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5"/>
  </p:notesMasterIdLst>
  <p:handoutMasterIdLst>
    <p:handoutMasterId r:id="rId6"/>
  </p:handoutMasterIdLst>
  <p:sldIdLst>
    <p:sldId id="290" r:id="rId4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BAB"/>
    <a:srgbClr val="005BA1"/>
    <a:srgbClr val="12515E"/>
    <a:srgbClr val="4843B3"/>
    <a:srgbClr val="307098"/>
    <a:srgbClr val="2953DB"/>
    <a:srgbClr val="4E4EF4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9472" autoAdjust="0"/>
  </p:normalViewPr>
  <p:slideViewPr>
    <p:cSldViewPr snapToGrid="0" snapToObjects="1">
      <p:cViewPr>
        <p:scale>
          <a:sx n="75" d="100"/>
          <a:sy n="75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90933F-D637-4137-9A64-F42B42D5D5ED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9A7CEB-0157-4ACE-AD36-ECD28E3D8A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D88EC9-F436-4D29-90E7-E724BC405E67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88E692-EC1E-4D73-96CC-21A0EB0960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E942-76E7-4DCB-B63D-64A33B750BF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07A25-49CF-498A-B879-4F182079C3E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D70E-1CF7-4A09-939A-7A76DADC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B836A-5829-4D27-885B-422A9479E20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81304-D952-4BFE-924A-C9C14C05A6B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902BA5-09A3-4937-9D50-4C18C0C88AA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AF0A4B-1257-4D40-B3C0-6B76F719349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91C76-1CF4-41EB-90CA-FA2595F07EB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EAC5F2-6B21-4B99-A792-A135B8AA4CE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53DBF9-9ADF-4740-9447-CE5718DA364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B7879-D975-4D5A-9C4E-E961B6D485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FD4C-7FD0-4405-98AE-471AE4FA89A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C68A4F-983E-454F-BBE2-A013F55561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CDA5BD-D7D8-42E3-BF41-0590A00407E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66AFDA-E672-4678-9EF3-B8FC802B83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F9B22A-6CAF-4CD8-B53E-5731F5E51D2E}" type="datetime1">
              <a:rPr lang="en-IE" sz="1400" b="1">
                <a:solidFill>
                  <a:schemeClr val="bg1"/>
                </a:solidFill>
              </a:rPr>
              <a:pPr algn="r"/>
              <a:t>17/10/2012</a:t>
            </a:fld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US" sz="2800" i="1">
              <a:latin typeface="Verdana" pitchFamily="34" charset="0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US" sz="2400" i="1">
                <a:latin typeface="Verdana" pitchFamily="34" charset="0"/>
              </a:rPr>
              <a:t>Programme Office GRI NW</a:t>
            </a:r>
            <a:endParaRPr lang="en-US" sz="2000">
              <a:latin typeface="Verdana" pitchFamily="34" charset="0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3413A-0E3D-4EF8-80C1-6E6CD6CD17A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EE81A-2BAF-4C9E-B137-FDBF98E83FF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D0447-1198-4D47-986A-4C6D44AA21A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DE3E-429D-4745-898C-456928F37C4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3505-451B-4D6C-80A1-28A565ABF3F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10CDD-F655-4CE8-ACBC-AE2608951E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709C6-12B8-49A5-91D8-A3C53433798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Verdana" pitchFamily="34" charset="0"/>
              </a:rPr>
              <a:t>RCC meeting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Agenda for the day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442057-B419-44EC-997F-84AB2A904B7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1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45" r:id="rId9"/>
    <p:sldLayoutId id="2147483744" r:id="rId10"/>
    <p:sldLayoutId id="2147483743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229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Location next Government and SG meeting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A2CC0B-7CA3-4418-8D2A-4B9D5EEB07B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 spd="med">
    <p:wipe dir="r"/>
  </p:transition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1046163" y="1946275"/>
            <a:ext cx="18002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046163" y="3278188"/>
            <a:ext cx="18002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046163" y="2601913"/>
            <a:ext cx="1800225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2987675" y="2636838"/>
            <a:ext cx="52562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190625" y="2046288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/>
              <a:t>09:30 – 09:40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190625" y="2730500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09:40 </a:t>
            </a:r>
            <a:r>
              <a:rPr lang="nl-NL" sz="1600" dirty="0"/>
              <a:t>– </a:t>
            </a:r>
            <a:r>
              <a:rPr lang="nl-NL" sz="1600" dirty="0" smtClean="0"/>
              <a:t>10:30</a:t>
            </a:r>
            <a:endParaRPr lang="nl-NL" sz="1600" dirty="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2990850" y="3278188"/>
            <a:ext cx="5256213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3925888" y="3406775"/>
            <a:ext cx="33131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/>
              <a:t>Discussion and/ or decision points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190625" y="34067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/>
              <a:t>10:00 – 10:05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1046163" y="3971925"/>
            <a:ext cx="1800225" cy="6064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2990850" y="3971925"/>
            <a:ext cx="5256213" cy="6175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1046163" y="3278188"/>
            <a:ext cx="18002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2990850" y="3278188"/>
            <a:ext cx="5256213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190625" y="34067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10:30 </a:t>
            </a:r>
            <a:r>
              <a:rPr lang="nl-NL" sz="1600" dirty="0"/>
              <a:t>– </a:t>
            </a:r>
            <a:r>
              <a:rPr lang="nl-NL" sz="1600" dirty="0" smtClean="0"/>
              <a:t>12:00</a:t>
            </a:r>
            <a:endParaRPr lang="nl-NL" sz="1600" dirty="0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1046163" y="4660900"/>
            <a:ext cx="1800225" cy="6064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2990850" y="4660900"/>
            <a:ext cx="5256213" cy="6175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1190625" y="48037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12:15 </a:t>
            </a:r>
            <a:r>
              <a:rPr lang="nl-NL" sz="1600" dirty="0"/>
              <a:t>– </a:t>
            </a:r>
            <a:r>
              <a:rPr lang="nl-NL" sz="1600" dirty="0" smtClean="0"/>
              <a:t>12:30</a:t>
            </a:r>
            <a:endParaRPr lang="nl-NL" sz="1600" dirty="0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2990850" y="1946275"/>
            <a:ext cx="525621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276600" y="2060575"/>
            <a:ext cx="4970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/>
              <a:t>Welcome and approval of agenda/ minutes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1046163" y="5367338"/>
            <a:ext cx="1800225" cy="606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2990850" y="5367338"/>
            <a:ext cx="5256213" cy="6175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1190625" y="5510213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12:30 </a:t>
            </a:r>
            <a:r>
              <a:rPr lang="nl-NL" sz="1600" dirty="0"/>
              <a:t>– </a:t>
            </a:r>
            <a:r>
              <a:rPr lang="nl-NL" sz="1600" dirty="0" smtClean="0"/>
              <a:t>13:30</a:t>
            </a:r>
            <a:endParaRPr lang="nl-NL" sz="1600" dirty="0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1042988" y="1203325"/>
            <a:ext cx="3748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nl-NL" b="1" dirty="0">
                <a:solidFill>
                  <a:srgbClr val="307098"/>
                </a:solidFill>
              </a:rPr>
              <a:t> </a:t>
            </a:r>
            <a:r>
              <a:rPr lang="nl-NL" sz="2000" b="1" dirty="0">
                <a:solidFill>
                  <a:srgbClr val="307098"/>
                </a:solidFill>
              </a:rPr>
              <a:t>Thursday </a:t>
            </a:r>
            <a:r>
              <a:rPr lang="nl-NL" sz="2000" b="1" dirty="0" smtClean="0">
                <a:solidFill>
                  <a:srgbClr val="307098"/>
                </a:solidFill>
              </a:rPr>
              <a:t>18 October 2012</a:t>
            </a:r>
            <a:endParaRPr lang="nl-NL" sz="2000" b="1" dirty="0">
              <a:solidFill>
                <a:srgbClr val="307098"/>
              </a:solidFill>
            </a:endParaRP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4067175" y="2779713"/>
            <a:ext cx="3530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/>
              <a:t>Update on current projects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3708401" y="4797425"/>
            <a:ext cx="38893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Upcoming Stakeholder Group meeting</a:t>
            </a:r>
            <a:endParaRPr lang="nl-NL" sz="1700" dirty="0"/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3708400" y="3429000"/>
            <a:ext cx="40322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Project approach for upcoming projects</a:t>
            </a:r>
            <a:endParaRPr lang="nl-NL" sz="1700" dirty="0"/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1187450" y="41560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12:00 </a:t>
            </a:r>
            <a:r>
              <a:rPr lang="nl-NL" sz="1600" dirty="0"/>
              <a:t>– </a:t>
            </a:r>
            <a:r>
              <a:rPr lang="nl-NL" sz="1600" dirty="0" smtClean="0"/>
              <a:t>12:15</a:t>
            </a:r>
            <a:endParaRPr lang="nl-NL" sz="1600" dirty="0"/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3349625" y="4138940"/>
            <a:ext cx="4751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Update on CAM roadmap and European platform</a:t>
            </a:r>
            <a:endParaRPr lang="nl-NL" sz="1700" dirty="0"/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4791868" y="5495925"/>
            <a:ext cx="48942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LUNCH</a:t>
            </a:r>
            <a:endParaRPr lang="nl-NL" sz="17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ACER-2015-16844</_dlc_DocId>
    <_dlc_DocIdUrl xmlns="985daa2e-53d8-4475-82b8-9c7d25324e34">
      <Url>https://extranet.acer.europa.eu/en/Gas/Regional_%20Intiatives/North_West_GRI/24th_NW_RCC_Meeting/_layouts/DocIdRedir.aspx?ID=ACER-2015-16844</Url>
      <Description>ACER-2015-16844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0" ma:contentTypeDescription="Create a new document." ma:contentTypeScope="" ma:versionID="dfb616b9224b7e260eb3a1d8ee98237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95C10A-6FFC-4A9E-8D3D-94681F6BBE7D}"/>
</file>

<file path=customXml/itemProps2.xml><?xml version="1.0" encoding="utf-8"?>
<ds:datastoreItem xmlns:ds="http://schemas.openxmlformats.org/officeDocument/2006/customXml" ds:itemID="{9933BE30-DF69-4CB1-9D18-FF220DA0F9FB}"/>
</file>

<file path=customXml/itemProps3.xml><?xml version="1.0" encoding="utf-8"?>
<ds:datastoreItem xmlns:ds="http://schemas.openxmlformats.org/officeDocument/2006/customXml" ds:itemID="{34625732-3C5E-4C14-A5A4-935291AFD5A1}"/>
</file>

<file path=customXml/itemProps4.xml><?xml version="1.0" encoding="utf-8"?>
<ds:datastoreItem xmlns:ds="http://schemas.openxmlformats.org/officeDocument/2006/customXml" ds:itemID="{BA7E0726-7F38-4565-9096-81B74FBB1482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605</TotalTime>
  <Words>60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Verdana</vt:lpstr>
      <vt:lpstr>Calibri</vt:lpstr>
      <vt:lpstr>Trebuchet MS</vt:lpstr>
      <vt:lpstr>Wingdings</vt:lpstr>
      <vt:lpstr>1_ACER new presentation template</vt:lpstr>
      <vt:lpstr>4_ACER new presentation template</vt:lpstr>
      <vt:lpstr>3_ACER new presentation template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36</cp:revision>
  <dcterms:created xsi:type="dcterms:W3CDTF">2011-11-28T15:46:36Z</dcterms:created>
  <dcterms:modified xsi:type="dcterms:W3CDTF">2012-10-17T17:34:43Z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7ad63f96-e1fd-4f14-9c04-9cf1ece3abce</vt:lpwstr>
  </property>
</Properties>
</file>