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Masters/slideMaster3.xml" ContentType="application/vnd.openxmlformats-officedocument.presentationml.slideMaster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5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4.xml" ContentType="application/vnd.openxmlformats-officedocument.them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  <p:sldMasterId id="2147483742" r:id="rId2"/>
    <p:sldMasterId id="2147483765" r:id="rId3"/>
  </p:sldMasterIdLst>
  <p:notesMasterIdLst>
    <p:notesMasterId r:id="rId5"/>
  </p:notesMasterIdLst>
  <p:handoutMasterIdLst>
    <p:handoutMasterId r:id="rId6"/>
  </p:handoutMasterIdLst>
  <p:sldIdLst>
    <p:sldId id="290" r:id="rId4"/>
  </p:sldIdLst>
  <p:sldSz cx="9144000" cy="6858000" type="screen4x3"/>
  <p:notesSz cx="6810375" cy="9942513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5BAB"/>
    <a:srgbClr val="005BA1"/>
    <a:srgbClr val="12515E"/>
    <a:srgbClr val="4843B3"/>
    <a:srgbClr val="307098"/>
    <a:srgbClr val="2953DB"/>
    <a:srgbClr val="4E4EF4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2" autoAdjust="0"/>
    <p:restoredTop sz="99472" autoAdjust="0"/>
  </p:normalViewPr>
  <p:slideViewPr>
    <p:cSldViewPr snapToGrid="0" snapToObjects="1">
      <p:cViewPr>
        <p:scale>
          <a:sx n="75" d="100"/>
          <a:sy n="75" d="100"/>
        </p:scale>
        <p:origin x="-37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customXml" Target="../customXml/item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Relationship Id="rId14" Type="http://schemas.openxmlformats.org/officeDocument/2006/relationships/customXml" Target="../customXml/item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25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990933F-D637-4137-9A64-F42B42D5D5ED}" type="datetimeFigureOut">
              <a:rPr lang="en-US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25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39A7CEB-0157-4ACE-AD36-ECD28E3D8AB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25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CD88EC9-F436-4D29-90E7-E724BC405E67}" type="datetimeFigureOut">
              <a:rPr lang="en-US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70463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8300" cy="4473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noProof="0" smtClean="0"/>
              <a:t>Click to edit Master text styles</a:t>
            </a:r>
          </a:p>
          <a:p>
            <a:pPr lvl="1"/>
            <a:r>
              <a:rPr lang="nl-BE" noProof="0" smtClean="0"/>
              <a:t>Second level</a:t>
            </a:r>
          </a:p>
          <a:p>
            <a:pPr lvl="2"/>
            <a:r>
              <a:rPr lang="nl-BE" noProof="0" smtClean="0"/>
              <a:t>Third level</a:t>
            </a:r>
          </a:p>
          <a:p>
            <a:pPr lvl="3"/>
            <a:r>
              <a:rPr lang="nl-BE" noProof="0" smtClean="0"/>
              <a:t>Fourth level</a:t>
            </a:r>
          </a:p>
          <a:p>
            <a:pPr lvl="4"/>
            <a:r>
              <a:rPr lang="nl-BE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25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B88E692-EC1E-4D73-96CC-21A0EB09602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EE942-76E7-4DCB-B63D-64A33B750BF4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407A25-49CF-498A-B879-4F182079C3E8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027113"/>
            <a:ext cx="2057400" cy="509905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027113"/>
            <a:ext cx="6019800" cy="509905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ED70E-1CF7-4A09-939A-7A76DADCFE10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EB836A-5829-4D27-885B-422A9479E205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CE81304-D952-4BFE-924A-C9C14C05A6B2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8902BA5-09A3-4937-9D50-4C18C0C88AA7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40386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1AF0A4B-1257-4D40-B3C0-6B76F719349B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2D91C76-1CF4-41EB-90CA-FA2595F07EB2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5EAC5F2-6B21-4B99-A792-A135B8AA4CEF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353DBF9-9ADF-4740-9447-CE5718DA3649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23B7879-D975-4D5A-9C4E-E961B6D48556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57FD4C-7FD0-4405-98AE-471AE4FA89AC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9C68A4F-983E-454F-BBE2-A013F55561F5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BCDA5BD-D7D8-42E3-BF41-0590A00407E6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1027113"/>
            <a:ext cx="2057400" cy="509905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027113"/>
            <a:ext cx="6019800" cy="50990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66AFDA-E672-4678-9EF3-B8FC802B8356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Single Corner Rectangle 5"/>
          <p:cNvSpPr/>
          <p:nvPr/>
        </p:nvSpPr>
        <p:spPr>
          <a:xfrm>
            <a:off x="0" y="6381750"/>
            <a:ext cx="7937500" cy="4762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/>
          </a:p>
        </p:txBody>
      </p:sp>
      <p:sp>
        <p:nvSpPr>
          <p:cNvPr id="3" name="Round Single Corner Rectangle 7"/>
          <p:cNvSpPr/>
          <p:nvPr userDrawn="1"/>
        </p:nvSpPr>
        <p:spPr>
          <a:xfrm rot="10800000">
            <a:off x="2217738" y="0"/>
            <a:ext cx="6926262" cy="6921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 </a:t>
            </a:r>
          </a:p>
        </p:txBody>
      </p:sp>
      <p:pic>
        <p:nvPicPr>
          <p:cNvPr id="4" name="Picture 1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1163" y="0"/>
            <a:ext cx="146685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camuscl\AppData\Local\Microsoft\Windows\Temporary Internet Files\Content.IE5\GTVTTPZC\MP900438622[3].jpg"/>
          <p:cNvPicPr>
            <a:picLocks noChangeAspect="1" noChangeArrowheads="1"/>
          </p:cNvPicPr>
          <p:nvPr userDrawn="1"/>
        </p:nvPicPr>
        <p:blipFill>
          <a:blip r:embed="rId3">
            <a:lum bright="70000" contrast="-70000"/>
          </a:blip>
          <a:srcRect/>
          <a:stretch>
            <a:fillRect/>
          </a:stretch>
        </p:blipFill>
        <p:spPr bwMode="auto">
          <a:xfrm>
            <a:off x="168275" y="-812800"/>
            <a:ext cx="89757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FOND_COVER_transp.png"/>
          <p:cNvPicPr>
            <a:picLocks noChangeAspect="1"/>
          </p:cNvPicPr>
          <p:nvPr userDrawn="1"/>
        </p:nvPicPr>
        <p:blipFill>
          <a:blip r:embed="rId4" cstate="print">
            <a:duotone>
              <a:prstClr val="black"/>
              <a:srgbClr val="2953DB">
                <a:tint val="45000"/>
                <a:satMod val="400000"/>
              </a:srgbClr>
            </a:duotone>
            <a:extLst/>
          </a:blip>
          <a:stretch>
            <a:fillRect/>
          </a:stretch>
        </p:blipFill>
        <p:spPr>
          <a:xfrm>
            <a:off x="-79770" y="0"/>
            <a:ext cx="9223769" cy="6858000"/>
          </a:xfrm>
          <a:prstGeom prst="rect">
            <a:avLst/>
          </a:prstGeom>
        </p:spPr>
      </p:pic>
      <p:sp>
        <p:nvSpPr>
          <p:cNvPr id="7" name="Rectangle à coins arrondis 7"/>
          <p:cNvSpPr/>
          <p:nvPr userDrawn="1"/>
        </p:nvSpPr>
        <p:spPr>
          <a:xfrm>
            <a:off x="-223838" y="769938"/>
            <a:ext cx="2938463" cy="12763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BE"/>
          </a:p>
        </p:txBody>
      </p:sp>
      <p:pic>
        <p:nvPicPr>
          <p:cNvPr id="8" name="Picture 3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95250" y="844550"/>
            <a:ext cx="22987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oneTexte 9"/>
          <p:cNvSpPr txBox="1">
            <a:spLocks noChangeArrowheads="1"/>
          </p:cNvSpPr>
          <p:nvPr userDrawn="1"/>
        </p:nvSpPr>
        <p:spPr bwMode="auto">
          <a:xfrm>
            <a:off x="3276600" y="2060575"/>
            <a:ext cx="4967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BE"/>
          </a:p>
        </p:txBody>
      </p:sp>
      <p:sp>
        <p:nvSpPr>
          <p:cNvPr id="10" name="Date Placeholder 5"/>
          <p:cNvSpPr txBox="1">
            <a:spLocks noGrp="1"/>
          </p:cNvSpPr>
          <p:nvPr userDrawn="1"/>
        </p:nvSpPr>
        <p:spPr bwMode="auto">
          <a:xfrm>
            <a:off x="6772275" y="56800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E9F9B22A-6CAF-4CD8-B53E-5731F5E51D2E}" type="datetime1">
              <a:rPr lang="en-IE" sz="1400" b="1">
                <a:solidFill>
                  <a:schemeClr val="bg1"/>
                </a:solidFill>
              </a:rPr>
              <a:pPr algn="r"/>
              <a:t>17/10/2012</a:t>
            </a:fld>
            <a:endParaRPr lang="en-US" sz="1400" b="1">
              <a:solidFill>
                <a:schemeClr val="bg1"/>
              </a:solidFill>
            </a:endParaRPr>
          </a:p>
        </p:txBody>
      </p:sp>
      <p:sp>
        <p:nvSpPr>
          <p:cNvPr id="11" name="TextBox 8"/>
          <p:cNvSpPr txBox="1">
            <a:spLocks noChangeArrowheads="1"/>
          </p:cNvSpPr>
          <p:nvPr userDrawn="1"/>
        </p:nvSpPr>
        <p:spPr bwMode="auto">
          <a:xfrm>
            <a:off x="1244600" y="5664200"/>
            <a:ext cx="7110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FFFFFF"/>
                </a:solidFill>
                <a:latin typeface="Verdana" pitchFamily="34" charset="0"/>
              </a:rPr>
              <a:t>22nd RCC meeting GRI NW</a:t>
            </a:r>
          </a:p>
        </p:txBody>
      </p:sp>
      <p:sp>
        <p:nvSpPr>
          <p:cNvPr id="12" name="Title Placeholder 1"/>
          <p:cNvSpPr>
            <a:spLocks noGrp="1"/>
          </p:cNvSpPr>
          <p:nvPr/>
        </p:nvSpPr>
        <p:spPr bwMode="auto">
          <a:xfrm>
            <a:off x="2714625" y="1628775"/>
            <a:ext cx="619125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lnSpc>
                <a:spcPct val="90000"/>
              </a:lnSpc>
            </a:pPr>
            <a:r>
              <a:rPr lang="en-GB" sz="3000" b="1">
                <a:solidFill>
                  <a:srgbClr val="00529B"/>
                </a:solidFill>
                <a:latin typeface="Verdana" pitchFamily="34" charset="0"/>
              </a:rPr>
              <a:t>Location next Government and SG meeting</a:t>
            </a:r>
          </a:p>
        </p:txBody>
      </p:sp>
      <p:sp>
        <p:nvSpPr>
          <p:cNvPr id="13" name="Text Placeholder 2"/>
          <p:cNvSpPr>
            <a:spLocks/>
          </p:cNvSpPr>
          <p:nvPr userDrawn="1"/>
        </p:nvSpPr>
        <p:spPr bwMode="auto">
          <a:xfrm>
            <a:off x="2987675" y="2738438"/>
            <a:ext cx="5976938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914400" eaLnBrk="0" hangingPunct="0">
              <a:buClr>
                <a:srgbClr val="005BAB"/>
              </a:buClr>
              <a:buSzPct val="400000"/>
              <a:buFont typeface="Trebuchet MS" pitchFamily="34" charset="0"/>
              <a:buNone/>
            </a:pPr>
            <a:endParaRPr lang="en-US" sz="2800" i="1">
              <a:latin typeface="Verdana" pitchFamily="34" charset="0"/>
            </a:endParaRPr>
          </a:p>
          <a:p>
            <a:pPr defTabSz="914400" eaLnBrk="0" hangingPunct="0">
              <a:buClr>
                <a:srgbClr val="005BAB"/>
              </a:buClr>
              <a:buSzPct val="400000"/>
              <a:buFont typeface="Trebuchet MS" pitchFamily="34" charset="0"/>
              <a:buNone/>
            </a:pPr>
            <a:r>
              <a:rPr lang="en-US" sz="2400" i="1">
                <a:latin typeface="Verdana" pitchFamily="34" charset="0"/>
              </a:rPr>
              <a:t>Programme Office GRI NW</a:t>
            </a:r>
            <a:endParaRPr lang="en-US" sz="2000">
              <a:latin typeface="Verdana" pitchFamily="34" charset="0"/>
            </a:endParaRPr>
          </a:p>
          <a:p>
            <a:pPr algn="ctr" defTabSz="914400" eaLnBrk="0" hangingPunct="0">
              <a:buClr>
                <a:srgbClr val="005BAB"/>
              </a:buClr>
              <a:buSzPct val="400000"/>
              <a:buFont typeface="Trebuchet MS" pitchFamily="34" charset="0"/>
              <a:buNone/>
            </a:pPr>
            <a:endParaRPr lang="en-GB" sz="2800">
              <a:latin typeface="Verdana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>
        <p:tmplLst>
          <p:tmpl lvl="1">
            <p:tnLst>
              <p:par>
                <p:cTn presetID="1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Top)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43413A-0E3D-4EF8-80C1-6E6CD6CD17A9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40386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EE81A-2BAF-4C9E-B137-FDBF98E83FFA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D0447-1198-4D47-986A-4C6D44AA21AE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3DE3E-429D-4745-898C-456928F37C4B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33505-451B-4D6C-80A1-28A565ABF3F1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10CDD-F655-4CE8-ACBC-AE2608951ECB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709C6-12B8-49A5-91D8-A3C534337988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ingle Corner Rectangle 5"/>
          <p:cNvSpPr/>
          <p:nvPr/>
        </p:nvSpPr>
        <p:spPr>
          <a:xfrm>
            <a:off x="0" y="6381750"/>
            <a:ext cx="7937500" cy="4762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/>
          </a:p>
        </p:txBody>
      </p:sp>
      <p:sp>
        <p:nvSpPr>
          <p:cNvPr id="18" name="Round Single Corner Rectangle 7"/>
          <p:cNvSpPr/>
          <p:nvPr/>
        </p:nvSpPr>
        <p:spPr>
          <a:xfrm rot="10800000">
            <a:off x="2217738" y="0"/>
            <a:ext cx="6926262" cy="6921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 </a:t>
            </a:r>
          </a:p>
        </p:txBody>
      </p:sp>
      <p:pic>
        <p:nvPicPr>
          <p:cNvPr id="1028" name="Picture 12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11163" y="0"/>
            <a:ext cx="146685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Espace réservé du pied de page 3"/>
          <p:cNvSpPr txBox="1">
            <a:spLocks noGrp="1"/>
          </p:cNvSpPr>
          <p:nvPr/>
        </p:nvSpPr>
        <p:spPr bwMode="auto">
          <a:xfrm>
            <a:off x="228600" y="6492875"/>
            <a:ext cx="3759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Verdana" pitchFamily="34" charset="0"/>
              </a:rPr>
              <a:t>RCC meeting</a:t>
            </a:r>
            <a:endParaRPr lang="en-US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33588" y="0"/>
            <a:ext cx="7110412" cy="3667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/>
            <a:r>
              <a:rPr lang="en-US" b="1">
                <a:solidFill>
                  <a:schemeClr val="bg1"/>
                </a:solidFill>
                <a:latin typeface="Verdana" pitchFamily="34" charset="0"/>
              </a:rPr>
              <a:t>Agenda for the day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027113"/>
            <a:ext cx="82296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Titelmasterformat durch Klicken bearbeiten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778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E442057-B419-44EC-997F-84AB2A904B7E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2" r:id="rId2"/>
    <p:sldLayoutId id="2147483751" r:id="rId3"/>
    <p:sldLayoutId id="2147483750" r:id="rId4"/>
    <p:sldLayoutId id="2147483749" r:id="rId5"/>
    <p:sldLayoutId id="2147483748" r:id="rId6"/>
    <p:sldLayoutId id="2147483747" r:id="rId7"/>
    <p:sldLayoutId id="2147483746" r:id="rId8"/>
    <p:sldLayoutId id="2147483745" r:id="rId9"/>
    <p:sldLayoutId id="2147483744" r:id="rId10"/>
    <p:sldLayoutId id="2147483743" r:id="rId11"/>
  </p:sldLayoutIdLst>
  <p:transition spd="med">
    <p:wipe dir="r"/>
  </p:transition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9pPr>
    </p:titleStyle>
    <p:bodyStyle>
      <a:lvl1pPr marL="444500" indent="-4445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 sz="2400">
          <a:solidFill>
            <a:srgbClr val="898989"/>
          </a:solidFill>
          <a:latin typeface="+mn-lt"/>
          <a:ea typeface="+mn-ea"/>
          <a:cs typeface="+mn-cs"/>
        </a:defRPr>
      </a:lvl1pPr>
      <a:lvl2pPr marL="998538" indent="-3683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 sz="2000">
          <a:solidFill>
            <a:srgbClr val="898989"/>
          </a:solidFill>
          <a:latin typeface="+mn-lt"/>
          <a:ea typeface="+mn-ea"/>
          <a:cs typeface="+mn-cs"/>
        </a:defRPr>
      </a:lvl2pPr>
      <a:lvl3pPr marL="1524000" indent="-346075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 sz="2000">
          <a:solidFill>
            <a:srgbClr val="898989"/>
          </a:solidFill>
          <a:latin typeface="+mn-lt"/>
          <a:ea typeface="+mn-ea"/>
          <a:cs typeface="+mn-cs"/>
        </a:defRPr>
      </a:lvl3pPr>
      <a:lvl4pPr marL="2066925" indent="-363538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+mn-cs"/>
        </a:defRPr>
      </a:lvl4pPr>
      <a:lvl5pPr marL="2600325" indent="-354013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+mn-cs"/>
        </a:defRPr>
      </a:lvl5pPr>
      <a:lvl6pPr marL="30575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+mn-cs"/>
        </a:defRPr>
      </a:lvl6pPr>
      <a:lvl7pPr marL="35147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+mn-cs"/>
        </a:defRPr>
      </a:lvl7pPr>
      <a:lvl8pPr marL="39719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+mn-cs"/>
        </a:defRPr>
      </a:lvl8pPr>
      <a:lvl9pPr marL="44291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ingle Corner Rectangle 5"/>
          <p:cNvSpPr/>
          <p:nvPr/>
        </p:nvSpPr>
        <p:spPr>
          <a:xfrm>
            <a:off x="0" y="6381750"/>
            <a:ext cx="7937500" cy="4762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/>
          </a:p>
        </p:txBody>
      </p:sp>
      <p:sp>
        <p:nvSpPr>
          <p:cNvPr id="18" name="Round Single Corner Rectangle 7"/>
          <p:cNvSpPr/>
          <p:nvPr/>
        </p:nvSpPr>
        <p:spPr>
          <a:xfrm rot="10800000">
            <a:off x="2217738" y="0"/>
            <a:ext cx="6926262" cy="6921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 </a:t>
            </a:r>
          </a:p>
        </p:txBody>
      </p:sp>
      <p:pic>
        <p:nvPicPr>
          <p:cNvPr id="12292" name="Picture 12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11163" y="0"/>
            <a:ext cx="146685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Espace réservé du pied de page 3"/>
          <p:cNvSpPr txBox="1">
            <a:spLocks noGrp="1"/>
          </p:cNvSpPr>
          <p:nvPr/>
        </p:nvSpPr>
        <p:spPr bwMode="auto">
          <a:xfrm>
            <a:off x="228600" y="6492875"/>
            <a:ext cx="42291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b="1">
                <a:solidFill>
                  <a:schemeClr val="bg1"/>
                </a:solidFill>
                <a:latin typeface="Verdana" pitchFamily="34" charset="0"/>
              </a:rPr>
              <a:t>22nd RCC meeting GRI NW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33588" y="182563"/>
            <a:ext cx="7110412" cy="3667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/>
            <a:r>
              <a:rPr lang="en-US" b="1">
                <a:solidFill>
                  <a:schemeClr val="bg1"/>
                </a:solidFill>
                <a:latin typeface="Verdana" pitchFamily="34" charset="0"/>
              </a:rPr>
              <a:t>Location next Government and SG meeting</a:t>
            </a:r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027113"/>
            <a:ext cx="82296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Titelmasterformat durch Klicken bearbeiten</a:t>
            </a:r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778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AA2CC0B-7CA3-4418-8D2A-4B9D5EEB07BC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</p:sldLayoutIdLst>
  <p:transition spd="med">
    <p:wipe dir="r"/>
  </p:transition>
  <p:hf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9pPr>
    </p:titleStyle>
    <p:bodyStyle>
      <a:lvl1pPr marL="444500" indent="-444500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 sz="2400">
          <a:solidFill>
            <a:srgbClr val="898989"/>
          </a:solidFill>
          <a:latin typeface="+mn-lt"/>
          <a:ea typeface="+mn-ea"/>
          <a:cs typeface="+mn-cs"/>
        </a:defRPr>
      </a:lvl1pPr>
      <a:lvl2pPr marL="998538" indent="-368300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 sz="2000">
          <a:solidFill>
            <a:srgbClr val="898989"/>
          </a:solidFill>
          <a:latin typeface="+mn-lt"/>
          <a:ea typeface="+mn-ea"/>
          <a:cs typeface="+mn-cs"/>
        </a:defRPr>
      </a:lvl2pPr>
      <a:lvl3pPr marL="1524000" indent="-346075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 sz="2000">
          <a:solidFill>
            <a:srgbClr val="898989"/>
          </a:solidFill>
          <a:latin typeface="+mn-lt"/>
          <a:ea typeface="+mn-ea"/>
          <a:cs typeface="+mn-cs"/>
        </a:defRPr>
      </a:lvl3pPr>
      <a:lvl4pPr marL="2066925" indent="-363538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+mn-cs"/>
        </a:defRPr>
      </a:lvl4pPr>
      <a:lvl5pPr marL="26003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+mn-cs"/>
        </a:defRPr>
      </a:lvl5pPr>
      <a:lvl6pPr marL="30575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+mn-cs"/>
        </a:defRPr>
      </a:lvl6pPr>
      <a:lvl7pPr marL="35147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+mn-cs"/>
        </a:defRPr>
      </a:lvl7pPr>
      <a:lvl8pPr marL="39719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+mn-cs"/>
        </a:defRPr>
      </a:lvl8pPr>
      <a:lvl9pPr marL="44291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</p:sldLayoutIdLst>
  <p:transition spd="med">
    <p:wipe dir="r"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ea typeface="ＭＳ Ｐゴシック" pitchFamily="-108" charset="-128"/>
          <a:cs typeface="ＭＳ Ｐゴシック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ea typeface="ＭＳ Ｐゴシック" pitchFamily="-108" charset="-128"/>
          <a:cs typeface="ＭＳ Ｐゴシック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ea typeface="ＭＳ Ｐゴシック" pitchFamily="-108" charset="-128"/>
          <a:cs typeface="ＭＳ Ｐゴシック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ea typeface="ＭＳ Ｐゴシック" pitchFamily="-108" charset="-128"/>
          <a:cs typeface="ＭＳ Ｐゴシック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444500" indent="-4445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400000"/>
        <a:buFont typeface="Trebuchet MS" pitchFamily="34" charset="0"/>
        <a:buChar char=".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98538" indent="-3683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25000"/>
        <a:buFont typeface="Trebuchet MS" pitchFamily="34" charset="0"/>
        <a:buChar char="»"/>
        <a:defRPr sz="2600">
          <a:solidFill>
            <a:schemeClr val="tx1"/>
          </a:solidFill>
          <a:latin typeface="+mn-lt"/>
          <a:ea typeface="+mn-ea"/>
          <a:cs typeface="+mn-cs"/>
        </a:defRPr>
      </a:lvl2pPr>
      <a:lvl3pPr marL="1406525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Font typeface="Arial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814513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25000"/>
        <a:buFont typeface="Arial" pitchFamily="34" charset="0"/>
        <a:buChar char="­"/>
        <a:defRPr sz="2200">
          <a:solidFill>
            <a:schemeClr val="tx1"/>
          </a:solidFill>
          <a:latin typeface="+mn-lt"/>
          <a:ea typeface="+mn-ea"/>
          <a:cs typeface="+mn-cs"/>
        </a:defRPr>
      </a:lvl4pPr>
      <a:lvl5pPr marL="2222500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Font typeface="Arial" pitchFamily="34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6797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6pPr>
      <a:lvl7pPr marL="31369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7pPr>
      <a:lvl8pPr marL="35941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8pPr>
      <a:lvl9pPr marL="40513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1046163" y="1946275"/>
            <a:ext cx="1800225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nl-NL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1046163" y="3278188"/>
            <a:ext cx="1800225" cy="606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nl-NL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1046163" y="2601913"/>
            <a:ext cx="1800225" cy="6175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nl-NL"/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2987675" y="2636838"/>
            <a:ext cx="5256213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nl-NL"/>
          </a:p>
        </p:txBody>
      </p:sp>
      <p:sp>
        <p:nvSpPr>
          <p:cNvPr id="37910" name="Text Box 22"/>
          <p:cNvSpPr txBox="1">
            <a:spLocks noChangeArrowheads="1"/>
          </p:cNvSpPr>
          <p:nvPr/>
        </p:nvSpPr>
        <p:spPr bwMode="auto">
          <a:xfrm>
            <a:off x="1190625" y="2046288"/>
            <a:ext cx="18002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nl-NL" sz="1600"/>
              <a:t>09:30 – 09:40</a:t>
            </a:r>
          </a:p>
        </p:txBody>
      </p:sp>
      <p:sp>
        <p:nvSpPr>
          <p:cNvPr id="37911" name="Text Box 23"/>
          <p:cNvSpPr txBox="1">
            <a:spLocks noChangeArrowheads="1"/>
          </p:cNvSpPr>
          <p:nvPr/>
        </p:nvSpPr>
        <p:spPr bwMode="auto">
          <a:xfrm>
            <a:off x="1190625" y="2730500"/>
            <a:ext cx="18002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nl-NL" sz="1600" dirty="0" smtClean="0"/>
              <a:t>09:40 </a:t>
            </a:r>
            <a:r>
              <a:rPr lang="nl-NL" sz="1600" dirty="0"/>
              <a:t>– </a:t>
            </a:r>
            <a:r>
              <a:rPr lang="nl-NL" sz="1600" dirty="0" smtClean="0"/>
              <a:t>10:30</a:t>
            </a:r>
            <a:endParaRPr lang="nl-NL" sz="1600" dirty="0"/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2990850" y="3278188"/>
            <a:ext cx="5256213" cy="6175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nl-NL"/>
          </a:p>
        </p:txBody>
      </p:sp>
      <p:sp>
        <p:nvSpPr>
          <p:cNvPr id="37913" name="Text Box 25"/>
          <p:cNvSpPr txBox="1">
            <a:spLocks noChangeArrowheads="1"/>
          </p:cNvSpPr>
          <p:nvPr/>
        </p:nvSpPr>
        <p:spPr bwMode="auto">
          <a:xfrm>
            <a:off x="3925888" y="3406775"/>
            <a:ext cx="3313112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nl-NL" sz="1700"/>
              <a:t>Discussion and/ or decision points</a:t>
            </a:r>
          </a:p>
        </p:txBody>
      </p:sp>
      <p:sp>
        <p:nvSpPr>
          <p:cNvPr id="37914" name="Text Box 26"/>
          <p:cNvSpPr txBox="1">
            <a:spLocks noChangeArrowheads="1"/>
          </p:cNvSpPr>
          <p:nvPr/>
        </p:nvSpPr>
        <p:spPr bwMode="auto">
          <a:xfrm>
            <a:off x="1190625" y="3406775"/>
            <a:ext cx="18002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nl-NL" sz="1600"/>
              <a:t>10:00 – 10:05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1046163" y="3971925"/>
            <a:ext cx="1800225" cy="6064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nl-NL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2990850" y="3971925"/>
            <a:ext cx="5256213" cy="617538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nl-NL"/>
          </a:p>
        </p:txBody>
      </p:sp>
      <p:sp>
        <p:nvSpPr>
          <p:cNvPr id="37917" name="Rectangle 29"/>
          <p:cNvSpPr>
            <a:spLocks noChangeArrowheads="1"/>
          </p:cNvSpPr>
          <p:nvPr/>
        </p:nvSpPr>
        <p:spPr bwMode="auto">
          <a:xfrm>
            <a:off x="1046163" y="3278188"/>
            <a:ext cx="1800225" cy="606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nl-NL"/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2990850" y="3278188"/>
            <a:ext cx="5256213" cy="6175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nl-NL"/>
          </a:p>
        </p:txBody>
      </p:sp>
      <p:sp>
        <p:nvSpPr>
          <p:cNvPr id="37919" name="Text Box 31"/>
          <p:cNvSpPr txBox="1">
            <a:spLocks noChangeArrowheads="1"/>
          </p:cNvSpPr>
          <p:nvPr/>
        </p:nvSpPr>
        <p:spPr bwMode="auto">
          <a:xfrm>
            <a:off x="1190625" y="3406775"/>
            <a:ext cx="18002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nl-NL" sz="1600" dirty="0" smtClean="0"/>
              <a:t>10:30 </a:t>
            </a:r>
            <a:r>
              <a:rPr lang="nl-NL" sz="1600" dirty="0"/>
              <a:t>– </a:t>
            </a:r>
            <a:r>
              <a:rPr lang="nl-NL" sz="1600" dirty="0" smtClean="0"/>
              <a:t>12:00</a:t>
            </a:r>
            <a:endParaRPr lang="nl-NL" sz="1600" dirty="0"/>
          </a:p>
        </p:txBody>
      </p:sp>
      <p:sp>
        <p:nvSpPr>
          <p:cNvPr id="37920" name="Rectangle 32"/>
          <p:cNvSpPr>
            <a:spLocks noChangeArrowheads="1"/>
          </p:cNvSpPr>
          <p:nvPr/>
        </p:nvSpPr>
        <p:spPr bwMode="auto">
          <a:xfrm>
            <a:off x="1046163" y="4660900"/>
            <a:ext cx="1800225" cy="6064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nl-NL"/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2990850" y="4660900"/>
            <a:ext cx="5256213" cy="617538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nl-NL"/>
          </a:p>
        </p:txBody>
      </p:sp>
      <p:sp>
        <p:nvSpPr>
          <p:cNvPr id="37922" name="Text Box 34"/>
          <p:cNvSpPr txBox="1">
            <a:spLocks noChangeArrowheads="1"/>
          </p:cNvSpPr>
          <p:nvPr/>
        </p:nvSpPr>
        <p:spPr bwMode="auto">
          <a:xfrm>
            <a:off x="1190625" y="4803775"/>
            <a:ext cx="18002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nl-NL" sz="1600" dirty="0" smtClean="0"/>
              <a:t>12:15 </a:t>
            </a:r>
            <a:r>
              <a:rPr lang="nl-NL" sz="1600" dirty="0"/>
              <a:t>– </a:t>
            </a:r>
            <a:r>
              <a:rPr lang="nl-NL" sz="1600" dirty="0" smtClean="0"/>
              <a:t>12:30</a:t>
            </a:r>
            <a:endParaRPr lang="nl-NL" sz="1600" dirty="0"/>
          </a:p>
        </p:txBody>
      </p:sp>
      <p:sp>
        <p:nvSpPr>
          <p:cNvPr id="37923" name="Rectangle 35"/>
          <p:cNvSpPr>
            <a:spLocks noChangeArrowheads="1"/>
          </p:cNvSpPr>
          <p:nvPr/>
        </p:nvSpPr>
        <p:spPr bwMode="auto">
          <a:xfrm>
            <a:off x="2990850" y="1946275"/>
            <a:ext cx="5256213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nl-NL"/>
          </a:p>
        </p:txBody>
      </p:sp>
      <p:sp>
        <p:nvSpPr>
          <p:cNvPr id="37924" name="Text Box 36"/>
          <p:cNvSpPr txBox="1">
            <a:spLocks noChangeArrowheads="1"/>
          </p:cNvSpPr>
          <p:nvPr/>
        </p:nvSpPr>
        <p:spPr bwMode="auto">
          <a:xfrm>
            <a:off x="3276600" y="2060575"/>
            <a:ext cx="4970463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nl-NL" sz="1700"/>
              <a:t>Welcome and approval of agenda/ minutes</a:t>
            </a:r>
          </a:p>
        </p:txBody>
      </p:sp>
      <p:sp>
        <p:nvSpPr>
          <p:cNvPr id="37926" name="Rectangle 38"/>
          <p:cNvSpPr>
            <a:spLocks noChangeArrowheads="1"/>
          </p:cNvSpPr>
          <p:nvPr/>
        </p:nvSpPr>
        <p:spPr bwMode="auto">
          <a:xfrm>
            <a:off x="1046163" y="5367338"/>
            <a:ext cx="1800225" cy="6064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nl-NL"/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2990850" y="5367338"/>
            <a:ext cx="5256213" cy="6175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nl-NL"/>
          </a:p>
        </p:txBody>
      </p:sp>
      <p:sp>
        <p:nvSpPr>
          <p:cNvPr id="37928" name="Text Box 40"/>
          <p:cNvSpPr txBox="1">
            <a:spLocks noChangeArrowheads="1"/>
          </p:cNvSpPr>
          <p:nvPr/>
        </p:nvSpPr>
        <p:spPr bwMode="auto">
          <a:xfrm>
            <a:off x="1190625" y="5510213"/>
            <a:ext cx="18002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nl-NL" sz="1600" dirty="0" smtClean="0"/>
              <a:t>12:30 </a:t>
            </a:r>
            <a:r>
              <a:rPr lang="nl-NL" sz="1600" dirty="0"/>
              <a:t>– </a:t>
            </a:r>
            <a:r>
              <a:rPr lang="nl-NL" sz="1600" dirty="0" smtClean="0"/>
              <a:t>13:30</a:t>
            </a:r>
            <a:endParaRPr lang="nl-NL" sz="1600" dirty="0"/>
          </a:p>
        </p:txBody>
      </p:sp>
      <p:sp>
        <p:nvSpPr>
          <p:cNvPr id="37930" name="Text Box 42"/>
          <p:cNvSpPr txBox="1">
            <a:spLocks noChangeArrowheads="1"/>
          </p:cNvSpPr>
          <p:nvPr/>
        </p:nvSpPr>
        <p:spPr bwMode="auto">
          <a:xfrm>
            <a:off x="1042988" y="1203325"/>
            <a:ext cx="37488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FFCC00"/>
              </a:buClr>
              <a:buFont typeface="Wingdings" pitchFamily="2" charset="2"/>
              <a:buChar char="§"/>
            </a:pPr>
            <a:r>
              <a:rPr lang="nl-NL" b="1" dirty="0">
                <a:solidFill>
                  <a:srgbClr val="307098"/>
                </a:solidFill>
              </a:rPr>
              <a:t> </a:t>
            </a:r>
            <a:r>
              <a:rPr lang="nl-NL" sz="2000" b="1" dirty="0">
                <a:solidFill>
                  <a:srgbClr val="307098"/>
                </a:solidFill>
              </a:rPr>
              <a:t>Thursday </a:t>
            </a:r>
            <a:r>
              <a:rPr lang="nl-NL" sz="2000" b="1" dirty="0" smtClean="0">
                <a:solidFill>
                  <a:srgbClr val="307098"/>
                </a:solidFill>
              </a:rPr>
              <a:t>18 October 2012</a:t>
            </a:r>
            <a:endParaRPr lang="nl-NL" sz="2000" b="1" dirty="0">
              <a:solidFill>
                <a:srgbClr val="307098"/>
              </a:solidFill>
            </a:endParaRPr>
          </a:p>
        </p:txBody>
      </p:sp>
      <p:sp>
        <p:nvSpPr>
          <p:cNvPr id="37931" name="Text Box 43"/>
          <p:cNvSpPr txBox="1">
            <a:spLocks noChangeArrowheads="1"/>
          </p:cNvSpPr>
          <p:nvPr/>
        </p:nvSpPr>
        <p:spPr bwMode="auto">
          <a:xfrm>
            <a:off x="4067175" y="2779713"/>
            <a:ext cx="353060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nl-NL" sz="1700" dirty="0"/>
              <a:t>Update on current projects</a:t>
            </a:r>
          </a:p>
        </p:txBody>
      </p:sp>
      <p:sp>
        <p:nvSpPr>
          <p:cNvPr id="37932" name="Text Box 44"/>
          <p:cNvSpPr txBox="1">
            <a:spLocks noChangeArrowheads="1"/>
          </p:cNvSpPr>
          <p:nvPr/>
        </p:nvSpPr>
        <p:spPr bwMode="auto">
          <a:xfrm>
            <a:off x="3708401" y="4797425"/>
            <a:ext cx="388937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nl-NL" sz="1700" dirty="0" smtClean="0"/>
              <a:t>Upcoming Stakeholder Group meeting</a:t>
            </a:r>
            <a:endParaRPr lang="nl-NL" sz="1700" dirty="0"/>
          </a:p>
        </p:txBody>
      </p:sp>
      <p:sp>
        <p:nvSpPr>
          <p:cNvPr id="37934" name="Text Box 46"/>
          <p:cNvSpPr txBox="1">
            <a:spLocks noChangeArrowheads="1"/>
          </p:cNvSpPr>
          <p:nvPr/>
        </p:nvSpPr>
        <p:spPr bwMode="auto">
          <a:xfrm>
            <a:off x="3708400" y="3429000"/>
            <a:ext cx="403225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nl-NL" sz="1700" dirty="0" smtClean="0"/>
              <a:t>Project approach for upcoming projects</a:t>
            </a:r>
            <a:endParaRPr lang="nl-NL" sz="1700" dirty="0"/>
          </a:p>
        </p:txBody>
      </p:sp>
      <p:sp>
        <p:nvSpPr>
          <p:cNvPr id="37936" name="Text Box 48"/>
          <p:cNvSpPr txBox="1">
            <a:spLocks noChangeArrowheads="1"/>
          </p:cNvSpPr>
          <p:nvPr/>
        </p:nvSpPr>
        <p:spPr bwMode="auto">
          <a:xfrm>
            <a:off x="1187450" y="4156075"/>
            <a:ext cx="18002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nl-NL" sz="1600" dirty="0" smtClean="0"/>
              <a:t>12:00 </a:t>
            </a:r>
            <a:r>
              <a:rPr lang="nl-NL" sz="1600" dirty="0"/>
              <a:t>– </a:t>
            </a:r>
            <a:r>
              <a:rPr lang="nl-NL" sz="1600" dirty="0" smtClean="0"/>
              <a:t>12:15</a:t>
            </a:r>
            <a:endParaRPr lang="nl-NL" sz="1600" dirty="0"/>
          </a:p>
        </p:txBody>
      </p:sp>
      <p:sp>
        <p:nvSpPr>
          <p:cNvPr id="37937" name="Text Box 49"/>
          <p:cNvSpPr txBox="1">
            <a:spLocks noChangeArrowheads="1"/>
          </p:cNvSpPr>
          <p:nvPr/>
        </p:nvSpPr>
        <p:spPr bwMode="auto">
          <a:xfrm>
            <a:off x="3349625" y="4138940"/>
            <a:ext cx="475138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nl-NL" sz="1700" dirty="0" smtClean="0"/>
              <a:t>Update on CAM roadmap and European platform</a:t>
            </a:r>
            <a:endParaRPr lang="nl-NL" sz="1700" dirty="0"/>
          </a:p>
        </p:txBody>
      </p:sp>
      <p:sp>
        <p:nvSpPr>
          <p:cNvPr id="37938" name="Text Box 50"/>
          <p:cNvSpPr txBox="1">
            <a:spLocks noChangeArrowheads="1"/>
          </p:cNvSpPr>
          <p:nvPr/>
        </p:nvSpPr>
        <p:spPr bwMode="auto">
          <a:xfrm>
            <a:off x="4791868" y="5495925"/>
            <a:ext cx="4894263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nl-NL" sz="1700" dirty="0" smtClean="0"/>
              <a:t>LUNCH</a:t>
            </a:r>
            <a:endParaRPr lang="nl-NL" sz="170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ACER new presentat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EAEAEA"/>
      </a:lt2>
      <a:accent1>
        <a:srgbClr val="9ECC3B"/>
      </a:accent1>
      <a:accent2>
        <a:srgbClr val="0070C0"/>
      </a:accent2>
      <a:accent3>
        <a:srgbClr val="FFFFFF"/>
      </a:accent3>
      <a:accent4>
        <a:srgbClr val="000000"/>
      </a:accent4>
      <a:accent5>
        <a:srgbClr val="CCE2AF"/>
      </a:accent5>
      <a:accent6>
        <a:srgbClr val="0065AE"/>
      </a:accent6>
      <a:hlink>
        <a:srgbClr val="39ABEB"/>
      </a:hlink>
      <a:folHlink>
        <a:srgbClr val="FC5E1A"/>
      </a:folHlink>
    </a:clrScheme>
    <a:fontScheme name="1_ACER new presentation template">
      <a:majorFont>
        <a:latin typeface="Verdana"/>
        <a:ea typeface="ＭＳ Ｐゴシック"/>
        <a:cs typeface="ＭＳ Ｐゴシック"/>
      </a:majorFont>
      <a:minorFont>
        <a:latin typeface="Verdan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ACER new presentation template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9ECC3B"/>
        </a:accent1>
        <a:accent2>
          <a:srgbClr val="005BAB"/>
        </a:accent2>
        <a:accent3>
          <a:srgbClr val="FFFFFF"/>
        </a:accent3>
        <a:accent4>
          <a:srgbClr val="000000"/>
        </a:accent4>
        <a:accent5>
          <a:srgbClr val="CCE2AF"/>
        </a:accent5>
        <a:accent6>
          <a:srgbClr val="00529B"/>
        </a:accent6>
        <a:hlink>
          <a:srgbClr val="39ABEB"/>
        </a:hlink>
        <a:folHlink>
          <a:srgbClr val="FC5E1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ACER new presentat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EAEAEA"/>
      </a:lt2>
      <a:accent1>
        <a:srgbClr val="9ECC3B"/>
      </a:accent1>
      <a:accent2>
        <a:srgbClr val="0070C0"/>
      </a:accent2>
      <a:accent3>
        <a:srgbClr val="FFFFFF"/>
      </a:accent3>
      <a:accent4>
        <a:srgbClr val="000000"/>
      </a:accent4>
      <a:accent5>
        <a:srgbClr val="CCE2AF"/>
      </a:accent5>
      <a:accent6>
        <a:srgbClr val="0065AE"/>
      </a:accent6>
      <a:hlink>
        <a:srgbClr val="39ABEB"/>
      </a:hlink>
      <a:folHlink>
        <a:srgbClr val="FC5E1A"/>
      </a:folHlink>
    </a:clrScheme>
    <a:fontScheme name="4_ACER new presentation template">
      <a:majorFont>
        <a:latin typeface="Verdana"/>
        <a:ea typeface="ＭＳ Ｐゴシック"/>
        <a:cs typeface="ＭＳ Ｐゴシック"/>
      </a:majorFont>
      <a:minorFont>
        <a:latin typeface="Verdana"/>
        <a:ea typeface="ＭＳ Ｐゴシック"/>
        <a:cs typeface="ＭＳ Ｐゴシック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ACER new presentation template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9ECC3B"/>
        </a:accent1>
        <a:accent2>
          <a:srgbClr val="005BAB"/>
        </a:accent2>
        <a:accent3>
          <a:srgbClr val="FFFFFF"/>
        </a:accent3>
        <a:accent4>
          <a:srgbClr val="000000"/>
        </a:accent4>
        <a:accent5>
          <a:srgbClr val="CCE2AF"/>
        </a:accent5>
        <a:accent6>
          <a:srgbClr val="00529B"/>
        </a:accent6>
        <a:hlink>
          <a:srgbClr val="39ABEB"/>
        </a:hlink>
        <a:folHlink>
          <a:srgbClr val="FC5E1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ACER new presentation template">
  <a:themeElements>
    <a:clrScheme name="Personnalisé 1">
      <a:dk1>
        <a:srgbClr val="000000"/>
      </a:dk1>
      <a:lt1>
        <a:srgbClr val="FFFFFF"/>
      </a:lt1>
      <a:dk2>
        <a:srgbClr val="000000"/>
      </a:dk2>
      <a:lt2>
        <a:srgbClr val="EAEAEA"/>
      </a:lt2>
      <a:accent1>
        <a:srgbClr val="9ECC3B"/>
      </a:accent1>
      <a:accent2>
        <a:srgbClr val="0070C0"/>
      </a:accent2>
      <a:accent3>
        <a:srgbClr val="FFFFFF"/>
      </a:accent3>
      <a:accent4>
        <a:srgbClr val="000000"/>
      </a:accent4>
      <a:accent5>
        <a:srgbClr val="CCE2AF"/>
      </a:accent5>
      <a:accent6>
        <a:srgbClr val="00529B"/>
      </a:accent6>
      <a:hlink>
        <a:srgbClr val="39ABEB"/>
      </a:hlink>
      <a:folHlink>
        <a:srgbClr val="FC5E1A"/>
      </a:folHlink>
    </a:clrScheme>
    <a:fontScheme name="3_ACER new presentation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Office Theme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9ECC3B"/>
        </a:accent1>
        <a:accent2>
          <a:srgbClr val="005BAB"/>
        </a:accent2>
        <a:accent3>
          <a:srgbClr val="FFFFFF"/>
        </a:accent3>
        <a:accent4>
          <a:srgbClr val="000000"/>
        </a:accent4>
        <a:accent5>
          <a:srgbClr val="CCE2AF"/>
        </a:accent5>
        <a:accent6>
          <a:srgbClr val="00529B"/>
        </a:accent6>
        <a:hlink>
          <a:srgbClr val="39ABEB"/>
        </a:hlink>
        <a:folHlink>
          <a:srgbClr val="FC5E1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85daa2e-53d8-4475-82b8-9c7d25324e34">ACER-2015-16844</_dlc_DocId>
    <_dlc_DocIdUrl xmlns="985daa2e-53d8-4475-82b8-9c7d25324e34">
      <Url>https://extranet.acer.europa.eu/en/Gas/Regional_%20Intiatives/North_West_GRI/24th_NW_RCC_Meeting/_layouts/DocIdRedir.aspx?ID=ACER-2015-16844</Url>
      <Description>ACER-2015-16844</Description>
    </_dlc_DocIdUrl>
    <ACER_Abstract xmlns="985daa2e-53d8-4475-82b8-9c7d25324e34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2D57E775526D4BB21611A364552E90" ma:contentTypeVersion="20" ma:contentTypeDescription="Create a new document." ma:contentTypeScope="" ma:versionID="dfb616b9224b7e260eb3a1d8ee98237e">
  <xsd:schema xmlns:xsd="http://www.w3.org/2001/XMLSchema" xmlns:xs="http://www.w3.org/2001/XMLSchema" xmlns:p="http://schemas.microsoft.com/office/2006/metadata/properties" xmlns:ns2="985daa2e-53d8-4475-82b8-9c7d25324e34" targetNamespace="http://schemas.microsoft.com/office/2006/metadata/properties" ma:root="true" ma:fieldsID="35efc3e5b9c61b0dc7b50a186a6c1079" ns2:_="">
    <xsd:import namespace="985daa2e-53d8-4475-82b8-9c7d25324e3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CER_Abstrac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1" nillable="true" ma:displayName="Abstract" ma:description="" ma:internalName="ACER_Abstract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A95C10A-6FFC-4A9E-8D3D-94681F6BBE7D}"/>
</file>

<file path=customXml/itemProps2.xml><?xml version="1.0" encoding="utf-8"?>
<ds:datastoreItem xmlns:ds="http://schemas.openxmlformats.org/officeDocument/2006/customXml" ds:itemID="{9933BE30-DF69-4CB1-9D18-FF220DA0F9FB}"/>
</file>

<file path=customXml/itemProps3.xml><?xml version="1.0" encoding="utf-8"?>
<ds:datastoreItem xmlns:ds="http://schemas.openxmlformats.org/officeDocument/2006/customXml" ds:itemID="{34625732-3C5E-4C14-A5A4-935291AFD5A1}"/>
</file>

<file path=customXml/itemProps4.xml><?xml version="1.0" encoding="utf-8"?>
<ds:datastoreItem xmlns:ds="http://schemas.openxmlformats.org/officeDocument/2006/customXml" ds:itemID="{BA7E0726-7F38-4565-9096-81B74FBB1482}"/>
</file>

<file path=docProps/app.xml><?xml version="1.0" encoding="utf-8"?>
<Properties xmlns="http://schemas.openxmlformats.org/officeDocument/2006/extended-properties" xmlns:vt="http://schemas.openxmlformats.org/officeDocument/2006/docPropsVTypes">
  <Template>ACER new presentation template</Template>
  <TotalTime>605</TotalTime>
  <Words>60</Words>
  <Application>Microsoft Office PowerPoint</Application>
  <PresentationFormat>Diavoorstelling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3</vt:i4>
      </vt:variant>
      <vt:variant>
        <vt:lpstr>Diatitels</vt:lpstr>
      </vt:variant>
      <vt:variant>
        <vt:i4>1</vt:i4>
      </vt:variant>
    </vt:vector>
  </HeadingPairs>
  <TitlesOfParts>
    <vt:vector size="10" baseType="lpstr">
      <vt:lpstr>Arial</vt:lpstr>
      <vt:lpstr>ＭＳ Ｐゴシック</vt:lpstr>
      <vt:lpstr>Verdana</vt:lpstr>
      <vt:lpstr>Calibri</vt:lpstr>
      <vt:lpstr>Trebuchet MS</vt:lpstr>
      <vt:lpstr>Wingdings</vt:lpstr>
      <vt:lpstr>1_ACER new presentation template</vt:lpstr>
      <vt:lpstr>4_ACER new presentation template</vt:lpstr>
      <vt:lpstr>3_ACER new presentation template</vt:lpstr>
      <vt:lpstr>Dia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Presentation</dc:title>
  <dc:creator>Claire CAMUS (ACER)</dc:creator>
  <cp:lastModifiedBy>mliere</cp:lastModifiedBy>
  <cp:revision>36</cp:revision>
  <dcterms:created xsi:type="dcterms:W3CDTF">2011-11-28T15:46:36Z</dcterms:created>
  <dcterms:modified xsi:type="dcterms:W3CDTF">2012-10-17T17:34:43Z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0x0101004A2D57E775526D4BB21611A364552E90</vt:lpwstr>
  </property>
  <property fmtid="{D5CDD505-2E9C-101B-9397-08002B2CF9AE}" pid="3" name="_dlc_DocIdItemGuid">
    <vt:lpwstr>7ad63f96-e1fd-4f14-9c04-9cf1ece3abce</vt:lpwstr>
  </property>
</Properties>
</file>