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42" r:id="rId2"/>
    <p:sldMasterId id="2147483765" r:id="rId3"/>
  </p:sldMasterIdLst>
  <p:notesMasterIdLst>
    <p:notesMasterId r:id="rId9"/>
  </p:notesMasterIdLst>
  <p:handoutMasterIdLst>
    <p:handoutMasterId r:id="rId10"/>
  </p:handoutMasterIdLst>
  <p:sldIdLst>
    <p:sldId id="310" r:id="rId4"/>
    <p:sldId id="330" r:id="rId5"/>
    <p:sldId id="327" r:id="rId6"/>
    <p:sldId id="328" r:id="rId7"/>
    <p:sldId id="329" r:id="rId8"/>
  </p:sldIdLst>
  <p:sldSz cx="9144000" cy="6858000" type="screen4x3"/>
  <p:notesSz cx="6810375" cy="99425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098"/>
    <a:srgbClr val="005BA1"/>
    <a:srgbClr val="005BAB"/>
    <a:srgbClr val="31BBD7"/>
    <a:srgbClr val="186D7E"/>
    <a:srgbClr val="0000FF"/>
    <a:srgbClr val="FFCC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7711" autoAdjust="0"/>
  </p:normalViewPr>
  <p:slideViewPr>
    <p:cSldViewPr snapToGrid="0" snapToObjects="1">
      <p:cViewPr>
        <p:scale>
          <a:sx n="75" d="100"/>
          <a:sy n="75" d="100"/>
        </p:scale>
        <p:origin x="-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81D263-4487-4140-A2D2-EA193748ACBE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6ABA18-9246-4F76-B8E3-BEB26C8735C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B287C3-BC44-4FCA-9A1A-1C5A895B04C4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4E4206-E1BC-487B-A5DD-30D9566562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AB77C-FCD7-4298-A188-55795E87579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40CD1-3598-4378-BC19-F7067F1F6FC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6B8CE-99DB-49F0-A95F-A4BD294A88C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349BB-70E0-4ACC-93B4-CE08E8D6ADF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A57A7-4B49-44E2-B13E-1347252789D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5301-23E6-49A9-ADBC-C943658DD4A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6BE3D-B92D-4212-86EC-ED2BC57269B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10143-E3DE-4501-AAD2-7CC66AE6806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2DAB2-9785-4831-9460-320352C68E8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33B77-9F01-48F6-8D95-F707F1DA45C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491E-8A15-48FC-873D-FB8B6363D8D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D1B77-BD0E-4CA1-9219-882CCF42041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9F340-0368-48A6-BC93-445F4778420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EBE83-151E-4C0E-85C8-4DA45241B2C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D96B-A564-4DFC-BC92-13408692B19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3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7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BE" sz="1800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Date Placeholder 5"/>
          <p:cNvSpPr txBox="1">
            <a:spLocks noGrp="1"/>
          </p:cNvSpPr>
          <p:nvPr userDrawn="1"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B3ED4C3-1B57-464F-BB53-A7A0CF1E95D7}" type="datetime1">
              <a:rPr lang="en-IE" sz="1400" b="1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rPr>
              <a:pPr algn="r">
                <a:defRPr/>
              </a:pPr>
              <a:t>17/10/2012</a:t>
            </a:fld>
            <a:endParaRPr lang="en-US" sz="1400" b="1">
              <a:solidFill>
                <a:schemeClr val="bg1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 userDrawn="1"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12" name="Title Placeholder 1"/>
          <p:cNvSpPr>
            <a:spLocks noGrp="1"/>
          </p:cNvSpPr>
          <p:nvPr/>
        </p:nvSpPr>
        <p:spPr bwMode="auto">
          <a:xfrm>
            <a:off x="2714625" y="1628775"/>
            <a:ext cx="6191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en-GB" sz="3000" b="1">
                <a:solidFill>
                  <a:srgbClr val="00529B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13" name="Text Placeholder 2"/>
          <p:cNvSpPr>
            <a:spLocks/>
          </p:cNvSpPr>
          <p:nvPr userDrawn="1"/>
        </p:nvSpPr>
        <p:spPr bwMode="auto">
          <a:xfrm>
            <a:off x="2987675" y="2738438"/>
            <a:ext cx="59769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US" sz="2800" i="1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US" sz="2400" i="1" dirty="0">
                <a:latin typeface="Verdana" pitchFamily="34" charset="0"/>
                <a:ea typeface="ＭＳ Ｐゴシック" pitchFamily="34" charset="-128"/>
                <a:cs typeface="+mn-cs"/>
              </a:rPr>
              <a:t>Programme Office GRI NW</a:t>
            </a:r>
            <a:endParaRPr lang="en-US" sz="2000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GB" sz="2800" dirty="0"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976C8-1B3A-4712-A269-971D378BEA2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A4603-BC28-4E34-BF3D-5D22D7A786C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F4C52-9A06-45B2-890E-20C0E0FF27B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97C23-27C7-4DCC-BDC5-8B859B083AA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04ACD-9D83-42FA-8BED-F2BE1C69EF3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5ED00-59B5-4473-B101-432F76FB5F9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317F5-101E-4843-8D4A-7BC29DD883E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375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0"/>
            <a:ext cx="7110412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Upcoming Stakeholder Group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A35B0E0-30AE-4807-A261-43DB6D3CEF9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2052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422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182563"/>
            <a:ext cx="7110412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Upcoming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Stakeholder Group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CC7F4F-DA29-41AD-BE53-FCE2FF7088B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pitchFamily="34" charset="0"/>
        <a:buChar char="­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101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IE" sz="1400" b="1" dirty="0" smtClean="0">
                <a:solidFill>
                  <a:schemeClr val="bg1"/>
                </a:solidFill>
              </a:rPr>
              <a:t>18/10/2012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102" name="TextBox 8"/>
          <p:cNvSpPr txBox="1">
            <a:spLocks noChangeArrowheads="1"/>
          </p:cNvSpPr>
          <p:nvPr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RCC meeting</a:t>
            </a:r>
            <a:endParaRPr lang="en-US" sz="20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-280988" y="635000"/>
            <a:ext cx="3051176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410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ctrTitle" idx="4294967295"/>
          </p:nvPr>
        </p:nvSpPr>
        <p:spPr>
          <a:xfrm>
            <a:off x="2987675" y="1646238"/>
            <a:ext cx="5976938" cy="1470025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rgbClr val="00529B"/>
                </a:solidFill>
              </a:rPr>
              <a:t/>
            </a:r>
            <a:br>
              <a:rPr lang="en-US" sz="2000" dirty="0" smtClean="0">
                <a:solidFill>
                  <a:srgbClr val="00529B"/>
                </a:solidFill>
              </a:rPr>
            </a:br>
            <a:r>
              <a:rPr lang="en-GB" sz="2600" dirty="0" smtClean="0">
                <a:solidFill>
                  <a:srgbClr val="264D74"/>
                </a:solidFill>
              </a:rPr>
              <a:t>Upcoming Stakeholder Group meeting</a:t>
            </a:r>
            <a:endParaRPr lang="en-GB" sz="2000" dirty="0" smtClean="0">
              <a:solidFill>
                <a:srgbClr val="264D74"/>
              </a:solidFill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ph type="subTitle" idx="4294967295"/>
          </p:nvPr>
        </p:nvSpPr>
        <p:spPr>
          <a:xfrm>
            <a:off x="2987675" y="2852738"/>
            <a:ext cx="5976938" cy="12239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600" smtClean="0"/>
          </a:p>
          <a:p>
            <a:pPr eaLnBrk="1" hangingPunct="1">
              <a:buClrTx/>
              <a:buSzTx/>
              <a:buFontTx/>
              <a:buNone/>
            </a:pPr>
            <a:r>
              <a:rPr lang="en-US" sz="1900" smtClean="0">
                <a:solidFill>
                  <a:schemeClr val="tx1"/>
                </a:solidFill>
                <a:latin typeface="Arial" pitchFamily="34" charset="0"/>
              </a:rPr>
              <a:t>Programme Office</a:t>
            </a:r>
            <a:endParaRPr lang="en-GB" sz="19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title" idx="4294967295"/>
          </p:nvPr>
        </p:nvSpPr>
        <p:spPr>
          <a:xfrm>
            <a:off x="514350" y="908050"/>
            <a:ext cx="8172450" cy="844550"/>
          </a:xfrm>
        </p:spPr>
        <p:txBody>
          <a:bodyPr anchor="t"/>
          <a:lstStyle/>
          <a:p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The 10th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Stakeholder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Group meeting will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take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place on 22 and 23 November 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21012 in </a:t>
            </a:r>
            <a:r>
              <a:rPr lang="nl-NL" sz="2000" smtClean="0">
                <a:solidFill>
                  <a:srgbClr val="307098"/>
                </a:solidFill>
                <a:latin typeface="Arial" pitchFamily="34" charset="0"/>
              </a:rPr>
              <a:t>Copenhagen 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pic>
        <p:nvPicPr>
          <p:cNvPr id="5124" name="Picture 21" descr="ANd9GcQJGN30o3MhvvKsqFyb0TrYpPrkwWkDa_CKCueNVuO0BAQf2ZgM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02325" y="421005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3" descr="ANd9GcSjNgu6HKrQO6Q16x9atoRXSsBPLKesemBpVXxdUPE9rf06ayEd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21005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26"/>
          <p:cNvSpPr>
            <a:spLocks noChangeArrowheads="1"/>
          </p:cNvSpPr>
          <p:nvPr/>
        </p:nvSpPr>
        <p:spPr bwMode="auto">
          <a:xfrm>
            <a:off x="539750" y="1738313"/>
            <a:ext cx="8389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buClr>
                <a:srgbClr val="F7B909"/>
              </a:buClr>
              <a:buFont typeface="Wingdings" pitchFamily="2" charset="2"/>
              <a:buChar char="§"/>
            </a:pPr>
            <a:r>
              <a:rPr lang="nl-NL" b="1">
                <a:solidFill>
                  <a:srgbClr val="005BA1"/>
                </a:solidFill>
              </a:rPr>
              <a:t> </a:t>
            </a:r>
            <a:r>
              <a:rPr lang="nl-NL" b="1">
                <a:solidFill>
                  <a:srgbClr val="307098"/>
                </a:solidFill>
              </a:rPr>
              <a:t>Velkommen til Danmark!</a:t>
            </a:r>
          </a:p>
        </p:txBody>
      </p:sp>
      <p:pic>
        <p:nvPicPr>
          <p:cNvPr id="5129" name="Picture 9" descr="http://t0.gstatic.com/images?q=tbn:ANd9GcRBEX3OGaX3ZNo0xpQJ5J16lGe-dm3vQXse7LAMYLC_cOXn7pH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4175" y="1984375"/>
            <a:ext cx="2978150" cy="204404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 idx="4294967295"/>
          </p:nvPr>
        </p:nvSpPr>
        <p:spPr>
          <a:xfrm>
            <a:off x="514350" y="908050"/>
            <a:ext cx="8172450" cy="844550"/>
          </a:xfrm>
        </p:spPr>
        <p:txBody>
          <a:bodyPr anchor="t"/>
          <a:lstStyle/>
          <a:p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Part I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of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the agenda: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focus on progress achieved (and next steps to be taken) in GRI NW projects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738" y="1943100"/>
            <a:ext cx="801052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 idx="4294967295"/>
          </p:nvPr>
        </p:nvSpPr>
        <p:spPr>
          <a:xfrm>
            <a:off x="514350" y="908050"/>
            <a:ext cx="8172450" cy="844550"/>
          </a:xfrm>
        </p:spPr>
        <p:txBody>
          <a:bodyPr anchor="t"/>
          <a:lstStyle/>
          <a:p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Part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II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of the agenda: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focus on (European) projects that are of regional interest for stakeholders within GRI NW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975" y="1966913"/>
            <a:ext cx="8020050" cy="381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 idx="4294967295"/>
          </p:nvPr>
        </p:nvSpPr>
        <p:spPr>
          <a:xfrm>
            <a:off x="514350" y="908050"/>
            <a:ext cx="8172450" cy="844550"/>
          </a:xfrm>
        </p:spPr>
        <p:txBody>
          <a:bodyPr anchor="t"/>
          <a:lstStyle/>
          <a:p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Part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III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of the agenda: focus is on pilot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projects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for CAM that take place within </a:t>
            </a:r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GRI NW region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" y="1752600"/>
            <a:ext cx="797242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1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4_ACER new presentation templat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3_ACER new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D57E775526D4BB21611A364552E90" ma:contentTypeVersion="20" ma:contentTypeDescription="Create a new document." ma:contentTypeScope="" ma:versionID="dfb616b9224b7e260eb3a1d8ee98237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ACER-2015-16850</_dlc_DocId>
    <_dlc_DocIdUrl xmlns="985daa2e-53d8-4475-82b8-9c7d25324e34">
      <Url>http://s-do-prod-ap/en/Gas/Regional_%20Intiatives/North_West_GRI/24th_NW_RCC_Meeting/_layouts/DocIdRedir.aspx?ID=ACER-2015-16850</Url>
      <Description>ACER-2015-16850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024DA9A4-BCB2-4374-A3B5-1B8A3CDDC8DE}"/>
</file>

<file path=customXml/itemProps2.xml><?xml version="1.0" encoding="utf-8"?>
<ds:datastoreItem xmlns:ds="http://schemas.openxmlformats.org/officeDocument/2006/customXml" ds:itemID="{A97BD69A-FDE4-4F9D-B6E3-7E92AEEDE5AE}"/>
</file>

<file path=customXml/itemProps3.xml><?xml version="1.0" encoding="utf-8"?>
<ds:datastoreItem xmlns:ds="http://schemas.openxmlformats.org/officeDocument/2006/customXml" ds:itemID="{699C7CCA-0F13-427C-9247-66B1D59BC8EF}"/>
</file>

<file path=customXml/itemProps4.xml><?xml version="1.0" encoding="utf-8"?>
<ds:datastoreItem xmlns:ds="http://schemas.openxmlformats.org/officeDocument/2006/customXml" ds:itemID="{0666C638-FF0E-485A-9172-0FDE823A80A9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1084</TotalTime>
  <Words>91</Words>
  <Application>Microsoft Office PowerPoint</Application>
  <PresentationFormat>Diavoorstelling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5</vt:i4>
      </vt:variant>
    </vt:vector>
  </HeadingPairs>
  <TitlesOfParts>
    <vt:vector size="14" baseType="lpstr">
      <vt:lpstr>Arial</vt:lpstr>
      <vt:lpstr>ＭＳ Ｐゴシック</vt:lpstr>
      <vt:lpstr>Verdana</vt:lpstr>
      <vt:lpstr>Calibri</vt:lpstr>
      <vt:lpstr>Trebuchet MS</vt:lpstr>
      <vt:lpstr>Wingdings</vt:lpstr>
      <vt:lpstr>1_ACER new presentation template</vt:lpstr>
      <vt:lpstr>4_ACER new presentation template</vt:lpstr>
      <vt:lpstr>3_ACER new presentation template</vt:lpstr>
      <vt:lpstr> Upcoming Stakeholder Group meeting</vt:lpstr>
      <vt:lpstr>The 10th Stakeholder Group meeting will take place on 22 and 23 November 21012 in Copenhagen </vt:lpstr>
      <vt:lpstr>Part I of the agenda: focus on progress achieved (and next steps to be taken) in GRI NW projects</vt:lpstr>
      <vt:lpstr>Part II of the agenda: focus on (European) projects that are of regional interest for stakeholders within GRI NW</vt:lpstr>
      <vt:lpstr>Part III of the agenda: focus is on pilot projects for CAM that take place within GRI NW region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mliere</cp:lastModifiedBy>
  <cp:revision>58</cp:revision>
  <dcterms:created xsi:type="dcterms:W3CDTF">2011-11-28T15:46:36Z</dcterms:created>
  <dcterms:modified xsi:type="dcterms:W3CDTF">2012-10-17T16:30:38Z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0x0101004A2D57E775526D4BB21611A364552E90</vt:lpwstr>
  </property>
  <property fmtid="{D5CDD505-2E9C-101B-9397-08002B2CF9AE}" pid="3" name="_dlc_DocIdItemGuid">
    <vt:lpwstr>051454b1-08a0-419b-8c47-9e2263cfdca4</vt:lpwstr>
  </property>
</Properties>
</file>