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slides/slide19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0.xml" ContentType="application/vnd.openxmlformats-officedocument.presentationml.slide+xml"/>
  <Override PartName="/ppt/presentation.xml" ContentType="application/vnd.openxmlformats-officedocument.presentationml.presentation.main+xml"/>
  <Override PartName="/ppt/slides/slide18.xml" ContentType="application/vnd.openxmlformats-officedocument.presentationml.slide+xml"/>
  <Override PartName="/ppt/slides/slide5.xml" ContentType="application/vnd.openxmlformats-officedocument.presentationml.slide+xml"/>
  <Override PartName="/ppt/slides/slide4.xml" ContentType="application/vnd.openxmlformats-officedocument.presentationml.slide+xml"/>
  <Override PartName="/ppt/slides/slide3.xml" ContentType="application/vnd.openxmlformats-officedocument.presentationml.slide+xml"/>
  <Override PartName="/ppt/slides/slide2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1.xml" ContentType="application/vnd.openxmlformats-officedocument.presentationml.slide+xml"/>
  <Override PartName="/ppt/slides/slide11.xml" ContentType="application/vnd.openxmlformats-officedocument.presentationml.slide+xml"/>
  <Override PartName="/ppt/slides/slide16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7.xml" ContentType="application/vnd.openxmlformats-officedocument.presentationml.slide+xml"/>
  <Override PartName="/ppt/slides/slide15.xml" ContentType="application/vnd.openxmlformats-officedocument.presentationml.slide+xml"/>
  <Override PartName="/ppt/slideMasters/slideMaster15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1.xml" ContentType="application/vnd.openxmlformats-officedocument.presentationml.slideMaster+xml"/>
  <Override PartName="/ppt/slideLayouts/slideLayout24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55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16.xml" ContentType="application/vnd.openxmlformats-officedocument.presentationml.slideLayout+xml"/>
  <Override PartName="/ppt/commentAuthors.xml" ContentType="application/vnd.openxmlformats-officedocument.presentationml.commentAuthors+xml"/>
  <Override PartName="/ppt/handoutMasters/handoutMaster1.xml" ContentType="application/vnd.openxmlformats-officedocument.presentationml.handoutMaster+xml"/>
  <Override PartName="/ppt/theme/theme2.xml" ContentType="application/vnd.openxmlformats-officedocument.theme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theme/theme4.xml" ContentType="application/vnd.openxmlformats-officedocument.theme+xml"/>
  <Override PartName="/ppt/theme/theme15.xml" ContentType="application/vnd.openxmlformats-officedocument.theme+xml"/>
  <Override PartName="/ppt/theme/theme14.xml" ContentType="application/vnd.openxmlformats-officedocument.theme+xml"/>
  <Override PartName="/ppt/theme/theme13.xml" ContentType="application/vnd.openxmlformats-officedocument.theme+xml"/>
  <Override PartName="/ppt/theme/theme3.xml" ContentType="application/vnd.openxmlformats-officedocument.theme+xml"/>
  <Override PartName="/ppt/theme/theme16.xml" ContentType="application/vnd.openxmlformats-officedocument.theme+xml"/>
  <Override PartName="/ppt/theme/theme17.xml" ContentType="application/vnd.openxmlformats-officedocument.theme+xml"/>
  <Override PartName="/ppt/theme/theme12.xml" ContentType="application/vnd.openxmlformats-officedocument.theme+xml"/>
  <Override PartName="/ppt/theme/theme11.xml" ContentType="application/vnd.openxmlformats-officedocument.theme+xml"/>
  <Override PartName="/ppt/theme/theme6.xml" ContentType="application/vnd.openxmlformats-officedocument.theme+xml"/>
  <Override PartName="/ppt/theme/theme5.xml" ContentType="application/vnd.openxmlformats-officedocument.theme+xml"/>
  <Override PartName="/ppt/theme/theme8.xml" ContentType="application/vnd.openxmlformats-officedocument.theme+xml"/>
  <Override PartName="/ppt/theme/theme7.xml" ContentType="application/vnd.openxmlformats-officedocument.theme+xml"/>
  <Override PartName="/ppt/theme/theme10.xml" ContentType="application/vnd.openxmlformats-officedocument.theme+xml"/>
  <Override PartName="/ppt/theme/theme9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3.xml" ContentType="application/vnd.openxmlformats-officedocument.customXml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4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bookmarkIdSeed="25">
  <p:sldMasterIdLst>
    <p:sldMasterId id="2147483807" r:id="rId1"/>
    <p:sldMasterId id="2147483795" r:id="rId2"/>
    <p:sldMasterId id="2147483747" r:id="rId3"/>
    <p:sldMasterId id="2147483735" r:id="rId4"/>
    <p:sldMasterId id="2147483667" r:id="rId5"/>
    <p:sldMasterId id="2147483819" r:id="rId6"/>
    <p:sldMasterId id="2147483759" r:id="rId7"/>
    <p:sldMasterId id="2147483684" r:id="rId8"/>
    <p:sldMasterId id="2147483831" r:id="rId9"/>
    <p:sldMasterId id="2147483696" r:id="rId10"/>
    <p:sldMasterId id="2147483843" r:id="rId11"/>
    <p:sldMasterId id="2147483783" r:id="rId12"/>
    <p:sldMasterId id="2147483771" r:id="rId13"/>
    <p:sldMasterId id="2147483855" r:id="rId14"/>
    <p:sldMasterId id="2147483867" r:id="rId15"/>
  </p:sldMasterIdLst>
  <p:notesMasterIdLst>
    <p:notesMasterId r:id="rId40"/>
  </p:notesMasterIdLst>
  <p:handoutMasterIdLst>
    <p:handoutMasterId r:id="rId41"/>
  </p:handoutMasterIdLst>
  <p:sldIdLst>
    <p:sldId id="256" r:id="rId16"/>
    <p:sldId id="259" r:id="rId17"/>
    <p:sldId id="688" r:id="rId18"/>
    <p:sldId id="680" r:id="rId19"/>
    <p:sldId id="682" r:id="rId20"/>
    <p:sldId id="684" r:id="rId21"/>
    <p:sldId id="675" r:id="rId22"/>
    <p:sldId id="671" r:id="rId23"/>
    <p:sldId id="690" r:id="rId24"/>
    <p:sldId id="691" r:id="rId25"/>
    <p:sldId id="692" r:id="rId26"/>
    <p:sldId id="696" r:id="rId27"/>
    <p:sldId id="709" r:id="rId28"/>
    <p:sldId id="702" r:id="rId29"/>
    <p:sldId id="710" r:id="rId30"/>
    <p:sldId id="711" r:id="rId31"/>
    <p:sldId id="712" r:id="rId32"/>
    <p:sldId id="713" r:id="rId33"/>
    <p:sldId id="714" r:id="rId34"/>
    <p:sldId id="715" r:id="rId35"/>
    <p:sldId id="716" r:id="rId36"/>
    <p:sldId id="717" r:id="rId37"/>
    <p:sldId id="687" r:id="rId38"/>
    <p:sldId id="677" r:id="rId39"/>
  </p:sldIdLst>
  <p:sldSz cx="9144000" cy="6858000" type="screen4x3"/>
  <p:notesSz cx="6742113" cy="9872663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5759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10" userDrawn="1">
          <p15:clr>
            <a:srgbClr val="A4A3A4"/>
          </p15:clr>
        </p15:guide>
        <p15:guide id="2" pos="2124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Dirección de Hidrocarburos." initials="dh" lastIdx="8" clrIdx="0"/>
  <p:cmAuthor id="1" name="abg" initials="a" lastIdx="0" clrIdx="1"/>
  <p:cmAuthor id="2" name="Alonso Borrego, Nuria" initials="ABN" lastIdx="3" clrIdx="2">
    <p:extLst>
      <p:ext uri="{19B8F6BF-5375-455C-9EA6-DF929625EA0E}">
        <p15:presenceInfo xmlns:p15="http://schemas.microsoft.com/office/powerpoint/2012/main" userId="S-1-5-21-3432830275-2768717626-2736133141-7068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3366CC"/>
    <a:srgbClr val="FF0000"/>
    <a:srgbClr val="336699"/>
    <a:srgbClr val="006666"/>
    <a:srgbClr val="003399"/>
    <a:srgbClr val="264D74"/>
    <a:srgbClr val="0099CC"/>
    <a:srgbClr val="009900"/>
    <a:srgbClr val="00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Estilo medio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F5AB1C69-6EDB-4FF4-983F-18BD219EF322}" styleName="Estilo medio 2 - Énfasis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93296810-A885-4BE3-A3E7-6D5BEEA58F35}" styleName="Estilo medio 2 - Énfasis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1E4AEA4-8DFA-4A89-87EB-49C32662AFE0}" styleName="Estilo medio 2 - Énfasis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1EBBBCC-DAD2-459C-BE2E-F6DE35CF9A28}" styleName="Estilo oscuro 2 - Énfasis 3/Énfasis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9D7B26C5-4107-4FEC-AEDC-1716B250A1EF}" styleName="Estilo claro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9205" autoAdjust="0"/>
    <p:restoredTop sz="86371" autoAdjust="0"/>
  </p:normalViewPr>
  <p:slideViewPr>
    <p:cSldViewPr>
      <p:cViewPr varScale="1">
        <p:scale>
          <a:sx n="105" d="100"/>
          <a:sy n="105" d="100"/>
        </p:scale>
        <p:origin x="342" y="96"/>
      </p:cViewPr>
      <p:guideLst>
        <p:guide orient="horz" pos="2160"/>
        <p:guide pos="5759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65" d="100"/>
          <a:sy n="65" d="100"/>
        </p:scale>
        <p:origin x="-2856" y="-102"/>
      </p:cViewPr>
      <p:guideLst>
        <p:guide orient="horz" pos="3110"/>
        <p:guide pos="2124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Master" Target="slideMasters/slideMaster13.xml"/><Relationship Id="rId18" Type="http://schemas.openxmlformats.org/officeDocument/2006/relationships/slide" Target="slides/slide3.xml"/><Relationship Id="rId26" Type="http://schemas.openxmlformats.org/officeDocument/2006/relationships/slide" Target="slides/slide11.xml"/><Relationship Id="rId39" Type="http://schemas.openxmlformats.org/officeDocument/2006/relationships/slide" Target="slides/slide24.xml"/><Relationship Id="rId21" Type="http://schemas.openxmlformats.org/officeDocument/2006/relationships/slide" Target="slides/slide6.xml"/><Relationship Id="rId34" Type="http://schemas.openxmlformats.org/officeDocument/2006/relationships/slide" Target="slides/slide19.xml"/><Relationship Id="rId42" Type="http://schemas.openxmlformats.org/officeDocument/2006/relationships/commentAuthors" Target="commentAuthors.xml"/><Relationship Id="rId47" Type="http://schemas.openxmlformats.org/officeDocument/2006/relationships/customXml" Target="../customXml/item1.xml"/><Relationship Id="rId50" Type="http://schemas.openxmlformats.org/officeDocument/2006/relationships/customXml" Target="../customXml/item4.xml"/><Relationship Id="rId7" Type="http://schemas.openxmlformats.org/officeDocument/2006/relationships/slideMaster" Target="slideMasters/slideMaster7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.xml"/><Relationship Id="rId29" Type="http://schemas.openxmlformats.org/officeDocument/2006/relationships/slide" Target="slides/slide14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9.xml"/><Relationship Id="rId32" Type="http://schemas.openxmlformats.org/officeDocument/2006/relationships/slide" Target="slides/slide17.xml"/><Relationship Id="rId37" Type="http://schemas.openxmlformats.org/officeDocument/2006/relationships/slide" Target="slides/slide22.xml"/><Relationship Id="rId40" Type="http://schemas.openxmlformats.org/officeDocument/2006/relationships/notesMaster" Target="notesMasters/notesMaster1.xml"/><Relationship Id="rId45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5" Type="http://schemas.openxmlformats.org/officeDocument/2006/relationships/slideMaster" Target="slideMasters/slideMaster15.xml"/><Relationship Id="rId23" Type="http://schemas.openxmlformats.org/officeDocument/2006/relationships/slide" Target="slides/slide8.xml"/><Relationship Id="rId28" Type="http://schemas.openxmlformats.org/officeDocument/2006/relationships/slide" Target="slides/slide13.xml"/><Relationship Id="rId36" Type="http://schemas.openxmlformats.org/officeDocument/2006/relationships/slide" Target="slides/slide21.xml"/><Relationship Id="rId49" Type="http://schemas.openxmlformats.org/officeDocument/2006/relationships/customXml" Target="../customXml/item3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4.xml"/><Relationship Id="rId31" Type="http://schemas.openxmlformats.org/officeDocument/2006/relationships/slide" Target="slides/slide16.xml"/><Relationship Id="rId44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Master" Target="slideMasters/slideMaster14.xml"/><Relationship Id="rId22" Type="http://schemas.openxmlformats.org/officeDocument/2006/relationships/slide" Target="slides/slide7.xml"/><Relationship Id="rId27" Type="http://schemas.openxmlformats.org/officeDocument/2006/relationships/slide" Target="slides/slide12.xml"/><Relationship Id="rId30" Type="http://schemas.openxmlformats.org/officeDocument/2006/relationships/slide" Target="slides/slide15.xml"/><Relationship Id="rId35" Type="http://schemas.openxmlformats.org/officeDocument/2006/relationships/slide" Target="slides/slide20.xml"/><Relationship Id="rId43" Type="http://schemas.openxmlformats.org/officeDocument/2006/relationships/presProps" Target="presProps.xml"/><Relationship Id="rId48" Type="http://schemas.openxmlformats.org/officeDocument/2006/relationships/customXml" Target="../customXml/item2.xml"/><Relationship Id="rId8" Type="http://schemas.openxmlformats.org/officeDocument/2006/relationships/slideMaster" Target="slideMasters/slideMaster8.xml"/><Relationship Id="rId3" Type="http://schemas.openxmlformats.org/officeDocument/2006/relationships/slideMaster" Target="slideMasters/slideMaster3.xml"/><Relationship Id="rId12" Type="http://schemas.openxmlformats.org/officeDocument/2006/relationships/slideMaster" Target="slideMasters/slideMaster12.xml"/><Relationship Id="rId17" Type="http://schemas.openxmlformats.org/officeDocument/2006/relationships/slide" Target="slides/slide2.xml"/><Relationship Id="rId25" Type="http://schemas.openxmlformats.org/officeDocument/2006/relationships/slide" Target="slides/slide10.xml"/><Relationship Id="rId33" Type="http://schemas.openxmlformats.org/officeDocument/2006/relationships/slide" Target="slides/slide18.xml"/><Relationship Id="rId38" Type="http://schemas.openxmlformats.org/officeDocument/2006/relationships/slide" Target="slides/slide23.xml"/><Relationship Id="rId46" Type="http://schemas.openxmlformats.org/officeDocument/2006/relationships/tableStyles" Target="tableStyles.xml"/><Relationship Id="rId20" Type="http://schemas.openxmlformats.org/officeDocument/2006/relationships/slide" Target="slides/slide5.xml"/><Relationship Id="rId41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2" y="1"/>
            <a:ext cx="2922317" cy="4941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21" tIns="45710" rIns="91421" bIns="4571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18224" y="1"/>
            <a:ext cx="2922317" cy="4941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21" tIns="45710" rIns="91421" bIns="4571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150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2" y="9376904"/>
            <a:ext cx="2922317" cy="4941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21" tIns="45710" rIns="91421" bIns="4571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150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18224" y="9376904"/>
            <a:ext cx="2922317" cy="4941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21" tIns="45710" rIns="91421" bIns="4571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8FAEBFFC-D961-4508-B6BA-DC08FC9850AE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1585361"/>
      </p:ext>
    </p:extLst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2" y="1"/>
            <a:ext cx="2922317" cy="4941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21" tIns="45710" rIns="91421" bIns="4571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18224" y="1"/>
            <a:ext cx="2922317" cy="4941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21" tIns="45710" rIns="91421" bIns="4571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554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04875" y="739775"/>
            <a:ext cx="4935538" cy="37020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5473" y="4689245"/>
            <a:ext cx="5391172" cy="44429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21" tIns="45710" rIns="91421" bIns="4571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2" y="9376904"/>
            <a:ext cx="2922317" cy="4941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21" tIns="45710" rIns="91421" bIns="4571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18224" y="9376904"/>
            <a:ext cx="2922317" cy="4941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21" tIns="45710" rIns="91421" bIns="4571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CB33F24A-EA4B-41A0-8608-EB69306753FC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3189552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0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1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2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3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5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image01-ppt3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9050"/>
            <a:ext cx="9137650" cy="427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9" descr="acer_logo-def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3525" y="322263"/>
            <a:ext cx="1919288" cy="874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Placeholder 1"/>
          <p:cNvSpPr>
            <a:spLocks noGrp="1"/>
          </p:cNvSpPr>
          <p:nvPr>
            <p:ph type="ctrTitle"/>
          </p:nvPr>
        </p:nvSpPr>
        <p:spPr>
          <a:xfrm>
            <a:off x="3119438" y="3540125"/>
            <a:ext cx="5768975" cy="1470025"/>
          </a:xfrm>
        </p:spPr>
        <p:txBody>
          <a:bodyPr/>
          <a:lstStyle>
            <a:lvl1pPr>
              <a:defRPr/>
            </a:lvl1pPr>
          </a:lstStyle>
          <a:p>
            <a:r>
              <a:rPr lang="fr-FR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subTitle" idx="1"/>
          </p:nvPr>
        </p:nvSpPr>
        <p:spPr>
          <a:xfrm>
            <a:off x="3119438" y="5084763"/>
            <a:ext cx="5773737" cy="960437"/>
          </a:xfrm>
        </p:spPr>
        <p:txBody>
          <a:bodyPr/>
          <a:lstStyle>
            <a:lvl1pPr marL="0" indent="0">
              <a:lnSpc>
                <a:spcPct val="80000"/>
              </a:lnSpc>
              <a:buFont typeface="Trebuchet MS" pitchFamily="34" charset="0"/>
              <a:buNone/>
              <a:defRPr>
                <a:solidFill>
                  <a:srgbClr val="005BAB"/>
                </a:solidFill>
              </a:defRPr>
            </a:lvl1pPr>
          </a:lstStyle>
          <a:p>
            <a:r>
              <a:rPr lang="fr-FR"/>
              <a:t>Click to edit Master subtitle style</a:t>
            </a:r>
          </a:p>
        </p:txBody>
      </p:sp>
    </p:spTree>
  </p:cSld>
  <p:clrMapOvr>
    <a:masterClrMapping/>
  </p:clrMapOvr>
  <p:transition spd="med">
    <p:wipe dir="r"/>
  </p:transition>
  <p:hf hd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GB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GB"/>
          </a:p>
        </p:txBody>
      </p:sp>
    </p:spTree>
  </p:cSld>
  <p:clrMapOvr>
    <a:masterClrMapping/>
  </p:clrMapOvr>
  <p:transition spd="med">
    <p:wipe dir="r"/>
  </p:transition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588"/>
            <a:ext cx="9144000" cy="6856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35" descr="CEER_Transparent_ppt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2875" y="117475"/>
            <a:ext cx="1400175" cy="107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58" name="Rectangle 6"/>
          <p:cNvSpPr>
            <a:spLocks noGrp="1" noChangeArrowheads="1"/>
          </p:cNvSpPr>
          <p:nvPr>
            <p:ph type="subTitle" idx="1"/>
          </p:nvPr>
        </p:nvSpPr>
        <p:spPr>
          <a:xfrm>
            <a:off x="692150" y="4413250"/>
            <a:ext cx="6400800" cy="1752600"/>
          </a:xfrm>
        </p:spPr>
        <p:txBody>
          <a:bodyPr/>
          <a:lstStyle>
            <a:lvl1pPr marL="0" indent="0">
              <a:buFontTx/>
              <a:buNone/>
              <a:defRPr sz="2800"/>
            </a:lvl1pPr>
          </a:lstStyle>
          <a:p>
            <a:r>
              <a:rPr lang="en-GB" dirty="0"/>
              <a:t>Speaker</a:t>
            </a:r>
            <a:endParaRPr lang="en-US" dirty="0"/>
          </a:p>
          <a:p>
            <a:r>
              <a:rPr lang="en-US" dirty="0"/>
              <a:t>Meeting, l</a:t>
            </a:r>
            <a:r>
              <a:rPr lang="en-GB" dirty="0" err="1"/>
              <a:t>ocation</a:t>
            </a:r>
            <a:r>
              <a:rPr lang="en-GB" dirty="0"/>
              <a:t>, date, etc.</a:t>
            </a:r>
            <a:endParaRPr lang="en-US" dirty="0"/>
          </a:p>
        </p:txBody>
      </p:sp>
      <p:sp>
        <p:nvSpPr>
          <p:cNvPr id="23561" name="Rectangle 9"/>
          <p:cNvSpPr>
            <a:spLocks noGrp="1" noChangeArrowheads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 anchorCtr="0"/>
          <a:lstStyle>
            <a:lvl1pPr algn="l">
              <a:defRPr sz="4400">
                <a:solidFill>
                  <a:srgbClr val="264D74"/>
                </a:solidFill>
              </a:defRPr>
            </a:lvl1pPr>
          </a:lstStyle>
          <a:p>
            <a:r>
              <a:rPr lang="en-US" dirty="0"/>
              <a:t>Title of presentation</a:t>
            </a:r>
          </a:p>
        </p:txBody>
      </p:sp>
    </p:spTree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</p:spTree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71775" y="331788"/>
            <a:ext cx="6264275" cy="57626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fr-BE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fr-BE" noProof="0"/>
          </a:p>
        </p:txBody>
      </p:sp>
    </p:spTree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image01-ppt3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9050"/>
            <a:ext cx="9137650" cy="427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9" descr="acer_logo-def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3525" y="322263"/>
            <a:ext cx="1919288" cy="874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Placeholder 1"/>
          <p:cNvSpPr>
            <a:spLocks noGrp="1"/>
          </p:cNvSpPr>
          <p:nvPr>
            <p:ph type="ctrTitle"/>
          </p:nvPr>
        </p:nvSpPr>
        <p:spPr>
          <a:xfrm>
            <a:off x="3119438" y="3540125"/>
            <a:ext cx="5768975" cy="1470025"/>
          </a:xfrm>
        </p:spPr>
        <p:txBody>
          <a:bodyPr/>
          <a:lstStyle>
            <a:lvl1pPr>
              <a:defRPr/>
            </a:lvl1pPr>
          </a:lstStyle>
          <a:p>
            <a:r>
              <a:rPr lang="fr-FR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subTitle" idx="1"/>
          </p:nvPr>
        </p:nvSpPr>
        <p:spPr>
          <a:xfrm>
            <a:off x="3119438" y="5084763"/>
            <a:ext cx="5773737" cy="960437"/>
          </a:xfrm>
        </p:spPr>
        <p:txBody>
          <a:bodyPr/>
          <a:lstStyle>
            <a:lvl1pPr marL="0" indent="0">
              <a:lnSpc>
                <a:spcPct val="80000"/>
              </a:lnSpc>
              <a:buFont typeface="Trebuchet MS" pitchFamily="34" charset="0"/>
              <a:buNone/>
              <a:defRPr>
                <a:solidFill>
                  <a:srgbClr val="005BAB"/>
                </a:solidFill>
              </a:defRPr>
            </a:lvl1pPr>
          </a:lstStyle>
          <a:p>
            <a:r>
              <a:rPr lang="fr-FR"/>
              <a:t>Click to edit Master subtitle style</a:t>
            </a:r>
          </a:p>
        </p:txBody>
      </p:sp>
    </p:spTree>
  </p:cSld>
  <p:clrMapOvr>
    <a:masterClrMapping/>
  </p:clrMapOvr>
  <p:transition spd="med">
    <p:wipe dir="r"/>
  </p:transition>
  <p:hf hdr="0" dt="0"/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GB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GB"/>
          </a:p>
        </p:txBody>
      </p:sp>
    </p:spTree>
  </p:cSld>
  <p:clrMapOvr>
    <a:masterClrMapping/>
  </p:clrMapOvr>
  <p:transition spd="med">
    <p:wipe dir="r"/>
  </p:transition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en-GB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</p:spTree>
  </p:cSld>
  <p:clrMapOvr>
    <a:masterClrMapping/>
  </p:clrMapOvr>
  <p:transition spd="med">
    <p:wipe dir="r"/>
  </p:transition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GB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827088" y="1811338"/>
            <a:ext cx="3919537" cy="44259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GB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899025" y="1811338"/>
            <a:ext cx="3921125" cy="44259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GB"/>
          </a:p>
        </p:txBody>
      </p:sp>
    </p:spTree>
  </p:cSld>
  <p:clrMapOvr>
    <a:masterClrMapping/>
  </p:clrMapOvr>
  <p:transition spd="med">
    <p:wipe dir="r"/>
  </p:transition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en-GB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GB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GB"/>
          </a:p>
        </p:txBody>
      </p:sp>
    </p:spTree>
  </p:cSld>
  <p:clrMapOvr>
    <a:masterClrMapping/>
  </p:clrMapOvr>
  <p:transition spd="med">
    <p:wipe dir="r"/>
  </p:transition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GB"/>
          </a:p>
        </p:txBody>
      </p:sp>
    </p:spTree>
  </p:cSld>
  <p:clrMapOvr>
    <a:masterClrMapping/>
  </p:clrMapOvr>
  <p:transition spd="med">
    <p:wipe dir="r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823075" y="771525"/>
            <a:ext cx="1997075" cy="5465763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en-GB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827088" y="771525"/>
            <a:ext cx="5843587" cy="5465763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GB"/>
          </a:p>
        </p:txBody>
      </p:sp>
    </p:spTree>
  </p:cSld>
  <p:clrMapOvr>
    <a:masterClrMapping/>
  </p:clrMapOvr>
  <p:transition spd="med">
    <p:wipe dir="r"/>
  </p:transition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>
    <p:wipe dir="r"/>
  </p:transition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en-GB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GB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</p:spTree>
  </p:cSld>
  <p:clrMapOvr>
    <a:masterClrMapping/>
  </p:clrMapOvr>
  <p:transition spd="med">
    <p:wipe dir="r"/>
  </p:transition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en-GB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dirty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</p:spTree>
  </p:cSld>
  <p:clrMapOvr>
    <a:masterClrMapping/>
  </p:clrMapOvr>
  <p:transition spd="med">
    <p:wipe dir="r"/>
  </p:transition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GB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GB"/>
          </a:p>
        </p:txBody>
      </p:sp>
    </p:spTree>
  </p:cSld>
  <p:clrMapOvr>
    <a:masterClrMapping/>
  </p:clrMapOvr>
  <p:transition spd="med">
    <p:wipe dir="r"/>
  </p:transition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823075" y="771525"/>
            <a:ext cx="1997075" cy="5465763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en-GB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827088" y="771525"/>
            <a:ext cx="5843587" cy="5465763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GB"/>
          </a:p>
        </p:txBody>
      </p:sp>
    </p:spTree>
  </p:cSld>
  <p:clrMapOvr>
    <a:masterClrMapping/>
  </p:clrMapOvr>
  <p:transition spd="med">
    <p:wipe dir="r"/>
  </p:transition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image01-ppt3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9050"/>
            <a:ext cx="9137650" cy="427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9" descr="acer_logo-def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3525" y="322263"/>
            <a:ext cx="1919288" cy="874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Placeholder 1"/>
          <p:cNvSpPr>
            <a:spLocks noGrp="1"/>
          </p:cNvSpPr>
          <p:nvPr>
            <p:ph type="ctrTitle"/>
          </p:nvPr>
        </p:nvSpPr>
        <p:spPr>
          <a:xfrm>
            <a:off x="3119438" y="3540125"/>
            <a:ext cx="5768975" cy="1470025"/>
          </a:xfrm>
        </p:spPr>
        <p:txBody>
          <a:bodyPr/>
          <a:lstStyle>
            <a:lvl1pPr>
              <a:defRPr/>
            </a:lvl1pPr>
          </a:lstStyle>
          <a:p>
            <a:r>
              <a:rPr lang="fr-FR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subTitle" idx="1"/>
          </p:nvPr>
        </p:nvSpPr>
        <p:spPr>
          <a:xfrm>
            <a:off x="3119438" y="5084763"/>
            <a:ext cx="5773737" cy="960437"/>
          </a:xfrm>
        </p:spPr>
        <p:txBody>
          <a:bodyPr/>
          <a:lstStyle>
            <a:lvl1pPr marL="0" indent="0">
              <a:lnSpc>
                <a:spcPct val="80000"/>
              </a:lnSpc>
              <a:buFont typeface="Trebuchet MS" pitchFamily="34" charset="0"/>
              <a:buNone/>
              <a:defRPr>
                <a:solidFill>
                  <a:srgbClr val="005BAB"/>
                </a:solidFill>
              </a:defRPr>
            </a:lvl1pPr>
          </a:lstStyle>
          <a:p>
            <a:r>
              <a:rPr lang="fr-FR"/>
              <a:t>Click to edit Master subtitle style</a:t>
            </a:r>
          </a:p>
        </p:txBody>
      </p:sp>
    </p:spTree>
  </p:cSld>
  <p:clrMapOvr>
    <a:masterClrMapping/>
  </p:clrMapOvr>
  <p:transition spd="med">
    <p:wipe dir="r"/>
  </p:transition>
  <p:hf hdr="0" dt="0"/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GB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GB"/>
          </a:p>
        </p:txBody>
      </p:sp>
    </p:spTree>
  </p:cSld>
  <p:clrMapOvr>
    <a:masterClrMapping/>
  </p:clrMapOvr>
  <p:transition spd="med">
    <p:wipe dir="r"/>
  </p:transition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en-GB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</p:spTree>
  </p:cSld>
  <p:clrMapOvr>
    <a:masterClrMapping/>
  </p:clrMapOvr>
  <p:transition spd="med">
    <p:wipe dir="r"/>
  </p:transition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GB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827088" y="1811338"/>
            <a:ext cx="3919537" cy="44259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GB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899025" y="1811338"/>
            <a:ext cx="3921125" cy="44259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GB"/>
          </a:p>
        </p:txBody>
      </p:sp>
    </p:spTree>
  </p:cSld>
  <p:clrMapOvr>
    <a:masterClrMapping/>
  </p:clrMapOvr>
  <p:transition spd="med">
    <p:wipe dir="r"/>
  </p:transition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en-GB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GB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GB"/>
          </a:p>
        </p:txBody>
      </p:sp>
    </p:spTree>
  </p:cSld>
  <p:clrMapOvr>
    <a:masterClrMapping/>
  </p:clrMapOvr>
  <p:transition spd="med">
    <p:wipe dir="r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image01-ppt3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9050"/>
            <a:ext cx="9137650" cy="427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9" descr="acer_logo-def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3525" y="322263"/>
            <a:ext cx="1919288" cy="874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Placeholder 1"/>
          <p:cNvSpPr>
            <a:spLocks noGrp="1"/>
          </p:cNvSpPr>
          <p:nvPr>
            <p:ph type="ctrTitle"/>
          </p:nvPr>
        </p:nvSpPr>
        <p:spPr>
          <a:xfrm>
            <a:off x="3119438" y="3540125"/>
            <a:ext cx="5768975" cy="1470025"/>
          </a:xfrm>
        </p:spPr>
        <p:txBody>
          <a:bodyPr/>
          <a:lstStyle>
            <a:lvl1pPr>
              <a:defRPr/>
            </a:lvl1pPr>
          </a:lstStyle>
          <a:p>
            <a:r>
              <a:rPr lang="fr-FR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subTitle" idx="1"/>
          </p:nvPr>
        </p:nvSpPr>
        <p:spPr>
          <a:xfrm>
            <a:off x="3119438" y="5084763"/>
            <a:ext cx="5773737" cy="960437"/>
          </a:xfrm>
        </p:spPr>
        <p:txBody>
          <a:bodyPr/>
          <a:lstStyle>
            <a:lvl1pPr marL="0" indent="0">
              <a:lnSpc>
                <a:spcPct val="80000"/>
              </a:lnSpc>
              <a:buFont typeface="Trebuchet MS" pitchFamily="34" charset="0"/>
              <a:buNone/>
              <a:defRPr>
                <a:solidFill>
                  <a:srgbClr val="005BAB"/>
                </a:solidFill>
              </a:defRPr>
            </a:lvl1pPr>
          </a:lstStyle>
          <a:p>
            <a:r>
              <a:rPr lang="fr-FR"/>
              <a:t>Click to edit Master subtitle style</a:t>
            </a:r>
          </a:p>
        </p:txBody>
      </p:sp>
    </p:spTree>
  </p:cSld>
  <p:clrMapOvr>
    <a:masterClrMapping/>
  </p:clrMapOvr>
  <p:transition spd="med">
    <p:wipe dir="r"/>
  </p:transition>
  <p:hf hdr="0" dt="0"/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GB"/>
          </a:p>
        </p:txBody>
      </p:sp>
    </p:spTree>
  </p:cSld>
  <p:clrMapOvr>
    <a:masterClrMapping/>
  </p:clrMapOvr>
  <p:transition spd="med">
    <p:wipe dir="r"/>
  </p:transition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>
    <p:wipe dir="r"/>
  </p:transition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en-GB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GB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</p:spTree>
  </p:cSld>
  <p:clrMapOvr>
    <a:masterClrMapping/>
  </p:clrMapOvr>
  <p:transition spd="med">
    <p:wipe dir="r"/>
  </p:transition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en-GB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dirty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</p:spTree>
  </p:cSld>
  <p:clrMapOvr>
    <a:masterClrMapping/>
  </p:clrMapOvr>
  <p:transition spd="med">
    <p:wipe dir="r"/>
  </p:transition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GB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GB"/>
          </a:p>
        </p:txBody>
      </p:sp>
    </p:spTree>
  </p:cSld>
  <p:clrMapOvr>
    <a:masterClrMapping/>
  </p:clrMapOvr>
  <p:transition spd="med">
    <p:wipe dir="r"/>
  </p:transition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823075" y="771525"/>
            <a:ext cx="1997075" cy="5465763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en-GB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827088" y="771525"/>
            <a:ext cx="5843587" cy="5465763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GB"/>
          </a:p>
        </p:txBody>
      </p:sp>
    </p:spTree>
  </p:cSld>
  <p:clrMapOvr>
    <a:masterClrMapping/>
  </p:clrMapOvr>
  <p:transition spd="med">
    <p:wipe dir="r"/>
  </p:transition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image01-ppt3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9050"/>
            <a:ext cx="9137650" cy="427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9" descr="acer_logo-def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3525" y="322263"/>
            <a:ext cx="1919288" cy="874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Placeholder 1"/>
          <p:cNvSpPr>
            <a:spLocks noGrp="1"/>
          </p:cNvSpPr>
          <p:nvPr>
            <p:ph type="ctrTitle"/>
          </p:nvPr>
        </p:nvSpPr>
        <p:spPr>
          <a:xfrm>
            <a:off x="3119438" y="3540125"/>
            <a:ext cx="5768975" cy="1470025"/>
          </a:xfrm>
        </p:spPr>
        <p:txBody>
          <a:bodyPr/>
          <a:lstStyle>
            <a:lvl1pPr>
              <a:defRPr/>
            </a:lvl1pPr>
          </a:lstStyle>
          <a:p>
            <a:r>
              <a:rPr lang="fr-FR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subTitle" idx="1"/>
          </p:nvPr>
        </p:nvSpPr>
        <p:spPr>
          <a:xfrm>
            <a:off x="3119438" y="5084763"/>
            <a:ext cx="5773737" cy="960437"/>
          </a:xfrm>
        </p:spPr>
        <p:txBody>
          <a:bodyPr/>
          <a:lstStyle>
            <a:lvl1pPr marL="0" indent="0">
              <a:lnSpc>
                <a:spcPct val="80000"/>
              </a:lnSpc>
              <a:buFont typeface="Trebuchet MS" pitchFamily="34" charset="0"/>
              <a:buNone/>
              <a:defRPr>
                <a:solidFill>
                  <a:srgbClr val="005BAB"/>
                </a:solidFill>
              </a:defRPr>
            </a:lvl1pPr>
          </a:lstStyle>
          <a:p>
            <a:r>
              <a:rPr lang="fr-FR"/>
              <a:t>Click to edit Master subtitle style</a:t>
            </a:r>
          </a:p>
        </p:txBody>
      </p:sp>
    </p:spTree>
  </p:cSld>
  <p:clrMapOvr>
    <a:masterClrMapping/>
  </p:clrMapOvr>
  <p:transition spd="med">
    <p:wipe dir="r"/>
  </p:transition>
  <p:hf hdr="0" dt="0"/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GB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GB"/>
          </a:p>
        </p:txBody>
      </p:sp>
    </p:spTree>
  </p:cSld>
  <p:clrMapOvr>
    <a:masterClrMapping/>
  </p:clrMapOvr>
  <p:transition spd="med">
    <p:wipe dir="r"/>
  </p:transition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en-GB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</p:spTree>
  </p:cSld>
  <p:clrMapOvr>
    <a:masterClrMapping/>
  </p:clrMapOvr>
  <p:transition spd="med">
    <p:wipe dir="r"/>
  </p:transition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GB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827088" y="1811338"/>
            <a:ext cx="3919537" cy="44259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GB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899025" y="1811338"/>
            <a:ext cx="3921125" cy="44259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GB"/>
          </a:p>
        </p:txBody>
      </p:sp>
    </p:spTree>
  </p:cSld>
  <p:clrMapOvr>
    <a:masterClrMapping/>
  </p:clrMapOvr>
  <p:transition spd="med">
    <p:wipe dir="r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GB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GB"/>
          </a:p>
        </p:txBody>
      </p:sp>
    </p:spTree>
  </p:cSld>
  <p:clrMapOvr>
    <a:masterClrMapping/>
  </p:clrMapOvr>
  <p:transition spd="med">
    <p:wipe dir="r"/>
  </p:transition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en-GB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GB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GB"/>
          </a:p>
        </p:txBody>
      </p:sp>
    </p:spTree>
  </p:cSld>
  <p:clrMapOvr>
    <a:masterClrMapping/>
  </p:clrMapOvr>
  <p:transition spd="med">
    <p:wipe dir="r"/>
  </p:transition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GB"/>
          </a:p>
        </p:txBody>
      </p:sp>
    </p:spTree>
  </p:cSld>
  <p:clrMapOvr>
    <a:masterClrMapping/>
  </p:clrMapOvr>
  <p:transition spd="med">
    <p:wipe dir="r"/>
  </p:transition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>
    <p:wipe dir="r"/>
  </p:transition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en-GB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GB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</p:spTree>
  </p:cSld>
  <p:clrMapOvr>
    <a:masterClrMapping/>
  </p:clrMapOvr>
  <p:transition spd="med">
    <p:wipe dir="r"/>
  </p:transition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en-GB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dirty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</p:spTree>
  </p:cSld>
  <p:clrMapOvr>
    <a:masterClrMapping/>
  </p:clrMapOvr>
  <p:transition spd="med">
    <p:wipe dir="r"/>
  </p:transition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GB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GB"/>
          </a:p>
        </p:txBody>
      </p:sp>
    </p:spTree>
  </p:cSld>
  <p:clrMapOvr>
    <a:masterClrMapping/>
  </p:clrMapOvr>
  <p:transition spd="med">
    <p:wipe dir="r"/>
  </p:transition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823075" y="771525"/>
            <a:ext cx="1997075" cy="5465763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en-GB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827088" y="771525"/>
            <a:ext cx="5843587" cy="5465763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GB"/>
          </a:p>
        </p:txBody>
      </p:sp>
    </p:spTree>
  </p:cSld>
  <p:clrMapOvr>
    <a:masterClrMapping/>
  </p:clrMapOvr>
  <p:transition spd="med">
    <p:wipe dir="r"/>
  </p:transition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29856B-1662-41A4-A739-1529E60118C9}" type="datetimeFigureOut">
              <a:rPr lang="es-ES" smtClean="0"/>
              <a:pPr/>
              <a:t>18/07/2016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326EAF-5DD4-42D3-A2C2-260EA078E844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29856B-1662-41A4-A739-1529E60118C9}" type="datetimeFigureOut">
              <a:rPr lang="es-ES" smtClean="0"/>
              <a:pPr/>
              <a:t>18/07/2016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326EAF-5DD4-42D3-A2C2-260EA078E844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29856B-1662-41A4-A739-1529E60118C9}" type="datetimeFigureOut">
              <a:rPr lang="es-ES" smtClean="0"/>
              <a:pPr/>
              <a:t>18/07/2016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326EAF-5DD4-42D3-A2C2-260EA078E844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en-GB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</p:spTree>
  </p:cSld>
  <p:clrMapOvr>
    <a:masterClrMapping/>
  </p:clrMapOvr>
  <p:transition spd="med">
    <p:wipe dir="r"/>
  </p:transition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29856B-1662-41A4-A739-1529E60118C9}" type="datetimeFigureOut">
              <a:rPr lang="es-ES" smtClean="0"/>
              <a:pPr/>
              <a:t>18/07/2016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326EAF-5DD4-42D3-A2C2-260EA078E844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29856B-1662-41A4-A739-1529E60118C9}" type="datetimeFigureOut">
              <a:rPr lang="es-ES" smtClean="0"/>
              <a:pPr/>
              <a:t>18/07/2016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326EAF-5DD4-42D3-A2C2-260EA078E844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29856B-1662-41A4-A739-1529E60118C9}" type="datetimeFigureOut">
              <a:rPr lang="es-ES" smtClean="0"/>
              <a:pPr/>
              <a:t>18/07/2016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326EAF-5DD4-42D3-A2C2-260EA078E844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29856B-1662-41A4-A739-1529E60118C9}" type="datetimeFigureOut">
              <a:rPr lang="es-ES" smtClean="0"/>
              <a:pPr/>
              <a:t>18/07/2016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326EAF-5DD4-42D3-A2C2-260EA078E844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29856B-1662-41A4-A739-1529E60118C9}" type="datetimeFigureOut">
              <a:rPr lang="es-ES" smtClean="0"/>
              <a:pPr/>
              <a:t>18/07/2016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326EAF-5DD4-42D3-A2C2-260EA078E844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29856B-1662-41A4-A739-1529E60118C9}" type="datetimeFigureOut">
              <a:rPr lang="es-ES" smtClean="0"/>
              <a:pPr/>
              <a:t>18/07/2016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326EAF-5DD4-42D3-A2C2-260EA078E844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29856B-1662-41A4-A739-1529E60118C9}" type="datetimeFigureOut">
              <a:rPr lang="es-ES" smtClean="0"/>
              <a:pPr/>
              <a:t>18/07/2016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326EAF-5DD4-42D3-A2C2-260EA078E844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29856B-1662-41A4-A739-1529E60118C9}" type="datetimeFigureOut">
              <a:rPr lang="es-ES" smtClean="0"/>
              <a:pPr/>
              <a:t>18/07/2016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326EAF-5DD4-42D3-A2C2-260EA078E844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image01-ppt3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9050"/>
            <a:ext cx="9137650" cy="427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9" descr="acer_logo-def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3525" y="322263"/>
            <a:ext cx="1919288" cy="874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Placeholder 1"/>
          <p:cNvSpPr>
            <a:spLocks noGrp="1"/>
          </p:cNvSpPr>
          <p:nvPr>
            <p:ph type="ctrTitle"/>
          </p:nvPr>
        </p:nvSpPr>
        <p:spPr>
          <a:xfrm>
            <a:off x="3119438" y="3540125"/>
            <a:ext cx="5768975" cy="1470025"/>
          </a:xfrm>
        </p:spPr>
        <p:txBody>
          <a:bodyPr/>
          <a:lstStyle>
            <a:lvl1pPr>
              <a:defRPr/>
            </a:lvl1pPr>
          </a:lstStyle>
          <a:p>
            <a:r>
              <a:rPr lang="fr-FR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subTitle" idx="1"/>
          </p:nvPr>
        </p:nvSpPr>
        <p:spPr>
          <a:xfrm>
            <a:off x="3119438" y="5084763"/>
            <a:ext cx="5773737" cy="960437"/>
          </a:xfrm>
        </p:spPr>
        <p:txBody>
          <a:bodyPr/>
          <a:lstStyle>
            <a:lvl1pPr marL="0" indent="0">
              <a:lnSpc>
                <a:spcPct val="80000"/>
              </a:lnSpc>
              <a:buFont typeface="Trebuchet MS" pitchFamily="34" charset="0"/>
              <a:buNone/>
              <a:defRPr>
                <a:solidFill>
                  <a:srgbClr val="005BAB"/>
                </a:solidFill>
              </a:defRPr>
            </a:lvl1pPr>
          </a:lstStyle>
          <a:p>
            <a:r>
              <a:rPr lang="fr-FR"/>
              <a:t>Click to edit Master subtitle style</a:t>
            </a:r>
          </a:p>
        </p:txBody>
      </p:sp>
    </p:spTree>
  </p:cSld>
  <p:clrMapOvr>
    <a:masterClrMapping/>
  </p:clrMapOvr>
  <p:transition spd="med">
    <p:wipe dir="r"/>
  </p:transition>
  <p:hf hdr="0" dt="0"/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GB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GB"/>
          </a:p>
        </p:txBody>
      </p:sp>
    </p:spTree>
  </p:cSld>
  <p:clrMapOvr>
    <a:masterClrMapping/>
  </p:clrMapOvr>
  <p:transition spd="med">
    <p:wipe dir="r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GB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827088" y="1811338"/>
            <a:ext cx="3919537" cy="44259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GB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899025" y="1811338"/>
            <a:ext cx="3921125" cy="44259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GB"/>
          </a:p>
        </p:txBody>
      </p:sp>
    </p:spTree>
  </p:cSld>
  <p:clrMapOvr>
    <a:masterClrMapping/>
  </p:clrMapOvr>
  <p:transition spd="med">
    <p:wipe dir="r"/>
  </p:transition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en-GB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</p:spTree>
  </p:cSld>
  <p:clrMapOvr>
    <a:masterClrMapping/>
  </p:clrMapOvr>
  <p:transition spd="med">
    <p:wipe dir="r"/>
  </p:transition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GB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827088" y="1811338"/>
            <a:ext cx="3919537" cy="44259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GB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899025" y="1811338"/>
            <a:ext cx="3921125" cy="44259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GB"/>
          </a:p>
        </p:txBody>
      </p:sp>
    </p:spTree>
  </p:cSld>
  <p:clrMapOvr>
    <a:masterClrMapping/>
  </p:clrMapOvr>
  <p:transition spd="med">
    <p:wipe dir="r"/>
  </p:transition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en-GB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GB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GB"/>
          </a:p>
        </p:txBody>
      </p:sp>
    </p:spTree>
  </p:cSld>
  <p:clrMapOvr>
    <a:masterClrMapping/>
  </p:clrMapOvr>
  <p:transition spd="med">
    <p:wipe dir="r"/>
  </p:transition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GB"/>
          </a:p>
        </p:txBody>
      </p:sp>
    </p:spTree>
  </p:cSld>
  <p:clrMapOvr>
    <a:masterClrMapping/>
  </p:clrMapOvr>
  <p:transition spd="med">
    <p:wipe dir="r"/>
  </p:transition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>
    <p:wipe dir="r"/>
  </p:transition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en-GB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GB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</p:spTree>
  </p:cSld>
  <p:clrMapOvr>
    <a:masterClrMapping/>
  </p:clrMapOvr>
  <p:transition spd="med">
    <p:wipe dir="r"/>
  </p:transition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en-GB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dirty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</p:spTree>
  </p:cSld>
  <p:clrMapOvr>
    <a:masterClrMapping/>
  </p:clrMapOvr>
  <p:transition spd="med">
    <p:wipe dir="r"/>
  </p:transition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GB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GB"/>
          </a:p>
        </p:txBody>
      </p:sp>
    </p:spTree>
  </p:cSld>
  <p:clrMapOvr>
    <a:masterClrMapping/>
  </p:clrMapOvr>
  <p:transition spd="med">
    <p:wipe dir="r"/>
  </p:transition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823075" y="771525"/>
            <a:ext cx="1997075" cy="5465763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en-GB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827088" y="771525"/>
            <a:ext cx="5843587" cy="5465763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GB"/>
          </a:p>
        </p:txBody>
      </p:sp>
    </p:spTree>
  </p:cSld>
  <p:clrMapOvr>
    <a:masterClrMapping/>
  </p:clrMapOvr>
  <p:transition spd="med">
    <p:wipe dir="r"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en-GB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GB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GB"/>
          </a:p>
        </p:txBody>
      </p:sp>
    </p:spTree>
  </p:cSld>
  <p:clrMapOvr>
    <a:masterClrMapping/>
  </p:clrMapOvr>
  <p:transition spd="med">
    <p:wipe dir="r"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GB"/>
          </a:p>
        </p:txBody>
      </p:sp>
    </p:spTree>
  </p:cSld>
  <p:clrMapOvr>
    <a:masterClrMapping/>
  </p:clrMapOvr>
  <p:transition spd="med">
    <p:wipe dir="r"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>
    <p:wipe dir="r"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en-GB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GB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</p:spTree>
  </p:cSld>
  <p:clrMapOvr>
    <a:masterClrMapping/>
  </p:clrMapOvr>
  <p:transition spd="med">
    <p:wipe dir="r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GB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GB"/>
          </a:p>
        </p:txBody>
      </p:sp>
    </p:spTree>
  </p:cSld>
  <p:clrMapOvr>
    <a:masterClrMapping/>
  </p:clrMapOvr>
  <p:transition spd="med">
    <p:wipe dir="r"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en-GB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dirty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</p:spTree>
  </p:cSld>
  <p:clrMapOvr>
    <a:masterClrMapping/>
  </p:clrMapOvr>
  <p:transition spd="med">
    <p:wipe dir="r"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GB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GB"/>
          </a:p>
        </p:txBody>
      </p:sp>
    </p:spTree>
  </p:cSld>
  <p:clrMapOvr>
    <a:masterClrMapping/>
  </p:clrMapOvr>
  <p:transition spd="med">
    <p:wipe dir="r"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823075" y="771525"/>
            <a:ext cx="1997075" cy="5465763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en-GB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827088" y="771525"/>
            <a:ext cx="5843587" cy="5465763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GB"/>
          </a:p>
        </p:txBody>
      </p:sp>
    </p:spTree>
  </p:cSld>
  <p:clrMapOvr>
    <a:masterClrMapping/>
  </p:clrMapOvr>
  <p:transition spd="med">
    <p:wipe dir="r"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image01-ppt3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9050"/>
            <a:ext cx="9137650" cy="427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9" descr="acer_logo-def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3525" y="322263"/>
            <a:ext cx="1919288" cy="874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Placeholder 1"/>
          <p:cNvSpPr>
            <a:spLocks noGrp="1"/>
          </p:cNvSpPr>
          <p:nvPr>
            <p:ph type="ctrTitle"/>
          </p:nvPr>
        </p:nvSpPr>
        <p:spPr>
          <a:xfrm>
            <a:off x="3119438" y="3540125"/>
            <a:ext cx="5768975" cy="1470025"/>
          </a:xfrm>
        </p:spPr>
        <p:txBody>
          <a:bodyPr/>
          <a:lstStyle>
            <a:lvl1pPr>
              <a:defRPr/>
            </a:lvl1pPr>
          </a:lstStyle>
          <a:p>
            <a:r>
              <a:rPr lang="fr-FR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subTitle" idx="1"/>
          </p:nvPr>
        </p:nvSpPr>
        <p:spPr>
          <a:xfrm>
            <a:off x="3119438" y="5084763"/>
            <a:ext cx="5773737" cy="960437"/>
          </a:xfrm>
        </p:spPr>
        <p:txBody>
          <a:bodyPr/>
          <a:lstStyle>
            <a:lvl1pPr marL="0" indent="0">
              <a:lnSpc>
                <a:spcPct val="80000"/>
              </a:lnSpc>
              <a:buFont typeface="Trebuchet MS" pitchFamily="34" charset="0"/>
              <a:buNone/>
              <a:defRPr>
                <a:solidFill>
                  <a:srgbClr val="005BAB"/>
                </a:solidFill>
              </a:defRPr>
            </a:lvl1pPr>
          </a:lstStyle>
          <a:p>
            <a:r>
              <a:rPr lang="fr-FR"/>
              <a:t>Click to edit Master subtitle style</a:t>
            </a:r>
          </a:p>
        </p:txBody>
      </p:sp>
    </p:spTree>
  </p:cSld>
  <p:clrMapOvr>
    <a:masterClrMapping/>
  </p:clrMapOvr>
  <p:transition spd="med">
    <p:wipe dir="r"/>
  </p:transition>
  <p:hf hdr="0" dt="0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GB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GB"/>
          </a:p>
        </p:txBody>
      </p:sp>
    </p:spTree>
  </p:cSld>
  <p:clrMapOvr>
    <a:masterClrMapping/>
  </p:clrMapOvr>
  <p:transition spd="med">
    <p:wipe dir="r"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en-GB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</p:spTree>
  </p:cSld>
  <p:clrMapOvr>
    <a:masterClrMapping/>
  </p:clrMapOvr>
  <p:transition spd="med">
    <p:wipe dir="r"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GB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827088" y="1811338"/>
            <a:ext cx="3919537" cy="44259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GB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899025" y="1811338"/>
            <a:ext cx="3921125" cy="44259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GB"/>
          </a:p>
        </p:txBody>
      </p:sp>
    </p:spTree>
  </p:cSld>
  <p:clrMapOvr>
    <a:masterClrMapping/>
  </p:clrMapOvr>
  <p:transition spd="med">
    <p:wipe dir="r"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en-GB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GB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GB"/>
          </a:p>
        </p:txBody>
      </p:sp>
    </p:spTree>
  </p:cSld>
  <p:clrMapOvr>
    <a:masterClrMapping/>
  </p:clrMapOvr>
  <p:transition spd="med">
    <p:wipe dir="r"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GB"/>
          </a:p>
        </p:txBody>
      </p:sp>
    </p:spTree>
  </p:cSld>
  <p:clrMapOvr>
    <a:masterClrMapping/>
  </p:clrMapOvr>
  <p:transition spd="med">
    <p:wipe dir="r"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>
    <p:wipe dir="r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en-GB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</p:spTree>
  </p:cSld>
  <p:clrMapOvr>
    <a:masterClrMapping/>
  </p:clrMapOvr>
  <p:transition spd="med">
    <p:wipe dir="r"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en-GB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GB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</p:spTree>
  </p:cSld>
  <p:clrMapOvr>
    <a:masterClrMapping/>
  </p:clrMapOvr>
  <p:transition spd="med">
    <p:wipe dir="r"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en-GB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dirty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</p:spTree>
  </p:cSld>
  <p:clrMapOvr>
    <a:masterClrMapping/>
  </p:clrMapOvr>
  <p:transition spd="med">
    <p:wipe dir="r"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GB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GB"/>
          </a:p>
        </p:txBody>
      </p:sp>
    </p:spTree>
  </p:cSld>
  <p:clrMapOvr>
    <a:masterClrMapping/>
  </p:clrMapOvr>
  <p:transition spd="med">
    <p:wipe dir="r"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823075" y="771525"/>
            <a:ext cx="1997075" cy="5465763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en-GB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827088" y="771525"/>
            <a:ext cx="5843587" cy="5465763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GB"/>
          </a:p>
        </p:txBody>
      </p:sp>
    </p:spTree>
  </p:cSld>
  <p:clrMapOvr>
    <a:masterClrMapping/>
  </p:clrMapOvr>
  <p:transition spd="med">
    <p:wipe dir="r"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image01-ppt3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9050"/>
            <a:ext cx="9137650" cy="427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9" descr="acer_logo-def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3525" y="322263"/>
            <a:ext cx="1919288" cy="874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Placeholder 1"/>
          <p:cNvSpPr>
            <a:spLocks noGrp="1"/>
          </p:cNvSpPr>
          <p:nvPr>
            <p:ph type="ctrTitle"/>
          </p:nvPr>
        </p:nvSpPr>
        <p:spPr>
          <a:xfrm>
            <a:off x="3119438" y="3540125"/>
            <a:ext cx="5768975" cy="1470025"/>
          </a:xfrm>
        </p:spPr>
        <p:txBody>
          <a:bodyPr/>
          <a:lstStyle>
            <a:lvl1pPr>
              <a:defRPr/>
            </a:lvl1pPr>
          </a:lstStyle>
          <a:p>
            <a:r>
              <a:rPr lang="fr-FR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subTitle" idx="1"/>
          </p:nvPr>
        </p:nvSpPr>
        <p:spPr>
          <a:xfrm>
            <a:off x="3119438" y="5084763"/>
            <a:ext cx="5773737" cy="960437"/>
          </a:xfrm>
        </p:spPr>
        <p:txBody>
          <a:bodyPr/>
          <a:lstStyle>
            <a:lvl1pPr marL="0" indent="0">
              <a:lnSpc>
                <a:spcPct val="80000"/>
              </a:lnSpc>
              <a:buFont typeface="Trebuchet MS" pitchFamily="34" charset="0"/>
              <a:buNone/>
              <a:defRPr>
                <a:solidFill>
                  <a:srgbClr val="005BAB"/>
                </a:solidFill>
              </a:defRPr>
            </a:lvl1pPr>
          </a:lstStyle>
          <a:p>
            <a:r>
              <a:rPr lang="fr-FR"/>
              <a:t>Click to edit Master subtitle style</a:t>
            </a:r>
          </a:p>
        </p:txBody>
      </p:sp>
    </p:spTree>
  </p:cSld>
  <p:clrMapOvr>
    <a:masterClrMapping/>
  </p:clrMapOvr>
  <p:transition spd="med">
    <p:wipe dir="r"/>
  </p:transition>
  <p:hf hdr="0" dt="0"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GB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GB"/>
          </a:p>
        </p:txBody>
      </p:sp>
    </p:spTree>
  </p:cSld>
  <p:clrMapOvr>
    <a:masterClrMapping/>
  </p:clrMapOvr>
  <p:transition spd="med">
    <p:wipe dir="r"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en-GB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</p:spTree>
  </p:cSld>
  <p:clrMapOvr>
    <a:masterClrMapping/>
  </p:clrMapOvr>
  <p:transition spd="med">
    <p:wipe dir="r"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GB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827088" y="1811338"/>
            <a:ext cx="3919537" cy="44259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GB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899025" y="1811338"/>
            <a:ext cx="3921125" cy="44259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GB"/>
          </a:p>
        </p:txBody>
      </p:sp>
    </p:spTree>
  </p:cSld>
  <p:clrMapOvr>
    <a:masterClrMapping/>
  </p:clrMapOvr>
  <p:transition spd="med">
    <p:wipe dir="r"/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en-GB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GB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GB"/>
          </a:p>
        </p:txBody>
      </p:sp>
    </p:spTree>
  </p:cSld>
  <p:clrMapOvr>
    <a:masterClrMapping/>
  </p:clrMapOvr>
  <p:transition spd="med">
    <p:wipe dir="r"/>
  </p:transition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GB"/>
          </a:p>
        </p:txBody>
      </p:sp>
    </p:spTree>
  </p:cSld>
  <p:clrMapOvr>
    <a:masterClrMapping/>
  </p:clrMapOvr>
  <p:transition spd="med">
    <p:wipe dir="r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GB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827088" y="1811338"/>
            <a:ext cx="3919537" cy="44259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GB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899025" y="1811338"/>
            <a:ext cx="3921125" cy="44259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GB"/>
          </a:p>
        </p:txBody>
      </p:sp>
    </p:spTree>
  </p:cSld>
  <p:clrMapOvr>
    <a:masterClrMapping/>
  </p:clrMapOvr>
  <p:transition spd="med">
    <p:wipe dir="r"/>
  </p:transition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>
    <p:wipe dir="r"/>
  </p:transition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en-GB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GB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</p:spTree>
  </p:cSld>
  <p:clrMapOvr>
    <a:masterClrMapping/>
  </p:clrMapOvr>
  <p:transition spd="med">
    <p:wipe dir="r"/>
  </p:transition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en-GB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dirty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</p:spTree>
  </p:cSld>
  <p:clrMapOvr>
    <a:masterClrMapping/>
  </p:clrMapOvr>
  <p:transition spd="med">
    <p:wipe dir="r"/>
  </p:transition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GB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GB"/>
          </a:p>
        </p:txBody>
      </p:sp>
    </p:spTree>
  </p:cSld>
  <p:clrMapOvr>
    <a:masterClrMapping/>
  </p:clrMapOvr>
  <p:transition spd="med">
    <p:wipe dir="r"/>
  </p:transition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823075" y="771525"/>
            <a:ext cx="1997075" cy="5465763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en-GB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827088" y="771525"/>
            <a:ext cx="5843587" cy="5465763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GB"/>
          </a:p>
        </p:txBody>
      </p:sp>
    </p:spTree>
  </p:cSld>
  <p:clrMapOvr>
    <a:masterClrMapping/>
  </p:clrMapOvr>
  <p:transition spd="med">
    <p:wipe dir="r"/>
  </p:transition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fr-BE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fr-BE"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71775" y="331788"/>
            <a:ext cx="6264275" cy="576262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fr-B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BE"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fr-B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71775" y="331788"/>
            <a:ext cx="6264275" cy="576262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fr-BE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BE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BE"/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fr-B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BE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BE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en-GB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GB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GB"/>
          </a:p>
        </p:txBody>
      </p:sp>
    </p:spTree>
  </p:cSld>
  <p:clrMapOvr>
    <a:masterClrMapping/>
  </p:clrMapOvr>
  <p:transition spd="med">
    <p:wipe dir="r"/>
  </p:transition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71775" y="331788"/>
            <a:ext cx="6264275" cy="576262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fr-BE"/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r-B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B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r-BE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r-BE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71775" y="331788"/>
            <a:ext cx="6264275" cy="576262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fr-B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BE"/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91338" y="331788"/>
            <a:ext cx="2144712" cy="579437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fr-B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31788"/>
            <a:ext cx="6281738" cy="579437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BE"/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image01-ppt3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9050"/>
            <a:ext cx="9137650" cy="427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9" descr="acer_logo-def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3525" y="322263"/>
            <a:ext cx="1919288" cy="874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Placeholder 1"/>
          <p:cNvSpPr>
            <a:spLocks noGrp="1"/>
          </p:cNvSpPr>
          <p:nvPr>
            <p:ph type="ctrTitle"/>
          </p:nvPr>
        </p:nvSpPr>
        <p:spPr>
          <a:xfrm>
            <a:off x="3119438" y="3540125"/>
            <a:ext cx="5768975" cy="1470025"/>
          </a:xfrm>
        </p:spPr>
        <p:txBody>
          <a:bodyPr/>
          <a:lstStyle>
            <a:lvl1pPr>
              <a:defRPr/>
            </a:lvl1pPr>
          </a:lstStyle>
          <a:p>
            <a:r>
              <a:rPr lang="fr-FR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subTitle" idx="1"/>
          </p:nvPr>
        </p:nvSpPr>
        <p:spPr>
          <a:xfrm>
            <a:off x="3119438" y="5084763"/>
            <a:ext cx="5773737" cy="960437"/>
          </a:xfrm>
        </p:spPr>
        <p:txBody>
          <a:bodyPr/>
          <a:lstStyle>
            <a:lvl1pPr marL="0" indent="0">
              <a:lnSpc>
                <a:spcPct val="80000"/>
              </a:lnSpc>
              <a:buFont typeface="Trebuchet MS" pitchFamily="34" charset="0"/>
              <a:buNone/>
              <a:defRPr>
                <a:solidFill>
                  <a:srgbClr val="005BAB"/>
                </a:solidFill>
              </a:defRPr>
            </a:lvl1pPr>
          </a:lstStyle>
          <a:p>
            <a:r>
              <a:rPr lang="fr-FR"/>
              <a:t>Click to edit Master subtitle style</a:t>
            </a:r>
          </a:p>
        </p:txBody>
      </p:sp>
    </p:spTree>
  </p:cSld>
  <p:clrMapOvr>
    <a:masterClrMapping/>
  </p:clrMapOvr>
  <p:transition spd="med">
    <p:wipe dir="r"/>
  </p:transition>
  <p:hf hdr="0" dt="0"/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GB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GB"/>
          </a:p>
        </p:txBody>
      </p:sp>
    </p:spTree>
  </p:cSld>
  <p:clrMapOvr>
    <a:masterClrMapping/>
  </p:clrMapOvr>
  <p:transition spd="med">
    <p:wipe dir="r"/>
  </p:transition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en-GB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</p:spTree>
  </p:cSld>
  <p:clrMapOvr>
    <a:masterClrMapping/>
  </p:clrMapOvr>
  <p:transition spd="med">
    <p:wipe dir="r"/>
  </p:transition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GB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827088" y="1811338"/>
            <a:ext cx="3919537" cy="44259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GB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899025" y="1811338"/>
            <a:ext cx="3921125" cy="44259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GB"/>
          </a:p>
        </p:txBody>
      </p:sp>
    </p:spTree>
  </p:cSld>
  <p:clrMapOvr>
    <a:masterClrMapping/>
  </p:clrMapOvr>
  <p:transition spd="med">
    <p:wipe dir="r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GB"/>
          </a:p>
        </p:txBody>
      </p:sp>
    </p:spTree>
  </p:cSld>
  <p:clrMapOvr>
    <a:masterClrMapping/>
  </p:clrMapOvr>
  <p:transition spd="med">
    <p:wipe dir="r"/>
  </p:transition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en-GB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GB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GB"/>
          </a:p>
        </p:txBody>
      </p:sp>
    </p:spTree>
  </p:cSld>
  <p:clrMapOvr>
    <a:masterClrMapping/>
  </p:clrMapOvr>
  <p:transition spd="med">
    <p:wipe dir="r"/>
  </p:transition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GB"/>
          </a:p>
        </p:txBody>
      </p:sp>
    </p:spTree>
  </p:cSld>
  <p:clrMapOvr>
    <a:masterClrMapping/>
  </p:clrMapOvr>
  <p:transition spd="med">
    <p:wipe dir="r"/>
  </p:transition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>
    <p:wipe dir="r"/>
  </p:transition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en-GB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GB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</p:spTree>
  </p:cSld>
  <p:clrMapOvr>
    <a:masterClrMapping/>
  </p:clrMapOvr>
  <p:transition spd="med">
    <p:wipe dir="r"/>
  </p:transition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en-GB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dirty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</p:spTree>
  </p:cSld>
  <p:clrMapOvr>
    <a:masterClrMapping/>
  </p:clrMapOvr>
  <p:transition spd="med">
    <p:wipe dir="r"/>
  </p:transition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GB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GB"/>
          </a:p>
        </p:txBody>
      </p:sp>
    </p:spTree>
  </p:cSld>
  <p:clrMapOvr>
    <a:masterClrMapping/>
  </p:clrMapOvr>
  <p:transition spd="med">
    <p:wipe dir="r"/>
  </p:transition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823075" y="771525"/>
            <a:ext cx="1997075" cy="5465763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en-GB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827088" y="771525"/>
            <a:ext cx="5843587" cy="5465763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GB"/>
          </a:p>
        </p:txBody>
      </p:sp>
    </p:spTree>
  </p:cSld>
  <p:clrMapOvr>
    <a:masterClrMapping/>
  </p:clrMapOvr>
  <p:transition spd="med">
    <p:wipe dir="r"/>
  </p:transition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image01-ppt3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9050"/>
            <a:ext cx="9137650" cy="427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9" descr="acer_logo-def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3525" y="322263"/>
            <a:ext cx="1919288" cy="874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Placeholder 1"/>
          <p:cNvSpPr>
            <a:spLocks noGrp="1"/>
          </p:cNvSpPr>
          <p:nvPr>
            <p:ph type="ctrTitle"/>
          </p:nvPr>
        </p:nvSpPr>
        <p:spPr>
          <a:xfrm>
            <a:off x="3119438" y="3540125"/>
            <a:ext cx="5768975" cy="1470025"/>
          </a:xfrm>
        </p:spPr>
        <p:txBody>
          <a:bodyPr/>
          <a:lstStyle>
            <a:lvl1pPr>
              <a:defRPr/>
            </a:lvl1pPr>
          </a:lstStyle>
          <a:p>
            <a:r>
              <a:rPr lang="fr-FR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subTitle" idx="1"/>
          </p:nvPr>
        </p:nvSpPr>
        <p:spPr>
          <a:xfrm>
            <a:off x="3119438" y="5084763"/>
            <a:ext cx="5773737" cy="960437"/>
          </a:xfrm>
        </p:spPr>
        <p:txBody>
          <a:bodyPr/>
          <a:lstStyle>
            <a:lvl1pPr marL="0" indent="0">
              <a:lnSpc>
                <a:spcPct val="80000"/>
              </a:lnSpc>
              <a:buFont typeface="Trebuchet MS" pitchFamily="34" charset="0"/>
              <a:buNone/>
              <a:defRPr>
                <a:solidFill>
                  <a:srgbClr val="005BAB"/>
                </a:solidFill>
              </a:defRPr>
            </a:lvl1pPr>
          </a:lstStyle>
          <a:p>
            <a:r>
              <a:rPr lang="fr-FR"/>
              <a:t>Click to edit Master subtitle style</a:t>
            </a:r>
          </a:p>
        </p:txBody>
      </p:sp>
    </p:spTree>
  </p:cSld>
  <p:clrMapOvr>
    <a:masterClrMapping/>
  </p:clrMapOvr>
  <p:transition spd="med">
    <p:wipe dir="r"/>
  </p:transition>
  <p:hf hdr="0" dt="0"/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GB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GB"/>
          </a:p>
        </p:txBody>
      </p:sp>
    </p:spTree>
  </p:cSld>
  <p:clrMapOvr>
    <a:masterClrMapping/>
  </p:clrMapOvr>
  <p:transition spd="med">
    <p:wipe dir="r"/>
  </p:transition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en-GB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</p:spTree>
  </p:cSld>
  <p:clrMapOvr>
    <a:masterClrMapping/>
  </p:clrMapOvr>
  <p:transition spd="med">
    <p:wipe dir="r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>
    <p:wipe dir="r"/>
  </p:transition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GB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827088" y="1811338"/>
            <a:ext cx="3919537" cy="44259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GB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899025" y="1811338"/>
            <a:ext cx="3921125" cy="44259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GB"/>
          </a:p>
        </p:txBody>
      </p:sp>
    </p:spTree>
  </p:cSld>
  <p:clrMapOvr>
    <a:masterClrMapping/>
  </p:clrMapOvr>
  <p:transition spd="med">
    <p:wipe dir="r"/>
  </p:transition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en-GB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GB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GB"/>
          </a:p>
        </p:txBody>
      </p:sp>
    </p:spTree>
  </p:cSld>
  <p:clrMapOvr>
    <a:masterClrMapping/>
  </p:clrMapOvr>
  <p:transition spd="med">
    <p:wipe dir="r"/>
  </p:transition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GB"/>
          </a:p>
        </p:txBody>
      </p:sp>
    </p:spTree>
  </p:cSld>
  <p:clrMapOvr>
    <a:masterClrMapping/>
  </p:clrMapOvr>
  <p:transition spd="med">
    <p:wipe dir="r"/>
  </p:transition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>
    <p:wipe dir="r"/>
  </p:transition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en-GB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GB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</p:spTree>
  </p:cSld>
  <p:clrMapOvr>
    <a:masterClrMapping/>
  </p:clrMapOvr>
  <p:transition spd="med">
    <p:wipe dir="r"/>
  </p:transition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en-GB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dirty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</p:spTree>
  </p:cSld>
  <p:clrMapOvr>
    <a:masterClrMapping/>
  </p:clrMapOvr>
  <p:transition spd="med">
    <p:wipe dir="r"/>
  </p:transition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GB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GB"/>
          </a:p>
        </p:txBody>
      </p:sp>
    </p:spTree>
  </p:cSld>
  <p:clrMapOvr>
    <a:masterClrMapping/>
  </p:clrMapOvr>
  <p:transition spd="med">
    <p:wipe dir="r"/>
  </p:transition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823075" y="771525"/>
            <a:ext cx="1997075" cy="5465763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en-GB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827088" y="771525"/>
            <a:ext cx="5843587" cy="5465763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GB"/>
          </a:p>
        </p:txBody>
      </p:sp>
    </p:spTree>
  </p:cSld>
  <p:clrMapOvr>
    <a:masterClrMapping/>
  </p:clrMapOvr>
  <p:transition spd="med">
    <p:wipe dir="r"/>
  </p:transition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fr-BE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fr-BE"/>
          </a:p>
        </p:txBody>
      </p:sp>
    </p:spTree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71775" y="331788"/>
            <a:ext cx="6264275" cy="576262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fr-B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B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en-GB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GB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</p:spTree>
  </p:cSld>
  <p:clrMapOvr>
    <a:masterClrMapping/>
  </p:clrMapOvr>
  <p:transition spd="med">
    <p:wipe dir="r"/>
  </p:transition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fr-B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71775" y="331788"/>
            <a:ext cx="6264275" cy="576262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fr-BE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BE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BE"/>
          </a:p>
        </p:txBody>
      </p:sp>
    </p:spTree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fr-B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BE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BE"/>
          </a:p>
        </p:txBody>
      </p:sp>
    </p:spTree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75" y="142875"/>
            <a:ext cx="3000375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71775" y="331788"/>
            <a:ext cx="6264275" cy="576262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fr-BE"/>
          </a:p>
        </p:txBody>
      </p:sp>
    </p:spTree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newlogo_naturgas1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313" y="142875"/>
            <a:ext cx="2286000" cy="54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r-B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B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r-BE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r-BE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71775" y="331788"/>
            <a:ext cx="6264275" cy="576262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fr-B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BE"/>
          </a:p>
        </p:txBody>
      </p:sp>
    </p:spTree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91338" y="331788"/>
            <a:ext cx="2144712" cy="579437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fr-B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31788"/>
            <a:ext cx="6281738" cy="579437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BE"/>
          </a:p>
        </p:txBody>
      </p:sp>
    </p:spTree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image01-ppt3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9050"/>
            <a:ext cx="9137650" cy="427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9" descr="acer_logo-def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3525" y="322263"/>
            <a:ext cx="1919288" cy="874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Placeholder 1"/>
          <p:cNvSpPr>
            <a:spLocks noGrp="1"/>
          </p:cNvSpPr>
          <p:nvPr>
            <p:ph type="ctrTitle"/>
          </p:nvPr>
        </p:nvSpPr>
        <p:spPr>
          <a:xfrm>
            <a:off x="3119438" y="3540125"/>
            <a:ext cx="5768975" cy="1470025"/>
          </a:xfrm>
        </p:spPr>
        <p:txBody>
          <a:bodyPr/>
          <a:lstStyle>
            <a:lvl1pPr>
              <a:defRPr/>
            </a:lvl1pPr>
          </a:lstStyle>
          <a:p>
            <a:r>
              <a:rPr lang="fr-FR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subTitle" idx="1"/>
          </p:nvPr>
        </p:nvSpPr>
        <p:spPr>
          <a:xfrm>
            <a:off x="3119438" y="5084763"/>
            <a:ext cx="5773737" cy="960437"/>
          </a:xfrm>
        </p:spPr>
        <p:txBody>
          <a:bodyPr/>
          <a:lstStyle>
            <a:lvl1pPr marL="0" indent="0">
              <a:lnSpc>
                <a:spcPct val="80000"/>
              </a:lnSpc>
              <a:buFont typeface="Trebuchet MS" pitchFamily="34" charset="0"/>
              <a:buNone/>
              <a:defRPr>
                <a:solidFill>
                  <a:srgbClr val="005BAB"/>
                </a:solidFill>
              </a:defRPr>
            </a:lvl1pPr>
          </a:lstStyle>
          <a:p>
            <a:r>
              <a:rPr lang="fr-FR"/>
              <a:t>Click to edit Master subtitle style</a:t>
            </a:r>
          </a:p>
        </p:txBody>
      </p:sp>
    </p:spTree>
  </p:cSld>
  <p:clrMapOvr>
    <a:masterClrMapping/>
  </p:clrMapOvr>
  <p:transition spd="med">
    <p:wipe dir="r"/>
  </p:transition>
  <p:hf hd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en-GB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dirty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</p:spTree>
  </p:cSld>
  <p:clrMapOvr>
    <a:masterClrMapping/>
  </p:clrMapOvr>
  <p:transition spd="med">
    <p:wipe dir="r"/>
  </p:transition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GB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GB"/>
          </a:p>
        </p:txBody>
      </p:sp>
    </p:spTree>
  </p:cSld>
  <p:clrMapOvr>
    <a:masterClrMapping/>
  </p:clrMapOvr>
  <p:transition spd="med">
    <p:wipe dir="r"/>
  </p:transition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en-GB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</p:spTree>
  </p:cSld>
  <p:clrMapOvr>
    <a:masterClrMapping/>
  </p:clrMapOvr>
  <p:transition spd="med">
    <p:wipe dir="r"/>
  </p:transition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GB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827088" y="1811338"/>
            <a:ext cx="3919537" cy="44259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GB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899025" y="1811338"/>
            <a:ext cx="3921125" cy="44259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GB"/>
          </a:p>
        </p:txBody>
      </p:sp>
    </p:spTree>
  </p:cSld>
  <p:clrMapOvr>
    <a:masterClrMapping/>
  </p:clrMapOvr>
  <p:transition spd="med">
    <p:wipe dir="r"/>
  </p:transition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en-GB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GB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GB"/>
          </a:p>
        </p:txBody>
      </p:sp>
    </p:spTree>
  </p:cSld>
  <p:clrMapOvr>
    <a:masterClrMapping/>
  </p:clrMapOvr>
  <p:transition spd="med">
    <p:wipe dir="r"/>
  </p:transition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GB"/>
          </a:p>
        </p:txBody>
      </p:sp>
    </p:spTree>
  </p:cSld>
  <p:clrMapOvr>
    <a:masterClrMapping/>
  </p:clrMapOvr>
  <p:transition spd="med">
    <p:wipe dir="r"/>
  </p:transition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>
    <p:wipe dir="r"/>
  </p:transition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en-GB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GB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</p:spTree>
  </p:cSld>
  <p:clrMapOvr>
    <a:masterClrMapping/>
  </p:clrMapOvr>
  <p:transition spd="med">
    <p:wipe dir="r"/>
  </p:transition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en-GB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dirty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</p:spTree>
  </p:cSld>
  <p:clrMapOvr>
    <a:masterClrMapping/>
  </p:clrMapOvr>
  <p:transition spd="med">
    <p:wipe dir="r"/>
  </p:transition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GB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GB"/>
          </a:p>
        </p:txBody>
      </p:sp>
    </p:spTree>
  </p:cSld>
  <p:clrMapOvr>
    <a:masterClrMapping/>
  </p:clrMapOvr>
  <p:transition spd="med">
    <p:wipe dir="r"/>
  </p:transition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823075" y="771525"/>
            <a:ext cx="1997075" cy="5465763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en-GB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827088" y="771525"/>
            <a:ext cx="5843587" cy="5465763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GB"/>
          </a:p>
        </p:txBody>
      </p:sp>
    </p:spTree>
  </p:cSld>
  <p:clrMapOvr>
    <a:masterClrMapping/>
  </p:clrMapOvr>
  <p:transition spd="med">
    <p:wipe dir="r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02.xml"/><Relationship Id="rId2" Type="http://schemas.openxmlformats.org/officeDocument/2006/relationships/slideLayout" Target="../slideLayouts/slideLayout101.xml"/><Relationship Id="rId1" Type="http://schemas.openxmlformats.org/officeDocument/2006/relationships/slideLayout" Target="../slideLayouts/slideLayout100.xml"/><Relationship Id="rId6" Type="http://schemas.openxmlformats.org/officeDocument/2006/relationships/image" Target="../media/image7.png"/><Relationship Id="rId5" Type="http://schemas.openxmlformats.org/officeDocument/2006/relationships/theme" Target="../theme/theme10.xml"/><Relationship Id="rId4" Type="http://schemas.openxmlformats.org/officeDocument/2006/relationships/slideLayout" Target="../slideLayouts/slideLayout103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1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06.xml"/><Relationship Id="rId7" Type="http://schemas.openxmlformats.org/officeDocument/2006/relationships/slideLayout" Target="../slideLayouts/slideLayout110.xml"/><Relationship Id="rId12" Type="http://schemas.openxmlformats.org/officeDocument/2006/relationships/theme" Target="../theme/theme11.xml"/><Relationship Id="rId2" Type="http://schemas.openxmlformats.org/officeDocument/2006/relationships/slideLayout" Target="../slideLayouts/slideLayout105.xml"/><Relationship Id="rId1" Type="http://schemas.openxmlformats.org/officeDocument/2006/relationships/slideLayout" Target="../slideLayouts/slideLayout104.xml"/><Relationship Id="rId6" Type="http://schemas.openxmlformats.org/officeDocument/2006/relationships/slideLayout" Target="../slideLayouts/slideLayout109.xml"/><Relationship Id="rId11" Type="http://schemas.openxmlformats.org/officeDocument/2006/relationships/slideLayout" Target="../slideLayouts/slideLayout114.xml"/><Relationship Id="rId5" Type="http://schemas.openxmlformats.org/officeDocument/2006/relationships/slideLayout" Target="../slideLayouts/slideLayout108.xml"/><Relationship Id="rId10" Type="http://schemas.openxmlformats.org/officeDocument/2006/relationships/slideLayout" Target="../slideLayouts/slideLayout113.xml"/><Relationship Id="rId4" Type="http://schemas.openxmlformats.org/officeDocument/2006/relationships/slideLayout" Target="../slideLayouts/slideLayout107.xml"/><Relationship Id="rId9" Type="http://schemas.openxmlformats.org/officeDocument/2006/relationships/slideLayout" Target="../slideLayouts/slideLayout112.xml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2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17.xml"/><Relationship Id="rId7" Type="http://schemas.openxmlformats.org/officeDocument/2006/relationships/slideLayout" Target="../slideLayouts/slideLayout121.xml"/><Relationship Id="rId12" Type="http://schemas.openxmlformats.org/officeDocument/2006/relationships/theme" Target="../theme/theme12.xml"/><Relationship Id="rId2" Type="http://schemas.openxmlformats.org/officeDocument/2006/relationships/slideLayout" Target="../slideLayouts/slideLayout116.xml"/><Relationship Id="rId1" Type="http://schemas.openxmlformats.org/officeDocument/2006/relationships/slideLayout" Target="../slideLayouts/slideLayout115.xml"/><Relationship Id="rId6" Type="http://schemas.openxmlformats.org/officeDocument/2006/relationships/slideLayout" Target="../slideLayouts/slideLayout120.xml"/><Relationship Id="rId11" Type="http://schemas.openxmlformats.org/officeDocument/2006/relationships/slideLayout" Target="../slideLayouts/slideLayout125.xml"/><Relationship Id="rId5" Type="http://schemas.openxmlformats.org/officeDocument/2006/relationships/slideLayout" Target="../slideLayouts/slideLayout119.xml"/><Relationship Id="rId10" Type="http://schemas.openxmlformats.org/officeDocument/2006/relationships/slideLayout" Target="../slideLayouts/slideLayout124.xml"/><Relationship Id="rId4" Type="http://schemas.openxmlformats.org/officeDocument/2006/relationships/slideLayout" Target="../slideLayouts/slideLayout118.xml"/><Relationship Id="rId9" Type="http://schemas.openxmlformats.org/officeDocument/2006/relationships/slideLayout" Target="../slideLayouts/slideLayout123.xml"/></Relationships>
</file>

<file path=ppt/slideMasters/_rels/slideMaster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3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28.xml"/><Relationship Id="rId7" Type="http://schemas.openxmlformats.org/officeDocument/2006/relationships/slideLayout" Target="../slideLayouts/slideLayout132.xml"/><Relationship Id="rId12" Type="http://schemas.openxmlformats.org/officeDocument/2006/relationships/theme" Target="../theme/theme13.xml"/><Relationship Id="rId2" Type="http://schemas.openxmlformats.org/officeDocument/2006/relationships/slideLayout" Target="../slideLayouts/slideLayout127.xml"/><Relationship Id="rId1" Type="http://schemas.openxmlformats.org/officeDocument/2006/relationships/slideLayout" Target="../slideLayouts/slideLayout126.xml"/><Relationship Id="rId6" Type="http://schemas.openxmlformats.org/officeDocument/2006/relationships/slideLayout" Target="../slideLayouts/slideLayout131.xml"/><Relationship Id="rId11" Type="http://schemas.openxmlformats.org/officeDocument/2006/relationships/slideLayout" Target="../slideLayouts/slideLayout136.xml"/><Relationship Id="rId5" Type="http://schemas.openxmlformats.org/officeDocument/2006/relationships/slideLayout" Target="../slideLayouts/slideLayout130.xml"/><Relationship Id="rId10" Type="http://schemas.openxmlformats.org/officeDocument/2006/relationships/slideLayout" Target="../slideLayouts/slideLayout135.xml"/><Relationship Id="rId4" Type="http://schemas.openxmlformats.org/officeDocument/2006/relationships/slideLayout" Target="../slideLayouts/slideLayout129.xml"/><Relationship Id="rId9" Type="http://schemas.openxmlformats.org/officeDocument/2006/relationships/slideLayout" Target="../slideLayouts/slideLayout134.xml"/></Relationships>
</file>

<file path=ppt/slideMasters/_rels/slideMaster1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4.xml"/><Relationship Id="rId3" Type="http://schemas.openxmlformats.org/officeDocument/2006/relationships/slideLayout" Target="../slideLayouts/slideLayout139.xml"/><Relationship Id="rId7" Type="http://schemas.openxmlformats.org/officeDocument/2006/relationships/slideLayout" Target="../slideLayouts/slideLayout143.xml"/><Relationship Id="rId12" Type="http://schemas.openxmlformats.org/officeDocument/2006/relationships/theme" Target="../theme/theme14.xml"/><Relationship Id="rId2" Type="http://schemas.openxmlformats.org/officeDocument/2006/relationships/slideLayout" Target="../slideLayouts/slideLayout138.xml"/><Relationship Id="rId1" Type="http://schemas.openxmlformats.org/officeDocument/2006/relationships/slideLayout" Target="../slideLayouts/slideLayout137.xml"/><Relationship Id="rId6" Type="http://schemas.openxmlformats.org/officeDocument/2006/relationships/slideLayout" Target="../slideLayouts/slideLayout142.xml"/><Relationship Id="rId11" Type="http://schemas.openxmlformats.org/officeDocument/2006/relationships/slideLayout" Target="../slideLayouts/slideLayout147.xml"/><Relationship Id="rId5" Type="http://schemas.openxmlformats.org/officeDocument/2006/relationships/slideLayout" Target="../slideLayouts/slideLayout141.xml"/><Relationship Id="rId10" Type="http://schemas.openxmlformats.org/officeDocument/2006/relationships/slideLayout" Target="../slideLayouts/slideLayout146.xml"/><Relationship Id="rId4" Type="http://schemas.openxmlformats.org/officeDocument/2006/relationships/slideLayout" Target="../slideLayouts/slideLayout140.xml"/><Relationship Id="rId9" Type="http://schemas.openxmlformats.org/officeDocument/2006/relationships/slideLayout" Target="../slideLayouts/slideLayout145.xml"/></Relationships>
</file>

<file path=ppt/slideMasters/_rels/slideMaster1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5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50.xml"/><Relationship Id="rId7" Type="http://schemas.openxmlformats.org/officeDocument/2006/relationships/slideLayout" Target="../slideLayouts/slideLayout154.xml"/><Relationship Id="rId12" Type="http://schemas.openxmlformats.org/officeDocument/2006/relationships/theme" Target="../theme/theme15.xml"/><Relationship Id="rId2" Type="http://schemas.openxmlformats.org/officeDocument/2006/relationships/slideLayout" Target="../slideLayouts/slideLayout149.xml"/><Relationship Id="rId1" Type="http://schemas.openxmlformats.org/officeDocument/2006/relationships/slideLayout" Target="../slideLayouts/slideLayout148.xml"/><Relationship Id="rId6" Type="http://schemas.openxmlformats.org/officeDocument/2006/relationships/slideLayout" Target="../slideLayouts/slideLayout153.xml"/><Relationship Id="rId11" Type="http://schemas.openxmlformats.org/officeDocument/2006/relationships/slideLayout" Target="../slideLayouts/slideLayout158.xml"/><Relationship Id="rId5" Type="http://schemas.openxmlformats.org/officeDocument/2006/relationships/slideLayout" Target="../slideLayouts/slideLayout152.xml"/><Relationship Id="rId10" Type="http://schemas.openxmlformats.org/officeDocument/2006/relationships/slideLayout" Target="../slideLayouts/slideLayout157.xml"/><Relationship Id="rId4" Type="http://schemas.openxmlformats.org/officeDocument/2006/relationships/slideLayout" Target="../slideLayouts/slideLayout151.xml"/><Relationship Id="rId9" Type="http://schemas.openxmlformats.org/officeDocument/2006/relationships/slideLayout" Target="../slideLayouts/slideLayout156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image" Target="../media/image4.png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6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91.xml"/><Relationship Id="rId7" Type="http://schemas.openxmlformats.org/officeDocument/2006/relationships/slideLayout" Target="../slideLayouts/slideLayout95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0.xml"/><Relationship Id="rId1" Type="http://schemas.openxmlformats.org/officeDocument/2006/relationships/slideLayout" Target="../slideLayouts/slideLayout89.xml"/><Relationship Id="rId6" Type="http://schemas.openxmlformats.org/officeDocument/2006/relationships/slideLayout" Target="../slideLayouts/slideLayout94.xml"/><Relationship Id="rId11" Type="http://schemas.openxmlformats.org/officeDocument/2006/relationships/slideLayout" Target="../slideLayouts/slideLayout99.xml"/><Relationship Id="rId5" Type="http://schemas.openxmlformats.org/officeDocument/2006/relationships/slideLayout" Target="../slideLayouts/slideLayout93.xml"/><Relationship Id="rId10" Type="http://schemas.openxmlformats.org/officeDocument/2006/relationships/slideLayout" Target="../slideLayouts/slideLayout98.xml"/><Relationship Id="rId4" Type="http://schemas.openxmlformats.org/officeDocument/2006/relationships/slideLayout" Target="../slideLayouts/slideLayout92.xml"/><Relationship Id="rId9" Type="http://schemas.openxmlformats.org/officeDocument/2006/relationships/slideLayout" Target="../slideLayouts/slideLayout9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02"/>
          <p:cNvSpPr>
            <a:spLocks noChangeAspect="1" noChangeArrowheads="1"/>
          </p:cNvSpPr>
          <p:nvPr/>
        </p:nvSpPr>
        <p:spPr bwMode="gray">
          <a:xfrm>
            <a:off x="0" y="0"/>
            <a:ext cx="9144000" cy="1052513"/>
          </a:xfrm>
          <a:prstGeom prst="rect">
            <a:avLst/>
          </a:prstGeom>
          <a:solidFill>
            <a:srgbClr val="005BAB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GB">
              <a:ea typeface="ＭＳ Ｐゴシック" pitchFamily="-108" charset="-128"/>
            </a:endParaRPr>
          </a:p>
        </p:txBody>
      </p:sp>
      <p:grpSp>
        <p:nvGrpSpPr>
          <p:cNvPr id="3" name="Group 103"/>
          <p:cNvGrpSpPr>
            <a:grpSpLocks noChangeAspect="1"/>
          </p:cNvGrpSpPr>
          <p:nvPr/>
        </p:nvGrpSpPr>
        <p:grpSpPr bwMode="auto">
          <a:xfrm>
            <a:off x="0" y="188913"/>
            <a:ext cx="9144000" cy="6669087"/>
            <a:chOff x="5921" y="59"/>
            <a:chExt cx="5766" cy="4206"/>
          </a:xfrm>
        </p:grpSpPr>
        <p:sp>
          <p:nvSpPr>
            <p:cNvPr id="1037" name="Freeform 104"/>
            <p:cNvSpPr>
              <a:spLocks noChangeAspect="1"/>
            </p:cNvSpPr>
            <p:nvPr userDrawn="1"/>
          </p:nvSpPr>
          <p:spPr bwMode="gray">
            <a:xfrm>
              <a:off x="9929" y="2477"/>
              <a:ext cx="1027" cy="1398"/>
            </a:xfrm>
            <a:custGeom>
              <a:avLst/>
              <a:gdLst>
                <a:gd name="T0" fmla="*/ 110 w 513"/>
                <a:gd name="T1" fmla="*/ 696 h 698"/>
                <a:gd name="T2" fmla="*/ 513 w 513"/>
                <a:gd name="T3" fmla="*/ 0 h 698"/>
                <a:gd name="T4" fmla="*/ 0 w 513"/>
                <a:gd name="T5" fmla="*/ 698 h 698"/>
                <a:gd name="T6" fmla="*/ 110 w 513"/>
                <a:gd name="T7" fmla="*/ 698 h 698"/>
                <a:gd name="T8" fmla="*/ 110 w 513"/>
                <a:gd name="T9" fmla="*/ 696 h 69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13" h="698">
                  <a:moveTo>
                    <a:pt x="110" y="696"/>
                  </a:moveTo>
                  <a:cubicBezTo>
                    <a:pt x="110" y="398"/>
                    <a:pt x="272" y="138"/>
                    <a:pt x="513" y="0"/>
                  </a:cubicBezTo>
                  <a:cubicBezTo>
                    <a:pt x="242" y="130"/>
                    <a:pt x="44" y="389"/>
                    <a:pt x="0" y="698"/>
                  </a:cubicBezTo>
                  <a:cubicBezTo>
                    <a:pt x="110" y="698"/>
                    <a:pt x="110" y="698"/>
                    <a:pt x="110" y="698"/>
                  </a:cubicBezTo>
                  <a:cubicBezTo>
                    <a:pt x="110" y="697"/>
                    <a:pt x="110" y="696"/>
                    <a:pt x="110" y="696"/>
                  </a:cubicBezTo>
                  <a:close/>
                </a:path>
              </a:pathLst>
            </a:custGeom>
            <a:solidFill>
              <a:schemeClr val="bg1"/>
            </a:soli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pPr>
                <a:defRPr/>
              </a:pPr>
              <a:endParaRPr lang="en-GB">
                <a:ea typeface="ＭＳ Ｐゴシック" pitchFamily="-108" charset="-128"/>
              </a:endParaRPr>
            </a:p>
          </p:txBody>
        </p:sp>
        <p:sp>
          <p:nvSpPr>
            <p:cNvPr id="1038" name="Freeform 105"/>
            <p:cNvSpPr>
              <a:spLocks noChangeAspect="1"/>
            </p:cNvSpPr>
            <p:nvPr userDrawn="1"/>
          </p:nvSpPr>
          <p:spPr bwMode="gray">
            <a:xfrm>
              <a:off x="5921" y="59"/>
              <a:ext cx="5766" cy="4206"/>
            </a:xfrm>
            <a:custGeom>
              <a:avLst/>
              <a:gdLst>
                <a:gd name="T0" fmla="*/ 2515 w 2880"/>
                <a:gd name="T1" fmla="*/ 1207 h 2100"/>
                <a:gd name="T2" fmla="*/ 2880 w 2880"/>
                <a:gd name="T3" fmla="*/ 1101 h 2100"/>
                <a:gd name="T4" fmla="*/ 2880 w 2880"/>
                <a:gd name="T5" fmla="*/ 117 h 2100"/>
                <a:gd name="T6" fmla="*/ 376 w 2880"/>
                <a:gd name="T7" fmla="*/ 0 h 2100"/>
                <a:gd name="T8" fmla="*/ 0 w 2880"/>
                <a:gd name="T9" fmla="*/ 258 h 2100"/>
                <a:gd name="T10" fmla="*/ 0 w 2880"/>
                <a:gd name="T11" fmla="*/ 978 h 2100"/>
                <a:gd name="T12" fmla="*/ 0 w 2880"/>
                <a:gd name="T13" fmla="*/ 2100 h 2100"/>
                <a:gd name="T14" fmla="*/ 2880 w 2880"/>
                <a:gd name="T15" fmla="*/ 2100 h 2100"/>
                <a:gd name="T16" fmla="*/ 2880 w 2880"/>
                <a:gd name="T17" fmla="*/ 1905 h 2100"/>
                <a:gd name="T18" fmla="*/ 2002 w 2880"/>
                <a:gd name="T19" fmla="*/ 1905 h 2100"/>
                <a:gd name="T20" fmla="*/ 2515 w 2880"/>
                <a:gd name="T21" fmla="*/ 1207 h 2100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2880" h="2100">
                  <a:moveTo>
                    <a:pt x="2515" y="1207"/>
                  </a:moveTo>
                  <a:cubicBezTo>
                    <a:pt x="2623" y="1144"/>
                    <a:pt x="2748" y="1106"/>
                    <a:pt x="2880" y="1101"/>
                  </a:cubicBezTo>
                  <a:cubicBezTo>
                    <a:pt x="2880" y="117"/>
                    <a:pt x="2880" y="117"/>
                    <a:pt x="2880" y="117"/>
                  </a:cubicBezTo>
                  <a:cubicBezTo>
                    <a:pt x="1470" y="211"/>
                    <a:pt x="796" y="0"/>
                    <a:pt x="376" y="0"/>
                  </a:cubicBezTo>
                  <a:cubicBezTo>
                    <a:pt x="65" y="0"/>
                    <a:pt x="8" y="169"/>
                    <a:pt x="0" y="258"/>
                  </a:cubicBezTo>
                  <a:cubicBezTo>
                    <a:pt x="0" y="258"/>
                    <a:pt x="0" y="258"/>
                    <a:pt x="0" y="978"/>
                  </a:cubicBezTo>
                  <a:cubicBezTo>
                    <a:pt x="0" y="2100"/>
                    <a:pt x="0" y="2100"/>
                    <a:pt x="0" y="2100"/>
                  </a:cubicBezTo>
                  <a:cubicBezTo>
                    <a:pt x="2880" y="2100"/>
                    <a:pt x="2880" y="2100"/>
                    <a:pt x="2880" y="2100"/>
                  </a:cubicBezTo>
                  <a:cubicBezTo>
                    <a:pt x="2880" y="1905"/>
                    <a:pt x="2880" y="1905"/>
                    <a:pt x="2880" y="1905"/>
                  </a:cubicBezTo>
                  <a:cubicBezTo>
                    <a:pt x="2002" y="1905"/>
                    <a:pt x="2002" y="1905"/>
                    <a:pt x="2002" y="1905"/>
                  </a:cubicBezTo>
                  <a:cubicBezTo>
                    <a:pt x="2046" y="1596"/>
                    <a:pt x="2244" y="1337"/>
                    <a:pt x="2515" y="1207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>
                <a:ea typeface="ＭＳ Ｐゴシック" pitchFamily="-108" charset="-128"/>
              </a:endParaRPr>
            </a:p>
          </p:txBody>
        </p:sp>
      </p:grpSp>
      <p:grpSp>
        <p:nvGrpSpPr>
          <p:cNvPr id="4" name="Group 59"/>
          <p:cNvGrpSpPr>
            <a:grpSpLocks/>
          </p:cNvGrpSpPr>
          <p:nvPr/>
        </p:nvGrpSpPr>
        <p:grpSpPr bwMode="auto">
          <a:xfrm>
            <a:off x="0" y="188913"/>
            <a:ext cx="9144000" cy="6669087"/>
            <a:chOff x="0" y="119"/>
            <a:chExt cx="5760" cy="4201"/>
          </a:xfrm>
        </p:grpSpPr>
        <p:grpSp>
          <p:nvGrpSpPr>
            <p:cNvPr id="5" name="Group 152"/>
            <p:cNvGrpSpPr>
              <a:grpSpLocks/>
            </p:cNvGrpSpPr>
            <p:nvPr userDrawn="1"/>
          </p:nvGrpSpPr>
          <p:grpSpPr bwMode="auto">
            <a:xfrm>
              <a:off x="0" y="119"/>
              <a:ext cx="5760" cy="2722"/>
              <a:chOff x="-1" y="2536050"/>
              <a:chExt cx="9144001" cy="4321950"/>
            </a:xfrm>
          </p:grpSpPr>
          <p:sp>
            <p:nvSpPr>
              <p:cNvPr id="1035" name="Freeform 5"/>
              <p:cNvSpPr>
                <a:spLocks noChangeAspect="1"/>
              </p:cNvSpPr>
              <p:nvPr userDrawn="1"/>
            </p:nvSpPr>
            <p:spPr bwMode="gray">
              <a:xfrm>
                <a:off x="-1" y="2536050"/>
                <a:ext cx="9144001" cy="3393095"/>
              </a:xfrm>
              <a:custGeom>
                <a:avLst/>
                <a:gdLst>
                  <a:gd name="T0" fmla="*/ 9144001 w 2381"/>
                  <a:gd name="T1" fmla="*/ 3393095 h 882"/>
                  <a:gd name="T2" fmla="*/ 0 w 2381"/>
                  <a:gd name="T3" fmla="*/ 3393095 h 882"/>
                  <a:gd name="T4" fmla="*/ 0 w 2381"/>
                  <a:gd name="T5" fmla="*/ 819421 h 882"/>
                  <a:gd name="T6" fmla="*/ 1194366 w 2381"/>
                  <a:gd name="T7" fmla="*/ 0 h 882"/>
                  <a:gd name="T8" fmla="*/ 9144001 w 2381"/>
                  <a:gd name="T9" fmla="*/ 373164 h 882"/>
                  <a:gd name="T10" fmla="*/ 9144001 w 2381"/>
                  <a:gd name="T11" fmla="*/ 3393095 h 88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381"/>
                  <a:gd name="T19" fmla="*/ 0 h 882"/>
                  <a:gd name="T20" fmla="*/ 2381 w 2381"/>
                  <a:gd name="T21" fmla="*/ 882 h 882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381" h="882">
                    <a:moveTo>
                      <a:pt x="2381" y="882"/>
                    </a:moveTo>
                    <a:cubicBezTo>
                      <a:pt x="0" y="882"/>
                      <a:pt x="0" y="882"/>
                      <a:pt x="0" y="882"/>
                    </a:cubicBezTo>
                    <a:cubicBezTo>
                      <a:pt x="0" y="213"/>
                      <a:pt x="0" y="213"/>
                      <a:pt x="0" y="213"/>
                    </a:cubicBezTo>
                    <a:cubicBezTo>
                      <a:pt x="7" y="140"/>
                      <a:pt x="54" y="0"/>
                      <a:pt x="311" y="0"/>
                    </a:cubicBezTo>
                    <a:cubicBezTo>
                      <a:pt x="658" y="0"/>
                      <a:pt x="1215" y="174"/>
                      <a:pt x="2381" y="97"/>
                    </a:cubicBezTo>
                    <a:lnTo>
                      <a:pt x="2381" y="882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>
                  <a:ea typeface="ＭＳ Ｐゴシック" pitchFamily="-108" charset="-128"/>
                </a:endParaRPr>
              </a:p>
            </p:txBody>
          </p:sp>
          <p:sp>
            <p:nvSpPr>
              <p:cNvPr id="1036" name="Rectangle 38"/>
              <p:cNvSpPr>
                <a:spLocks noChangeArrowheads="1"/>
              </p:cNvSpPr>
              <p:nvPr userDrawn="1"/>
            </p:nvSpPr>
            <p:spPr bwMode="gray">
              <a:xfrm>
                <a:off x="-1" y="5643344"/>
                <a:ext cx="9144001" cy="1214656"/>
              </a:xfrm>
              <a:prstGeom prst="rect">
                <a:avLst/>
              </a:prstGeom>
              <a:solidFill>
                <a:schemeClr val="bg1"/>
              </a:solidFill>
              <a:ln w="25400" algn="ctr">
                <a:noFill/>
                <a:miter lim="800000"/>
                <a:headEnd/>
                <a:tailEnd/>
              </a:ln>
            </p:spPr>
            <p:txBody>
              <a:bodyPr anchor="ctr"/>
              <a:lstStyle/>
              <a:p>
                <a:pPr algn="ctr">
                  <a:defRPr/>
                </a:pPr>
                <a:endParaRPr lang="fr-FR">
                  <a:solidFill>
                    <a:srgbClr val="FFFFFF"/>
                  </a:solidFill>
                  <a:ea typeface="ＭＳ Ｐゴシック" pitchFamily="-108" charset="-128"/>
                </a:endParaRPr>
              </a:p>
            </p:txBody>
          </p:sp>
        </p:grpSp>
        <p:sp>
          <p:nvSpPr>
            <p:cNvPr id="2" name="Rectangle 63"/>
            <p:cNvSpPr>
              <a:spLocks noChangeArrowheads="1"/>
            </p:cNvSpPr>
            <p:nvPr userDrawn="1"/>
          </p:nvSpPr>
          <p:spPr bwMode="gray">
            <a:xfrm>
              <a:off x="0" y="2659"/>
              <a:ext cx="5760" cy="1661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GB">
                <a:ea typeface="ＭＳ Ｐゴシック" pitchFamily="-108" charset="-128"/>
              </a:endParaRPr>
            </a:p>
          </p:txBody>
        </p:sp>
      </p:grpSp>
      <p:sp>
        <p:nvSpPr>
          <p:cNvPr id="1029" name="Text Placeholder 2"/>
          <p:cNvSpPr>
            <a:spLocks noGrp="1"/>
          </p:cNvSpPr>
          <p:nvPr>
            <p:ph type="body" idx="1"/>
          </p:nvPr>
        </p:nvSpPr>
        <p:spPr bwMode="gray">
          <a:xfrm>
            <a:off x="827088" y="1811338"/>
            <a:ext cx="7993062" cy="442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30" name="Slide Number Placeholder 4"/>
          <p:cNvSpPr txBox="1">
            <a:spLocks noGrp="1"/>
          </p:cNvSpPr>
          <p:nvPr/>
        </p:nvSpPr>
        <p:spPr bwMode="gray">
          <a:xfrm>
            <a:off x="8172450" y="6345238"/>
            <a:ext cx="51435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>
              <a:defRPr/>
            </a:pPr>
            <a:fld id="{7BE88171-09D8-4E8B-B646-A44C89DDCFEA}" type="slidenum">
              <a:rPr lang="en-US" sz="1000">
                <a:solidFill>
                  <a:srgbClr val="005BAB"/>
                </a:solidFill>
                <a:ea typeface="ＭＳ Ｐゴシック" pitchFamily="-108" charset="-128"/>
              </a:rPr>
              <a:pPr algn="r">
                <a:defRPr/>
              </a:pPr>
              <a:t>‹Nº›</a:t>
            </a:fld>
            <a:endParaRPr lang="en-US" sz="1000">
              <a:solidFill>
                <a:srgbClr val="005BAB"/>
              </a:solidFill>
              <a:ea typeface="ＭＳ Ｐゴシック" pitchFamily="-108" charset="-128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 bwMode="gray">
          <a:xfrm>
            <a:off x="323850" y="522288"/>
            <a:ext cx="500063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marL="357188" indent="-357188" algn="ctr">
              <a:buClr>
                <a:srgbClr val="9ECC3B"/>
              </a:buClr>
              <a:buSzPct val="100000"/>
              <a:buFont typeface="Trebuchet MS" pitchFamily="-108" charset="0"/>
              <a:buNone/>
              <a:defRPr/>
            </a:pPr>
            <a:r>
              <a:rPr lang="en-US" sz="4400">
                <a:solidFill>
                  <a:srgbClr val="9ECC3B"/>
                </a:solidFill>
                <a:ea typeface="ＭＳ Ｐゴシック" pitchFamily="-108" charset="-128"/>
                <a:sym typeface="Wingdings" pitchFamily="-108" charset="2"/>
              </a:rPr>
              <a:t></a:t>
            </a:r>
          </a:p>
        </p:txBody>
      </p:sp>
      <p:sp>
        <p:nvSpPr>
          <p:cNvPr id="1032" name="Title Placeholder 1"/>
          <p:cNvSpPr>
            <a:spLocks noGrp="1"/>
          </p:cNvSpPr>
          <p:nvPr>
            <p:ph type="title"/>
          </p:nvPr>
        </p:nvSpPr>
        <p:spPr bwMode="gray">
          <a:xfrm>
            <a:off x="982663" y="771525"/>
            <a:ext cx="7837487" cy="1039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pic>
        <p:nvPicPr>
          <p:cNvPr id="1033" name="Picture 9" descr="acer_logo-def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7956550" y="44450"/>
            <a:ext cx="1106488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08" r:id="rId1"/>
    <p:sldLayoutId id="2147483809" r:id="rId2"/>
    <p:sldLayoutId id="2147483810" r:id="rId3"/>
    <p:sldLayoutId id="2147483811" r:id="rId4"/>
    <p:sldLayoutId id="2147483812" r:id="rId5"/>
    <p:sldLayoutId id="2147483813" r:id="rId6"/>
    <p:sldLayoutId id="2147483814" r:id="rId7"/>
    <p:sldLayoutId id="2147483815" r:id="rId8"/>
    <p:sldLayoutId id="2147483816" r:id="rId9"/>
    <p:sldLayoutId id="2147483817" r:id="rId10"/>
    <p:sldLayoutId id="2147483818" r:id="rId11"/>
  </p:sldLayoutIdLst>
  <p:transition spd="med"/>
  <p:timing>
    <p:tnLst>
      <p:par>
        <p:cTn id="1" dur="indefinite" restart="never" nodeType="tmRoot"/>
      </p:par>
    </p:tnLst>
  </p:timing>
  <p:hf hd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+mj-lt"/>
          <a:ea typeface="ＭＳ Ｐゴシック" pitchFamily="-108" charset="-128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  <a:ea typeface="ＭＳ Ｐゴシック" pitchFamily="-108" charset="-128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  <a:ea typeface="ＭＳ Ｐゴシック" pitchFamily="-108" charset="-128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  <a:ea typeface="ＭＳ Ｐゴシック" pitchFamily="-108" charset="-128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  <a:ea typeface="ＭＳ Ｐゴシック" pitchFamily="-108" charset="-128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</a:defRPr>
      </a:lvl9pPr>
    </p:titleStyle>
    <p:bodyStyle>
      <a:lvl1pPr marL="444500" indent="-444500" algn="l" rtl="0" eaLnBrk="0" fontAlgn="base" hangingPunct="0">
        <a:spcBef>
          <a:spcPct val="0"/>
        </a:spcBef>
        <a:spcAft>
          <a:spcPct val="0"/>
        </a:spcAft>
        <a:buClr>
          <a:srgbClr val="005BAB"/>
        </a:buClr>
        <a:buSzPct val="400000"/>
        <a:buFont typeface="Trebuchet MS" pitchFamily="34" charset="0"/>
        <a:buChar char="."/>
        <a:defRPr sz="2800">
          <a:solidFill>
            <a:schemeClr val="tx1"/>
          </a:solidFill>
          <a:latin typeface="+mn-lt"/>
          <a:ea typeface="ＭＳ Ｐゴシック" pitchFamily="-108" charset="-128"/>
          <a:cs typeface="+mn-cs"/>
        </a:defRPr>
      </a:lvl1pPr>
      <a:lvl2pPr marL="998538" indent="-368300" algn="l" rtl="0" eaLnBrk="0" fontAlgn="base" hangingPunct="0">
        <a:spcBef>
          <a:spcPct val="0"/>
        </a:spcBef>
        <a:spcAft>
          <a:spcPct val="0"/>
        </a:spcAft>
        <a:buClr>
          <a:srgbClr val="005BAB"/>
        </a:buClr>
        <a:buSzPct val="125000"/>
        <a:buFont typeface="Trebuchet MS" pitchFamily="34" charset="0"/>
        <a:buChar char="»"/>
        <a:defRPr sz="2600">
          <a:solidFill>
            <a:schemeClr val="tx1"/>
          </a:solidFill>
          <a:latin typeface="+mn-lt"/>
          <a:ea typeface="ＭＳ Ｐゴシック" pitchFamily="-108" charset="-128"/>
        </a:defRPr>
      </a:lvl2pPr>
      <a:lvl3pPr marL="1406525" indent="-228600" algn="l" rtl="0" eaLnBrk="0" fontAlgn="base" hangingPunct="0">
        <a:spcBef>
          <a:spcPct val="0"/>
        </a:spcBef>
        <a:spcAft>
          <a:spcPct val="0"/>
        </a:spcAft>
        <a:buClr>
          <a:srgbClr val="005BAB"/>
        </a:buClr>
        <a:buFont typeface="Arial" charset="0"/>
        <a:buChar char="•"/>
        <a:defRPr sz="2400">
          <a:solidFill>
            <a:schemeClr val="tx1"/>
          </a:solidFill>
          <a:latin typeface="+mn-lt"/>
          <a:ea typeface="ＭＳ Ｐゴシック" pitchFamily="-108" charset="-128"/>
        </a:defRPr>
      </a:lvl3pPr>
      <a:lvl4pPr marL="1814513" indent="-228600" algn="l" rtl="0" eaLnBrk="0" fontAlgn="base" hangingPunct="0">
        <a:spcBef>
          <a:spcPct val="0"/>
        </a:spcBef>
        <a:spcAft>
          <a:spcPct val="0"/>
        </a:spcAft>
        <a:buClr>
          <a:srgbClr val="005BAB"/>
        </a:buClr>
        <a:buSzPct val="125000"/>
        <a:buFont typeface="Arial" charset="0"/>
        <a:buChar char="­"/>
        <a:defRPr sz="2200">
          <a:solidFill>
            <a:schemeClr val="tx1"/>
          </a:solidFill>
          <a:latin typeface="+mn-lt"/>
          <a:ea typeface="ＭＳ Ｐゴシック" pitchFamily="-108" charset="-128"/>
        </a:defRPr>
      </a:lvl4pPr>
      <a:lvl5pPr marL="2222500" indent="-228600" algn="l" rtl="0" eaLnBrk="0" fontAlgn="base" hangingPunct="0">
        <a:spcBef>
          <a:spcPct val="0"/>
        </a:spcBef>
        <a:spcAft>
          <a:spcPct val="0"/>
        </a:spcAft>
        <a:buClr>
          <a:srgbClr val="005BAB"/>
        </a:buClr>
        <a:buFont typeface="Arial" charset="0"/>
        <a:buChar char="•"/>
        <a:defRPr sz="2000">
          <a:solidFill>
            <a:schemeClr val="tx1"/>
          </a:solidFill>
          <a:latin typeface="+mn-lt"/>
          <a:ea typeface="ＭＳ Ｐゴシック" pitchFamily="-108" charset="-128"/>
        </a:defRPr>
      </a:lvl5pPr>
      <a:lvl6pPr marL="2679700" indent="-228600" algn="l" rtl="0" fontAlgn="base">
        <a:spcBef>
          <a:spcPct val="0"/>
        </a:spcBef>
        <a:spcAft>
          <a:spcPct val="0"/>
        </a:spcAft>
        <a:buClr>
          <a:srgbClr val="005BAB"/>
        </a:buClr>
        <a:buFont typeface="Arial" charset="0"/>
        <a:buChar char="•"/>
        <a:defRPr sz="2000">
          <a:solidFill>
            <a:schemeClr val="tx1"/>
          </a:solidFill>
          <a:latin typeface="+mn-lt"/>
        </a:defRPr>
      </a:lvl6pPr>
      <a:lvl7pPr marL="3136900" indent="-228600" algn="l" rtl="0" fontAlgn="base">
        <a:spcBef>
          <a:spcPct val="0"/>
        </a:spcBef>
        <a:spcAft>
          <a:spcPct val="0"/>
        </a:spcAft>
        <a:buClr>
          <a:srgbClr val="005BAB"/>
        </a:buClr>
        <a:buFont typeface="Arial" charset="0"/>
        <a:buChar char="•"/>
        <a:defRPr sz="2000">
          <a:solidFill>
            <a:schemeClr val="tx1"/>
          </a:solidFill>
          <a:latin typeface="+mn-lt"/>
        </a:defRPr>
      </a:lvl7pPr>
      <a:lvl8pPr marL="3594100" indent="-228600" algn="l" rtl="0" fontAlgn="base">
        <a:spcBef>
          <a:spcPct val="0"/>
        </a:spcBef>
        <a:spcAft>
          <a:spcPct val="0"/>
        </a:spcAft>
        <a:buClr>
          <a:srgbClr val="005BAB"/>
        </a:buClr>
        <a:buFont typeface="Arial" charset="0"/>
        <a:buChar char="•"/>
        <a:defRPr sz="2000">
          <a:solidFill>
            <a:schemeClr val="tx1"/>
          </a:solidFill>
          <a:latin typeface="+mn-lt"/>
        </a:defRPr>
      </a:lvl8pPr>
      <a:lvl9pPr marL="4051300" indent="-228600" algn="l" rtl="0" fontAlgn="base">
        <a:spcBef>
          <a:spcPct val="0"/>
        </a:spcBef>
        <a:spcAft>
          <a:spcPct val="0"/>
        </a:spcAft>
        <a:buClr>
          <a:srgbClr val="005BAB"/>
        </a:buClr>
        <a:buFont typeface="Arial" charset="0"/>
        <a:buChar char="•"/>
        <a:defRPr sz="2000">
          <a:solidFill>
            <a:schemeClr val="tx1"/>
          </a:solidFill>
          <a:latin typeface="+mn-lt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10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588" y="-7938"/>
            <a:ext cx="9142412" cy="6875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512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771775" y="331788"/>
            <a:ext cx="6264275" cy="576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36" name="Rectangle 12"/>
          <p:cNvSpPr>
            <a:spLocks noChangeArrowheads="1"/>
          </p:cNvSpPr>
          <p:nvPr/>
        </p:nvSpPr>
        <p:spPr bwMode="auto">
          <a:xfrm>
            <a:off x="8675688" y="6524625"/>
            <a:ext cx="538162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fld id="{76055004-CC27-4B90-B1A8-C7BA06551D8B}" type="slidenum">
              <a:rPr lang="de-AT" sz="1400">
                <a:solidFill>
                  <a:schemeClr val="bg1"/>
                </a:solidFill>
                <a:latin typeface="Arial" charset="0"/>
                <a:cs typeface="+mn-cs"/>
              </a:rPr>
              <a:pPr>
                <a:defRPr/>
              </a:pPr>
              <a:t>‹Nº›</a:t>
            </a:fld>
            <a:endParaRPr lang="en-US" sz="1400" dirty="0">
              <a:solidFill>
                <a:schemeClr val="bg1"/>
              </a:solidFill>
              <a:latin typeface="Arial" charset="0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4" r:id="rId1"/>
    <p:sldLayoutId id="2147483728" r:id="rId2"/>
    <p:sldLayoutId id="2147483729" r:id="rId3"/>
    <p:sldLayoutId id="2147483730" r:id="rId4"/>
  </p:sldLayoutIdLst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rgbClr val="264D74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•"/>
        <a:defRPr>
          <a:solidFill>
            <a:srgbClr val="264D74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>
          <a:solidFill>
            <a:srgbClr val="264D74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•"/>
        <a:defRPr>
          <a:solidFill>
            <a:srgbClr val="264D74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•"/>
        <a:defRPr>
          <a:solidFill>
            <a:srgbClr val="264D74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rgbClr val="264D74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rgbClr val="264D74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rgbClr val="264D74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rgbClr val="264D74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02"/>
          <p:cNvSpPr>
            <a:spLocks noChangeAspect="1" noChangeArrowheads="1"/>
          </p:cNvSpPr>
          <p:nvPr/>
        </p:nvSpPr>
        <p:spPr bwMode="gray">
          <a:xfrm>
            <a:off x="0" y="0"/>
            <a:ext cx="9144000" cy="1052513"/>
          </a:xfrm>
          <a:prstGeom prst="rect">
            <a:avLst/>
          </a:prstGeom>
          <a:solidFill>
            <a:srgbClr val="005BAB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GB">
              <a:ea typeface="ＭＳ Ｐゴシック" pitchFamily="-108" charset="-128"/>
            </a:endParaRPr>
          </a:p>
        </p:txBody>
      </p:sp>
      <p:grpSp>
        <p:nvGrpSpPr>
          <p:cNvPr id="3" name="Group 103"/>
          <p:cNvGrpSpPr>
            <a:grpSpLocks noChangeAspect="1"/>
          </p:cNvGrpSpPr>
          <p:nvPr/>
        </p:nvGrpSpPr>
        <p:grpSpPr bwMode="auto">
          <a:xfrm>
            <a:off x="0" y="188913"/>
            <a:ext cx="9144000" cy="6669087"/>
            <a:chOff x="5921" y="59"/>
            <a:chExt cx="5766" cy="4206"/>
          </a:xfrm>
        </p:grpSpPr>
        <p:sp>
          <p:nvSpPr>
            <p:cNvPr id="1037" name="Freeform 104"/>
            <p:cNvSpPr>
              <a:spLocks noChangeAspect="1"/>
            </p:cNvSpPr>
            <p:nvPr userDrawn="1"/>
          </p:nvSpPr>
          <p:spPr bwMode="gray">
            <a:xfrm>
              <a:off x="9929" y="2477"/>
              <a:ext cx="1027" cy="1398"/>
            </a:xfrm>
            <a:custGeom>
              <a:avLst/>
              <a:gdLst>
                <a:gd name="T0" fmla="*/ 110 w 513"/>
                <a:gd name="T1" fmla="*/ 696 h 698"/>
                <a:gd name="T2" fmla="*/ 513 w 513"/>
                <a:gd name="T3" fmla="*/ 0 h 698"/>
                <a:gd name="T4" fmla="*/ 0 w 513"/>
                <a:gd name="T5" fmla="*/ 698 h 698"/>
                <a:gd name="T6" fmla="*/ 110 w 513"/>
                <a:gd name="T7" fmla="*/ 698 h 698"/>
                <a:gd name="T8" fmla="*/ 110 w 513"/>
                <a:gd name="T9" fmla="*/ 696 h 69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13" h="698">
                  <a:moveTo>
                    <a:pt x="110" y="696"/>
                  </a:moveTo>
                  <a:cubicBezTo>
                    <a:pt x="110" y="398"/>
                    <a:pt x="272" y="138"/>
                    <a:pt x="513" y="0"/>
                  </a:cubicBezTo>
                  <a:cubicBezTo>
                    <a:pt x="242" y="130"/>
                    <a:pt x="44" y="389"/>
                    <a:pt x="0" y="698"/>
                  </a:cubicBezTo>
                  <a:cubicBezTo>
                    <a:pt x="110" y="698"/>
                    <a:pt x="110" y="698"/>
                    <a:pt x="110" y="698"/>
                  </a:cubicBezTo>
                  <a:cubicBezTo>
                    <a:pt x="110" y="697"/>
                    <a:pt x="110" y="696"/>
                    <a:pt x="110" y="696"/>
                  </a:cubicBezTo>
                  <a:close/>
                </a:path>
              </a:pathLst>
            </a:custGeom>
            <a:solidFill>
              <a:schemeClr val="bg1"/>
            </a:soli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pPr>
                <a:defRPr/>
              </a:pPr>
              <a:endParaRPr lang="en-GB">
                <a:ea typeface="ＭＳ Ｐゴシック" pitchFamily="-108" charset="-128"/>
              </a:endParaRPr>
            </a:p>
          </p:txBody>
        </p:sp>
        <p:sp>
          <p:nvSpPr>
            <p:cNvPr id="1038" name="Freeform 105"/>
            <p:cNvSpPr>
              <a:spLocks noChangeAspect="1"/>
            </p:cNvSpPr>
            <p:nvPr userDrawn="1"/>
          </p:nvSpPr>
          <p:spPr bwMode="gray">
            <a:xfrm>
              <a:off x="5921" y="59"/>
              <a:ext cx="5766" cy="4206"/>
            </a:xfrm>
            <a:custGeom>
              <a:avLst/>
              <a:gdLst>
                <a:gd name="T0" fmla="*/ 2515 w 2880"/>
                <a:gd name="T1" fmla="*/ 1207 h 2100"/>
                <a:gd name="T2" fmla="*/ 2880 w 2880"/>
                <a:gd name="T3" fmla="*/ 1101 h 2100"/>
                <a:gd name="T4" fmla="*/ 2880 w 2880"/>
                <a:gd name="T5" fmla="*/ 117 h 2100"/>
                <a:gd name="T6" fmla="*/ 376 w 2880"/>
                <a:gd name="T7" fmla="*/ 0 h 2100"/>
                <a:gd name="T8" fmla="*/ 0 w 2880"/>
                <a:gd name="T9" fmla="*/ 258 h 2100"/>
                <a:gd name="T10" fmla="*/ 0 w 2880"/>
                <a:gd name="T11" fmla="*/ 978 h 2100"/>
                <a:gd name="T12" fmla="*/ 0 w 2880"/>
                <a:gd name="T13" fmla="*/ 2100 h 2100"/>
                <a:gd name="T14" fmla="*/ 2880 w 2880"/>
                <a:gd name="T15" fmla="*/ 2100 h 2100"/>
                <a:gd name="T16" fmla="*/ 2880 w 2880"/>
                <a:gd name="T17" fmla="*/ 1905 h 2100"/>
                <a:gd name="T18" fmla="*/ 2002 w 2880"/>
                <a:gd name="T19" fmla="*/ 1905 h 2100"/>
                <a:gd name="T20" fmla="*/ 2515 w 2880"/>
                <a:gd name="T21" fmla="*/ 1207 h 2100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2880" h="2100">
                  <a:moveTo>
                    <a:pt x="2515" y="1207"/>
                  </a:moveTo>
                  <a:cubicBezTo>
                    <a:pt x="2623" y="1144"/>
                    <a:pt x="2748" y="1106"/>
                    <a:pt x="2880" y="1101"/>
                  </a:cubicBezTo>
                  <a:cubicBezTo>
                    <a:pt x="2880" y="117"/>
                    <a:pt x="2880" y="117"/>
                    <a:pt x="2880" y="117"/>
                  </a:cubicBezTo>
                  <a:cubicBezTo>
                    <a:pt x="1470" y="211"/>
                    <a:pt x="796" y="0"/>
                    <a:pt x="376" y="0"/>
                  </a:cubicBezTo>
                  <a:cubicBezTo>
                    <a:pt x="65" y="0"/>
                    <a:pt x="8" y="169"/>
                    <a:pt x="0" y="258"/>
                  </a:cubicBezTo>
                  <a:cubicBezTo>
                    <a:pt x="0" y="258"/>
                    <a:pt x="0" y="258"/>
                    <a:pt x="0" y="978"/>
                  </a:cubicBezTo>
                  <a:cubicBezTo>
                    <a:pt x="0" y="2100"/>
                    <a:pt x="0" y="2100"/>
                    <a:pt x="0" y="2100"/>
                  </a:cubicBezTo>
                  <a:cubicBezTo>
                    <a:pt x="2880" y="2100"/>
                    <a:pt x="2880" y="2100"/>
                    <a:pt x="2880" y="2100"/>
                  </a:cubicBezTo>
                  <a:cubicBezTo>
                    <a:pt x="2880" y="1905"/>
                    <a:pt x="2880" y="1905"/>
                    <a:pt x="2880" y="1905"/>
                  </a:cubicBezTo>
                  <a:cubicBezTo>
                    <a:pt x="2002" y="1905"/>
                    <a:pt x="2002" y="1905"/>
                    <a:pt x="2002" y="1905"/>
                  </a:cubicBezTo>
                  <a:cubicBezTo>
                    <a:pt x="2046" y="1596"/>
                    <a:pt x="2244" y="1337"/>
                    <a:pt x="2515" y="1207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>
                <a:ea typeface="ＭＳ Ｐゴシック" pitchFamily="-108" charset="-128"/>
              </a:endParaRPr>
            </a:p>
          </p:txBody>
        </p:sp>
      </p:grpSp>
      <p:grpSp>
        <p:nvGrpSpPr>
          <p:cNvPr id="4" name="Group 59"/>
          <p:cNvGrpSpPr>
            <a:grpSpLocks/>
          </p:cNvGrpSpPr>
          <p:nvPr/>
        </p:nvGrpSpPr>
        <p:grpSpPr bwMode="auto">
          <a:xfrm>
            <a:off x="0" y="188913"/>
            <a:ext cx="9144000" cy="6669087"/>
            <a:chOff x="0" y="119"/>
            <a:chExt cx="5760" cy="4201"/>
          </a:xfrm>
        </p:grpSpPr>
        <p:grpSp>
          <p:nvGrpSpPr>
            <p:cNvPr id="5" name="Group 152"/>
            <p:cNvGrpSpPr>
              <a:grpSpLocks/>
            </p:cNvGrpSpPr>
            <p:nvPr userDrawn="1"/>
          </p:nvGrpSpPr>
          <p:grpSpPr bwMode="auto">
            <a:xfrm>
              <a:off x="0" y="119"/>
              <a:ext cx="5760" cy="2722"/>
              <a:chOff x="-1" y="2536050"/>
              <a:chExt cx="9144001" cy="4321950"/>
            </a:xfrm>
          </p:grpSpPr>
          <p:sp>
            <p:nvSpPr>
              <p:cNvPr id="1035" name="Freeform 5"/>
              <p:cNvSpPr>
                <a:spLocks noChangeAspect="1"/>
              </p:cNvSpPr>
              <p:nvPr userDrawn="1"/>
            </p:nvSpPr>
            <p:spPr bwMode="gray">
              <a:xfrm>
                <a:off x="-1" y="2536050"/>
                <a:ext cx="9144001" cy="3393095"/>
              </a:xfrm>
              <a:custGeom>
                <a:avLst/>
                <a:gdLst>
                  <a:gd name="T0" fmla="*/ 9144001 w 2381"/>
                  <a:gd name="T1" fmla="*/ 3393095 h 882"/>
                  <a:gd name="T2" fmla="*/ 0 w 2381"/>
                  <a:gd name="T3" fmla="*/ 3393095 h 882"/>
                  <a:gd name="T4" fmla="*/ 0 w 2381"/>
                  <a:gd name="T5" fmla="*/ 819421 h 882"/>
                  <a:gd name="T6" fmla="*/ 1194366 w 2381"/>
                  <a:gd name="T7" fmla="*/ 0 h 882"/>
                  <a:gd name="T8" fmla="*/ 9144001 w 2381"/>
                  <a:gd name="T9" fmla="*/ 373164 h 882"/>
                  <a:gd name="T10" fmla="*/ 9144001 w 2381"/>
                  <a:gd name="T11" fmla="*/ 3393095 h 88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381"/>
                  <a:gd name="T19" fmla="*/ 0 h 882"/>
                  <a:gd name="T20" fmla="*/ 2381 w 2381"/>
                  <a:gd name="T21" fmla="*/ 882 h 882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381" h="882">
                    <a:moveTo>
                      <a:pt x="2381" y="882"/>
                    </a:moveTo>
                    <a:cubicBezTo>
                      <a:pt x="0" y="882"/>
                      <a:pt x="0" y="882"/>
                      <a:pt x="0" y="882"/>
                    </a:cubicBezTo>
                    <a:cubicBezTo>
                      <a:pt x="0" y="213"/>
                      <a:pt x="0" y="213"/>
                      <a:pt x="0" y="213"/>
                    </a:cubicBezTo>
                    <a:cubicBezTo>
                      <a:pt x="7" y="140"/>
                      <a:pt x="54" y="0"/>
                      <a:pt x="311" y="0"/>
                    </a:cubicBezTo>
                    <a:cubicBezTo>
                      <a:pt x="658" y="0"/>
                      <a:pt x="1215" y="174"/>
                      <a:pt x="2381" y="97"/>
                    </a:cubicBezTo>
                    <a:lnTo>
                      <a:pt x="2381" y="882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>
                  <a:ea typeface="ＭＳ Ｐゴシック" pitchFamily="-108" charset="-128"/>
                </a:endParaRPr>
              </a:p>
            </p:txBody>
          </p:sp>
          <p:sp>
            <p:nvSpPr>
              <p:cNvPr id="1036" name="Rectangle 38"/>
              <p:cNvSpPr>
                <a:spLocks noChangeArrowheads="1"/>
              </p:cNvSpPr>
              <p:nvPr userDrawn="1"/>
            </p:nvSpPr>
            <p:spPr bwMode="gray">
              <a:xfrm>
                <a:off x="-1" y="5643344"/>
                <a:ext cx="9144001" cy="1214656"/>
              </a:xfrm>
              <a:prstGeom prst="rect">
                <a:avLst/>
              </a:prstGeom>
              <a:solidFill>
                <a:schemeClr val="bg1"/>
              </a:solidFill>
              <a:ln w="25400" algn="ctr">
                <a:noFill/>
                <a:miter lim="800000"/>
                <a:headEnd/>
                <a:tailEnd/>
              </a:ln>
            </p:spPr>
            <p:txBody>
              <a:bodyPr anchor="ctr"/>
              <a:lstStyle/>
              <a:p>
                <a:pPr algn="ctr">
                  <a:defRPr/>
                </a:pPr>
                <a:endParaRPr lang="fr-FR">
                  <a:solidFill>
                    <a:srgbClr val="FFFFFF"/>
                  </a:solidFill>
                  <a:ea typeface="ＭＳ Ｐゴシック" pitchFamily="-108" charset="-128"/>
                </a:endParaRPr>
              </a:p>
            </p:txBody>
          </p:sp>
        </p:grpSp>
        <p:sp>
          <p:nvSpPr>
            <p:cNvPr id="2" name="Rectangle 63"/>
            <p:cNvSpPr>
              <a:spLocks noChangeArrowheads="1"/>
            </p:cNvSpPr>
            <p:nvPr userDrawn="1"/>
          </p:nvSpPr>
          <p:spPr bwMode="gray">
            <a:xfrm>
              <a:off x="0" y="2659"/>
              <a:ext cx="5760" cy="1661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GB">
                <a:ea typeface="ＭＳ Ｐゴシック" pitchFamily="-108" charset="-128"/>
              </a:endParaRPr>
            </a:p>
          </p:txBody>
        </p:sp>
      </p:grpSp>
      <p:sp>
        <p:nvSpPr>
          <p:cNvPr id="1029" name="Text Placeholder 2"/>
          <p:cNvSpPr>
            <a:spLocks noGrp="1"/>
          </p:cNvSpPr>
          <p:nvPr>
            <p:ph type="body" idx="1"/>
          </p:nvPr>
        </p:nvSpPr>
        <p:spPr bwMode="gray">
          <a:xfrm>
            <a:off x="827088" y="1811338"/>
            <a:ext cx="7993062" cy="442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30" name="Slide Number Placeholder 4"/>
          <p:cNvSpPr txBox="1">
            <a:spLocks noGrp="1"/>
          </p:cNvSpPr>
          <p:nvPr/>
        </p:nvSpPr>
        <p:spPr bwMode="gray">
          <a:xfrm>
            <a:off x="8172450" y="6345238"/>
            <a:ext cx="51435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>
              <a:defRPr/>
            </a:pPr>
            <a:fld id="{7BE88171-09D8-4E8B-B646-A44C89DDCFEA}" type="slidenum">
              <a:rPr lang="en-US" sz="1000">
                <a:solidFill>
                  <a:srgbClr val="005BAB"/>
                </a:solidFill>
                <a:ea typeface="ＭＳ Ｐゴシック" pitchFamily="-108" charset="-128"/>
              </a:rPr>
              <a:pPr algn="r">
                <a:defRPr/>
              </a:pPr>
              <a:t>‹Nº›</a:t>
            </a:fld>
            <a:endParaRPr lang="en-US" sz="1000">
              <a:solidFill>
                <a:srgbClr val="005BAB"/>
              </a:solidFill>
              <a:ea typeface="ＭＳ Ｐゴシック" pitchFamily="-108" charset="-128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 bwMode="gray">
          <a:xfrm>
            <a:off x="323850" y="522288"/>
            <a:ext cx="500063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marL="357188" indent="-357188" algn="ctr">
              <a:buClr>
                <a:srgbClr val="9ECC3B"/>
              </a:buClr>
              <a:buSzPct val="100000"/>
              <a:buFont typeface="Trebuchet MS" pitchFamily="-108" charset="0"/>
              <a:buNone/>
              <a:defRPr/>
            </a:pPr>
            <a:r>
              <a:rPr lang="en-US" sz="4400">
                <a:solidFill>
                  <a:srgbClr val="9ECC3B"/>
                </a:solidFill>
                <a:ea typeface="ＭＳ Ｐゴシック" pitchFamily="-108" charset="-128"/>
                <a:sym typeface="Wingdings" pitchFamily="-108" charset="2"/>
              </a:rPr>
              <a:t></a:t>
            </a:r>
          </a:p>
        </p:txBody>
      </p:sp>
      <p:sp>
        <p:nvSpPr>
          <p:cNvPr id="1032" name="Title Placeholder 1"/>
          <p:cNvSpPr>
            <a:spLocks noGrp="1"/>
          </p:cNvSpPr>
          <p:nvPr>
            <p:ph type="title"/>
          </p:nvPr>
        </p:nvSpPr>
        <p:spPr bwMode="gray">
          <a:xfrm>
            <a:off x="982663" y="771525"/>
            <a:ext cx="7837487" cy="1039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pic>
        <p:nvPicPr>
          <p:cNvPr id="1033" name="Picture 9" descr="acer_logo-def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7956550" y="44450"/>
            <a:ext cx="1106488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44" r:id="rId1"/>
    <p:sldLayoutId id="2147483845" r:id="rId2"/>
    <p:sldLayoutId id="2147483846" r:id="rId3"/>
    <p:sldLayoutId id="2147483847" r:id="rId4"/>
    <p:sldLayoutId id="2147483848" r:id="rId5"/>
    <p:sldLayoutId id="2147483849" r:id="rId6"/>
    <p:sldLayoutId id="2147483850" r:id="rId7"/>
    <p:sldLayoutId id="2147483851" r:id="rId8"/>
    <p:sldLayoutId id="2147483852" r:id="rId9"/>
    <p:sldLayoutId id="2147483853" r:id="rId10"/>
    <p:sldLayoutId id="2147483854" r:id="rId11"/>
  </p:sldLayoutIdLst>
  <p:transition spd="med"/>
  <p:timing>
    <p:tnLst>
      <p:par>
        <p:cTn id="1" dur="indefinite" restart="never" nodeType="tmRoot"/>
      </p:par>
    </p:tnLst>
  </p:timing>
  <p:hf hd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+mj-lt"/>
          <a:ea typeface="ＭＳ Ｐゴシック" pitchFamily="-108" charset="-128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  <a:ea typeface="ＭＳ Ｐゴシック" pitchFamily="-108" charset="-128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  <a:ea typeface="ＭＳ Ｐゴシック" pitchFamily="-108" charset="-128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  <a:ea typeface="ＭＳ Ｐゴシック" pitchFamily="-108" charset="-128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  <a:ea typeface="ＭＳ Ｐゴシック" pitchFamily="-108" charset="-128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</a:defRPr>
      </a:lvl9pPr>
    </p:titleStyle>
    <p:bodyStyle>
      <a:lvl1pPr marL="444500" indent="-444500" algn="l" rtl="0" eaLnBrk="0" fontAlgn="base" hangingPunct="0">
        <a:spcBef>
          <a:spcPct val="0"/>
        </a:spcBef>
        <a:spcAft>
          <a:spcPct val="0"/>
        </a:spcAft>
        <a:buClr>
          <a:srgbClr val="005BAB"/>
        </a:buClr>
        <a:buSzPct val="400000"/>
        <a:buFont typeface="Trebuchet MS" pitchFamily="34" charset="0"/>
        <a:buChar char="."/>
        <a:defRPr sz="2800">
          <a:solidFill>
            <a:schemeClr val="tx1"/>
          </a:solidFill>
          <a:latin typeface="+mn-lt"/>
          <a:ea typeface="ＭＳ Ｐゴシック" pitchFamily="-108" charset="-128"/>
          <a:cs typeface="+mn-cs"/>
        </a:defRPr>
      </a:lvl1pPr>
      <a:lvl2pPr marL="998538" indent="-368300" algn="l" rtl="0" eaLnBrk="0" fontAlgn="base" hangingPunct="0">
        <a:spcBef>
          <a:spcPct val="0"/>
        </a:spcBef>
        <a:spcAft>
          <a:spcPct val="0"/>
        </a:spcAft>
        <a:buClr>
          <a:srgbClr val="005BAB"/>
        </a:buClr>
        <a:buSzPct val="125000"/>
        <a:buFont typeface="Trebuchet MS" pitchFamily="34" charset="0"/>
        <a:buChar char="»"/>
        <a:defRPr sz="2600">
          <a:solidFill>
            <a:schemeClr val="tx1"/>
          </a:solidFill>
          <a:latin typeface="+mn-lt"/>
          <a:ea typeface="ＭＳ Ｐゴシック" pitchFamily="-108" charset="-128"/>
        </a:defRPr>
      </a:lvl2pPr>
      <a:lvl3pPr marL="1406525" indent="-228600" algn="l" rtl="0" eaLnBrk="0" fontAlgn="base" hangingPunct="0">
        <a:spcBef>
          <a:spcPct val="0"/>
        </a:spcBef>
        <a:spcAft>
          <a:spcPct val="0"/>
        </a:spcAft>
        <a:buClr>
          <a:srgbClr val="005BAB"/>
        </a:buClr>
        <a:buFont typeface="Arial" charset="0"/>
        <a:buChar char="•"/>
        <a:defRPr sz="2400">
          <a:solidFill>
            <a:schemeClr val="tx1"/>
          </a:solidFill>
          <a:latin typeface="+mn-lt"/>
          <a:ea typeface="ＭＳ Ｐゴシック" pitchFamily="-108" charset="-128"/>
        </a:defRPr>
      </a:lvl3pPr>
      <a:lvl4pPr marL="1814513" indent="-228600" algn="l" rtl="0" eaLnBrk="0" fontAlgn="base" hangingPunct="0">
        <a:spcBef>
          <a:spcPct val="0"/>
        </a:spcBef>
        <a:spcAft>
          <a:spcPct val="0"/>
        </a:spcAft>
        <a:buClr>
          <a:srgbClr val="005BAB"/>
        </a:buClr>
        <a:buSzPct val="125000"/>
        <a:buFont typeface="Arial" charset="0"/>
        <a:buChar char="­"/>
        <a:defRPr sz="2200">
          <a:solidFill>
            <a:schemeClr val="tx1"/>
          </a:solidFill>
          <a:latin typeface="+mn-lt"/>
          <a:ea typeface="ＭＳ Ｐゴシック" pitchFamily="-108" charset="-128"/>
        </a:defRPr>
      </a:lvl4pPr>
      <a:lvl5pPr marL="2222500" indent="-228600" algn="l" rtl="0" eaLnBrk="0" fontAlgn="base" hangingPunct="0">
        <a:spcBef>
          <a:spcPct val="0"/>
        </a:spcBef>
        <a:spcAft>
          <a:spcPct val="0"/>
        </a:spcAft>
        <a:buClr>
          <a:srgbClr val="005BAB"/>
        </a:buClr>
        <a:buFont typeface="Arial" charset="0"/>
        <a:buChar char="•"/>
        <a:defRPr sz="2000">
          <a:solidFill>
            <a:schemeClr val="tx1"/>
          </a:solidFill>
          <a:latin typeface="+mn-lt"/>
          <a:ea typeface="ＭＳ Ｐゴシック" pitchFamily="-108" charset="-128"/>
        </a:defRPr>
      </a:lvl5pPr>
      <a:lvl6pPr marL="2679700" indent="-228600" algn="l" rtl="0" fontAlgn="base">
        <a:spcBef>
          <a:spcPct val="0"/>
        </a:spcBef>
        <a:spcAft>
          <a:spcPct val="0"/>
        </a:spcAft>
        <a:buClr>
          <a:srgbClr val="005BAB"/>
        </a:buClr>
        <a:buFont typeface="Arial" charset="0"/>
        <a:buChar char="•"/>
        <a:defRPr sz="2000">
          <a:solidFill>
            <a:schemeClr val="tx1"/>
          </a:solidFill>
          <a:latin typeface="+mn-lt"/>
        </a:defRPr>
      </a:lvl6pPr>
      <a:lvl7pPr marL="3136900" indent="-228600" algn="l" rtl="0" fontAlgn="base">
        <a:spcBef>
          <a:spcPct val="0"/>
        </a:spcBef>
        <a:spcAft>
          <a:spcPct val="0"/>
        </a:spcAft>
        <a:buClr>
          <a:srgbClr val="005BAB"/>
        </a:buClr>
        <a:buFont typeface="Arial" charset="0"/>
        <a:buChar char="•"/>
        <a:defRPr sz="2000">
          <a:solidFill>
            <a:schemeClr val="tx1"/>
          </a:solidFill>
          <a:latin typeface="+mn-lt"/>
        </a:defRPr>
      </a:lvl7pPr>
      <a:lvl8pPr marL="3594100" indent="-228600" algn="l" rtl="0" fontAlgn="base">
        <a:spcBef>
          <a:spcPct val="0"/>
        </a:spcBef>
        <a:spcAft>
          <a:spcPct val="0"/>
        </a:spcAft>
        <a:buClr>
          <a:srgbClr val="005BAB"/>
        </a:buClr>
        <a:buFont typeface="Arial" charset="0"/>
        <a:buChar char="•"/>
        <a:defRPr sz="2000">
          <a:solidFill>
            <a:schemeClr val="tx1"/>
          </a:solidFill>
          <a:latin typeface="+mn-lt"/>
        </a:defRPr>
      </a:lvl8pPr>
      <a:lvl9pPr marL="4051300" indent="-228600" algn="l" rtl="0" fontAlgn="base">
        <a:spcBef>
          <a:spcPct val="0"/>
        </a:spcBef>
        <a:spcAft>
          <a:spcPct val="0"/>
        </a:spcAft>
        <a:buClr>
          <a:srgbClr val="005BAB"/>
        </a:buClr>
        <a:buFont typeface="Arial" charset="0"/>
        <a:buChar char="•"/>
        <a:defRPr sz="2000">
          <a:solidFill>
            <a:schemeClr val="tx1"/>
          </a:solidFill>
          <a:latin typeface="+mn-lt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02"/>
          <p:cNvSpPr>
            <a:spLocks noChangeAspect="1" noChangeArrowheads="1"/>
          </p:cNvSpPr>
          <p:nvPr/>
        </p:nvSpPr>
        <p:spPr bwMode="gray">
          <a:xfrm>
            <a:off x="0" y="0"/>
            <a:ext cx="9144000" cy="1052513"/>
          </a:xfrm>
          <a:prstGeom prst="rect">
            <a:avLst/>
          </a:prstGeom>
          <a:solidFill>
            <a:srgbClr val="005BAB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GB">
              <a:ea typeface="ＭＳ Ｐゴシック" pitchFamily="-108" charset="-128"/>
            </a:endParaRPr>
          </a:p>
        </p:txBody>
      </p:sp>
      <p:grpSp>
        <p:nvGrpSpPr>
          <p:cNvPr id="3" name="Group 103"/>
          <p:cNvGrpSpPr>
            <a:grpSpLocks noChangeAspect="1"/>
          </p:cNvGrpSpPr>
          <p:nvPr/>
        </p:nvGrpSpPr>
        <p:grpSpPr bwMode="auto">
          <a:xfrm>
            <a:off x="0" y="188913"/>
            <a:ext cx="9144000" cy="6669087"/>
            <a:chOff x="5921" y="59"/>
            <a:chExt cx="5766" cy="4206"/>
          </a:xfrm>
        </p:grpSpPr>
        <p:sp>
          <p:nvSpPr>
            <p:cNvPr id="1037" name="Freeform 104"/>
            <p:cNvSpPr>
              <a:spLocks noChangeAspect="1"/>
            </p:cNvSpPr>
            <p:nvPr userDrawn="1"/>
          </p:nvSpPr>
          <p:spPr bwMode="gray">
            <a:xfrm>
              <a:off x="9929" y="2477"/>
              <a:ext cx="1027" cy="1398"/>
            </a:xfrm>
            <a:custGeom>
              <a:avLst/>
              <a:gdLst>
                <a:gd name="T0" fmla="*/ 110 w 513"/>
                <a:gd name="T1" fmla="*/ 696 h 698"/>
                <a:gd name="T2" fmla="*/ 513 w 513"/>
                <a:gd name="T3" fmla="*/ 0 h 698"/>
                <a:gd name="T4" fmla="*/ 0 w 513"/>
                <a:gd name="T5" fmla="*/ 698 h 698"/>
                <a:gd name="T6" fmla="*/ 110 w 513"/>
                <a:gd name="T7" fmla="*/ 698 h 698"/>
                <a:gd name="T8" fmla="*/ 110 w 513"/>
                <a:gd name="T9" fmla="*/ 696 h 69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13" h="698">
                  <a:moveTo>
                    <a:pt x="110" y="696"/>
                  </a:moveTo>
                  <a:cubicBezTo>
                    <a:pt x="110" y="398"/>
                    <a:pt x="272" y="138"/>
                    <a:pt x="513" y="0"/>
                  </a:cubicBezTo>
                  <a:cubicBezTo>
                    <a:pt x="242" y="130"/>
                    <a:pt x="44" y="389"/>
                    <a:pt x="0" y="698"/>
                  </a:cubicBezTo>
                  <a:cubicBezTo>
                    <a:pt x="110" y="698"/>
                    <a:pt x="110" y="698"/>
                    <a:pt x="110" y="698"/>
                  </a:cubicBezTo>
                  <a:cubicBezTo>
                    <a:pt x="110" y="697"/>
                    <a:pt x="110" y="696"/>
                    <a:pt x="110" y="696"/>
                  </a:cubicBezTo>
                  <a:close/>
                </a:path>
              </a:pathLst>
            </a:custGeom>
            <a:solidFill>
              <a:schemeClr val="bg1"/>
            </a:soli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pPr>
                <a:defRPr/>
              </a:pPr>
              <a:endParaRPr lang="en-GB">
                <a:ea typeface="ＭＳ Ｐゴシック" pitchFamily="-108" charset="-128"/>
              </a:endParaRPr>
            </a:p>
          </p:txBody>
        </p:sp>
        <p:sp>
          <p:nvSpPr>
            <p:cNvPr id="1038" name="Freeform 105"/>
            <p:cNvSpPr>
              <a:spLocks noChangeAspect="1"/>
            </p:cNvSpPr>
            <p:nvPr userDrawn="1"/>
          </p:nvSpPr>
          <p:spPr bwMode="gray">
            <a:xfrm>
              <a:off x="5921" y="59"/>
              <a:ext cx="5766" cy="4206"/>
            </a:xfrm>
            <a:custGeom>
              <a:avLst/>
              <a:gdLst>
                <a:gd name="T0" fmla="*/ 2515 w 2880"/>
                <a:gd name="T1" fmla="*/ 1207 h 2100"/>
                <a:gd name="T2" fmla="*/ 2880 w 2880"/>
                <a:gd name="T3" fmla="*/ 1101 h 2100"/>
                <a:gd name="T4" fmla="*/ 2880 w 2880"/>
                <a:gd name="T5" fmla="*/ 117 h 2100"/>
                <a:gd name="T6" fmla="*/ 376 w 2880"/>
                <a:gd name="T7" fmla="*/ 0 h 2100"/>
                <a:gd name="T8" fmla="*/ 0 w 2880"/>
                <a:gd name="T9" fmla="*/ 258 h 2100"/>
                <a:gd name="T10" fmla="*/ 0 w 2880"/>
                <a:gd name="T11" fmla="*/ 978 h 2100"/>
                <a:gd name="T12" fmla="*/ 0 w 2880"/>
                <a:gd name="T13" fmla="*/ 2100 h 2100"/>
                <a:gd name="T14" fmla="*/ 2880 w 2880"/>
                <a:gd name="T15" fmla="*/ 2100 h 2100"/>
                <a:gd name="T16" fmla="*/ 2880 w 2880"/>
                <a:gd name="T17" fmla="*/ 1905 h 2100"/>
                <a:gd name="T18" fmla="*/ 2002 w 2880"/>
                <a:gd name="T19" fmla="*/ 1905 h 2100"/>
                <a:gd name="T20" fmla="*/ 2515 w 2880"/>
                <a:gd name="T21" fmla="*/ 1207 h 2100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2880" h="2100">
                  <a:moveTo>
                    <a:pt x="2515" y="1207"/>
                  </a:moveTo>
                  <a:cubicBezTo>
                    <a:pt x="2623" y="1144"/>
                    <a:pt x="2748" y="1106"/>
                    <a:pt x="2880" y="1101"/>
                  </a:cubicBezTo>
                  <a:cubicBezTo>
                    <a:pt x="2880" y="117"/>
                    <a:pt x="2880" y="117"/>
                    <a:pt x="2880" y="117"/>
                  </a:cubicBezTo>
                  <a:cubicBezTo>
                    <a:pt x="1470" y="211"/>
                    <a:pt x="796" y="0"/>
                    <a:pt x="376" y="0"/>
                  </a:cubicBezTo>
                  <a:cubicBezTo>
                    <a:pt x="65" y="0"/>
                    <a:pt x="8" y="169"/>
                    <a:pt x="0" y="258"/>
                  </a:cubicBezTo>
                  <a:cubicBezTo>
                    <a:pt x="0" y="258"/>
                    <a:pt x="0" y="258"/>
                    <a:pt x="0" y="978"/>
                  </a:cubicBezTo>
                  <a:cubicBezTo>
                    <a:pt x="0" y="2100"/>
                    <a:pt x="0" y="2100"/>
                    <a:pt x="0" y="2100"/>
                  </a:cubicBezTo>
                  <a:cubicBezTo>
                    <a:pt x="2880" y="2100"/>
                    <a:pt x="2880" y="2100"/>
                    <a:pt x="2880" y="2100"/>
                  </a:cubicBezTo>
                  <a:cubicBezTo>
                    <a:pt x="2880" y="1905"/>
                    <a:pt x="2880" y="1905"/>
                    <a:pt x="2880" y="1905"/>
                  </a:cubicBezTo>
                  <a:cubicBezTo>
                    <a:pt x="2002" y="1905"/>
                    <a:pt x="2002" y="1905"/>
                    <a:pt x="2002" y="1905"/>
                  </a:cubicBezTo>
                  <a:cubicBezTo>
                    <a:pt x="2046" y="1596"/>
                    <a:pt x="2244" y="1337"/>
                    <a:pt x="2515" y="1207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>
                <a:ea typeface="ＭＳ Ｐゴシック" pitchFamily="-108" charset="-128"/>
              </a:endParaRPr>
            </a:p>
          </p:txBody>
        </p:sp>
      </p:grpSp>
      <p:grpSp>
        <p:nvGrpSpPr>
          <p:cNvPr id="4" name="Group 59"/>
          <p:cNvGrpSpPr>
            <a:grpSpLocks/>
          </p:cNvGrpSpPr>
          <p:nvPr/>
        </p:nvGrpSpPr>
        <p:grpSpPr bwMode="auto">
          <a:xfrm>
            <a:off x="0" y="188913"/>
            <a:ext cx="9144000" cy="6669087"/>
            <a:chOff x="0" y="119"/>
            <a:chExt cx="5760" cy="4201"/>
          </a:xfrm>
        </p:grpSpPr>
        <p:grpSp>
          <p:nvGrpSpPr>
            <p:cNvPr id="5" name="Group 152"/>
            <p:cNvGrpSpPr>
              <a:grpSpLocks/>
            </p:cNvGrpSpPr>
            <p:nvPr userDrawn="1"/>
          </p:nvGrpSpPr>
          <p:grpSpPr bwMode="auto">
            <a:xfrm>
              <a:off x="0" y="119"/>
              <a:ext cx="5760" cy="2722"/>
              <a:chOff x="-1" y="2536050"/>
              <a:chExt cx="9144001" cy="4321950"/>
            </a:xfrm>
          </p:grpSpPr>
          <p:sp>
            <p:nvSpPr>
              <p:cNvPr id="1035" name="Freeform 5"/>
              <p:cNvSpPr>
                <a:spLocks noChangeAspect="1"/>
              </p:cNvSpPr>
              <p:nvPr userDrawn="1"/>
            </p:nvSpPr>
            <p:spPr bwMode="gray">
              <a:xfrm>
                <a:off x="-1" y="2536050"/>
                <a:ext cx="9144001" cy="3393095"/>
              </a:xfrm>
              <a:custGeom>
                <a:avLst/>
                <a:gdLst>
                  <a:gd name="T0" fmla="*/ 9144001 w 2381"/>
                  <a:gd name="T1" fmla="*/ 3393095 h 882"/>
                  <a:gd name="T2" fmla="*/ 0 w 2381"/>
                  <a:gd name="T3" fmla="*/ 3393095 h 882"/>
                  <a:gd name="T4" fmla="*/ 0 w 2381"/>
                  <a:gd name="T5" fmla="*/ 819421 h 882"/>
                  <a:gd name="T6" fmla="*/ 1194366 w 2381"/>
                  <a:gd name="T7" fmla="*/ 0 h 882"/>
                  <a:gd name="T8" fmla="*/ 9144001 w 2381"/>
                  <a:gd name="T9" fmla="*/ 373164 h 882"/>
                  <a:gd name="T10" fmla="*/ 9144001 w 2381"/>
                  <a:gd name="T11" fmla="*/ 3393095 h 88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381"/>
                  <a:gd name="T19" fmla="*/ 0 h 882"/>
                  <a:gd name="T20" fmla="*/ 2381 w 2381"/>
                  <a:gd name="T21" fmla="*/ 882 h 882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381" h="882">
                    <a:moveTo>
                      <a:pt x="2381" y="882"/>
                    </a:moveTo>
                    <a:cubicBezTo>
                      <a:pt x="0" y="882"/>
                      <a:pt x="0" y="882"/>
                      <a:pt x="0" y="882"/>
                    </a:cubicBezTo>
                    <a:cubicBezTo>
                      <a:pt x="0" y="213"/>
                      <a:pt x="0" y="213"/>
                      <a:pt x="0" y="213"/>
                    </a:cubicBezTo>
                    <a:cubicBezTo>
                      <a:pt x="7" y="140"/>
                      <a:pt x="54" y="0"/>
                      <a:pt x="311" y="0"/>
                    </a:cubicBezTo>
                    <a:cubicBezTo>
                      <a:pt x="658" y="0"/>
                      <a:pt x="1215" y="174"/>
                      <a:pt x="2381" y="97"/>
                    </a:cubicBezTo>
                    <a:lnTo>
                      <a:pt x="2381" y="882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>
                  <a:ea typeface="ＭＳ Ｐゴシック" pitchFamily="-108" charset="-128"/>
                </a:endParaRPr>
              </a:p>
            </p:txBody>
          </p:sp>
          <p:sp>
            <p:nvSpPr>
              <p:cNvPr id="1036" name="Rectangle 38"/>
              <p:cNvSpPr>
                <a:spLocks noChangeArrowheads="1"/>
              </p:cNvSpPr>
              <p:nvPr userDrawn="1"/>
            </p:nvSpPr>
            <p:spPr bwMode="gray">
              <a:xfrm>
                <a:off x="-1" y="5643344"/>
                <a:ext cx="9144001" cy="1214656"/>
              </a:xfrm>
              <a:prstGeom prst="rect">
                <a:avLst/>
              </a:prstGeom>
              <a:solidFill>
                <a:schemeClr val="bg1"/>
              </a:solidFill>
              <a:ln w="25400" algn="ctr">
                <a:noFill/>
                <a:miter lim="800000"/>
                <a:headEnd/>
                <a:tailEnd/>
              </a:ln>
            </p:spPr>
            <p:txBody>
              <a:bodyPr anchor="ctr"/>
              <a:lstStyle/>
              <a:p>
                <a:pPr algn="ctr">
                  <a:defRPr/>
                </a:pPr>
                <a:endParaRPr lang="fr-FR">
                  <a:solidFill>
                    <a:srgbClr val="FFFFFF"/>
                  </a:solidFill>
                  <a:ea typeface="ＭＳ Ｐゴシック" pitchFamily="-108" charset="-128"/>
                </a:endParaRPr>
              </a:p>
            </p:txBody>
          </p:sp>
        </p:grpSp>
        <p:sp>
          <p:nvSpPr>
            <p:cNvPr id="2" name="Rectangle 63"/>
            <p:cNvSpPr>
              <a:spLocks noChangeArrowheads="1"/>
            </p:cNvSpPr>
            <p:nvPr userDrawn="1"/>
          </p:nvSpPr>
          <p:spPr bwMode="gray">
            <a:xfrm>
              <a:off x="0" y="2659"/>
              <a:ext cx="5760" cy="1661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GB">
                <a:ea typeface="ＭＳ Ｐゴシック" pitchFamily="-108" charset="-128"/>
              </a:endParaRPr>
            </a:p>
          </p:txBody>
        </p:sp>
      </p:grpSp>
      <p:sp>
        <p:nvSpPr>
          <p:cNvPr id="1029" name="Text Placeholder 2"/>
          <p:cNvSpPr>
            <a:spLocks noGrp="1"/>
          </p:cNvSpPr>
          <p:nvPr>
            <p:ph type="body" idx="1"/>
          </p:nvPr>
        </p:nvSpPr>
        <p:spPr bwMode="gray">
          <a:xfrm>
            <a:off x="827088" y="1811338"/>
            <a:ext cx="7993062" cy="442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30" name="Slide Number Placeholder 4"/>
          <p:cNvSpPr txBox="1">
            <a:spLocks noGrp="1"/>
          </p:cNvSpPr>
          <p:nvPr/>
        </p:nvSpPr>
        <p:spPr bwMode="gray">
          <a:xfrm>
            <a:off x="8172450" y="6345238"/>
            <a:ext cx="51435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>
              <a:defRPr/>
            </a:pPr>
            <a:fld id="{7BE88171-09D8-4E8B-B646-A44C89DDCFEA}" type="slidenum">
              <a:rPr lang="en-US" sz="1000">
                <a:solidFill>
                  <a:srgbClr val="005BAB"/>
                </a:solidFill>
                <a:ea typeface="ＭＳ Ｐゴシック" pitchFamily="-108" charset="-128"/>
              </a:rPr>
              <a:pPr algn="r">
                <a:defRPr/>
              </a:pPr>
              <a:t>‹Nº›</a:t>
            </a:fld>
            <a:endParaRPr lang="en-US" sz="1000">
              <a:solidFill>
                <a:srgbClr val="005BAB"/>
              </a:solidFill>
              <a:ea typeface="ＭＳ Ｐゴシック" pitchFamily="-108" charset="-128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 bwMode="gray">
          <a:xfrm>
            <a:off x="323850" y="522288"/>
            <a:ext cx="500063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marL="357188" indent="-357188" algn="ctr">
              <a:buClr>
                <a:srgbClr val="9ECC3B"/>
              </a:buClr>
              <a:buSzPct val="100000"/>
              <a:buFont typeface="Trebuchet MS" pitchFamily="-108" charset="0"/>
              <a:buNone/>
              <a:defRPr/>
            </a:pPr>
            <a:r>
              <a:rPr lang="en-US" sz="4400">
                <a:solidFill>
                  <a:srgbClr val="9ECC3B"/>
                </a:solidFill>
                <a:ea typeface="ＭＳ Ｐゴシック" pitchFamily="-108" charset="-128"/>
                <a:sym typeface="Wingdings" pitchFamily="-108" charset="2"/>
              </a:rPr>
              <a:t></a:t>
            </a:r>
          </a:p>
        </p:txBody>
      </p:sp>
      <p:sp>
        <p:nvSpPr>
          <p:cNvPr id="1032" name="Title Placeholder 1"/>
          <p:cNvSpPr>
            <a:spLocks noGrp="1"/>
          </p:cNvSpPr>
          <p:nvPr>
            <p:ph type="title"/>
          </p:nvPr>
        </p:nvSpPr>
        <p:spPr bwMode="gray">
          <a:xfrm>
            <a:off x="982663" y="771525"/>
            <a:ext cx="7837487" cy="1039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pic>
        <p:nvPicPr>
          <p:cNvPr id="1033" name="Picture 9" descr="acer_logo-def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7956550" y="44450"/>
            <a:ext cx="1106488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84" r:id="rId1"/>
    <p:sldLayoutId id="2147483785" r:id="rId2"/>
    <p:sldLayoutId id="2147483786" r:id="rId3"/>
    <p:sldLayoutId id="2147483787" r:id="rId4"/>
    <p:sldLayoutId id="2147483788" r:id="rId5"/>
    <p:sldLayoutId id="2147483789" r:id="rId6"/>
    <p:sldLayoutId id="2147483790" r:id="rId7"/>
    <p:sldLayoutId id="2147483791" r:id="rId8"/>
    <p:sldLayoutId id="2147483792" r:id="rId9"/>
    <p:sldLayoutId id="2147483793" r:id="rId10"/>
    <p:sldLayoutId id="2147483794" r:id="rId11"/>
  </p:sldLayoutIdLst>
  <p:transition spd="med"/>
  <p:timing>
    <p:tnLst>
      <p:par>
        <p:cTn id="1" dur="indefinite" restart="never" nodeType="tmRoot"/>
      </p:par>
    </p:tnLst>
  </p:timing>
  <p:hf hd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+mj-lt"/>
          <a:ea typeface="ＭＳ Ｐゴシック" pitchFamily="-108" charset="-128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  <a:ea typeface="ＭＳ Ｐゴシック" pitchFamily="-108" charset="-128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  <a:ea typeface="ＭＳ Ｐゴシック" pitchFamily="-108" charset="-128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  <a:ea typeface="ＭＳ Ｐゴシック" pitchFamily="-108" charset="-128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  <a:ea typeface="ＭＳ Ｐゴシック" pitchFamily="-108" charset="-128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</a:defRPr>
      </a:lvl9pPr>
    </p:titleStyle>
    <p:bodyStyle>
      <a:lvl1pPr marL="444500" indent="-444500" algn="l" rtl="0" eaLnBrk="0" fontAlgn="base" hangingPunct="0">
        <a:spcBef>
          <a:spcPct val="0"/>
        </a:spcBef>
        <a:spcAft>
          <a:spcPct val="0"/>
        </a:spcAft>
        <a:buClr>
          <a:srgbClr val="005BAB"/>
        </a:buClr>
        <a:buSzPct val="400000"/>
        <a:buFont typeface="Trebuchet MS" pitchFamily="34" charset="0"/>
        <a:buChar char="."/>
        <a:defRPr sz="2800">
          <a:solidFill>
            <a:schemeClr val="tx1"/>
          </a:solidFill>
          <a:latin typeface="+mn-lt"/>
          <a:ea typeface="ＭＳ Ｐゴシック" pitchFamily="-108" charset="-128"/>
          <a:cs typeface="+mn-cs"/>
        </a:defRPr>
      </a:lvl1pPr>
      <a:lvl2pPr marL="998538" indent="-368300" algn="l" rtl="0" eaLnBrk="0" fontAlgn="base" hangingPunct="0">
        <a:spcBef>
          <a:spcPct val="0"/>
        </a:spcBef>
        <a:spcAft>
          <a:spcPct val="0"/>
        </a:spcAft>
        <a:buClr>
          <a:srgbClr val="005BAB"/>
        </a:buClr>
        <a:buSzPct val="125000"/>
        <a:buFont typeface="Trebuchet MS" pitchFamily="34" charset="0"/>
        <a:buChar char="»"/>
        <a:defRPr sz="2600">
          <a:solidFill>
            <a:schemeClr val="tx1"/>
          </a:solidFill>
          <a:latin typeface="+mn-lt"/>
          <a:ea typeface="ＭＳ Ｐゴシック" pitchFamily="-108" charset="-128"/>
        </a:defRPr>
      </a:lvl2pPr>
      <a:lvl3pPr marL="1406525" indent="-228600" algn="l" rtl="0" eaLnBrk="0" fontAlgn="base" hangingPunct="0">
        <a:spcBef>
          <a:spcPct val="0"/>
        </a:spcBef>
        <a:spcAft>
          <a:spcPct val="0"/>
        </a:spcAft>
        <a:buClr>
          <a:srgbClr val="005BAB"/>
        </a:buClr>
        <a:buFont typeface="Arial" charset="0"/>
        <a:buChar char="•"/>
        <a:defRPr sz="2400">
          <a:solidFill>
            <a:schemeClr val="tx1"/>
          </a:solidFill>
          <a:latin typeface="+mn-lt"/>
          <a:ea typeface="ＭＳ Ｐゴシック" pitchFamily="-108" charset="-128"/>
        </a:defRPr>
      </a:lvl3pPr>
      <a:lvl4pPr marL="1814513" indent="-228600" algn="l" rtl="0" eaLnBrk="0" fontAlgn="base" hangingPunct="0">
        <a:spcBef>
          <a:spcPct val="0"/>
        </a:spcBef>
        <a:spcAft>
          <a:spcPct val="0"/>
        </a:spcAft>
        <a:buClr>
          <a:srgbClr val="005BAB"/>
        </a:buClr>
        <a:buSzPct val="125000"/>
        <a:buFont typeface="Arial" charset="0"/>
        <a:buChar char="­"/>
        <a:defRPr sz="2200">
          <a:solidFill>
            <a:schemeClr val="tx1"/>
          </a:solidFill>
          <a:latin typeface="+mn-lt"/>
          <a:ea typeface="ＭＳ Ｐゴシック" pitchFamily="-108" charset="-128"/>
        </a:defRPr>
      </a:lvl4pPr>
      <a:lvl5pPr marL="2222500" indent="-228600" algn="l" rtl="0" eaLnBrk="0" fontAlgn="base" hangingPunct="0">
        <a:spcBef>
          <a:spcPct val="0"/>
        </a:spcBef>
        <a:spcAft>
          <a:spcPct val="0"/>
        </a:spcAft>
        <a:buClr>
          <a:srgbClr val="005BAB"/>
        </a:buClr>
        <a:buFont typeface="Arial" charset="0"/>
        <a:buChar char="•"/>
        <a:defRPr sz="2000">
          <a:solidFill>
            <a:schemeClr val="tx1"/>
          </a:solidFill>
          <a:latin typeface="+mn-lt"/>
          <a:ea typeface="ＭＳ Ｐゴシック" pitchFamily="-108" charset="-128"/>
        </a:defRPr>
      </a:lvl5pPr>
      <a:lvl6pPr marL="2679700" indent="-228600" algn="l" rtl="0" fontAlgn="base">
        <a:spcBef>
          <a:spcPct val="0"/>
        </a:spcBef>
        <a:spcAft>
          <a:spcPct val="0"/>
        </a:spcAft>
        <a:buClr>
          <a:srgbClr val="005BAB"/>
        </a:buClr>
        <a:buFont typeface="Arial" charset="0"/>
        <a:buChar char="•"/>
        <a:defRPr sz="2000">
          <a:solidFill>
            <a:schemeClr val="tx1"/>
          </a:solidFill>
          <a:latin typeface="+mn-lt"/>
        </a:defRPr>
      </a:lvl6pPr>
      <a:lvl7pPr marL="3136900" indent="-228600" algn="l" rtl="0" fontAlgn="base">
        <a:spcBef>
          <a:spcPct val="0"/>
        </a:spcBef>
        <a:spcAft>
          <a:spcPct val="0"/>
        </a:spcAft>
        <a:buClr>
          <a:srgbClr val="005BAB"/>
        </a:buClr>
        <a:buFont typeface="Arial" charset="0"/>
        <a:buChar char="•"/>
        <a:defRPr sz="2000">
          <a:solidFill>
            <a:schemeClr val="tx1"/>
          </a:solidFill>
          <a:latin typeface="+mn-lt"/>
        </a:defRPr>
      </a:lvl7pPr>
      <a:lvl8pPr marL="3594100" indent="-228600" algn="l" rtl="0" fontAlgn="base">
        <a:spcBef>
          <a:spcPct val="0"/>
        </a:spcBef>
        <a:spcAft>
          <a:spcPct val="0"/>
        </a:spcAft>
        <a:buClr>
          <a:srgbClr val="005BAB"/>
        </a:buClr>
        <a:buFont typeface="Arial" charset="0"/>
        <a:buChar char="•"/>
        <a:defRPr sz="2000">
          <a:solidFill>
            <a:schemeClr val="tx1"/>
          </a:solidFill>
          <a:latin typeface="+mn-lt"/>
        </a:defRPr>
      </a:lvl8pPr>
      <a:lvl9pPr marL="4051300" indent="-228600" algn="l" rtl="0" fontAlgn="base">
        <a:spcBef>
          <a:spcPct val="0"/>
        </a:spcBef>
        <a:spcAft>
          <a:spcPct val="0"/>
        </a:spcAft>
        <a:buClr>
          <a:srgbClr val="005BAB"/>
        </a:buClr>
        <a:buFont typeface="Arial" charset="0"/>
        <a:buChar char="•"/>
        <a:defRPr sz="2000">
          <a:solidFill>
            <a:schemeClr val="tx1"/>
          </a:solidFill>
          <a:latin typeface="+mn-lt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02"/>
          <p:cNvSpPr>
            <a:spLocks noChangeAspect="1" noChangeArrowheads="1"/>
          </p:cNvSpPr>
          <p:nvPr/>
        </p:nvSpPr>
        <p:spPr bwMode="gray">
          <a:xfrm>
            <a:off x="0" y="0"/>
            <a:ext cx="9144000" cy="1052513"/>
          </a:xfrm>
          <a:prstGeom prst="rect">
            <a:avLst/>
          </a:prstGeom>
          <a:solidFill>
            <a:srgbClr val="005BAB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GB">
              <a:ea typeface="ＭＳ Ｐゴシック" pitchFamily="-108" charset="-128"/>
            </a:endParaRPr>
          </a:p>
        </p:txBody>
      </p:sp>
      <p:grpSp>
        <p:nvGrpSpPr>
          <p:cNvPr id="3" name="Group 103"/>
          <p:cNvGrpSpPr>
            <a:grpSpLocks noChangeAspect="1"/>
          </p:cNvGrpSpPr>
          <p:nvPr/>
        </p:nvGrpSpPr>
        <p:grpSpPr bwMode="auto">
          <a:xfrm>
            <a:off x="0" y="188913"/>
            <a:ext cx="9144000" cy="6669087"/>
            <a:chOff x="5921" y="59"/>
            <a:chExt cx="5766" cy="4206"/>
          </a:xfrm>
        </p:grpSpPr>
        <p:sp>
          <p:nvSpPr>
            <p:cNvPr id="1037" name="Freeform 104"/>
            <p:cNvSpPr>
              <a:spLocks noChangeAspect="1"/>
            </p:cNvSpPr>
            <p:nvPr userDrawn="1"/>
          </p:nvSpPr>
          <p:spPr bwMode="gray">
            <a:xfrm>
              <a:off x="9929" y="2477"/>
              <a:ext cx="1027" cy="1398"/>
            </a:xfrm>
            <a:custGeom>
              <a:avLst/>
              <a:gdLst>
                <a:gd name="T0" fmla="*/ 110 w 513"/>
                <a:gd name="T1" fmla="*/ 696 h 698"/>
                <a:gd name="T2" fmla="*/ 513 w 513"/>
                <a:gd name="T3" fmla="*/ 0 h 698"/>
                <a:gd name="T4" fmla="*/ 0 w 513"/>
                <a:gd name="T5" fmla="*/ 698 h 698"/>
                <a:gd name="T6" fmla="*/ 110 w 513"/>
                <a:gd name="T7" fmla="*/ 698 h 698"/>
                <a:gd name="T8" fmla="*/ 110 w 513"/>
                <a:gd name="T9" fmla="*/ 696 h 69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13" h="698">
                  <a:moveTo>
                    <a:pt x="110" y="696"/>
                  </a:moveTo>
                  <a:cubicBezTo>
                    <a:pt x="110" y="398"/>
                    <a:pt x="272" y="138"/>
                    <a:pt x="513" y="0"/>
                  </a:cubicBezTo>
                  <a:cubicBezTo>
                    <a:pt x="242" y="130"/>
                    <a:pt x="44" y="389"/>
                    <a:pt x="0" y="698"/>
                  </a:cubicBezTo>
                  <a:cubicBezTo>
                    <a:pt x="110" y="698"/>
                    <a:pt x="110" y="698"/>
                    <a:pt x="110" y="698"/>
                  </a:cubicBezTo>
                  <a:cubicBezTo>
                    <a:pt x="110" y="697"/>
                    <a:pt x="110" y="696"/>
                    <a:pt x="110" y="696"/>
                  </a:cubicBezTo>
                  <a:close/>
                </a:path>
              </a:pathLst>
            </a:custGeom>
            <a:solidFill>
              <a:schemeClr val="bg1"/>
            </a:soli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pPr>
                <a:defRPr/>
              </a:pPr>
              <a:endParaRPr lang="en-GB">
                <a:ea typeface="ＭＳ Ｐゴシック" pitchFamily="-108" charset="-128"/>
              </a:endParaRPr>
            </a:p>
          </p:txBody>
        </p:sp>
        <p:sp>
          <p:nvSpPr>
            <p:cNvPr id="1038" name="Freeform 105"/>
            <p:cNvSpPr>
              <a:spLocks noChangeAspect="1"/>
            </p:cNvSpPr>
            <p:nvPr userDrawn="1"/>
          </p:nvSpPr>
          <p:spPr bwMode="gray">
            <a:xfrm>
              <a:off x="5921" y="59"/>
              <a:ext cx="5766" cy="4206"/>
            </a:xfrm>
            <a:custGeom>
              <a:avLst/>
              <a:gdLst>
                <a:gd name="T0" fmla="*/ 2515 w 2880"/>
                <a:gd name="T1" fmla="*/ 1207 h 2100"/>
                <a:gd name="T2" fmla="*/ 2880 w 2880"/>
                <a:gd name="T3" fmla="*/ 1101 h 2100"/>
                <a:gd name="T4" fmla="*/ 2880 w 2880"/>
                <a:gd name="T5" fmla="*/ 117 h 2100"/>
                <a:gd name="T6" fmla="*/ 376 w 2880"/>
                <a:gd name="T7" fmla="*/ 0 h 2100"/>
                <a:gd name="T8" fmla="*/ 0 w 2880"/>
                <a:gd name="T9" fmla="*/ 258 h 2100"/>
                <a:gd name="T10" fmla="*/ 0 w 2880"/>
                <a:gd name="T11" fmla="*/ 978 h 2100"/>
                <a:gd name="T12" fmla="*/ 0 w 2880"/>
                <a:gd name="T13" fmla="*/ 2100 h 2100"/>
                <a:gd name="T14" fmla="*/ 2880 w 2880"/>
                <a:gd name="T15" fmla="*/ 2100 h 2100"/>
                <a:gd name="T16" fmla="*/ 2880 w 2880"/>
                <a:gd name="T17" fmla="*/ 1905 h 2100"/>
                <a:gd name="T18" fmla="*/ 2002 w 2880"/>
                <a:gd name="T19" fmla="*/ 1905 h 2100"/>
                <a:gd name="T20" fmla="*/ 2515 w 2880"/>
                <a:gd name="T21" fmla="*/ 1207 h 2100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2880" h="2100">
                  <a:moveTo>
                    <a:pt x="2515" y="1207"/>
                  </a:moveTo>
                  <a:cubicBezTo>
                    <a:pt x="2623" y="1144"/>
                    <a:pt x="2748" y="1106"/>
                    <a:pt x="2880" y="1101"/>
                  </a:cubicBezTo>
                  <a:cubicBezTo>
                    <a:pt x="2880" y="117"/>
                    <a:pt x="2880" y="117"/>
                    <a:pt x="2880" y="117"/>
                  </a:cubicBezTo>
                  <a:cubicBezTo>
                    <a:pt x="1470" y="211"/>
                    <a:pt x="796" y="0"/>
                    <a:pt x="376" y="0"/>
                  </a:cubicBezTo>
                  <a:cubicBezTo>
                    <a:pt x="65" y="0"/>
                    <a:pt x="8" y="169"/>
                    <a:pt x="0" y="258"/>
                  </a:cubicBezTo>
                  <a:cubicBezTo>
                    <a:pt x="0" y="258"/>
                    <a:pt x="0" y="258"/>
                    <a:pt x="0" y="978"/>
                  </a:cubicBezTo>
                  <a:cubicBezTo>
                    <a:pt x="0" y="2100"/>
                    <a:pt x="0" y="2100"/>
                    <a:pt x="0" y="2100"/>
                  </a:cubicBezTo>
                  <a:cubicBezTo>
                    <a:pt x="2880" y="2100"/>
                    <a:pt x="2880" y="2100"/>
                    <a:pt x="2880" y="2100"/>
                  </a:cubicBezTo>
                  <a:cubicBezTo>
                    <a:pt x="2880" y="1905"/>
                    <a:pt x="2880" y="1905"/>
                    <a:pt x="2880" y="1905"/>
                  </a:cubicBezTo>
                  <a:cubicBezTo>
                    <a:pt x="2002" y="1905"/>
                    <a:pt x="2002" y="1905"/>
                    <a:pt x="2002" y="1905"/>
                  </a:cubicBezTo>
                  <a:cubicBezTo>
                    <a:pt x="2046" y="1596"/>
                    <a:pt x="2244" y="1337"/>
                    <a:pt x="2515" y="1207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>
                <a:ea typeface="ＭＳ Ｐゴシック" pitchFamily="-108" charset="-128"/>
              </a:endParaRPr>
            </a:p>
          </p:txBody>
        </p:sp>
      </p:grpSp>
      <p:grpSp>
        <p:nvGrpSpPr>
          <p:cNvPr id="4" name="Group 59"/>
          <p:cNvGrpSpPr>
            <a:grpSpLocks/>
          </p:cNvGrpSpPr>
          <p:nvPr/>
        </p:nvGrpSpPr>
        <p:grpSpPr bwMode="auto">
          <a:xfrm>
            <a:off x="0" y="188913"/>
            <a:ext cx="9144000" cy="6669087"/>
            <a:chOff x="0" y="119"/>
            <a:chExt cx="5760" cy="4201"/>
          </a:xfrm>
        </p:grpSpPr>
        <p:grpSp>
          <p:nvGrpSpPr>
            <p:cNvPr id="5" name="Group 152"/>
            <p:cNvGrpSpPr>
              <a:grpSpLocks/>
            </p:cNvGrpSpPr>
            <p:nvPr userDrawn="1"/>
          </p:nvGrpSpPr>
          <p:grpSpPr bwMode="auto">
            <a:xfrm>
              <a:off x="0" y="119"/>
              <a:ext cx="5760" cy="2722"/>
              <a:chOff x="-1" y="2536050"/>
              <a:chExt cx="9144001" cy="4321950"/>
            </a:xfrm>
          </p:grpSpPr>
          <p:sp>
            <p:nvSpPr>
              <p:cNvPr id="1035" name="Freeform 5"/>
              <p:cNvSpPr>
                <a:spLocks noChangeAspect="1"/>
              </p:cNvSpPr>
              <p:nvPr userDrawn="1"/>
            </p:nvSpPr>
            <p:spPr bwMode="gray">
              <a:xfrm>
                <a:off x="-1" y="2536050"/>
                <a:ext cx="9144001" cy="3393095"/>
              </a:xfrm>
              <a:custGeom>
                <a:avLst/>
                <a:gdLst>
                  <a:gd name="T0" fmla="*/ 9144001 w 2381"/>
                  <a:gd name="T1" fmla="*/ 3393095 h 882"/>
                  <a:gd name="T2" fmla="*/ 0 w 2381"/>
                  <a:gd name="T3" fmla="*/ 3393095 h 882"/>
                  <a:gd name="T4" fmla="*/ 0 w 2381"/>
                  <a:gd name="T5" fmla="*/ 819421 h 882"/>
                  <a:gd name="T6" fmla="*/ 1194366 w 2381"/>
                  <a:gd name="T7" fmla="*/ 0 h 882"/>
                  <a:gd name="T8" fmla="*/ 9144001 w 2381"/>
                  <a:gd name="T9" fmla="*/ 373164 h 882"/>
                  <a:gd name="T10" fmla="*/ 9144001 w 2381"/>
                  <a:gd name="T11" fmla="*/ 3393095 h 88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381"/>
                  <a:gd name="T19" fmla="*/ 0 h 882"/>
                  <a:gd name="T20" fmla="*/ 2381 w 2381"/>
                  <a:gd name="T21" fmla="*/ 882 h 882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381" h="882">
                    <a:moveTo>
                      <a:pt x="2381" y="882"/>
                    </a:moveTo>
                    <a:cubicBezTo>
                      <a:pt x="0" y="882"/>
                      <a:pt x="0" y="882"/>
                      <a:pt x="0" y="882"/>
                    </a:cubicBezTo>
                    <a:cubicBezTo>
                      <a:pt x="0" y="213"/>
                      <a:pt x="0" y="213"/>
                      <a:pt x="0" y="213"/>
                    </a:cubicBezTo>
                    <a:cubicBezTo>
                      <a:pt x="7" y="140"/>
                      <a:pt x="54" y="0"/>
                      <a:pt x="311" y="0"/>
                    </a:cubicBezTo>
                    <a:cubicBezTo>
                      <a:pt x="658" y="0"/>
                      <a:pt x="1215" y="174"/>
                      <a:pt x="2381" y="97"/>
                    </a:cubicBezTo>
                    <a:lnTo>
                      <a:pt x="2381" y="882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>
                  <a:ea typeface="ＭＳ Ｐゴシック" pitchFamily="-108" charset="-128"/>
                </a:endParaRPr>
              </a:p>
            </p:txBody>
          </p:sp>
          <p:sp>
            <p:nvSpPr>
              <p:cNvPr id="1036" name="Rectangle 38"/>
              <p:cNvSpPr>
                <a:spLocks noChangeArrowheads="1"/>
              </p:cNvSpPr>
              <p:nvPr userDrawn="1"/>
            </p:nvSpPr>
            <p:spPr bwMode="gray">
              <a:xfrm>
                <a:off x="-1" y="5643344"/>
                <a:ext cx="9144001" cy="1214656"/>
              </a:xfrm>
              <a:prstGeom prst="rect">
                <a:avLst/>
              </a:prstGeom>
              <a:solidFill>
                <a:schemeClr val="bg1"/>
              </a:solidFill>
              <a:ln w="25400" algn="ctr">
                <a:noFill/>
                <a:miter lim="800000"/>
                <a:headEnd/>
                <a:tailEnd/>
              </a:ln>
            </p:spPr>
            <p:txBody>
              <a:bodyPr anchor="ctr"/>
              <a:lstStyle/>
              <a:p>
                <a:pPr algn="ctr">
                  <a:defRPr/>
                </a:pPr>
                <a:endParaRPr lang="fr-FR">
                  <a:solidFill>
                    <a:srgbClr val="FFFFFF"/>
                  </a:solidFill>
                  <a:ea typeface="ＭＳ Ｐゴシック" pitchFamily="-108" charset="-128"/>
                </a:endParaRPr>
              </a:p>
            </p:txBody>
          </p:sp>
        </p:grpSp>
        <p:sp>
          <p:nvSpPr>
            <p:cNvPr id="2" name="Rectangle 63"/>
            <p:cNvSpPr>
              <a:spLocks noChangeArrowheads="1"/>
            </p:cNvSpPr>
            <p:nvPr userDrawn="1"/>
          </p:nvSpPr>
          <p:spPr bwMode="gray">
            <a:xfrm>
              <a:off x="0" y="2659"/>
              <a:ext cx="5760" cy="1661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GB">
                <a:ea typeface="ＭＳ Ｐゴシック" pitchFamily="-108" charset="-128"/>
              </a:endParaRPr>
            </a:p>
          </p:txBody>
        </p:sp>
      </p:grpSp>
      <p:sp>
        <p:nvSpPr>
          <p:cNvPr id="1029" name="Text Placeholder 2"/>
          <p:cNvSpPr>
            <a:spLocks noGrp="1"/>
          </p:cNvSpPr>
          <p:nvPr>
            <p:ph type="body" idx="1"/>
          </p:nvPr>
        </p:nvSpPr>
        <p:spPr bwMode="gray">
          <a:xfrm>
            <a:off x="827088" y="1811338"/>
            <a:ext cx="7993062" cy="442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30" name="Slide Number Placeholder 4"/>
          <p:cNvSpPr txBox="1">
            <a:spLocks noGrp="1"/>
          </p:cNvSpPr>
          <p:nvPr/>
        </p:nvSpPr>
        <p:spPr bwMode="gray">
          <a:xfrm>
            <a:off x="8172450" y="6345238"/>
            <a:ext cx="51435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>
              <a:defRPr/>
            </a:pPr>
            <a:fld id="{7BE88171-09D8-4E8B-B646-A44C89DDCFEA}" type="slidenum">
              <a:rPr lang="en-US" sz="1000">
                <a:solidFill>
                  <a:srgbClr val="005BAB"/>
                </a:solidFill>
                <a:ea typeface="ＭＳ Ｐゴシック" pitchFamily="-108" charset="-128"/>
              </a:rPr>
              <a:pPr algn="r">
                <a:defRPr/>
              </a:pPr>
              <a:t>‹Nº›</a:t>
            </a:fld>
            <a:endParaRPr lang="en-US" sz="1000">
              <a:solidFill>
                <a:srgbClr val="005BAB"/>
              </a:solidFill>
              <a:ea typeface="ＭＳ Ｐゴシック" pitchFamily="-108" charset="-128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 bwMode="gray">
          <a:xfrm>
            <a:off x="323850" y="522288"/>
            <a:ext cx="500063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marL="357188" indent="-357188" algn="ctr">
              <a:buClr>
                <a:srgbClr val="9ECC3B"/>
              </a:buClr>
              <a:buSzPct val="100000"/>
              <a:buFont typeface="Trebuchet MS" pitchFamily="-108" charset="0"/>
              <a:buNone/>
              <a:defRPr/>
            </a:pPr>
            <a:r>
              <a:rPr lang="en-US" sz="4400">
                <a:solidFill>
                  <a:srgbClr val="9ECC3B"/>
                </a:solidFill>
                <a:ea typeface="ＭＳ Ｐゴシック" pitchFamily="-108" charset="-128"/>
                <a:sym typeface="Wingdings" pitchFamily="-108" charset="2"/>
              </a:rPr>
              <a:t></a:t>
            </a:r>
          </a:p>
        </p:txBody>
      </p:sp>
      <p:sp>
        <p:nvSpPr>
          <p:cNvPr id="1032" name="Title Placeholder 1"/>
          <p:cNvSpPr>
            <a:spLocks noGrp="1"/>
          </p:cNvSpPr>
          <p:nvPr>
            <p:ph type="title"/>
          </p:nvPr>
        </p:nvSpPr>
        <p:spPr bwMode="gray">
          <a:xfrm>
            <a:off x="982663" y="771525"/>
            <a:ext cx="7837487" cy="1039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pic>
        <p:nvPicPr>
          <p:cNvPr id="1033" name="Picture 9" descr="acer_logo-def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7956550" y="44450"/>
            <a:ext cx="1106488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72" r:id="rId1"/>
    <p:sldLayoutId id="2147483773" r:id="rId2"/>
    <p:sldLayoutId id="2147483774" r:id="rId3"/>
    <p:sldLayoutId id="2147483775" r:id="rId4"/>
    <p:sldLayoutId id="2147483776" r:id="rId5"/>
    <p:sldLayoutId id="2147483777" r:id="rId6"/>
    <p:sldLayoutId id="2147483778" r:id="rId7"/>
    <p:sldLayoutId id="2147483779" r:id="rId8"/>
    <p:sldLayoutId id="2147483780" r:id="rId9"/>
    <p:sldLayoutId id="2147483781" r:id="rId10"/>
    <p:sldLayoutId id="2147483782" r:id="rId11"/>
  </p:sldLayoutIdLst>
  <p:transition spd="med"/>
  <p:timing>
    <p:tnLst>
      <p:par>
        <p:cTn id="1" dur="indefinite" restart="never" nodeType="tmRoot"/>
      </p:par>
    </p:tnLst>
  </p:timing>
  <p:hf hd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+mj-lt"/>
          <a:ea typeface="ＭＳ Ｐゴシック" pitchFamily="-108" charset="-128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  <a:ea typeface="ＭＳ Ｐゴシック" pitchFamily="-108" charset="-128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  <a:ea typeface="ＭＳ Ｐゴシック" pitchFamily="-108" charset="-128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  <a:ea typeface="ＭＳ Ｐゴシック" pitchFamily="-108" charset="-128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  <a:ea typeface="ＭＳ Ｐゴシック" pitchFamily="-108" charset="-128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</a:defRPr>
      </a:lvl9pPr>
    </p:titleStyle>
    <p:bodyStyle>
      <a:lvl1pPr marL="444500" indent="-444500" algn="l" rtl="0" eaLnBrk="0" fontAlgn="base" hangingPunct="0">
        <a:spcBef>
          <a:spcPct val="0"/>
        </a:spcBef>
        <a:spcAft>
          <a:spcPct val="0"/>
        </a:spcAft>
        <a:buClr>
          <a:srgbClr val="005BAB"/>
        </a:buClr>
        <a:buSzPct val="400000"/>
        <a:buFont typeface="Trebuchet MS" pitchFamily="34" charset="0"/>
        <a:buChar char="."/>
        <a:defRPr sz="2800">
          <a:solidFill>
            <a:schemeClr val="tx1"/>
          </a:solidFill>
          <a:latin typeface="+mn-lt"/>
          <a:ea typeface="ＭＳ Ｐゴシック" pitchFamily="-108" charset="-128"/>
          <a:cs typeface="+mn-cs"/>
        </a:defRPr>
      </a:lvl1pPr>
      <a:lvl2pPr marL="998538" indent="-368300" algn="l" rtl="0" eaLnBrk="0" fontAlgn="base" hangingPunct="0">
        <a:spcBef>
          <a:spcPct val="0"/>
        </a:spcBef>
        <a:spcAft>
          <a:spcPct val="0"/>
        </a:spcAft>
        <a:buClr>
          <a:srgbClr val="005BAB"/>
        </a:buClr>
        <a:buSzPct val="125000"/>
        <a:buFont typeface="Trebuchet MS" pitchFamily="34" charset="0"/>
        <a:buChar char="»"/>
        <a:defRPr sz="2600">
          <a:solidFill>
            <a:schemeClr val="tx1"/>
          </a:solidFill>
          <a:latin typeface="+mn-lt"/>
          <a:ea typeface="ＭＳ Ｐゴシック" pitchFamily="-108" charset="-128"/>
        </a:defRPr>
      </a:lvl2pPr>
      <a:lvl3pPr marL="1406525" indent="-228600" algn="l" rtl="0" eaLnBrk="0" fontAlgn="base" hangingPunct="0">
        <a:spcBef>
          <a:spcPct val="0"/>
        </a:spcBef>
        <a:spcAft>
          <a:spcPct val="0"/>
        </a:spcAft>
        <a:buClr>
          <a:srgbClr val="005BAB"/>
        </a:buClr>
        <a:buFont typeface="Arial" charset="0"/>
        <a:buChar char="•"/>
        <a:defRPr sz="2400">
          <a:solidFill>
            <a:schemeClr val="tx1"/>
          </a:solidFill>
          <a:latin typeface="+mn-lt"/>
          <a:ea typeface="ＭＳ Ｐゴシック" pitchFamily="-108" charset="-128"/>
        </a:defRPr>
      </a:lvl3pPr>
      <a:lvl4pPr marL="1814513" indent="-228600" algn="l" rtl="0" eaLnBrk="0" fontAlgn="base" hangingPunct="0">
        <a:spcBef>
          <a:spcPct val="0"/>
        </a:spcBef>
        <a:spcAft>
          <a:spcPct val="0"/>
        </a:spcAft>
        <a:buClr>
          <a:srgbClr val="005BAB"/>
        </a:buClr>
        <a:buSzPct val="125000"/>
        <a:buFont typeface="Arial" charset="0"/>
        <a:buChar char="­"/>
        <a:defRPr sz="2200">
          <a:solidFill>
            <a:schemeClr val="tx1"/>
          </a:solidFill>
          <a:latin typeface="+mn-lt"/>
          <a:ea typeface="ＭＳ Ｐゴシック" pitchFamily="-108" charset="-128"/>
        </a:defRPr>
      </a:lvl4pPr>
      <a:lvl5pPr marL="2222500" indent="-228600" algn="l" rtl="0" eaLnBrk="0" fontAlgn="base" hangingPunct="0">
        <a:spcBef>
          <a:spcPct val="0"/>
        </a:spcBef>
        <a:spcAft>
          <a:spcPct val="0"/>
        </a:spcAft>
        <a:buClr>
          <a:srgbClr val="005BAB"/>
        </a:buClr>
        <a:buFont typeface="Arial" charset="0"/>
        <a:buChar char="•"/>
        <a:defRPr sz="2000">
          <a:solidFill>
            <a:schemeClr val="tx1"/>
          </a:solidFill>
          <a:latin typeface="+mn-lt"/>
          <a:ea typeface="ＭＳ Ｐゴシック" pitchFamily="-108" charset="-128"/>
        </a:defRPr>
      </a:lvl5pPr>
      <a:lvl6pPr marL="2679700" indent="-228600" algn="l" rtl="0" fontAlgn="base">
        <a:spcBef>
          <a:spcPct val="0"/>
        </a:spcBef>
        <a:spcAft>
          <a:spcPct val="0"/>
        </a:spcAft>
        <a:buClr>
          <a:srgbClr val="005BAB"/>
        </a:buClr>
        <a:buFont typeface="Arial" charset="0"/>
        <a:buChar char="•"/>
        <a:defRPr sz="2000">
          <a:solidFill>
            <a:schemeClr val="tx1"/>
          </a:solidFill>
          <a:latin typeface="+mn-lt"/>
        </a:defRPr>
      </a:lvl6pPr>
      <a:lvl7pPr marL="3136900" indent="-228600" algn="l" rtl="0" fontAlgn="base">
        <a:spcBef>
          <a:spcPct val="0"/>
        </a:spcBef>
        <a:spcAft>
          <a:spcPct val="0"/>
        </a:spcAft>
        <a:buClr>
          <a:srgbClr val="005BAB"/>
        </a:buClr>
        <a:buFont typeface="Arial" charset="0"/>
        <a:buChar char="•"/>
        <a:defRPr sz="2000">
          <a:solidFill>
            <a:schemeClr val="tx1"/>
          </a:solidFill>
          <a:latin typeface="+mn-lt"/>
        </a:defRPr>
      </a:lvl7pPr>
      <a:lvl8pPr marL="3594100" indent="-228600" algn="l" rtl="0" fontAlgn="base">
        <a:spcBef>
          <a:spcPct val="0"/>
        </a:spcBef>
        <a:spcAft>
          <a:spcPct val="0"/>
        </a:spcAft>
        <a:buClr>
          <a:srgbClr val="005BAB"/>
        </a:buClr>
        <a:buFont typeface="Arial" charset="0"/>
        <a:buChar char="•"/>
        <a:defRPr sz="2000">
          <a:solidFill>
            <a:schemeClr val="tx1"/>
          </a:solidFill>
          <a:latin typeface="+mn-lt"/>
        </a:defRPr>
      </a:lvl8pPr>
      <a:lvl9pPr marL="4051300" indent="-228600" algn="l" rtl="0" fontAlgn="base">
        <a:spcBef>
          <a:spcPct val="0"/>
        </a:spcBef>
        <a:spcAft>
          <a:spcPct val="0"/>
        </a:spcAft>
        <a:buClr>
          <a:srgbClr val="005BAB"/>
        </a:buClr>
        <a:buFont typeface="Arial" charset="0"/>
        <a:buChar char="•"/>
        <a:defRPr sz="2000">
          <a:solidFill>
            <a:schemeClr val="tx1"/>
          </a:solidFill>
          <a:latin typeface="+mn-lt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29856B-1662-41A4-A739-1529E60118C9}" type="datetimeFigureOut">
              <a:rPr lang="es-ES" smtClean="0"/>
              <a:pPr/>
              <a:t>18/07/2016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326EAF-5DD4-42D3-A2C2-260EA078E844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56" r:id="rId1"/>
    <p:sldLayoutId id="2147483857" r:id="rId2"/>
    <p:sldLayoutId id="2147483858" r:id="rId3"/>
    <p:sldLayoutId id="2147483859" r:id="rId4"/>
    <p:sldLayoutId id="2147483860" r:id="rId5"/>
    <p:sldLayoutId id="2147483861" r:id="rId6"/>
    <p:sldLayoutId id="2147483862" r:id="rId7"/>
    <p:sldLayoutId id="2147483863" r:id="rId8"/>
    <p:sldLayoutId id="2147483864" r:id="rId9"/>
    <p:sldLayoutId id="2147483865" r:id="rId10"/>
    <p:sldLayoutId id="2147483866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02"/>
          <p:cNvSpPr>
            <a:spLocks noChangeAspect="1" noChangeArrowheads="1"/>
          </p:cNvSpPr>
          <p:nvPr/>
        </p:nvSpPr>
        <p:spPr bwMode="gray">
          <a:xfrm>
            <a:off x="0" y="0"/>
            <a:ext cx="9144000" cy="1052513"/>
          </a:xfrm>
          <a:prstGeom prst="rect">
            <a:avLst/>
          </a:prstGeom>
          <a:solidFill>
            <a:srgbClr val="005BAB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GB">
              <a:ea typeface="ＭＳ Ｐゴシック" pitchFamily="-108" charset="-128"/>
            </a:endParaRPr>
          </a:p>
        </p:txBody>
      </p:sp>
      <p:grpSp>
        <p:nvGrpSpPr>
          <p:cNvPr id="3" name="Group 103"/>
          <p:cNvGrpSpPr>
            <a:grpSpLocks noChangeAspect="1"/>
          </p:cNvGrpSpPr>
          <p:nvPr/>
        </p:nvGrpSpPr>
        <p:grpSpPr bwMode="auto">
          <a:xfrm>
            <a:off x="0" y="188913"/>
            <a:ext cx="9144000" cy="6669087"/>
            <a:chOff x="5921" y="59"/>
            <a:chExt cx="5766" cy="4206"/>
          </a:xfrm>
        </p:grpSpPr>
        <p:sp>
          <p:nvSpPr>
            <p:cNvPr id="1037" name="Freeform 104"/>
            <p:cNvSpPr>
              <a:spLocks noChangeAspect="1"/>
            </p:cNvSpPr>
            <p:nvPr userDrawn="1"/>
          </p:nvSpPr>
          <p:spPr bwMode="gray">
            <a:xfrm>
              <a:off x="9929" y="2477"/>
              <a:ext cx="1027" cy="1398"/>
            </a:xfrm>
            <a:custGeom>
              <a:avLst/>
              <a:gdLst>
                <a:gd name="T0" fmla="*/ 110 w 513"/>
                <a:gd name="T1" fmla="*/ 696 h 698"/>
                <a:gd name="T2" fmla="*/ 513 w 513"/>
                <a:gd name="T3" fmla="*/ 0 h 698"/>
                <a:gd name="T4" fmla="*/ 0 w 513"/>
                <a:gd name="T5" fmla="*/ 698 h 698"/>
                <a:gd name="T6" fmla="*/ 110 w 513"/>
                <a:gd name="T7" fmla="*/ 698 h 698"/>
                <a:gd name="T8" fmla="*/ 110 w 513"/>
                <a:gd name="T9" fmla="*/ 696 h 69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13" h="698">
                  <a:moveTo>
                    <a:pt x="110" y="696"/>
                  </a:moveTo>
                  <a:cubicBezTo>
                    <a:pt x="110" y="398"/>
                    <a:pt x="272" y="138"/>
                    <a:pt x="513" y="0"/>
                  </a:cubicBezTo>
                  <a:cubicBezTo>
                    <a:pt x="242" y="130"/>
                    <a:pt x="44" y="389"/>
                    <a:pt x="0" y="698"/>
                  </a:cubicBezTo>
                  <a:cubicBezTo>
                    <a:pt x="110" y="698"/>
                    <a:pt x="110" y="698"/>
                    <a:pt x="110" y="698"/>
                  </a:cubicBezTo>
                  <a:cubicBezTo>
                    <a:pt x="110" y="697"/>
                    <a:pt x="110" y="696"/>
                    <a:pt x="110" y="696"/>
                  </a:cubicBezTo>
                  <a:close/>
                </a:path>
              </a:pathLst>
            </a:custGeom>
            <a:solidFill>
              <a:schemeClr val="bg1"/>
            </a:soli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pPr>
                <a:defRPr/>
              </a:pPr>
              <a:endParaRPr lang="en-GB">
                <a:ea typeface="ＭＳ Ｐゴシック" pitchFamily="-108" charset="-128"/>
              </a:endParaRPr>
            </a:p>
          </p:txBody>
        </p:sp>
        <p:sp>
          <p:nvSpPr>
            <p:cNvPr id="1038" name="Freeform 105"/>
            <p:cNvSpPr>
              <a:spLocks noChangeAspect="1"/>
            </p:cNvSpPr>
            <p:nvPr userDrawn="1"/>
          </p:nvSpPr>
          <p:spPr bwMode="gray">
            <a:xfrm>
              <a:off x="5921" y="59"/>
              <a:ext cx="5766" cy="4206"/>
            </a:xfrm>
            <a:custGeom>
              <a:avLst/>
              <a:gdLst>
                <a:gd name="T0" fmla="*/ 2515 w 2880"/>
                <a:gd name="T1" fmla="*/ 1207 h 2100"/>
                <a:gd name="T2" fmla="*/ 2880 w 2880"/>
                <a:gd name="T3" fmla="*/ 1101 h 2100"/>
                <a:gd name="T4" fmla="*/ 2880 w 2880"/>
                <a:gd name="T5" fmla="*/ 117 h 2100"/>
                <a:gd name="T6" fmla="*/ 376 w 2880"/>
                <a:gd name="T7" fmla="*/ 0 h 2100"/>
                <a:gd name="T8" fmla="*/ 0 w 2880"/>
                <a:gd name="T9" fmla="*/ 258 h 2100"/>
                <a:gd name="T10" fmla="*/ 0 w 2880"/>
                <a:gd name="T11" fmla="*/ 978 h 2100"/>
                <a:gd name="T12" fmla="*/ 0 w 2880"/>
                <a:gd name="T13" fmla="*/ 2100 h 2100"/>
                <a:gd name="T14" fmla="*/ 2880 w 2880"/>
                <a:gd name="T15" fmla="*/ 2100 h 2100"/>
                <a:gd name="T16" fmla="*/ 2880 w 2880"/>
                <a:gd name="T17" fmla="*/ 1905 h 2100"/>
                <a:gd name="T18" fmla="*/ 2002 w 2880"/>
                <a:gd name="T19" fmla="*/ 1905 h 2100"/>
                <a:gd name="T20" fmla="*/ 2515 w 2880"/>
                <a:gd name="T21" fmla="*/ 1207 h 2100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2880" h="2100">
                  <a:moveTo>
                    <a:pt x="2515" y="1207"/>
                  </a:moveTo>
                  <a:cubicBezTo>
                    <a:pt x="2623" y="1144"/>
                    <a:pt x="2748" y="1106"/>
                    <a:pt x="2880" y="1101"/>
                  </a:cubicBezTo>
                  <a:cubicBezTo>
                    <a:pt x="2880" y="117"/>
                    <a:pt x="2880" y="117"/>
                    <a:pt x="2880" y="117"/>
                  </a:cubicBezTo>
                  <a:cubicBezTo>
                    <a:pt x="1470" y="211"/>
                    <a:pt x="796" y="0"/>
                    <a:pt x="376" y="0"/>
                  </a:cubicBezTo>
                  <a:cubicBezTo>
                    <a:pt x="65" y="0"/>
                    <a:pt x="8" y="169"/>
                    <a:pt x="0" y="258"/>
                  </a:cubicBezTo>
                  <a:cubicBezTo>
                    <a:pt x="0" y="258"/>
                    <a:pt x="0" y="258"/>
                    <a:pt x="0" y="978"/>
                  </a:cubicBezTo>
                  <a:cubicBezTo>
                    <a:pt x="0" y="2100"/>
                    <a:pt x="0" y="2100"/>
                    <a:pt x="0" y="2100"/>
                  </a:cubicBezTo>
                  <a:cubicBezTo>
                    <a:pt x="2880" y="2100"/>
                    <a:pt x="2880" y="2100"/>
                    <a:pt x="2880" y="2100"/>
                  </a:cubicBezTo>
                  <a:cubicBezTo>
                    <a:pt x="2880" y="1905"/>
                    <a:pt x="2880" y="1905"/>
                    <a:pt x="2880" y="1905"/>
                  </a:cubicBezTo>
                  <a:cubicBezTo>
                    <a:pt x="2002" y="1905"/>
                    <a:pt x="2002" y="1905"/>
                    <a:pt x="2002" y="1905"/>
                  </a:cubicBezTo>
                  <a:cubicBezTo>
                    <a:pt x="2046" y="1596"/>
                    <a:pt x="2244" y="1337"/>
                    <a:pt x="2515" y="1207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>
                <a:ea typeface="ＭＳ Ｐゴシック" pitchFamily="-108" charset="-128"/>
              </a:endParaRPr>
            </a:p>
          </p:txBody>
        </p:sp>
      </p:grpSp>
      <p:grpSp>
        <p:nvGrpSpPr>
          <p:cNvPr id="4" name="Group 59"/>
          <p:cNvGrpSpPr>
            <a:grpSpLocks/>
          </p:cNvGrpSpPr>
          <p:nvPr/>
        </p:nvGrpSpPr>
        <p:grpSpPr bwMode="auto">
          <a:xfrm>
            <a:off x="0" y="188913"/>
            <a:ext cx="9144000" cy="6669087"/>
            <a:chOff x="0" y="119"/>
            <a:chExt cx="5760" cy="4201"/>
          </a:xfrm>
        </p:grpSpPr>
        <p:grpSp>
          <p:nvGrpSpPr>
            <p:cNvPr id="5" name="Group 152"/>
            <p:cNvGrpSpPr>
              <a:grpSpLocks/>
            </p:cNvGrpSpPr>
            <p:nvPr userDrawn="1"/>
          </p:nvGrpSpPr>
          <p:grpSpPr bwMode="auto">
            <a:xfrm>
              <a:off x="0" y="119"/>
              <a:ext cx="5760" cy="2722"/>
              <a:chOff x="-1" y="2536050"/>
              <a:chExt cx="9144001" cy="4321950"/>
            </a:xfrm>
          </p:grpSpPr>
          <p:sp>
            <p:nvSpPr>
              <p:cNvPr id="1035" name="Freeform 5"/>
              <p:cNvSpPr>
                <a:spLocks noChangeAspect="1"/>
              </p:cNvSpPr>
              <p:nvPr userDrawn="1"/>
            </p:nvSpPr>
            <p:spPr bwMode="gray">
              <a:xfrm>
                <a:off x="-1" y="2536050"/>
                <a:ext cx="9144001" cy="3393095"/>
              </a:xfrm>
              <a:custGeom>
                <a:avLst/>
                <a:gdLst>
                  <a:gd name="T0" fmla="*/ 9144001 w 2381"/>
                  <a:gd name="T1" fmla="*/ 3393095 h 882"/>
                  <a:gd name="T2" fmla="*/ 0 w 2381"/>
                  <a:gd name="T3" fmla="*/ 3393095 h 882"/>
                  <a:gd name="T4" fmla="*/ 0 w 2381"/>
                  <a:gd name="T5" fmla="*/ 819421 h 882"/>
                  <a:gd name="T6" fmla="*/ 1194366 w 2381"/>
                  <a:gd name="T7" fmla="*/ 0 h 882"/>
                  <a:gd name="T8" fmla="*/ 9144001 w 2381"/>
                  <a:gd name="T9" fmla="*/ 373164 h 882"/>
                  <a:gd name="T10" fmla="*/ 9144001 w 2381"/>
                  <a:gd name="T11" fmla="*/ 3393095 h 88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381"/>
                  <a:gd name="T19" fmla="*/ 0 h 882"/>
                  <a:gd name="T20" fmla="*/ 2381 w 2381"/>
                  <a:gd name="T21" fmla="*/ 882 h 882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381" h="882">
                    <a:moveTo>
                      <a:pt x="2381" y="882"/>
                    </a:moveTo>
                    <a:cubicBezTo>
                      <a:pt x="0" y="882"/>
                      <a:pt x="0" y="882"/>
                      <a:pt x="0" y="882"/>
                    </a:cubicBezTo>
                    <a:cubicBezTo>
                      <a:pt x="0" y="213"/>
                      <a:pt x="0" y="213"/>
                      <a:pt x="0" y="213"/>
                    </a:cubicBezTo>
                    <a:cubicBezTo>
                      <a:pt x="7" y="140"/>
                      <a:pt x="54" y="0"/>
                      <a:pt x="311" y="0"/>
                    </a:cubicBezTo>
                    <a:cubicBezTo>
                      <a:pt x="658" y="0"/>
                      <a:pt x="1215" y="174"/>
                      <a:pt x="2381" y="97"/>
                    </a:cubicBezTo>
                    <a:lnTo>
                      <a:pt x="2381" y="882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>
                  <a:ea typeface="ＭＳ Ｐゴシック" pitchFamily="-108" charset="-128"/>
                </a:endParaRPr>
              </a:p>
            </p:txBody>
          </p:sp>
          <p:sp>
            <p:nvSpPr>
              <p:cNvPr id="1036" name="Rectangle 38"/>
              <p:cNvSpPr>
                <a:spLocks noChangeArrowheads="1"/>
              </p:cNvSpPr>
              <p:nvPr userDrawn="1"/>
            </p:nvSpPr>
            <p:spPr bwMode="gray">
              <a:xfrm>
                <a:off x="-1" y="5643344"/>
                <a:ext cx="9144001" cy="1214656"/>
              </a:xfrm>
              <a:prstGeom prst="rect">
                <a:avLst/>
              </a:prstGeom>
              <a:solidFill>
                <a:schemeClr val="bg1"/>
              </a:solidFill>
              <a:ln w="25400" algn="ctr">
                <a:noFill/>
                <a:miter lim="800000"/>
                <a:headEnd/>
                <a:tailEnd/>
              </a:ln>
            </p:spPr>
            <p:txBody>
              <a:bodyPr anchor="ctr"/>
              <a:lstStyle/>
              <a:p>
                <a:pPr algn="ctr">
                  <a:defRPr/>
                </a:pPr>
                <a:endParaRPr lang="fr-FR">
                  <a:solidFill>
                    <a:srgbClr val="FFFFFF"/>
                  </a:solidFill>
                  <a:ea typeface="ＭＳ Ｐゴシック" pitchFamily="-108" charset="-128"/>
                </a:endParaRPr>
              </a:p>
            </p:txBody>
          </p:sp>
        </p:grpSp>
        <p:sp>
          <p:nvSpPr>
            <p:cNvPr id="2" name="Rectangle 63"/>
            <p:cNvSpPr>
              <a:spLocks noChangeArrowheads="1"/>
            </p:cNvSpPr>
            <p:nvPr userDrawn="1"/>
          </p:nvSpPr>
          <p:spPr bwMode="gray">
            <a:xfrm>
              <a:off x="0" y="2659"/>
              <a:ext cx="5760" cy="1661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GB">
                <a:ea typeface="ＭＳ Ｐゴシック" pitchFamily="-108" charset="-128"/>
              </a:endParaRPr>
            </a:p>
          </p:txBody>
        </p:sp>
      </p:grpSp>
      <p:sp>
        <p:nvSpPr>
          <p:cNvPr id="1029" name="Text Placeholder 2"/>
          <p:cNvSpPr>
            <a:spLocks noGrp="1"/>
          </p:cNvSpPr>
          <p:nvPr>
            <p:ph type="body" idx="1"/>
          </p:nvPr>
        </p:nvSpPr>
        <p:spPr bwMode="gray">
          <a:xfrm>
            <a:off x="827088" y="1811338"/>
            <a:ext cx="7993062" cy="442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30" name="Slide Number Placeholder 4"/>
          <p:cNvSpPr txBox="1">
            <a:spLocks noGrp="1"/>
          </p:cNvSpPr>
          <p:nvPr/>
        </p:nvSpPr>
        <p:spPr bwMode="gray">
          <a:xfrm>
            <a:off x="8172450" y="6345238"/>
            <a:ext cx="51435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>
              <a:defRPr/>
            </a:pPr>
            <a:fld id="{7BE88171-09D8-4E8B-B646-A44C89DDCFEA}" type="slidenum">
              <a:rPr lang="en-US" sz="1000">
                <a:solidFill>
                  <a:srgbClr val="005BAB"/>
                </a:solidFill>
                <a:ea typeface="ＭＳ Ｐゴシック" pitchFamily="-108" charset="-128"/>
              </a:rPr>
              <a:pPr algn="r">
                <a:defRPr/>
              </a:pPr>
              <a:t>‹Nº›</a:t>
            </a:fld>
            <a:endParaRPr lang="en-US" sz="1000">
              <a:solidFill>
                <a:srgbClr val="005BAB"/>
              </a:solidFill>
              <a:ea typeface="ＭＳ Ｐゴシック" pitchFamily="-108" charset="-128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 bwMode="gray">
          <a:xfrm>
            <a:off x="323850" y="522288"/>
            <a:ext cx="500063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marL="357188" indent="-357188" algn="ctr">
              <a:buClr>
                <a:srgbClr val="9ECC3B"/>
              </a:buClr>
              <a:buSzPct val="100000"/>
              <a:buFont typeface="Trebuchet MS" pitchFamily="-108" charset="0"/>
              <a:buNone/>
              <a:defRPr/>
            </a:pPr>
            <a:r>
              <a:rPr lang="en-US" sz="4400">
                <a:solidFill>
                  <a:srgbClr val="9ECC3B"/>
                </a:solidFill>
                <a:ea typeface="ＭＳ Ｐゴシック" pitchFamily="-108" charset="-128"/>
                <a:sym typeface="Wingdings" pitchFamily="-108" charset="2"/>
              </a:rPr>
              <a:t></a:t>
            </a:r>
          </a:p>
        </p:txBody>
      </p:sp>
      <p:sp>
        <p:nvSpPr>
          <p:cNvPr id="1032" name="Title Placeholder 1"/>
          <p:cNvSpPr>
            <a:spLocks noGrp="1"/>
          </p:cNvSpPr>
          <p:nvPr>
            <p:ph type="title"/>
          </p:nvPr>
        </p:nvSpPr>
        <p:spPr bwMode="gray">
          <a:xfrm>
            <a:off x="982663" y="771525"/>
            <a:ext cx="7837487" cy="1039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pic>
        <p:nvPicPr>
          <p:cNvPr id="1033" name="Picture 9" descr="acer_logo-def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7956550" y="44450"/>
            <a:ext cx="1106488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68" r:id="rId1"/>
    <p:sldLayoutId id="2147483869" r:id="rId2"/>
    <p:sldLayoutId id="2147483870" r:id="rId3"/>
    <p:sldLayoutId id="2147483871" r:id="rId4"/>
    <p:sldLayoutId id="2147483872" r:id="rId5"/>
    <p:sldLayoutId id="2147483873" r:id="rId6"/>
    <p:sldLayoutId id="2147483874" r:id="rId7"/>
    <p:sldLayoutId id="2147483875" r:id="rId8"/>
    <p:sldLayoutId id="2147483876" r:id="rId9"/>
    <p:sldLayoutId id="2147483877" r:id="rId10"/>
    <p:sldLayoutId id="2147483878" r:id="rId11"/>
  </p:sldLayoutIdLst>
  <p:transition spd="med"/>
  <p:timing>
    <p:tnLst>
      <p:par>
        <p:cTn id="1" dur="indefinite" restart="never" nodeType="tmRoot"/>
      </p:par>
    </p:tnLst>
  </p:timing>
  <p:hf hd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+mj-lt"/>
          <a:ea typeface="ＭＳ Ｐゴシック" pitchFamily="-108" charset="-128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  <a:ea typeface="ＭＳ Ｐゴシック" pitchFamily="-108" charset="-128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  <a:ea typeface="ＭＳ Ｐゴシック" pitchFamily="-108" charset="-128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  <a:ea typeface="ＭＳ Ｐゴシック" pitchFamily="-108" charset="-128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  <a:ea typeface="ＭＳ Ｐゴシック" pitchFamily="-108" charset="-128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</a:defRPr>
      </a:lvl9pPr>
    </p:titleStyle>
    <p:bodyStyle>
      <a:lvl1pPr marL="444500" indent="-444500" algn="l" rtl="0" eaLnBrk="0" fontAlgn="base" hangingPunct="0">
        <a:spcBef>
          <a:spcPct val="0"/>
        </a:spcBef>
        <a:spcAft>
          <a:spcPct val="0"/>
        </a:spcAft>
        <a:buClr>
          <a:srgbClr val="005BAB"/>
        </a:buClr>
        <a:buSzPct val="400000"/>
        <a:buFont typeface="Trebuchet MS" pitchFamily="34" charset="0"/>
        <a:buChar char="."/>
        <a:defRPr sz="2800">
          <a:solidFill>
            <a:schemeClr val="tx1"/>
          </a:solidFill>
          <a:latin typeface="+mn-lt"/>
          <a:ea typeface="ＭＳ Ｐゴシック" pitchFamily="-108" charset="-128"/>
          <a:cs typeface="+mn-cs"/>
        </a:defRPr>
      </a:lvl1pPr>
      <a:lvl2pPr marL="998538" indent="-368300" algn="l" rtl="0" eaLnBrk="0" fontAlgn="base" hangingPunct="0">
        <a:spcBef>
          <a:spcPct val="0"/>
        </a:spcBef>
        <a:spcAft>
          <a:spcPct val="0"/>
        </a:spcAft>
        <a:buClr>
          <a:srgbClr val="005BAB"/>
        </a:buClr>
        <a:buSzPct val="125000"/>
        <a:buFont typeface="Trebuchet MS" pitchFamily="34" charset="0"/>
        <a:buChar char="»"/>
        <a:defRPr sz="2600">
          <a:solidFill>
            <a:schemeClr val="tx1"/>
          </a:solidFill>
          <a:latin typeface="+mn-lt"/>
          <a:ea typeface="ＭＳ Ｐゴシック" pitchFamily="-108" charset="-128"/>
        </a:defRPr>
      </a:lvl2pPr>
      <a:lvl3pPr marL="1406525" indent="-228600" algn="l" rtl="0" eaLnBrk="0" fontAlgn="base" hangingPunct="0">
        <a:spcBef>
          <a:spcPct val="0"/>
        </a:spcBef>
        <a:spcAft>
          <a:spcPct val="0"/>
        </a:spcAft>
        <a:buClr>
          <a:srgbClr val="005BAB"/>
        </a:buClr>
        <a:buFont typeface="Arial" charset="0"/>
        <a:buChar char="•"/>
        <a:defRPr sz="2400">
          <a:solidFill>
            <a:schemeClr val="tx1"/>
          </a:solidFill>
          <a:latin typeface="+mn-lt"/>
          <a:ea typeface="ＭＳ Ｐゴシック" pitchFamily="-108" charset="-128"/>
        </a:defRPr>
      </a:lvl3pPr>
      <a:lvl4pPr marL="1814513" indent="-228600" algn="l" rtl="0" eaLnBrk="0" fontAlgn="base" hangingPunct="0">
        <a:spcBef>
          <a:spcPct val="0"/>
        </a:spcBef>
        <a:spcAft>
          <a:spcPct val="0"/>
        </a:spcAft>
        <a:buClr>
          <a:srgbClr val="005BAB"/>
        </a:buClr>
        <a:buSzPct val="125000"/>
        <a:buFont typeface="Arial" charset="0"/>
        <a:buChar char="­"/>
        <a:defRPr sz="2200">
          <a:solidFill>
            <a:schemeClr val="tx1"/>
          </a:solidFill>
          <a:latin typeface="+mn-lt"/>
          <a:ea typeface="ＭＳ Ｐゴシック" pitchFamily="-108" charset="-128"/>
        </a:defRPr>
      </a:lvl4pPr>
      <a:lvl5pPr marL="2222500" indent="-228600" algn="l" rtl="0" eaLnBrk="0" fontAlgn="base" hangingPunct="0">
        <a:spcBef>
          <a:spcPct val="0"/>
        </a:spcBef>
        <a:spcAft>
          <a:spcPct val="0"/>
        </a:spcAft>
        <a:buClr>
          <a:srgbClr val="005BAB"/>
        </a:buClr>
        <a:buFont typeface="Arial" charset="0"/>
        <a:buChar char="•"/>
        <a:defRPr sz="2000">
          <a:solidFill>
            <a:schemeClr val="tx1"/>
          </a:solidFill>
          <a:latin typeface="+mn-lt"/>
          <a:ea typeface="ＭＳ Ｐゴシック" pitchFamily="-108" charset="-128"/>
        </a:defRPr>
      </a:lvl5pPr>
      <a:lvl6pPr marL="2679700" indent="-228600" algn="l" rtl="0" fontAlgn="base">
        <a:spcBef>
          <a:spcPct val="0"/>
        </a:spcBef>
        <a:spcAft>
          <a:spcPct val="0"/>
        </a:spcAft>
        <a:buClr>
          <a:srgbClr val="005BAB"/>
        </a:buClr>
        <a:buFont typeface="Arial" charset="0"/>
        <a:buChar char="•"/>
        <a:defRPr sz="2000">
          <a:solidFill>
            <a:schemeClr val="tx1"/>
          </a:solidFill>
          <a:latin typeface="+mn-lt"/>
        </a:defRPr>
      </a:lvl6pPr>
      <a:lvl7pPr marL="3136900" indent="-228600" algn="l" rtl="0" fontAlgn="base">
        <a:spcBef>
          <a:spcPct val="0"/>
        </a:spcBef>
        <a:spcAft>
          <a:spcPct val="0"/>
        </a:spcAft>
        <a:buClr>
          <a:srgbClr val="005BAB"/>
        </a:buClr>
        <a:buFont typeface="Arial" charset="0"/>
        <a:buChar char="•"/>
        <a:defRPr sz="2000">
          <a:solidFill>
            <a:schemeClr val="tx1"/>
          </a:solidFill>
          <a:latin typeface="+mn-lt"/>
        </a:defRPr>
      </a:lvl7pPr>
      <a:lvl8pPr marL="3594100" indent="-228600" algn="l" rtl="0" fontAlgn="base">
        <a:spcBef>
          <a:spcPct val="0"/>
        </a:spcBef>
        <a:spcAft>
          <a:spcPct val="0"/>
        </a:spcAft>
        <a:buClr>
          <a:srgbClr val="005BAB"/>
        </a:buClr>
        <a:buFont typeface="Arial" charset="0"/>
        <a:buChar char="•"/>
        <a:defRPr sz="2000">
          <a:solidFill>
            <a:schemeClr val="tx1"/>
          </a:solidFill>
          <a:latin typeface="+mn-lt"/>
        </a:defRPr>
      </a:lvl8pPr>
      <a:lvl9pPr marL="4051300" indent="-228600" algn="l" rtl="0" fontAlgn="base">
        <a:spcBef>
          <a:spcPct val="0"/>
        </a:spcBef>
        <a:spcAft>
          <a:spcPct val="0"/>
        </a:spcAft>
        <a:buClr>
          <a:srgbClr val="005BAB"/>
        </a:buClr>
        <a:buFont typeface="Arial" charset="0"/>
        <a:buChar char="•"/>
        <a:defRPr sz="2000">
          <a:solidFill>
            <a:schemeClr val="tx1"/>
          </a:solidFill>
          <a:latin typeface="+mn-lt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02"/>
          <p:cNvSpPr>
            <a:spLocks noChangeAspect="1" noChangeArrowheads="1"/>
          </p:cNvSpPr>
          <p:nvPr/>
        </p:nvSpPr>
        <p:spPr bwMode="gray">
          <a:xfrm>
            <a:off x="0" y="0"/>
            <a:ext cx="9144000" cy="1052513"/>
          </a:xfrm>
          <a:prstGeom prst="rect">
            <a:avLst/>
          </a:prstGeom>
          <a:solidFill>
            <a:srgbClr val="005BAB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GB">
              <a:ea typeface="ＭＳ Ｐゴシック" pitchFamily="-108" charset="-128"/>
            </a:endParaRPr>
          </a:p>
        </p:txBody>
      </p:sp>
      <p:grpSp>
        <p:nvGrpSpPr>
          <p:cNvPr id="3" name="Group 103"/>
          <p:cNvGrpSpPr>
            <a:grpSpLocks noChangeAspect="1"/>
          </p:cNvGrpSpPr>
          <p:nvPr/>
        </p:nvGrpSpPr>
        <p:grpSpPr bwMode="auto">
          <a:xfrm>
            <a:off x="0" y="188913"/>
            <a:ext cx="9144000" cy="6669087"/>
            <a:chOff x="5921" y="59"/>
            <a:chExt cx="5766" cy="4206"/>
          </a:xfrm>
        </p:grpSpPr>
        <p:sp>
          <p:nvSpPr>
            <p:cNvPr id="1037" name="Freeform 104"/>
            <p:cNvSpPr>
              <a:spLocks noChangeAspect="1"/>
            </p:cNvSpPr>
            <p:nvPr userDrawn="1"/>
          </p:nvSpPr>
          <p:spPr bwMode="gray">
            <a:xfrm>
              <a:off x="9929" y="2477"/>
              <a:ext cx="1027" cy="1398"/>
            </a:xfrm>
            <a:custGeom>
              <a:avLst/>
              <a:gdLst>
                <a:gd name="T0" fmla="*/ 110 w 513"/>
                <a:gd name="T1" fmla="*/ 696 h 698"/>
                <a:gd name="T2" fmla="*/ 513 w 513"/>
                <a:gd name="T3" fmla="*/ 0 h 698"/>
                <a:gd name="T4" fmla="*/ 0 w 513"/>
                <a:gd name="T5" fmla="*/ 698 h 698"/>
                <a:gd name="T6" fmla="*/ 110 w 513"/>
                <a:gd name="T7" fmla="*/ 698 h 698"/>
                <a:gd name="T8" fmla="*/ 110 w 513"/>
                <a:gd name="T9" fmla="*/ 696 h 69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13" h="698">
                  <a:moveTo>
                    <a:pt x="110" y="696"/>
                  </a:moveTo>
                  <a:cubicBezTo>
                    <a:pt x="110" y="398"/>
                    <a:pt x="272" y="138"/>
                    <a:pt x="513" y="0"/>
                  </a:cubicBezTo>
                  <a:cubicBezTo>
                    <a:pt x="242" y="130"/>
                    <a:pt x="44" y="389"/>
                    <a:pt x="0" y="698"/>
                  </a:cubicBezTo>
                  <a:cubicBezTo>
                    <a:pt x="110" y="698"/>
                    <a:pt x="110" y="698"/>
                    <a:pt x="110" y="698"/>
                  </a:cubicBezTo>
                  <a:cubicBezTo>
                    <a:pt x="110" y="697"/>
                    <a:pt x="110" y="696"/>
                    <a:pt x="110" y="696"/>
                  </a:cubicBezTo>
                  <a:close/>
                </a:path>
              </a:pathLst>
            </a:custGeom>
            <a:solidFill>
              <a:schemeClr val="bg1"/>
            </a:soli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pPr>
                <a:defRPr/>
              </a:pPr>
              <a:endParaRPr lang="en-GB">
                <a:ea typeface="ＭＳ Ｐゴシック" pitchFamily="-108" charset="-128"/>
              </a:endParaRPr>
            </a:p>
          </p:txBody>
        </p:sp>
        <p:sp>
          <p:nvSpPr>
            <p:cNvPr id="1038" name="Freeform 105"/>
            <p:cNvSpPr>
              <a:spLocks noChangeAspect="1"/>
            </p:cNvSpPr>
            <p:nvPr userDrawn="1"/>
          </p:nvSpPr>
          <p:spPr bwMode="gray">
            <a:xfrm>
              <a:off x="5921" y="59"/>
              <a:ext cx="5766" cy="4206"/>
            </a:xfrm>
            <a:custGeom>
              <a:avLst/>
              <a:gdLst>
                <a:gd name="T0" fmla="*/ 2515 w 2880"/>
                <a:gd name="T1" fmla="*/ 1207 h 2100"/>
                <a:gd name="T2" fmla="*/ 2880 w 2880"/>
                <a:gd name="T3" fmla="*/ 1101 h 2100"/>
                <a:gd name="T4" fmla="*/ 2880 w 2880"/>
                <a:gd name="T5" fmla="*/ 117 h 2100"/>
                <a:gd name="T6" fmla="*/ 376 w 2880"/>
                <a:gd name="T7" fmla="*/ 0 h 2100"/>
                <a:gd name="T8" fmla="*/ 0 w 2880"/>
                <a:gd name="T9" fmla="*/ 258 h 2100"/>
                <a:gd name="T10" fmla="*/ 0 w 2880"/>
                <a:gd name="T11" fmla="*/ 978 h 2100"/>
                <a:gd name="T12" fmla="*/ 0 w 2880"/>
                <a:gd name="T13" fmla="*/ 2100 h 2100"/>
                <a:gd name="T14" fmla="*/ 2880 w 2880"/>
                <a:gd name="T15" fmla="*/ 2100 h 2100"/>
                <a:gd name="T16" fmla="*/ 2880 w 2880"/>
                <a:gd name="T17" fmla="*/ 1905 h 2100"/>
                <a:gd name="T18" fmla="*/ 2002 w 2880"/>
                <a:gd name="T19" fmla="*/ 1905 h 2100"/>
                <a:gd name="T20" fmla="*/ 2515 w 2880"/>
                <a:gd name="T21" fmla="*/ 1207 h 2100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2880" h="2100">
                  <a:moveTo>
                    <a:pt x="2515" y="1207"/>
                  </a:moveTo>
                  <a:cubicBezTo>
                    <a:pt x="2623" y="1144"/>
                    <a:pt x="2748" y="1106"/>
                    <a:pt x="2880" y="1101"/>
                  </a:cubicBezTo>
                  <a:cubicBezTo>
                    <a:pt x="2880" y="117"/>
                    <a:pt x="2880" y="117"/>
                    <a:pt x="2880" y="117"/>
                  </a:cubicBezTo>
                  <a:cubicBezTo>
                    <a:pt x="1470" y="211"/>
                    <a:pt x="796" y="0"/>
                    <a:pt x="376" y="0"/>
                  </a:cubicBezTo>
                  <a:cubicBezTo>
                    <a:pt x="65" y="0"/>
                    <a:pt x="8" y="169"/>
                    <a:pt x="0" y="258"/>
                  </a:cubicBezTo>
                  <a:cubicBezTo>
                    <a:pt x="0" y="258"/>
                    <a:pt x="0" y="258"/>
                    <a:pt x="0" y="978"/>
                  </a:cubicBezTo>
                  <a:cubicBezTo>
                    <a:pt x="0" y="2100"/>
                    <a:pt x="0" y="2100"/>
                    <a:pt x="0" y="2100"/>
                  </a:cubicBezTo>
                  <a:cubicBezTo>
                    <a:pt x="2880" y="2100"/>
                    <a:pt x="2880" y="2100"/>
                    <a:pt x="2880" y="2100"/>
                  </a:cubicBezTo>
                  <a:cubicBezTo>
                    <a:pt x="2880" y="1905"/>
                    <a:pt x="2880" y="1905"/>
                    <a:pt x="2880" y="1905"/>
                  </a:cubicBezTo>
                  <a:cubicBezTo>
                    <a:pt x="2002" y="1905"/>
                    <a:pt x="2002" y="1905"/>
                    <a:pt x="2002" y="1905"/>
                  </a:cubicBezTo>
                  <a:cubicBezTo>
                    <a:pt x="2046" y="1596"/>
                    <a:pt x="2244" y="1337"/>
                    <a:pt x="2515" y="1207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>
                <a:ea typeface="ＭＳ Ｐゴシック" pitchFamily="-108" charset="-128"/>
              </a:endParaRPr>
            </a:p>
          </p:txBody>
        </p:sp>
      </p:grpSp>
      <p:grpSp>
        <p:nvGrpSpPr>
          <p:cNvPr id="4" name="Group 59"/>
          <p:cNvGrpSpPr>
            <a:grpSpLocks/>
          </p:cNvGrpSpPr>
          <p:nvPr/>
        </p:nvGrpSpPr>
        <p:grpSpPr bwMode="auto">
          <a:xfrm>
            <a:off x="0" y="188913"/>
            <a:ext cx="9144000" cy="6669087"/>
            <a:chOff x="0" y="119"/>
            <a:chExt cx="5760" cy="4201"/>
          </a:xfrm>
        </p:grpSpPr>
        <p:grpSp>
          <p:nvGrpSpPr>
            <p:cNvPr id="5" name="Group 152"/>
            <p:cNvGrpSpPr>
              <a:grpSpLocks/>
            </p:cNvGrpSpPr>
            <p:nvPr userDrawn="1"/>
          </p:nvGrpSpPr>
          <p:grpSpPr bwMode="auto">
            <a:xfrm>
              <a:off x="0" y="119"/>
              <a:ext cx="5760" cy="2722"/>
              <a:chOff x="-1" y="2536050"/>
              <a:chExt cx="9144001" cy="4321950"/>
            </a:xfrm>
          </p:grpSpPr>
          <p:sp>
            <p:nvSpPr>
              <p:cNvPr id="1035" name="Freeform 5"/>
              <p:cNvSpPr>
                <a:spLocks noChangeAspect="1"/>
              </p:cNvSpPr>
              <p:nvPr userDrawn="1"/>
            </p:nvSpPr>
            <p:spPr bwMode="gray">
              <a:xfrm>
                <a:off x="-1" y="2536050"/>
                <a:ext cx="9144001" cy="3393095"/>
              </a:xfrm>
              <a:custGeom>
                <a:avLst/>
                <a:gdLst>
                  <a:gd name="T0" fmla="*/ 9144001 w 2381"/>
                  <a:gd name="T1" fmla="*/ 3393095 h 882"/>
                  <a:gd name="T2" fmla="*/ 0 w 2381"/>
                  <a:gd name="T3" fmla="*/ 3393095 h 882"/>
                  <a:gd name="T4" fmla="*/ 0 w 2381"/>
                  <a:gd name="T5" fmla="*/ 819421 h 882"/>
                  <a:gd name="T6" fmla="*/ 1194366 w 2381"/>
                  <a:gd name="T7" fmla="*/ 0 h 882"/>
                  <a:gd name="T8" fmla="*/ 9144001 w 2381"/>
                  <a:gd name="T9" fmla="*/ 373164 h 882"/>
                  <a:gd name="T10" fmla="*/ 9144001 w 2381"/>
                  <a:gd name="T11" fmla="*/ 3393095 h 88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381"/>
                  <a:gd name="T19" fmla="*/ 0 h 882"/>
                  <a:gd name="T20" fmla="*/ 2381 w 2381"/>
                  <a:gd name="T21" fmla="*/ 882 h 882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381" h="882">
                    <a:moveTo>
                      <a:pt x="2381" y="882"/>
                    </a:moveTo>
                    <a:cubicBezTo>
                      <a:pt x="0" y="882"/>
                      <a:pt x="0" y="882"/>
                      <a:pt x="0" y="882"/>
                    </a:cubicBezTo>
                    <a:cubicBezTo>
                      <a:pt x="0" y="213"/>
                      <a:pt x="0" y="213"/>
                      <a:pt x="0" y="213"/>
                    </a:cubicBezTo>
                    <a:cubicBezTo>
                      <a:pt x="7" y="140"/>
                      <a:pt x="54" y="0"/>
                      <a:pt x="311" y="0"/>
                    </a:cubicBezTo>
                    <a:cubicBezTo>
                      <a:pt x="658" y="0"/>
                      <a:pt x="1215" y="174"/>
                      <a:pt x="2381" y="97"/>
                    </a:cubicBezTo>
                    <a:lnTo>
                      <a:pt x="2381" y="882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>
                  <a:ea typeface="ＭＳ Ｐゴシック" pitchFamily="-108" charset="-128"/>
                </a:endParaRPr>
              </a:p>
            </p:txBody>
          </p:sp>
          <p:sp>
            <p:nvSpPr>
              <p:cNvPr id="1036" name="Rectangle 38"/>
              <p:cNvSpPr>
                <a:spLocks noChangeArrowheads="1"/>
              </p:cNvSpPr>
              <p:nvPr userDrawn="1"/>
            </p:nvSpPr>
            <p:spPr bwMode="gray">
              <a:xfrm>
                <a:off x="-1" y="5643344"/>
                <a:ext cx="9144001" cy="1214656"/>
              </a:xfrm>
              <a:prstGeom prst="rect">
                <a:avLst/>
              </a:prstGeom>
              <a:solidFill>
                <a:schemeClr val="bg1"/>
              </a:solidFill>
              <a:ln w="25400" algn="ctr">
                <a:noFill/>
                <a:miter lim="800000"/>
                <a:headEnd/>
                <a:tailEnd/>
              </a:ln>
            </p:spPr>
            <p:txBody>
              <a:bodyPr anchor="ctr"/>
              <a:lstStyle/>
              <a:p>
                <a:pPr algn="ctr">
                  <a:defRPr/>
                </a:pPr>
                <a:endParaRPr lang="fr-FR">
                  <a:solidFill>
                    <a:srgbClr val="FFFFFF"/>
                  </a:solidFill>
                  <a:ea typeface="ＭＳ Ｐゴシック" pitchFamily="-108" charset="-128"/>
                </a:endParaRPr>
              </a:p>
            </p:txBody>
          </p:sp>
        </p:grpSp>
        <p:sp>
          <p:nvSpPr>
            <p:cNvPr id="2" name="Rectangle 63"/>
            <p:cNvSpPr>
              <a:spLocks noChangeArrowheads="1"/>
            </p:cNvSpPr>
            <p:nvPr userDrawn="1"/>
          </p:nvSpPr>
          <p:spPr bwMode="gray">
            <a:xfrm>
              <a:off x="0" y="2659"/>
              <a:ext cx="5760" cy="1661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GB">
                <a:ea typeface="ＭＳ Ｐゴシック" pitchFamily="-108" charset="-128"/>
              </a:endParaRPr>
            </a:p>
          </p:txBody>
        </p:sp>
      </p:grpSp>
      <p:sp>
        <p:nvSpPr>
          <p:cNvPr id="1029" name="Text Placeholder 2"/>
          <p:cNvSpPr>
            <a:spLocks noGrp="1"/>
          </p:cNvSpPr>
          <p:nvPr>
            <p:ph type="body" idx="1"/>
          </p:nvPr>
        </p:nvSpPr>
        <p:spPr bwMode="gray">
          <a:xfrm>
            <a:off x="827088" y="1811338"/>
            <a:ext cx="7993062" cy="442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30" name="Slide Number Placeholder 4"/>
          <p:cNvSpPr txBox="1">
            <a:spLocks noGrp="1"/>
          </p:cNvSpPr>
          <p:nvPr/>
        </p:nvSpPr>
        <p:spPr bwMode="gray">
          <a:xfrm>
            <a:off x="8172450" y="6345238"/>
            <a:ext cx="51435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>
              <a:defRPr/>
            </a:pPr>
            <a:fld id="{7BE88171-09D8-4E8B-B646-A44C89DDCFEA}" type="slidenum">
              <a:rPr lang="en-US" sz="1000">
                <a:solidFill>
                  <a:srgbClr val="005BAB"/>
                </a:solidFill>
                <a:ea typeface="ＭＳ Ｐゴシック" pitchFamily="-108" charset="-128"/>
              </a:rPr>
              <a:pPr algn="r">
                <a:defRPr/>
              </a:pPr>
              <a:t>‹Nº›</a:t>
            </a:fld>
            <a:endParaRPr lang="en-US" sz="1000">
              <a:solidFill>
                <a:srgbClr val="005BAB"/>
              </a:solidFill>
              <a:ea typeface="ＭＳ Ｐゴシック" pitchFamily="-108" charset="-128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 bwMode="gray">
          <a:xfrm>
            <a:off x="323850" y="522288"/>
            <a:ext cx="500063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marL="357188" indent="-357188" algn="ctr">
              <a:buClr>
                <a:srgbClr val="9ECC3B"/>
              </a:buClr>
              <a:buSzPct val="100000"/>
              <a:buFont typeface="Trebuchet MS" pitchFamily="-108" charset="0"/>
              <a:buNone/>
              <a:defRPr/>
            </a:pPr>
            <a:r>
              <a:rPr lang="en-US" sz="4400">
                <a:solidFill>
                  <a:srgbClr val="9ECC3B"/>
                </a:solidFill>
                <a:ea typeface="ＭＳ Ｐゴシック" pitchFamily="-108" charset="-128"/>
                <a:sym typeface="Wingdings" pitchFamily="-108" charset="2"/>
              </a:rPr>
              <a:t></a:t>
            </a:r>
          </a:p>
        </p:txBody>
      </p:sp>
      <p:sp>
        <p:nvSpPr>
          <p:cNvPr id="1032" name="Title Placeholder 1"/>
          <p:cNvSpPr>
            <a:spLocks noGrp="1"/>
          </p:cNvSpPr>
          <p:nvPr>
            <p:ph type="title"/>
          </p:nvPr>
        </p:nvSpPr>
        <p:spPr bwMode="gray">
          <a:xfrm>
            <a:off x="982663" y="771525"/>
            <a:ext cx="7837487" cy="1039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pic>
        <p:nvPicPr>
          <p:cNvPr id="1033" name="Picture 9" descr="acer_logo-def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7956550" y="44450"/>
            <a:ext cx="1106488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96" r:id="rId1"/>
    <p:sldLayoutId id="2147483797" r:id="rId2"/>
    <p:sldLayoutId id="2147483798" r:id="rId3"/>
    <p:sldLayoutId id="2147483799" r:id="rId4"/>
    <p:sldLayoutId id="2147483800" r:id="rId5"/>
    <p:sldLayoutId id="2147483801" r:id="rId6"/>
    <p:sldLayoutId id="2147483802" r:id="rId7"/>
    <p:sldLayoutId id="2147483803" r:id="rId8"/>
    <p:sldLayoutId id="2147483804" r:id="rId9"/>
    <p:sldLayoutId id="2147483805" r:id="rId10"/>
    <p:sldLayoutId id="2147483806" r:id="rId11"/>
  </p:sldLayoutIdLst>
  <p:transition spd="med"/>
  <p:timing>
    <p:tnLst>
      <p:par>
        <p:cTn id="1" dur="indefinite" restart="never" nodeType="tmRoot"/>
      </p:par>
    </p:tnLst>
  </p:timing>
  <p:hf hd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+mj-lt"/>
          <a:ea typeface="ＭＳ Ｐゴシック" pitchFamily="-108" charset="-128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  <a:ea typeface="ＭＳ Ｐゴシック" pitchFamily="-108" charset="-128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  <a:ea typeface="ＭＳ Ｐゴシック" pitchFamily="-108" charset="-128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  <a:ea typeface="ＭＳ Ｐゴシック" pitchFamily="-108" charset="-128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  <a:ea typeface="ＭＳ Ｐゴシック" pitchFamily="-108" charset="-128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</a:defRPr>
      </a:lvl9pPr>
    </p:titleStyle>
    <p:bodyStyle>
      <a:lvl1pPr marL="444500" indent="-444500" algn="l" rtl="0" eaLnBrk="0" fontAlgn="base" hangingPunct="0">
        <a:spcBef>
          <a:spcPct val="0"/>
        </a:spcBef>
        <a:spcAft>
          <a:spcPct val="0"/>
        </a:spcAft>
        <a:buClr>
          <a:srgbClr val="005BAB"/>
        </a:buClr>
        <a:buSzPct val="400000"/>
        <a:buFont typeface="Trebuchet MS" pitchFamily="34" charset="0"/>
        <a:buChar char="."/>
        <a:defRPr sz="2800">
          <a:solidFill>
            <a:schemeClr val="tx1"/>
          </a:solidFill>
          <a:latin typeface="+mn-lt"/>
          <a:ea typeface="ＭＳ Ｐゴシック" pitchFamily="-108" charset="-128"/>
          <a:cs typeface="+mn-cs"/>
        </a:defRPr>
      </a:lvl1pPr>
      <a:lvl2pPr marL="998538" indent="-368300" algn="l" rtl="0" eaLnBrk="0" fontAlgn="base" hangingPunct="0">
        <a:spcBef>
          <a:spcPct val="0"/>
        </a:spcBef>
        <a:spcAft>
          <a:spcPct val="0"/>
        </a:spcAft>
        <a:buClr>
          <a:srgbClr val="005BAB"/>
        </a:buClr>
        <a:buSzPct val="125000"/>
        <a:buFont typeface="Trebuchet MS" pitchFamily="34" charset="0"/>
        <a:buChar char="»"/>
        <a:defRPr sz="2600">
          <a:solidFill>
            <a:schemeClr val="tx1"/>
          </a:solidFill>
          <a:latin typeface="+mn-lt"/>
          <a:ea typeface="ＭＳ Ｐゴシック" pitchFamily="-108" charset="-128"/>
        </a:defRPr>
      </a:lvl2pPr>
      <a:lvl3pPr marL="1406525" indent="-228600" algn="l" rtl="0" eaLnBrk="0" fontAlgn="base" hangingPunct="0">
        <a:spcBef>
          <a:spcPct val="0"/>
        </a:spcBef>
        <a:spcAft>
          <a:spcPct val="0"/>
        </a:spcAft>
        <a:buClr>
          <a:srgbClr val="005BAB"/>
        </a:buClr>
        <a:buFont typeface="Arial" charset="0"/>
        <a:buChar char="•"/>
        <a:defRPr sz="2400">
          <a:solidFill>
            <a:schemeClr val="tx1"/>
          </a:solidFill>
          <a:latin typeface="+mn-lt"/>
          <a:ea typeface="ＭＳ Ｐゴシック" pitchFamily="-108" charset="-128"/>
        </a:defRPr>
      </a:lvl3pPr>
      <a:lvl4pPr marL="1814513" indent="-228600" algn="l" rtl="0" eaLnBrk="0" fontAlgn="base" hangingPunct="0">
        <a:spcBef>
          <a:spcPct val="0"/>
        </a:spcBef>
        <a:spcAft>
          <a:spcPct val="0"/>
        </a:spcAft>
        <a:buClr>
          <a:srgbClr val="005BAB"/>
        </a:buClr>
        <a:buSzPct val="125000"/>
        <a:buFont typeface="Arial" charset="0"/>
        <a:buChar char="­"/>
        <a:defRPr sz="2200">
          <a:solidFill>
            <a:schemeClr val="tx1"/>
          </a:solidFill>
          <a:latin typeface="+mn-lt"/>
          <a:ea typeface="ＭＳ Ｐゴシック" pitchFamily="-108" charset="-128"/>
        </a:defRPr>
      </a:lvl4pPr>
      <a:lvl5pPr marL="2222500" indent="-228600" algn="l" rtl="0" eaLnBrk="0" fontAlgn="base" hangingPunct="0">
        <a:spcBef>
          <a:spcPct val="0"/>
        </a:spcBef>
        <a:spcAft>
          <a:spcPct val="0"/>
        </a:spcAft>
        <a:buClr>
          <a:srgbClr val="005BAB"/>
        </a:buClr>
        <a:buFont typeface="Arial" charset="0"/>
        <a:buChar char="•"/>
        <a:defRPr sz="2000">
          <a:solidFill>
            <a:schemeClr val="tx1"/>
          </a:solidFill>
          <a:latin typeface="+mn-lt"/>
          <a:ea typeface="ＭＳ Ｐゴシック" pitchFamily="-108" charset="-128"/>
        </a:defRPr>
      </a:lvl5pPr>
      <a:lvl6pPr marL="2679700" indent="-228600" algn="l" rtl="0" fontAlgn="base">
        <a:spcBef>
          <a:spcPct val="0"/>
        </a:spcBef>
        <a:spcAft>
          <a:spcPct val="0"/>
        </a:spcAft>
        <a:buClr>
          <a:srgbClr val="005BAB"/>
        </a:buClr>
        <a:buFont typeface="Arial" charset="0"/>
        <a:buChar char="•"/>
        <a:defRPr sz="2000">
          <a:solidFill>
            <a:schemeClr val="tx1"/>
          </a:solidFill>
          <a:latin typeface="+mn-lt"/>
        </a:defRPr>
      </a:lvl6pPr>
      <a:lvl7pPr marL="3136900" indent="-228600" algn="l" rtl="0" fontAlgn="base">
        <a:spcBef>
          <a:spcPct val="0"/>
        </a:spcBef>
        <a:spcAft>
          <a:spcPct val="0"/>
        </a:spcAft>
        <a:buClr>
          <a:srgbClr val="005BAB"/>
        </a:buClr>
        <a:buFont typeface="Arial" charset="0"/>
        <a:buChar char="•"/>
        <a:defRPr sz="2000">
          <a:solidFill>
            <a:schemeClr val="tx1"/>
          </a:solidFill>
          <a:latin typeface="+mn-lt"/>
        </a:defRPr>
      </a:lvl7pPr>
      <a:lvl8pPr marL="3594100" indent="-228600" algn="l" rtl="0" fontAlgn="base">
        <a:spcBef>
          <a:spcPct val="0"/>
        </a:spcBef>
        <a:spcAft>
          <a:spcPct val="0"/>
        </a:spcAft>
        <a:buClr>
          <a:srgbClr val="005BAB"/>
        </a:buClr>
        <a:buFont typeface="Arial" charset="0"/>
        <a:buChar char="•"/>
        <a:defRPr sz="2000">
          <a:solidFill>
            <a:schemeClr val="tx1"/>
          </a:solidFill>
          <a:latin typeface="+mn-lt"/>
        </a:defRPr>
      </a:lvl8pPr>
      <a:lvl9pPr marL="4051300" indent="-228600" algn="l" rtl="0" fontAlgn="base">
        <a:spcBef>
          <a:spcPct val="0"/>
        </a:spcBef>
        <a:spcAft>
          <a:spcPct val="0"/>
        </a:spcAft>
        <a:buClr>
          <a:srgbClr val="005BAB"/>
        </a:buClr>
        <a:buFont typeface="Arial" charset="0"/>
        <a:buChar char="•"/>
        <a:defRPr sz="2000">
          <a:solidFill>
            <a:schemeClr val="tx1"/>
          </a:solidFill>
          <a:latin typeface="+mn-lt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02"/>
          <p:cNvSpPr>
            <a:spLocks noChangeAspect="1" noChangeArrowheads="1"/>
          </p:cNvSpPr>
          <p:nvPr/>
        </p:nvSpPr>
        <p:spPr bwMode="gray">
          <a:xfrm>
            <a:off x="0" y="0"/>
            <a:ext cx="9144000" cy="1052513"/>
          </a:xfrm>
          <a:prstGeom prst="rect">
            <a:avLst/>
          </a:prstGeom>
          <a:solidFill>
            <a:srgbClr val="005BAB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GB">
              <a:ea typeface="ＭＳ Ｐゴシック" pitchFamily="-108" charset="-128"/>
            </a:endParaRPr>
          </a:p>
        </p:txBody>
      </p:sp>
      <p:grpSp>
        <p:nvGrpSpPr>
          <p:cNvPr id="3" name="Group 103"/>
          <p:cNvGrpSpPr>
            <a:grpSpLocks noChangeAspect="1"/>
          </p:cNvGrpSpPr>
          <p:nvPr/>
        </p:nvGrpSpPr>
        <p:grpSpPr bwMode="auto">
          <a:xfrm>
            <a:off x="0" y="188913"/>
            <a:ext cx="9144000" cy="6669087"/>
            <a:chOff x="5921" y="59"/>
            <a:chExt cx="5766" cy="4206"/>
          </a:xfrm>
        </p:grpSpPr>
        <p:sp>
          <p:nvSpPr>
            <p:cNvPr id="1037" name="Freeform 104"/>
            <p:cNvSpPr>
              <a:spLocks noChangeAspect="1"/>
            </p:cNvSpPr>
            <p:nvPr userDrawn="1"/>
          </p:nvSpPr>
          <p:spPr bwMode="gray">
            <a:xfrm>
              <a:off x="9929" y="2477"/>
              <a:ext cx="1027" cy="1398"/>
            </a:xfrm>
            <a:custGeom>
              <a:avLst/>
              <a:gdLst>
                <a:gd name="T0" fmla="*/ 110 w 513"/>
                <a:gd name="T1" fmla="*/ 696 h 698"/>
                <a:gd name="T2" fmla="*/ 513 w 513"/>
                <a:gd name="T3" fmla="*/ 0 h 698"/>
                <a:gd name="T4" fmla="*/ 0 w 513"/>
                <a:gd name="T5" fmla="*/ 698 h 698"/>
                <a:gd name="T6" fmla="*/ 110 w 513"/>
                <a:gd name="T7" fmla="*/ 698 h 698"/>
                <a:gd name="T8" fmla="*/ 110 w 513"/>
                <a:gd name="T9" fmla="*/ 696 h 69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13" h="698">
                  <a:moveTo>
                    <a:pt x="110" y="696"/>
                  </a:moveTo>
                  <a:cubicBezTo>
                    <a:pt x="110" y="398"/>
                    <a:pt x="272" y="138"/>
                    <a:pt x="513" y="0"/>
                  </a:cubicBezTo>
                  <a:cubicBezTo>
                    <a:pt x="242" y="130"/>
                    <a:pt x="44" y="389"/>
                    <a:pt x="0" y="698"/>
                  </a:cubicBezTo>
                  <a:cubicBezTo>
                    <a:pt x="110" y="698"/>
                    <a:pt x="110" y="698"/>
                    <a:pt x="110" y="698"/>
                  </a:cubicBezTo>
                  <a:cubicBezTo>
                    <a:pt x="110" y="697"/>
                    <a:pt x="110" y="696"/>
                    <a:pt x="110" y="696"/>
                  </a:cubicBezTo>
                  <a:close/>
                </a:path>
              </a:pathLst>
            </a:custGeom>
            <a:solidFill>
              <a:schemeClr val="bg1"/>
            </a:soli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pPr>
                <a:defRPr/>
              </a:pPr>
              <a:endParaRPr lang="en-GB">
                <a:ea typeface="ＭＳ Ｐゴシック" pitchFamily="-108" charset="-128"/>
              </a:endParaRPr>
            </a:p>
          </p:txBody>
        </p:sp>
        <p:sp>
          <p:nvSpPr>
            <p:cNvPr id="1038" name="Freeform 105"/>
            <p:cNvSpPr>
              <a:spLocks noChangeAspect="1"/>
            </p:cNvSpPr>
            <p:nvPr userDrawn="1"/>
          </p:nvSpPr>
          <p:spPr bwMode="gray">
            <a:xfrm>
              <a:off x="5921" y="59"/>
              <a:ext cx="5766" cy="4206"/>
            </a:xfrm>
            <a:custGeom>
              <a:avLst/>
              <a:gdLst>
                <a:gd name="T0" fmla="*/ 2515 w 2880"/>
                <a:gd name="T1" fmla="*/ 1207 h 2100"/>
                <a:gd name="T2" fmla="*/ 2880 w 2880"/>
                <a:gd name="T3" fmla="*/ 1101 h 2100"/>
                <a:gd name="T4" fmla="*/ 2880 w 2880"/>
                <a:gd name="T5" fmla="*/ 117 h 2100"/>
                <a:gd name="T6" fmla="*/ 376 w 2880"/>
                <a:gd name="T7" fmla="*/ 0 h 2100"/>
                <a:gd name="T8" fmla="*/ 0 w 2880"/>
                <a:gd name="T9" fmla="*/ 258 h 2100"/>
                <a:gd name="T10" fmla="*/ 0 w 2880"/>
                <a:gd name="T11" fmla="*/ 978 h 2100"/>
                <a:gd name="T12" fmla="*/ 0 w 2880"/>
                <a:gd name="T13" fmla="*/ 2100 h 2100"/>
                <a:gd name="T14" fmla="*/ 2880 w 2880"/>
                <a:gd name="T15" fmla="*/ 2100 h 2100"/>
                <a:gd name="T16" fmla="*/ 2880 w 2880"/>
                <a:gd name="T17" fmla="*/ 1905 h 2100"/>
                <a:gd name="T18" fmla="*/ 2002 w 2880"/>
                <a:gd name="T19" fmla="*/ 1905 h 2100"/>
                <a:gd name="T20" fmla="*/ 2515 w 2880"/>
                <a:gd name="T21" fmla="*/ 1207 h 2100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2880" h="2100">
                  <a:moveTo>
                    <a:pt x="2515" y="1207"/>
                  </a:moveTo>
                  <a:cubicBezTo>
                    <a:pt x="2623" y="1144"/>
                    <a:pt x="2748" y="1106"/>
                    <a:pt x="2880" y="1101"/>
                  </a:cubicBezTo>
                  <a:cubicBezTo>
                    <a:pt x="2880" y="117"/>
                    <a:pt x="2880" y="117"/>
                    <a:pt x="2880" y="117"/>
                  </a:cubicBezTo>
                  <a:cubicBezTo>
                    <a:pt x="1470" y="211"/>
                    <a:pt x="796" y="0"/>
                    <a:pt x="376" y="0"/>
                  </a:cubicBezTo>
                  <a:cubicBezTo>
                    <a:pt x="65" y="0"/>
                    <a:pt x="8" y="169"/>
                    <a:pt x="0" y="258"/>
                  </a:cubicBezTo>
                  <a:cubicBezTo>
                    <a:pt x="0" y="258"/>
                    <a:pt x="0" y="258"/>
                    <a:pt x="0" y="978"/>
                  </a:cubicBezTo>
                  <a:cubicBezTo>
                    <a:pt x="0" y="2100"/>
                    <a:pt x="0" y="2100"/>
                    <a:pt x="0" y="2100"/>
                  </a:cubicBezTo>
                  <a:cubicBezTo>
                    <a:pt x="2880" y="2100"/>
                    <a:pt x="2880" y="2100"/>
                    <a:pt x="2880" y="2100"/>
                  </a:cubicBezTo>
                  <a:cubicBezTo>
                    <a:pt x="2880" y="1905"/>
                    <a:pt x="2880" y="1905"/>
                    <a:pt x="2880" y="1905"/>
                  </a:cubicBezTo>
                  <a:cubicBezTo>
                    <a:pt x="2002" y="1905"/>
                    <a:pt x="2002" y="1905"/>
                    <a:pt x="2002" y="1905"/>
                  </a:cubicBezTo>
                  <a:cubicBezTo>
                    <a:pt x="2046" y="1596"/>
                    <a:pt x="2244" y="1337"/>
                    <a:pt x="2515" y="1207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>
                <a:ea typeface="ＭＳ Ｐゴシック" pitchFamily="-108" charset="-128"/>
              </a:endParaRPr>
            </a:p>
          </p:txBody>
        </p:sp>
      </p:grpSp>
      <p:grpSp>
        <p:nvGrpSpPr>
          <p:cNvPr id="4" name="Group 59"/>
          <p:cNvGrpSpPr>
            <a:grpSpLocks/>
          </p:cNvGrpSpPr>
          <p:nvPr/>
        </p:nvGrpSpPr>
        <p:grpSpPr bwMode="auto">
          <a:xfrm>
            <a:off x="0" y="188913"/>
            <a:ext cx="9144000" cy="6669087"/>
            <a:chOff x="0" y="119"/>
            <a:chExt cx="5760" cy="4201"/>
          </a:xfrm>
        </p:grpSpPr>
        <p:grpSp>
          <p:nvGrpSpPr>
            <p:cNvPr id="5" name="Group 152"/>
            <p:cNvGrpSpPr>
              <a:grpSpLocks/>
            </p:cNvGrpSpPr>
            <p:nvPr userDrawn="1"/>
          </p:nvGrpSpPr>
          <p:grpSpPr bwMode="auto">
            <a:xfrm>
              <a:off x="0" y="119"/>
              <a:ext cx="5760" cy="2722"/>
              <a:chOff x="-1" y="2536050"/>
              <a:chExt cx="9144001" cy="4321950"/>
            </a:xfrm>
          </p:grpSpPr>
          <p:sp>
            <p:nvSpPr>
              <p:cNvPr id="1035" name="Freeform 5"/>
              <p:cNvSpPr>
                <a:spLocks noChangeAspect="1"/>
              </p:cNvSpPr>
              <p:nvPr userDrawn="1"/>
            </p:nvSpPr>
            <p:spPr bwMode="gray">
              <a:xfrm>
                <a:off x="-1" y="2536050"/>
                <a:ext cx="9144001" cy="3393095"/>
              </a:xfrm>
              <a:custGeom>
                <a:avLst/>
                <a:gdLst>
                  <a:gd name="T0" fmla="*/ 9144001 w 2381"/>
                  <a:gd name="T1" fmla="*/ 3393095 h 882"/>
                  <a:gd name="T2" fmla="*/ 0 w 2381"/>
                  <a:gd name="T3" fmla="*/ 3393095 h 882"/>
                  <a:gd name="T4" fmla="*/ 0 w 2381"/>
                  <a:gd name="T5" fmla="*/ 819421 h 882"/>
                  <a:gd name="T6" fmla="*/ 1194366 w 2381"/>
                  <a:gd name="T7" fmla="*/ 0 h 882"/>
                  <a:gd name="T8" fmla="*/ 9144001 w 2381"/>
                  <a:gd name="T9" fmla="*/ 373164 h 882"/>
                  <a:gd name="T10" fmla="*/ 9144001 w 2381"/>
                  <a:gd name="T11" fmla="*/ 3393095 h 88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381"/>
                  <a:gd name="T19" fmla="*/ 0 h 882"/>
                  <a:gd name="T20" fmla="*/ 2381 w 2381"/>
                  <a:gd name="T21" fmla="*/ 882 h 882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381" h="882">
                    <a:moveTo>
                      <a:pt x="2381" y="882"/>
                    </a:moveTo>
                    <a:cubicBezTo>
                      <a:pt x="0" y="882"/>
                      <a:pt x="0" y="882"/>
                      <a:pt x="0" y="882"/>
                    </a:cubicBezTo>
                    <a:cubicBezTo>
                      <a:pt x="0" y="213"/>
                      <a:pt x="0" y="213"/>
                      <a:pt x="0" y="213"/>
                    </a:cubicBezTo>
                    <a:cubicBezTo>
                      <a:pt x="7" y="140"/>
                      <a:pt x="54" y="0"/>
                      <a:pt x="311" y="0"/>
                    </a:cubicBezTo>
                    <a:cubicBezTo>
                      <a:pt x="658" y="0"/>
                      <a:pt x="1215" y="174"/>
                      <a:pt x="2381" y="97"/>
                    </a:cubicBezTo>
                    <a:lnTo>
                      <a:pt x="2381" y="882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>
                  <a:ea typeface="ＭＳ Ｐゴシック" pitchFamily="-108" charset="-128"/>
                </a:endParaRPr>
              </a:p>
            </p:txBody>
          </p:sp>
          <p:sp>
            <p:nvSpPr>
              <p:cNvPr id="1036" name="Rectangle 38"/>
              <p:cNvSpPr>
                <a:spLocks noChangeArrowheads="1"/>
              </p:cNvSpPr>
              <p:nvPr userDrawn="1"/>
            </p:nvSpPr>
            <p:spPr bwMode="gray">
              <a:xfrm>
                <a:off x="-1" y="5643344"/>
                <a:ext cx="9144001" cy="1214656"/>
              </a:xfrm>
              <a:prstGeom prst="rect">
                <a:avLst/>
              </a:prstGeom>
              <a:solidFill>
                <a:schemeClr val="bg1"/>
              </a:solidFill>
              <a:ln w="25400" algn="ctr">
                <a:noFill/>
                <a:miter lim="800000"/>
                <a:headEnd/>
                <a:tailEnd/>
              </a:ln>
            </p:spPr>
            <p:txBody>
              <a:bodyPr anchor="ctr"/>
              <a:lstStyle/>
              <a:p>
                <a:pPr algn="ctr">
                  <a:defRPr/>
                </a:pPr>
                <a:endParaRPr lang="fr-FR">
                  <a:solidFill>
                    <a:srgbClr val="FFFFFF"/>
                  </a:solidFill>
                  <a:ea typeface="ＭＳ Ｐゴシック" pitchFamily="-108" charset="-128"/>
                </a:endParaRPr>
              </a:p>
            </p:txBody>
          </p:sp>
        </p:grpSp>
        <p:sp>
          <p:nvSpPr>
            <p:cNvPr id="2" name="Rectangle 63"/>
            <p:cNvSpPr>
              <a:spLocks noChangeArrowheads="1"/>
            </p:cNvSpPr>
            <p:nvPr userDrawn="1"/>
          </p:nvSpPr>
          <p:spPr bwMode="gray">
            <a:xfrm>
              <a:off x="0" y="2659"/>
              <a:ext cx="5760" cy="1661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GB">
                <a:ea typeface="ＭＳ Ｐゴシック" pitchFamily="-108" charset="-128"/>
              </a:endParaRPr>
            </a:p>
          </p:txBody>
        </p:sp>
      </p:grpSp>
      <p:sp>
        <p:nvSpPr>
          <p:cNvPr id="1029" name="Text Placeholder 2"/>
          <p:cNvSpPr>
            <a:spLocks noGrp="1"/>
          </p:cNvSpPr>
          <p:nvPr>
            <p:ph type="body" idx="1"/>
          </p:nvPr>
        </p:nvSpPr>
        <p:spPr bwMode="gray">
          <a:xfrm>
            <a:off x="827088" y="1811338"/>
            <a:ext cx="7993062" cy="442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30" name="Slide Number Placeholder 4"/>
          <p:cNvSpPr txBox="1">
            <a:spLocks noGrp="1"/>
          </p:cNvSpPr>
          <p:nvPr/>
        </p:nvSpPr>
        <p:spPr bwMode="gray">
          <a:xfrm>
            <a:off x="8172450" y="6345238"/>
            <a:ext cx="51435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>
              <a:defRPr/>
            </a:pPr>
            <a:fld id="{7BE88171-09D8-4E8B-B646-A44C89DDCFEA}" type="slidenum">
              <a:rPr lang="en-US" sz="1000">
                <a:solidFill>
                  <a:srgbClr val="005BAB"/>
                </a:solidFill>
                <a:ea typeface="ＭＳ Ｐゴシック" pitchFamily="-108" charset="-128"/>
              </a:rPr>
              <a:pPr algn="r">
                <a:defRPr/>
              </a:pPr>
              <a:t>‹Nº›</a:t>
            </a:fld>
            <a:endParaRPr lang="en-US" sz="1000">
              <a:solidFill>
                <a:srgbClr val="005BAB"/>
              </a:solidFill>
              <a:ea typeface="ＭＳ Ｐゴシック" pitchFamily="-108" charset="-128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 bwMode="gray">
          <a:xfrm>
            <a:off x="323850" y="522288"/>
            <a:ext cx="500063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marL="357188" indent="-357188" algn="ctr">
              <a:buClr>
                <a:srgbClr val="9ECC3B"/>
              </a:buClr>
              <a:buSzPct val="100000"/>
              <a:buFont typeface="Trebuchet MS" pitchFamily="-108" charset="0"/>
              <a:buNone/>
              <a:defRPr/>
            </a:pPr>
            <a:r>
              <a:rPr lang="en-US" sz="4400">
                <a:solidFill>
                  <a:srgbClr val="9ECC3B"/>
                </a:solidFill>
                <a:ea typeface="ＭＳ Ｐゴシック" pitchFamily="-108" charset="-128"/>
                <a:sym typeface="Wingdings" pitchFamily="-108" charset="2"/>
              </a:rPr>
              <a:t></a:t>
            </a:r>
          </a:p>
        </p:txBody>
      </p:sp>
      <p:sp>
        <p:nvSpPr>
          <p:cNvPr id="1032" name="Title Placeholder 1"/>
          <p:cNvSpPr>
            <a:spLocks noGrp="1"/>
          </p:cNvSpPr>
          <p:nvPr>
            <p:ph type="title"/>
          </p:nvPr>
        </p:nvSpPr>
        <p:spPr bwMode="gray">
          <a:xfrm>
            <a:off x="982663" y="771525"/>
            <a:ext cx="7837487" cy="1039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pic>
        <p:nvPicPr>
          <p:cNvPr id="1033" name="Picture 9" descr="acer_logo-def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7956550" y="44450"/>
            <a:ext cx="1106488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48" r:id="rId1"/>
    <p:sldLayoutId id="2147483749" r:id="rId2"/>
    <p:sldLayoutId id="2147483750" r:id="rId3"/>
    <p:sldLayoutId id="2147483751" r:id="rId4"/>
    <p:sldLayoutId id="2147483752" r:id="rId5"/>
    <p:sldLayoutId id="2147483753" r:id="rId6"/>
    <p:sldLayoutId id="2147483754" r:id="rId7"/>
    <p:sldLayoutId id="2147483755" r:id="rId8"/>
    <p:sldLayoutId id="2147483756" r:id="rId9"/>
    <p:sldLayoutId id="2147483757" r:id="rId10"/>
    <p:sldLayoutId id="2147483758" r:id="rId11"/>
  </p:sldLayoutIdLst>
  <p:transition spd="med"/>
  <p:timing>
    <p:tnLst>
      <p:par>
        <p:cTn id="1" dur="indefinite" restart="never" nodeType="tmRoot"/>
      </p:par>
    </p:tnLst>
  </p:timing>
  <p:hf hd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+mj-lt"/>
          <a:ea typeface="ＭＳ Ｐゴシック" pitchFamily="-108" charset="-128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  <a:ea typeface="ＭＳ Ｐゴシック" pitchFamily="-108" charset="-128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  <a:ea typeface="ＭＳ Ｐゴシック" pitchFamily="-108" charset="-128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  <a:ea typeface="ＭＳ Ｐゴシック" pitchFamily="-108" charset="-128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  <a:ea typeface="ＭＳ Ｐゴシック" pitchFamily="-108" charset="-128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</a:defRPr>
      </a:lvl9pPr>
    </p:titleStyle>
    <p:bodyStyle>
      <a:lvl1pPr marL="444500" indent="-444500" algn="l" rtl="0" eaLnBrk="0" fontAlgn="base" hangingPunct="0">
        <a:spcBef>
          <a:spcPct val="0"/>
        </a:spcBef>
        <a:spcAft>
          <a:spcPct val="0"/>
        </a:spcAft>
        <a:buClr>
          <a:srgbClr val="005BAB"/>
        </a:buClr>
        <a:buSzPct val="400000"/>
        <a:buFont typeface="Trebuchet MS" pitchFamily="34" charset="0"/>
        <a:buChar char="."/>
        <a:defRPr sz="2800">
          <a:solidFill>
            <a:schemeClr val="tx1"/>
          </a:solidFill>
          <a:latin typeface="+mn-lt"/>
          <a:ea typeface="ＭＳ Ｐゴシック" pitchFamily="-108" charset="-128"/>
          <a:cs typeface="+mn-cs"/>
        </a:defRPr>
      </a:lvl1pPr>
      <a:lvl2pPr marL="998538" indent="-368300" algn="l" rtl="0" eaLnBrk="0" fontAlgn="base" hangingPunct="0">
        <a:spcBef>
          <a:spcPct val="0"/>
        </a:spcBef>
        <a:spcAft>
          <a:spcPct val="0"/>
        </a:spcAft>
        <a:buClr>
          <a:srgbClr val="005BAB"/>
        </a:buClr>
        <a:buSzPct val="125000"/>
        <a:buFont typeface="Trebuchet MS" pitchFamily="34" charset="0"/>
        <a:buChar char="»"/>
        <a:defRPr sz="2600">
          <a:solidFill>
            <a:schemeClr val="tx1"/>
          </a:solidFill>
          <a:latin typeface="+mn-lt"/>
          <a:ea typeface="ＭＳ Ｐゴシック" pitchFamily="-108" charset="-128"/>
        </a:defRPr>
      </a:lvl2pPr>
      <a:lvl3pPr marL="1406525" indent="-228600" algn="l" rtl="0" eaLnBrk="0" fontAlgn="base" hangingPunct="0">
        <a:spcBef>
          <a:spcPct val="0"/>
        </a:spcBef>
        <a:spcAft>
          <a:spcPct val="0"/>
        </a:spcAft>
        <a:buClr>
          <a:srgbClr val="005BAB"/>
        </a:buClr>
        <a:buFont typeface="Arial" charset="0"/>
        <a:buChar char="•"/>
        <a:defRPr sz="2400">
          <a:solidFill>
            <a:schemeClr val="tx1"/>
          </a:solidFill>
          <a:latin typeface="+mn-lt"/>
          <a:ea typeface="ＭＳ Ｐゴシック" pitchFamily="-108" charset="-128"/>
        </a:defRPr>
      </a:lvl3pPr>
      <a:lvl4pPr marL="1814513" indent="-228600" algn="l" rtl="0" eaLnBrk="0" fontAlgn="base" hangingPunct="0">
        <a:spcBef>
          <a:spcPct val="0"/>
        </a:spcBef>
        <a:spcAft>
          <a:spcPct val="0"/>
        </a:spcAft>
        <a:buClr>
          <a:srgbClr val="005BAB"/>
        </a:buClr>
        <a:buSzPct val="125000"/>
        <a:buFont typeface="Arial" charset="0"/>
        <a:buChar char="­"/>
        <a:defRPr sz="2200">
          <a:solidFill>
            <a:schemeClr val="tx1"/>
          </a:solidFill>
          <a:latin typeface="+mn-lt"/>
          <a:ea typeface="ＭＳ Ｐゴシック" pitchFamily="-108" charset="-128"/>
        </a:defRPr>
      </a:lvl4pPr>
      <a:lvl5pPr marL="2222500" indent="-228600" algn="l" rtl="0" eaLnBrk="0" fontAlgn="base" hangingPunct="0">
        <a:spcBef>
          <a:spcPct val="0"/>
        </a:spcBef>
        <a:spcAft>
          <a:spcPct val="0"/>
        </a:spcAft>
        <a:buClr>
          <a:srgbClr val="005BAB"/>
        </a:buClr>
        <a:buFont typeface="Arial" charset="0"/>
        <a:buChar char="•"/>
        <a:defRPr sz="2000">
          <a:solidFill>
            <a:schemeClr val="tx1"/>
          </a:solidFill>
          <a:latin typeface="+mn-lt"/>
          <a:ea typeface="ＭＳ Ｐゴシック" pitchFamily="-108" charset="-128"/>
        </a:defRPr>
      </a:lvl5pPr>
      <a:lvl6pPr marL="2679700" indent="-228600" algn="l" rtl="0" fontAlgn="base">
        <a:spcBef>
          <a:spcPct val="0"/>
        </a:spcBef>
        <a:spcAft>
          <a:spcPct val="0"/>
        </a:spcAft>
        <a:buClr>
          <a:srgbClr val="005BAB"/>
        </a:buClr>
        <a:buFont typeface="Arial" charset="0"/>
        <a:buChar char="•"/>
        <a:defRPr sz="2000">
          <a:solidFill>
            <a:schemeClr val="tx1"/>
          </a:solidFill>
          <a:latin typeface="+mn-lt"/>
        </a:defRPr>
      </a:lvl6pPr>
      <a:lvl7pPr marL="3136900" indent="-228600" algn="l" rtl="0" fontAlgn="base">
        <a:spcBef>
          <a:spcPct val="0"/>
        </a:spcBef>
        <a:spcAft>
          <a:spcPct val="0"/>
        </a:spcAft>
        <a:buClr>
          <a:srgbClr val="005BAB"/>
        </a:buClr>
        <a:buFont typeface="Arial" charset="0"/>
        <a:buChar char="•"/>
        <a:defRPr sz="2000">
          <a:solidFill>
            <a:schemeClr val="tx1"/>
          </a:solidFill>
          <a:latin typeface="+mn-lt"/>
        </a:defRPr>
      </a:lvl7pPr>
      <a:lvl8pPr marL="3594100" indent="-228600" algn="l" rtl="0" fontAlgn="base">
        <a:spcBef>
          <a:spcPct val="0"/>
        </a:spcBef>
        <a:spcAft>
          <a:spcPct val="0"/>
        </a:spcAft>
        <a:buClr>
          <a:srgbClr val="005BAB"/>
        </a:buClr>
        <a:buFont typeface="Arial" charset="0"/>
        <a:buChar char="•"/>
        <a:defRPr sz="2000">
          <a:solidFill>
            <a:schemeClr val="tx1"/>
          </a:solidFill>
          <a:latin typeface="+mn-lt"/>
        </a:defRPr>
      </a:lvl8pPr>
      <a:lvl9pPr marL="4051300" indent="-228600" algn="l" rtl="0" fontAlgn="base">
        <a:spcBef>
          <a:spcPct val="0"/>
        </a:spcBef>
        <a:spcAft>
          <a:spcPct val="0"/>
        </a:spcAft>
        <a:buClr>
          <a:srgbClr val="005BAB"/>
        </a:buClr>
        <a:buFont typeface="Arial" charset="0"/>
        <a:buChar char="•"/>
        <a:defRPr sz="2000">
          <a:solidFill>
            <a:schemeClr val="tx1"/>
          </a:solidFill>
          <a:latin typeface="+mn-lt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02"/>
          <p:cNvSpPr>
            <a:spLocks noChangeAspect="1" noChangeArrowheads="1"/>
          </p:cNvSpPr>
          <p:nvPr/>
        </p:nvSpPr>
        <p:spPr bwMode="gray">
          <a:xfrm>
            <a:off x="0" y="0"/>
            <a:ext cx="9144000" cy="1052513"/>
          </a:xfrm>
          <a:prstGeom prst="rect">
            <a:avLst/>
          </a:prstGeom>
          <a:solidFill>
            <a:srgbClr val="005BAB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GB">
              <a:ea typeface="ＭＳ Ｐゴシック" pitchFamily="-108" charset="-128"/>
            </a:endParaRPr>
          </a:p>
        </p:txBody>
      </p:sp>
      <p:grpSp>
        <p:nvGrpSpPr>
          <p:cNvPr id="3" name="Group 103"/>
          <p:cNvGrpSpPr>
            <a:grpSpLocks noChangeAspect="1"/>
          </p:cNvGrpSpPr>
          <p:nvPr/>
        </p:nvGrpSpPr>
        <p:grpSpPr bwMode="auto">
          <a:xfrm>
            <a:off x="0" y="188913"/>
            <a:ext cx="9144000" cy="6669087"/>
            <a:chOff x="5921" y="59"/>
            <a:chExt cx="5766" cy="4206"/>
          </a:xfrm>
        </p:grpSpPr>
        <p:sp>
          <p:nvSpPr>
            <p:cNvPr id="1037" name="Freeform 104"/>
            <p:cNvSpPr>
              <a:spLocks noChangeAspect="1"/>
            </p:cNvSpPr>
            <p:nvPr userDrawn="1"/>
          </p:nvSpPr>
          <p:spPr bwMode="gray">
            <a:xfrm>
              <a:off x="9929" y="2477"/>
              <a:ext cx="1027" cy="1398"/>
            </a:xfrm>
            <a:custGeom>
              <a:avLst/>
              <a:gdLst>
                <a:gd name="T0" fmla="*/ 110 w 513"/>
                <a:gd name="T1" fmla="*/ 696 h 698"/>
                <a:gd name="T2" fmla="*/ 513 w 513"/>
                <a:gd name="T3" fmla="*/ 0 h 698"/>
                <a:gd name="T4" fmla="*/ 0 w 513"/>
                <a:gd name="T5" fmla="*/ 698 h 698"/>
                <a:gd name="T6" fmla="*/ 110 w 513"/>
                <a:gd name="T7" fmla="*/ 698 h 698"/>
                <a:gd name="T8" fmla="*/ 110 w 513"/>
                <a:gd name="T9" fmla="*/ 696 h 69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13" h="698">
                  <a:moveTo>
                    <a:pt x="110" y="696"/>
                  </a:moveTo>
                  <a:cubicBezTo>
                    <a:pt x="110" y="398"/>
                    <a:pt x="272" y="138"/>
                    <a:pt x="513" y="0"/>
                  </a:cubicBezTo>
                  <a:cubicBezTo>
                    <a:pt x="242" y="130"/>
                    <a:pt x="44" y="389"/>
                    <a:pt x="0" y="698"/>
                  </a:cubicBezTo>
                  <a:cubicBezTo>
                    <a:pt x="110" y="698"/>
                    <a:pt x="110" y="698"/>
                    <a:pt x="110" y="698"/>
                  </a:cubicBezTo>
                  <a:cubicBezTo>
                    <a:pt x="110" y="697"/>
                    <a:pt x="110" y="696"/>
                    <a:pt x="110" y="696"/>
                  </a:cubicBezTo>
                  <a:close/>
                </a:path>
              </a:pathLst>
            </a:custGeom>
            <a:solidFill>
              <a:schemeClr val="bg1"/>
            </a:soli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pPr>
                <a:defRPr/>
              </a:pPr>
              <a:endParaRPr lang="en-GB">
                <a:ea typeface="ＭＳ Ｐゴシック" pitchFamily="-108" charset="-128"/>
              </a:endParaRPr>
            </a:p>
          </p:txBody>
        </p:sp>
        <p:sp>
          <p:nvSpPr>
            <p:cNvPr id="1038" name="Freeform 105"/>
            <p:cNvSpPr>
              <a:spLocks noChangeAspect="1"/>
            </p:cNvSpPr>
            <p:nvPr userDrawn="1"/>
          </p:nvSpPr>
          <p:spPr bwMode="gray">
            <a:xfrm>
              <a:off x="5921" y="59"/>
              <a:ext cx="5766" cy="4206"/>
            </a:xfrm>
            <a:custGeom>
              <a:avLst/>
              <a:gdLst>
                <a:gd name="T0" fmla="*/ 2515 w 2880"/>
                <a:gd name="T1" fmla="*/ 1207 h 2100"/>
                <a:gd name="T2" fmla="*/ 2880 w 2880"/>
                <a:gd name="T3" fmla="*/ 1101 h 2100"/>
                <a:gd name="T4" fmla="*/ 2880 w 2880"/>
                <a:gd name="T5" fmla="*/ 117 h 2100"/>
                <a:gd name="T6" fmla="*/ 376 w 2880"/>
                <a:gd name="T7" fmla="*/ 0 h 2100"/>
                <a:gd name="T8" fmla="*/ 0 w 2880"/>
                <a:gd name="T9" fmla="*/ 258 h 2100"/>
                <a:gd name="T10" fmla="*/ 0 w 2880"/>
                <a:gd name="T11" fmla="*/ 978 h 2100"/>
                <a:gd name="T12" fmla="*/ 0 w 2880"/>
                <a:gd name="T13" fmla="*/ 2100 h 2100"/>
                <a:gd name="T14" fmla="*/ 2880 w 2880"/>
                <a:gd name="T15" fmla="*/ 2100 h 2100"/>
                <a:gd name="T16" fmla="*/ 2880 w 2880"/>
                <a:gd name="T17" fmla="*/ 1905 h 2100"/>
                <a:gd name="T18" fmla="*/ 2002 w 2880"/>
                <a:gd name="T19" fmla="*/ 1905 h 2100"/>
                <a:gd name="T20" fmla="*/ 2515 w 2880"/>
                <a:gd name="T21" fmla="*/ 1207 h 2100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2880" h="2100">
                  <a:moveTo>
                    <a:pt x="2515" y="1207"/>
                  </a:moveTo>
                  <a:cubicBezTo>
                    <a:pt x="2623" y="1144"/>
                    <a:pt x="2748" y="1106"/>
                    <a:pt x="2880" y="1101"/>
                  </a:cubicBezTo>
                  <a:cubicBezTo>
                    <a:pt x="2880" y="117"/>
                    <a:pt x="2880" y="117"/>
                    <a:pt x="2880" y="117"/>
                  </a:cubicBezTo>
                  <a:cubicBezTo>
                    <a:pt x="1470" y="211"/>
                    <a:pt x="796" y="0"/>
                    <a:pt x="376" y="0"/>
                  </a:cubicBezTo>
                  <a:cubicBezTo>
                    <a:pt x="65" y="0"/>
                    <a:pt x="8" y="169"/>
                    <a:pt x="0" y="258"/>
                  </a:cubicBezTo>
                  <a:cubicBezTo>
                    <a:pt x="0" y="258"/>
                    <a:pt x="0" y="258"/>
                    <a:pt x="0" y="978"/>
                  </a:cubicBezTo>
                  <a:cubicBezTo>
                    <a:pt x="0" y="2100"/>
                    <a:pt x="0" y="2100"/>
                    <a:pt x="0" y="2100"/>
                  </a:cubicBezTo>
                  <a:cubicBezTo>
                    <a:pt x="2880" y="2100"/>
                    <a:pt x="2880" y="2100"/>
                    <a:pt x="2880" y="2100"/>
                  </a:cubicBezTo>
                  <a:cubicBezTo>
                    <a:pt x="2880" y="1905"/>
                    <a:pt x="2880" y="1905"/>
                    <a:pt x="2880" y="1905"/>
                  </a:cubicBezTo>
                  <a:cubicBezTo>
                    <a:pt x="2002" y="1905"/>
                    <a:pt x="2002" y="1905"/>
                    <a:pt x="2002" y="1905"/>
                  </a:cubicBezTo>
                  <a:cubicBezTo>
                    <a:pt x="2046" y="1596"/>
                    <a:pt x="2244" y="1337"/>
                    <a:pt x="2515" y="1207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>
                <a:ea typeface="ＭＳ Ｐゴシック" pitchFamily="-108" charset="-128"/>
              </a:endParaRPr>
            </a:p>
          </p:txBody>
        </p:sp>
      </p:grpSp>
      <p:grpSp>
        <p:nvGrpSpPr>
          <p:cNvPr id="4" name="Group 59"/>
          <p:cNvGrpSpPr>
            <a:grpSpLocks/>
          </p:cNvGrpSpPr>
          <p:nvPr/>
        </p:nvGrpSpPr>
        <p:grpSpPr bwMode="auto">
          <a:xfrm>
            <a:off x="0" y="188913"/>
            <a:ext cx="9144000" cy="6669087"/>
            <a:chOff x="0" y="119"/>
            <a:chExt cx="5760" cy="4201"/>
          </a:xfrm>
        </p:grpSpPr>
        <p:grpSp>
          <p:nvGrpSpPr>
            <p:cNvPr id="5" name="Group 152"/>
            <p:cNvGrpSpPr>
              <a:grpSpLocks/>
            </p:cNvGrpSpPr>
            <p:nvPr userDrawn="1"/>
          </p:nvGrpSpPr>
          <p:grpSpPr bwMode="auto">
            <a:xfrm>
              <a:off x="0" y="119"/>
              <a:ext cx="5760" cy="2722"/>
              <a:chOff x="-1" y="2536050"/>
              <a:chExt cx="9144001" cy="4321950"/>
            </a:xfrm>
          </p:grpSpPr>
          <p:sp>
            <p:nvSpPr>
              <p:cNvPr id="1035" name="Freeform 5"/>
              <p:cNvSpPr>
                <a:spLocks noChangeAspect="1"/>
              </p:cNvSpPr>
              <p:nvPr userDrawn="1"/>
            </p:nvSpPr>
            <p:spPr bwMode="gray">
              <a:xfrm>
                <a:off x="-1" y="2536050"/>
                <a:ext cx="9144001" cy="3393095"/>
              </a:xfrm>
              <a:custGeom>
                <a:avLst/>
                <a:gdLst>
                  <a:gd name="T0" fmla="*/ 9144001 w 2381"/>
                  <a:gd name="T1" fmla="*/ 3393095 h 882"/>
                  <a:gd name="T2" fmla="*/ 0 w 2381"/>
                  <a:gd name="T3" fmla="*/ 3393095 h 882"/>
                  <a:gd name="T4" fmla="*/ 0 w 2381"/>
                  <a:gd name="T5" fmla="*/ 819421 h 882"/>
                  <a:gd name="T6" fmla="*/ 1194366 w 2381"/>
                  <a:gd name="T7" fmla="*/ 0 h 882"/>
                  <a:gd name="T8" fmla="*/ 9144001 w 2381"/>
                  <a:gd name="T9" fmla="*/ 373164 h 882"/>
                  <a:gd name="T10" fmla="*/ 9144001 w 2381"/>
                  <a:gd name="T11" fmla="*/ 3393095 h 88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381"/>
                  <a:gd name="T19" fmla="*/ 0 h 882"/>
                  <a:gd name="T20" fmla="*/ 2381 w 2381"/>
                  <a:gd name="T21" fmla="*/ 882 h 882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381" h="882">
                    <a:moveTo>
                      <a:pt x="2381" y="882"/>
                    </a:moveTo>
                    <a:cubicBezTo>
                      <a:pt x="0" y="882"/>
                      <a:pt x="0" y="882"/>
                      <a:pt x="0" y="882"/>
                    </a:cubicBezTo>
                    <a:cubicBezTo>
                      <a:pt x="0" y="213"/>
                      <a:pt x="0" y="213"/>
                      <a:pt x="0" y="213"/>
                    </a:cubicBezTo>
                    <a:cubicBezTo>
                      <a:pt x="7" y="140"/>
                      <a:pt x="54" y="0"/>
                      <a:pt x="311" y="0"/>
                    </a:cubicBezTo>
                    <a:cubicBezTo>
                      <a:pt x="658" y="0"/>
                      <a:pt x="1215" y="174"/>
                      <a:pt x="2381" y="97"/>
                    </a:cubicBezTo>
                    <a:lnTo>
                      <a:pt x="2381" y="882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>
                  <a:ea typeface="ＭＳ Ｐゴシック" pitchFamily="-108" charset="-128"/>
                </a:endParaRPr>
              </a:p>
            </p:txBody>
          </p:sp>
          <p:sp>
            <p:nvSpPr>
              <p:cNvPr id="1036" name="Rectangle 38"/>
              <p:cNvSpPr>
                <a:spLocks noChangeArrowheads="1"/>
              </p:cNvSpPr>
              <p:nvPr userDrawn="1"/>
            </p:nvSpPr>
            <p:spPr bwMode="gray">
              <a:xfrm>
                <a:off x="-1" y="5643344"/>
                <a:ext cx="9144001" cy="1214656"/>
              </a:xfrm>
              <a:prstGeom prst="rect">
                <a:avLst/>
              </a:prstGeom>
              <a:solidFill>
                <a:schemeClr val="bg1"/>
              </a:solidFill>
              <a:ln w="25400" algn="ctr">
                <a:noFill/>
                <a:miter lim="800000"/>
                <a:headEnd/>
                <a:tailEnd/>
              </a:ln>
            </p:spPr>
            <p:txBody>
              <a:bodyPr anchor="ctr"/>
              <a:lstStyle/>
              <a:p>
                <a:pPr algn="ctr">
                  <a:defRPr/>
                </a:pPr>
                <a:endParaRPr lang="fr-FR">
                  <a:solidFill>
                    <a:srgbClr val="FFFFFF"/>
                  </a:solidFill>
                  <a:ea typeface="ＭＳ Ｐゴシック" pitchFamily="-108" charset="-128"/>
                </a:endParaRPr>
              </a:p>
            </p:txBody>
          </p:sp>
        </p:grpSp>
        <p:sp>
          <p:nvSpPr>
            <p:cNvPr id="2" name="Rectangle 63"/>
            <p:cNvSpPr>
              <a:spLocks noChangeArrowheads="1"/>
            </p:cNvSpPr>
            <p:nvPr userDrawn="1"/>
          </p:nvSpPr>
          <p:spPr bwMode="gray">
            <a:xfrm>
              <a:off x="0" y="2659"/>
              <a:ext cx="5760" cy="1661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GB">
                <a:ea typeface="ＭＳ Ｐゴシック" pitchFamily="-108" charset="-128"/>
              </a:endParaRPr>
            </a:p>
          </p:txBody>
        </p:sp>
      </p:grpSp>
      <p:sp>
        <p:nvSpPr>
          <p:cNvPr id="1029" name="Text Placeholder 2"/>
          <p:cNvSpPr>
            <a:spLocks noGrp="1"/>
          </p:cNvSpPr>
          <p:nvPr>
            <p:ph type="body" idx="1"/>
          </p:nvPr>
        </p:nvSpPr>
        <p:spPr bwMode="gray">
          <a:xfrm>
            <a:off x="827088" y="1811338"/>
            <a:ext cx="7993062" cy="442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30" name="Slide Number Placeholder 4"/>
          <p:cNvSpPr txBox="1">
            <a:spLocks noGrp="1"/>
          </p:cNvSpPr>
          <p:nvPr/>
        </p:nvSpPr>
        <p:spPr bwMode="gray">
          <a:xfrm>
            <a:off x="8172450" y="6345238"/>
            <a:ext cx="51435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>
              <a:defRPr/>
            </a:pPr>
            <a:fld id="{7BE88171-09D8-4E8B-B646-A44C89DDCFEA}" type="slidenum">
              <a:rPr lang="en-US" sz="1000">
                <a:solidFill>
                  <a:srgbClr val="005BAB"/>
                </a:solidFill>
                <a:ea typeface="ＭＳ Ｐゴシック" pitchFamily="-108" charset="-128"/>
              </a:rPr>
              <a:pPr algn="r">
                <a:defRPr/>
              </a:pPr>
              <a:t>‹Nº›</a:t>
            </a:fld>
            <a:endParaRPr lang="en-US" sz="1000">
              <a:solidFill>
                <a:srgbClr val="005BAB"/>
              </a:solidFill>
              <a:ea typeface="ＭＳ Ｐゴシック" pitchFamily="-108" charset="-128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 bwMode="gray">
          <a:xfrm>
            <a:off x="323850" y="522288"/>
            <a:ext cx="500063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marL="357188" indent="-357188" algn="ctr">
              <a:buClr>
                <a:srgbClr val="9ECC3B"/>
              </a:buClr>
              <a:buSzPct val="100000"/>
              <a:buFont typeface="Trebuchet MS" pitchFamily="-108" charset="0"/>
              <a:buNone/>
              <a:defRPr/>
            </a:pPr>
            <a:r>
              <a:rPr lang="en-US" sz="4400">
                <a:solidFill>
                  <a:srgbClr val="9ECC3B"/>
                </a:solidFill>
                <a:ea typeface="ＭＳ Ｐゴシック" pitchFamily="-108" charset="-128"/>
                <a:sym typeface="Wingdings" pitchFamily="-108" charset="2"/>
              </a:rPr>
              <a:t></a:t>
            </a:r>
          </a:p>
        </p:txBody>
      </p:sp>
      <p:sp>
        <p:nvSpPr>
          <p:cNvPr id="1032" name="Title Placeholder 1"/>
          <p:cNvSpPr>
            <a:spLocks noGrp="1"/>
          </p:cNvSpPr>
          <p:nvPr>
            <p:ph type="title"/>
          </p:nvPr>
        </p:nvSpPr>
        <p:spPr bwMode="gray">
          <a:xfrm>
            <a:off x="982663" y="771525"/>
            <a:ext cx="7837487" cy="1039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pic>
        <p:nvPicPr>
          <p:cNvPr id="1033" name="Picture 9" descr="acer_logo-def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7956550" y="44450"/>
            <a:ext cx="1106488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36" r:id="rId1"/>
    <p:sldLayoutId id="2147483737" r:id="rId2"/>
    <p:sldLayoutId id="2147483738" r:id="rId3"/>
    <p:sldLayoutId id="2147483739" r:id="rId4"/>
    <p:sldLayoutId id="2147483740" r:id="rId5"/>
    <p:sldLayoutId id="2147483741" r:id="rId6"/>
    <p:sldLayoutId id="2147483742" r:id="rId7"/>
    <p:sldLayoutId id="2147483743" r:id="rId8"/>
    <p:sldLayoutId id="2147483744" r:id="rId9"/>
    <p:sldLayoutId id="2147483745" r:id="rId10"/>
    <p:sldLayoutId id="2147483746" r:id="rId11"/>
  </p:sldLayoutIdLst>
  <p:transition spd="med"/>
  <p:timing>
    <p:tnLst>
      <p:par>
        <p:cTn id="1" dur="indefinite" restart="never" nodeType="tmRoot"/>
      </p:par>
    </p:tnLst>
  </p:timing>
  <p:hf hd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+mj-lt"/>
          <a:ea typeface="ＭＳ Ｐゴシック" pitchFamily="-108" charset="-128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  <a:ea typeface="ＭＳ Ｐゴシック" pitchFamily="-108" charset="-128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  <a:ea typeface="ＭＳ Ｐゴシック" pitchFamily="-108" charset="-128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  <a:ea typeface="ＭＳ Ｐゴシック" pitchFamily="-108" charset="-128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  <a:ea typeface="ＭＳ Ｐゴシック" pitchFamily="-108" charset="-128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</a:defRPr>
      </a:lvl9pPr>
    </p:titleStyle>
    <p:bodyStyle>
      <a:lvl1pPr marL="444500" indent="-444500" algn="l" rtl="0" eaLnBrk="0" fontAlgn="base" hangingPunct="0">
        <a:spcBef>
          <a:spcPct val="0"/>
        </a:spcBef>
        <a:spcAft>
          <a:spcPct val="0"/>
        </a:spcAft>
        <a:buClr>
          <a:srgbClr val="005BAB"/>
        </a:buClr>
        <a:buSzPct val="400000"/>
        <a:buFont typeface="Trebuchet MS" pitchFamily="34" charset="0"/>
        <a:buChar char="."/>
        <a:defRPr sz="2800">
          <a:solidFill>
            <a:schemeClr val="tx1"/>
          </a:solidFill>
          <a:latin typeface="+mn-lt"/>
          <a:ea typeface="ＭＳ Ｐゴシック" pitchFamily="-108" charset="-128"/>
          <a:cs typeface="+mn-cs"/>
        </a:defRPr>
      </a:lvl1pPr>
      <a:lvl2pPr marL="998538" indent="-368300" algn="l" rtl="0" eaLnBrk="0" fontAlgn="base" hangingPunct="0">
        <a:spcBef>
          <a:spcPct val="0"/>
        </a:spcBef>
        <a:spcAft>
          <a:spcPct val="0"/>
        </a:spcAft>
        <a:buClr>
          <a:srgbClr val="005BAB"/>
        </a:buClr>
        <a:buSzPct val="125000"/>
        <a:buFont typeface="Trebuchet MS" pitchFamily="34" charset="0"/>
        <a:buChar char="»"/>
        <a:defRPr sz="2600">
          <a:solidFill>
            <a:schemeClr val="tx1"/>
          </a:solidFill>
          <a:latin typeface="+mn-lt"/>
          <a:ea typeface="ＭＳ Ｐゴシック" pitchFamily="-108" charset="-128"/>
        </a:defRPr>
      </a:lvl2pPr>
      <a:lvl3pPr marL="1406525" indent="-228600" algn="l" rtl="0" eaLnBrk="0" fontAlgn="base" hangingPunct="0">
        <a:spcBef>
          <a:spcPct val="0"/>
        </a:spcBef>
        <a:spcAft>
          <a:spcPct val="0"/>
        </a:spcAft>
        <a:buClr>
          <a:srgbClr val="005BAB"/>
        </a:buClr>
        <a:buFont typeface="Arial" charset="0"/>
        <a:buChar char="•"/>
        <a:defRPr sz="2400">
          <a:solidFill>
            <a:schemeClr val="tx1"/>
          </a:solidFill>
          <a:latin typeface="+mn-lt"/>
          <a:ea typeface="ＭＳ Ｐゴシック" pitchFamily="-108" charset="-128"/>
        </a:defRPr>
      </a:lvl3pPr>
      <a:lvl4pPr marL="1814513" indent="-228600" algn="l" rtl="0" eaLnBrk="0" fontAlgn="base" hangingPunct="0">
        <a:spcBef>
          <a:spcPct val="0"/>
        </a:spcBef>
        <a:spcAft>
          <a:spcPct val="0"/>
        </a:spcAft>
        <a:buClr>
          <a:srgbClr val="005BAB"/>
        </a:buClr>
        <a:buSzPct val="125000"/>
        <a:buFont typeface="Arial" charset="0"/>
        <a:buChar char="­"/>
        <a:defRPr sz="2200">
          <a:solidFill>
            <a:schemeClr val="tx1"/>
          </a:solidFill>
          <a:latin typeface="+mn-lt"/>
          <a:ea typeface="ＭＳ Ｐゴシック" pitchFamily="-108" charset="-128"/>
        </a:defRPr>
      </a:lvl4pPr>
      <a:lvl5pPr marL="2222500" indent="-228600" algn="l" rtl="0" eaLnBrk="0" fontAlgn="base" hangingPunct="0">
        <a:spcBef>
          <a:spcPct val="0"/>
        </a:spcBef>
        <a:spcAft>
          <a:spcPct val="0"/>
        </a:spcAft>
        <a:buClr>
          <a:srgbClr val="005BAB"/>
        </a:buClr>
        <a:buFont typeface="Arial" charset="0"/>
        <a:buChar char="•"/>
        <a:defRPr sz="2000">
          <a:solidFill>
            <a:schemeClr val="tx1"/>
          </a:solidFill>
          <a:latin typeface="+mn-lt"/>
          <a:ea typeface="ＭＳ Ｐゴシック" pitchFamily="-108" charset="-128"/>
        </a:defRPr>
      </a:lvl5pPr>
      <a:lvl6pPr marL="2679700" indent="-228600" algn="l" rtl="0" fontAlgn="base">
        <a:spcBef>
          <a:spcPct val="0"/>
        </a:spcBef>
        <a:spcAft>
          <a:spcPct val="0"/>
        </a:spcAft>
        <a:buClr>
          <a:srgbClr val="005BAB"/>
        </a:buClr>
        <a:buFont typeface="Arial" charset="0"/>
        <a:buChar char="•"/>
        <a:defRPr sz="2000">
          <a:solidFill>
            <a:schemeClr val="tx1"/>
          </a:solidFill>
          <a:latin typeface="+mn-lt"/>
        </a:defRPr>
      </a:lvl6pPr>
      <a:lvl7pPr marL="3136900" indent="-228600" algn="l" rtl="0" fontAlgn="base">
        <a:spcBef>
          <a:spcPct val="0"/>
        </a:spcBef>
        <a:spcAft>
          <a:spcPct val="0"/>
        </a:spcAft>
        <a:buClr>
          <a:srgbClr val="005BAB"/>
        </a:buClr>
        <a:buFont typeface="Arial" charset="0"/>
        <a:buChar char="•"/>
        <a:defRPr sz="2000">
          <a:solidFill>
            <a:schemeClr val="tx1"/>
          </a:solidFill>
          <a:latin typeface="+mn-lt"/>
        </a:defRPr>
      </a:lvl7pPr>
      <a:lvl8pPr marL="3594100" indent="-228600" algn="l" rtl="0" fontAlgn="base">
        <a:spcBef>
          <a:spcPct val="0"/>
        </a:spcBef>
        <a:spcAft>
          <a:spcPct val="0"/>
        </a:spcAft>
        <a:buClr>
          <a:srgbClr val="005BAB"/>
        </a:buClr>
        <a:buFont typeface="Arial" charset="0"/>
        <a:buChar char="•"/>
        <a:defRPr sz="2000">
          <a:solidFill>
            <a:schemeClr val="tx1"/>
          </a:solidFill>
          <a:latin typeface="+mn-lt"/>
        </a:defRPr>
      </a:lvl8pPr>
      <a:lvl9pPr marL="4051300" indent="-228600" algn="l" rtl="0" fontAlgn="base">
        <a:spcBef>
          <a:spcPct val="0"/>
        </a:spcBef>
        <a:spcAft>
          <a:spcPct val="0"/>
        </a:spcAft>
        <a:buClr>
          <a:srgbClr val="005BAB"/>
        </a:buClr>
        <a:buFont typeface="Arial" charset="0"/>
        <a:buChar char="•"/>
        <a:defRPr sz="2000">
          <a:solidFill>
            <a:schemeClr val="tx1"/>
          </a:solidFill>
          <a:latin typeface="+mn-lt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7"/>
          <p:cNvSpPr>
            <a:spLocks noChangeArrowheads="1"/>
          </p:cNvSpPr>
          <p:nvPr/>
        </p:nvSpPr>
        <p:spPr bwMode="auto">
          <a:xfrm>
            <a:off x="0" y="0"/>
            <a:ext cx="9144000" cy="838200"/>
          </a:xfrm>
          <a:prstGeom prst="rect">
            <a:avLst/>
          </a:prstGeom>
          <a:gradFill rotWithShape="0">
            <a:gsLst>
              <a:gs pos="0">
                <a:srgbClr val="007AAE"/>
              </a:gs>
              <a:gs pos="100000">
                <a:srgbClr val="007AAE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endParaRPr lang="es-ES" sz="4400">
              <a:solidFill>
                <a:schemeClr val="tx2"/>
              </a:solidFill>
              <a:latin typeface="Times New Roman" pitchFamily="18" charset="0"/>
              <a:cs typeface="Arial" charset="0"/>
            </a:endParaRPr>
          </a:p>
        </p:txBody>
      </p:sp>
      <p:pic>
        <p:nvPicPr>
          <p:cNvPr id="4099" name="Picture 22" descr="ENAGAS_blanco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8229600" y="152400"/>
            <a:ext cx="762000" cy="593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Rectangle 8"/>
          <p:cNvSpPr>
            <a:spLocks noChangeArrowheads="1"/>
          </p:cNvSpPr>
          <p:nvPr/>
        </p:nvSpPr>
        <p:spPr bwMode="auto">
          <a:xfrm>
            <a:off x="0" y="830263"/>
            <a:ext cx="9144000" cy="76200"/>
          </a:xfrm>
          <a:prstGeom prst="rect">
            <a:avLst/>
          </a:prstGeom>
          <a:solidFill>
            <a:srgbClr val="9CB7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r">
              <a:defRPr/>
            </a:pPr>
            <a:endParaRPr lang="es-ES_tradnl" sz="1400" b="1">
              <a:solidFill>
                <a:schemeClr val="bg1"/>
              </a:solidFill>
              <a:latin typeface="Arial" charset="0"/>
              <a:cs typeface="Arial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8" r:id="rId1"/>
    <p:sldLayoutId id="2147483709" r:id="rId2"/>
    <p:sldLayoutId id="2147483710" r:id="rId3"/>
    <p:sldLayoutId id="2147483711" r:id="rId4"/>
    <p:sldLayoutId id="2147483712" r:id="rId5"/>
    <p:sldLayoutId id="2147483713" r:id="rId6"/>
    <p:sldLayoutId id="2147483714" r:id="rId7"/>
    <p:sldLayoutId id="2147483715" r:id="rId8"/>
    <p:sldLayoutId id="2147483716" r:id="rId9"/>
    <p:sldLayoutId id="2147483717" r:id="rId10"/>
    <p:sldLayoutId id="2147483718" r:id="rId11"/>
  </p:sldLayoutIdLst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rgbClr val="264D74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•"/>
        <a:defRPr>
          <a:solidFill>
            <a:srgbClr val="264D74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>
          <a:solidFill>
            <a:srgbClr val="264D74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•"/>
        <a:defRPr>
          <a:solidFill>
            <a:srgbClr val="264D74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•"/>
        <a:defRPr>
          <a:solidFill>
            <a:srgbClr val="264D74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•"/>
        <a:defRPr>
          <a:solidFill>
            <a:srgbClr val="264D74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•"/>
        <a:defRPr>
          <a:solidFill>
            <a:srgbClr val="264D74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•"/>
        <a:defRPr>
          <a:solidFill>
            <a:srgbClr val="264D74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•"/>
        <a:defRPr>
          <a:solidFill>
            <a:srgbClr val="264D74"/>
          </a:solidFill>
          <a:latin typeface="+mn-lt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02"/>
          <p:cNvSpPr>
            <a:spLocks noChangeAspect="1" noChangeArrowheads="1"/>
          </p:cNvSpPr>
          <p:nvPr/>
        </p:nvSpPr>
        <p:spPr bwMode="gray">
          <a:xfrm>
            <a:off x="0" y="0"/>
            <a:ext cx="9144000" cy="1052513"/>
          </a:xfrm>
          <a:prstGeom prst="rect">
            <a:avLst/>
          </a:prstGeom>
          <a:solidFill>
            <a:srgbClr val="005BAB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GB">
              <a:ea typeface="ＭＳ Ｐゴシック" pitchFamily="-108" charset="-128"/>
            </a:endParaRPr>
          </a:p>
        </p:txBody>
      </p:sp>
      <p:grpSp>
        <p:nvGrpSpPr>
          <p:cNvPr id="3" name="Group 103"/>
          <p:cNvGrpSpPr>
            <a:grpSpLocks noChangeAspect="1"/>
          </p:cNvGrpSpPr>
          <p:nvPr/>
        </p:nvGrpSpPr>
        <p:grpSpPr bwMode="auto">
          <a:xfrm>
            <a:off x="0" y="188913"/>
            <a:ext cx="9144000" cy="6669087"/>
            <a:chOff x="5921" y="59"/>
            <a:chExt cx="5766" cy="4206"/>
          </a:xfrm>
        </p:grpSpPr>
        <p:sp>
          <p:nvSpPr>
            <p:cNvPr id="1037" name="Freeform 104"/>
            <p:cNvSpPr>
              <a:spLocks noChangeAspect="1"/>
            </p:cNvSpPr>
            <p:nvPr userDrawn="1"/>
          </p:nvSpPr>
          <p:spPr bwMode="gray">
            <a:xfrm>
              <a:off x="9929" y="2477"/>
              <a:ext cx="1027" cy="1398"/>
            </a:xfrm>
            <a:custGeom>
              <a:avLst/>
              <a:gdLst>
                <a:gd name="T0" fmla="*/ 110 w 513"/>
                <a:gd name="T1" fmla="*/ 696 h 698"/>
                <a:gd name="T2" fmla="*/ 513 w 513"/>
                <a:gd name="T3" fmla="*/ 0 h 698"/>
                <a:gd name="T4" fmla="*/ 0 w 513"/>
                <a:gd name="T5" fmla="*/ 698 h 698"/>
                <a:gd name="T6" fmla="*/ 110 w 513"/>
                <a:gd name="T7" fmla="*/ 698 h 698"/>
                <a:gd name="T8" fmla="*/ 110 w 513"/>
                <a:gd name="T9" fmla="*/ 696 h 69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13" h="698">
                  <a:moveTo>
                    <a:pt x="110" y="696"/>
                  </a:moveTo>
                  <a:cubicBezTo>
                    <a:pt x="110" y="398"/>
                    <a:pt x="272" y="138"/>
                    <a:pt x="513" y="0"/>
                  </a:cubicBezTo>
                  <a:cubicBezTo>
                    <a:pt x="242" y="130"/>
                    <a:pt x="44" y="389"/>
                    <a:pt x="0" y="698"/>
                  </a:cubicBezTo>
                  <a:cubicBezTo>
                    <a:pt x="110" y="698"/>
                    <a:pt x="110" y="698"/>
                    <a:pt x="110" y="698"/>
                  </a:cubicBezTo>
                  <a:cubicBezTo>
                    <a:pt x="110" y="697"/>
                    <a:pt x="110" y="696"/>
                    <a:pt x="110" y="696"/>
                  </a:cubicBezTo>
                  <a:close/>
                </a:path>
              </a:pathLst>
            </a:custGeom>
            <a:solidFill>
              <a:schemeClr val="bg1"/>
            </a:soli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pPr>
                <a:defRPr/>
              </a:pPr>
              <a:endParaRPr lang="en-GB">
                <a:ea typeface="ＭＳ Ｐゴシック" pitchFamily="-108" charset="-128"/>
              </a:endParaRPr>
            </a:p>
          </p:txBody>
        </p:sp>
        <p:sp>
          <p:nvSpPr>
            <p:cNvPr id="1038" name="Freeform 105"/>
            <p:cNvSpPr>
              <a:spLocks noChangeAspect="1"/>
            </p:cNvSpPr>
            <p:nvPr userDrawn="1"/>
          </p:nvSpPr>
          <p:spPr bwMode="gray">
            <a:xfrm>
              <a:off x="5921" y="59"/>
              <a:ext cx="5766" cy="4206"/>
            </a:xfrm>
            <a:custGeom>
              <a:avLst/>
              <a:gdLst>
                <a:gd name="T0" fmla="*/ 2515 w 2880"/>
                <a:gd name="T1" fmla="*/ 1207 h 2100"/>
                <a:gd name="T2" fmla="*/ 2880 w 2880"/>
                <a:gd name="T3" fmla="*/ 1101 h 2100"/>
                <a:gd name="T4" fmla="*/ 2880 w 2880"/>
                <a:gd name="T5" fmla="*/ 117 h 2100"/>
                <a:gd name="T6" fmla="*/ 376 w 2880"/>
                <a:gd name="T7" fmla="*/ 0 h 2100"/>
                <a:gd name="T8" fmla="*/ 0 w 2880"/>
                <a:gd name="T9" fmla="*/ 258 h 2100"/>
                <a:gd name="T10" fmla="*/ 0 w 2880"/>
                <a:gd name="T11" fmla="*/ 978 h 2100"/>
                <a:gd name="T12" fmla="*/ 0 w 2880"/>
                <a:gd name="T13" fmla="*/ 2100 h 2100"/>
                <a:gd name="T14" fmla="*/ 2880 w 2880"/>
                <a:gd name="T15" fmla="*/ 2100 h 2100"/>
                <a:gd name="T16" fmla="*/ 2880 w 2880"/>
                <a:gd name="T17" fmla="*/ 1905 h 2100"/>
                <a:gd name="T18" fmla="*/ 2002 w 2880"/>
                <a:gd name="T19" fmla="*/ 1905 h 2100"/>
                <a:gd name="T20" fmla="*/ 2515 w 2880"/>
                <a:gd name="T21" fmla="*/ 1207 h 2100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2880" h="2100">
                  <a:moveTo>
                    <a:pt x="2515" y="1207"/>
                  </a:moveTo>
                  <a:cubicBezTo>
                    <a:pt x="2623" y="1144"/>
                    <a:pt x="2748" y="1106"/>
                    <a:pt x="2880" y="1101"/>
                  </a:cubicBezTo>
                  <a:cubicBezTo>
                    <a:pt x="2880" y="117"/>
                    <a:pt x="2880" y="117"/>
                    <a:pt x="2880" y="117"/>
                  </a:cubicBezTo>
                  <a:cubicBezTo>
                    <a:pt x="1470" y="211"/>
                    <a:pt x="796" y="0"/>
                    <a:pt x="376" y="0"/>
                  </a:cubicBezTo>
                  <a:cubicBezTo>
                    <a:pt x="65" y="0"/>
                    <a:pt x="8" y="169"/>
                    <a:pt x="0" y="258"/>
                  </a:cubicBezTo>
                  <a:cubicBezTo>
                    <a:pt x="0" y="258"/>
                    <a:pt x="0" y="258"/>
                    <a:pt x="0" y="978"/>
                  </a:cubicBezTo>
                  <a:cubicBezTo>
                    <a:pt x="0" y="2100"/>
                    <a:pt x="0" y="2100"/>
                    <a:pt x="0" y="2100"/>
                  </a:cubicBezTo>
                  <a:cubicBezTo>
                    <a:pt x="2880" y="2100"/>
                    <a:pt x="2880" y="2100"/>
                    <a:pt x="2880" y="2100"/>
                  </a:cubicBezTo>
                  <a:cubicBezTo>
                    <a:pt x="2880" y="1905"/>
                    <a:pt x="2880" y="1905"/>
                    <a:pt x="2880" y="1905"/>
                  </a:cubicBezTo>
                  <a:cubicBezTo>
                    <a:pt x="2002" y="1905"/>
                    <a:pt x="2002" y="1905"/>
                    <a:pt x="2002" y="1905"/>
                  </a:cubicBezTo>
                  <a:cubicBezTo>
                    <a:pt x="2046" y="1596"/>
                    <a:pt x="2244" y="1337"/>
                    <a:pt x="2515" y="1207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>
                <a:ea typeface="ＭＳ Ｐゴシック" pitchFamily="-108" charset="-128"/>
              </a:endParaRPr>
            </a:p>
          </p:txBody>
        </p:sp>
      </p:grpSp>
      <p:grpSp>
        <p:nvGrpSpPr>
          <p:cNvPr id="4" name="Group 59"/>
          <p:cNvGrpSpPr>
            <a:grpSpLocks/>
          </p:cNvGrpSpPr>
          <p:nvPr/>
        </p:nvGrpSpPr>
        <p:grpSpPr bwMode="auto">
          <a:xfrm>
            <a:off x="0" y="188913"/>
            <a:ext cx="9144000" cy="6669087"/>
            <a:chOff x="0" y="119"/>
            <a:chExt cx="5760" cy="4201"/>
          </a:xfrm>
        </p:grpSpPr>
        <p:grpSp>
          <p:nvGrpSpPr>
            <p:cNvPr id="5" name="Group 152"/>
            <p:cNvGrpSpPr>
              <a:grpSpLocks/>
            </p:cNvGrpSpPr>
            <p:nvPr userDrawn="1"/>
          </p:nvGrpSpPr>
          <p:grpSpPr bwMode="auto">
            <a:xfrm>
              <a:off x="0" y="119"/>
              <a:ext cx="5760" cy="2722"/>
              <a:chOff x="-1" y="2536050"/>
              <a:chExt cx="9144001" cy="4321950"/>
            </a:xfrm>
          </p:grpSpPr>
          <p:sp>
            <p:nvSpPr>
              <p:cNvPr id="1035" name="Freeform 5"/>
              <p:cNvSpPr>
                <a:spLocks noChangeAspect="1"/>
              </p:cNvSpPr>
              <p:nvPr userDrawn="1"/>
            </p:nvSpPr>
            <p:spPr bwMode="gray">
              <a:xfrm>
                <a:off x="-1" y="2536050"/>
                <a:ext cx="9144001" cy="3393095"/>
              </a:xfrm>
              <a:custGeom>
                <a:avLst/>
                <a:gdLst>
                  <a:gd name="T0" fmla="*/ 9144001 w 2381"/>
                  <a:gd name="T1" fmla="*/ 3393095 h 882"/>
                  <a:gd name="T2" fmla="*/ 0 w 2381"/>
                  <a:gd name="T3" fmla="*/ 3393095 h 882"/>
                  <a:gd name="T4" fmla="*/ 0 w 2381"/>
                  <a:gd name="T5" fmla="*/ 819421 h 882"/>
                  <a:gd name="T6" fmla="*/ 1194366 w 2381"/>
                  <a:gd name="T7" fmla="*/ 0 h 882"/>
                  <a:gd name="T8" fmla="*/ 9144001 w 2381"/>
                  <a:gd name="T9" fmla="*/ 373164 h 882"/>
                  <a:gd name="T10" fmla="*/ 9144001 w 2381"/>
                  <a:gd name="T11" fmla="*/ 3393095 h 88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381"/>
                  <a:gd name="T19" fmla="*/ 0 h 882"/>
                  <a:gd name="T20" fmla="*/ 2381 w 2381"/>
                  <a:gd name="T21" fmla="*/ 882 h 882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381" h="882">
                    <a:moveTo>
                      <a:pt x="2381" y="882"/>
                    </a:moveTo>
                    <a:cubicBezTo>
                      <a:pt x="0" y="882"/>
                      <a:pt x="0" y="882"/>
                      <a:pt x="0" y="882"/>
                    </a:cubicBezTo>
                    <a:cubicBezTo>
                      <a:pt x="0" y="213"/>
                      <a:pt x="0" y="213"/>
                      <a:pt x="0" y="213"/>
                    </a:cubicBezTo>
                    <a:cubicBezTo>
                      <a:pt x="7" y="140"/>
                      <a:pt x="54" y="0"/>
                      <a:pt x="311" y="0"/>
                    </a:cubicBezTo>
                    <a:cubicBezTo>
                      <a:pt x="658" y="0"/>
                      <a:pt x="1215" y="174"/>
                      <a:pt x="2381" y="97"/>
                    </a:cubicBezTo>
                    <a:lnTo>
                      <a:pt x="2381" y="882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>
                  <a:ea typeface="ＭＳ Ｐゴシック" pitchFamily="-108" charset="-128"/>
                </a:endParaRPr>
              </a:p>
            </p:txBody>
          </p:sp>
          <p:sp>
            <p:nvSpPr>
              <p:cNvPr id="1036" name="Rectangle 38"/>
              <p:cNvSpPr>
                <a:spLocks noChangeArrowheads="1"/>
              </p:cNvSpPr>
              <p:nvPr userDrawn="1"/>
            </p:nvSpPr>
            <p:spPr bwMode="gray">
              <a:xfrm>
                <a:off x="-1" y="5643344"/>
                <a:ext cx="9144001" cy="1214656"/>
              </a:xfrm>
              <a:prstGeom prst="rect">
                <a:avLst/>
              </a:prstGeom>
              <a:solidFill>
                <a:schemeClr val="bg1"/>
              </a:solidFill>
              <a:ln w="25400" algn="ctr">
                <a:noFill/>
                <a:miter lim="800000"/>
                <a:headEnd/>
                <a:tailEnd/>
              </a:ln>
            </p:spPr>
            <p:txBody>
              <a:bodyPr anchor="ctr"/>
              <a:lstStyle/>
              <a:p>
                <a:pPr algn="ctr">
                  <a:defRPr/>
                </a:pPr>
                <a:endParaRPr lang="fr-FR">
                  <a:solidFill>
                    <a:srgbClr val="FFFFFF"/>
                  </a:solidFill>
                  <a:ea typeface="ＭＳ Ｐゴシック" pitchFamily="-108" charset="-128"/>
                </a:endParaRPr>
              </a:p>
            </p:txBody>
          </p:sp>
        </p:grpSp>
        <p:sp>
          <p:nvSpPr>
            <p:cNvPr id="2" name="Rectangle 63"/>
            <p:cNvSpPr>
              <a:spLocks noChangeArrowheads="1"/>
            </p:cNvSpPr>
            <p:nvPr userDrawn="1"/>
          </p:nvSpPr>
          <p:spPr bwMode="gray">
            <a:xfrm>
              <a:off x="0" y="2659"/>
              <a:ext cx="5760" cy="1661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GB">
                <a:ea typeface="ＭＳ Ｐゴシック" pitchFamily="-108" charset="-128"/>
              </a:endParaRPr>
            </a:p>
          </p:txBody>
        </p:sp>
      </p:grpSp>
      <p:sp>
        <p:nvSpPr>
          <p:cNvPr id="1029" name="Text Placeholder 2"/>
          <p:cNvSpPr>
            <a:spLocks noGrp="1"/>
          </p:cNvSpPr>
          <p:nvPr>
            <p:ph type="body" idx="1"/>
          </p:nvPr>
        </p:nvSpPr>
        <p:spPr bwMode="gray">
          <a:xfrm>
            <a:off x="827088" y="1811338"/>
            <a:ext cx="7993062" cy="442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30" name="Slide Number Placeholder 4"/>
          <p:cNvSpPr txBox="1">
            <a:spLocks noGrp="1"/>
          </p:cNvSpPr>
          <p:nvPr/>
        </p:nvSpPr>
        <p:spPr bwMode="gray">
          <a:xfrm>
            <a:off x="8172450" y="6345238"/>
            <a:ext cx="51435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>
              <a:defRPr/>
            </a:pPr>
            <a:fld id="{7BE88171-09D8-4E8B-B646-A44C89DDCFEA}" type="slidenum">
              <a:rPr lang="en-US" sz="1000">
                <a:solidFill>
                  <a:srgbClr val="005BAB"/>
                </a:solidFill>
                <a:ea typeface="ＭＳ Ｐゴシック" pitchFamily="-108" charset="-128"/>
              </a:rPr>
              <a:pPr algn="r">
                <a:defRPr/>
              </a:pPr>
              <a:t>‹Nº›</a:t>
            </a:fld>
            <a:endParaRPr lang="en-US" sz="1000">
              <a:solidFill>
                <a:srgbClr val="005BAB"/>
              </a:solidFill>
              <a:ea typeface="ＭＳ Ｐゴシック" pitchFamily="-108" charset="-128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 bwMode="gray">
          <a:xfrm>
            <a:off x="323850" y="522288"/>
            <a:ext cx="500063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marL="357188" indent="-357188" algn="ctr">
              <a:buClr>
                <a:srgbClr val="9ECC3B"/>
              </a:buClr>
              <a:buSzPct val="100000"/>
              <a:buFont typeface="Trebuchet MS" pitchFamily="-108" charset="0"/>
              <a:buNone/>
              <a:defRPr/>
            </a:pPr>
            <a:r>
              <a:rPr lang="en-US" sz="4400">
                <a:solidFill>
                  <a:srgbClr val="9ECC3B"/>
                </a:solidFill>
                <a:ea typeface="ＭＳ Ｐゴシック" pitchFamily="-108" charset="-128"/>
                <a:sym typeface="Wingdings" pitchFamily="-108" charset="2"/>
              </a:rPr>
              <a:t></a:t>
            </a:r>
          </a:p>
        </p:txBody>
      </p:sp>
      <p:sp>
        <p:nvSpPr>
          <p:cNvPr id="1032" name="Title Placeholder 1"/>
          <p:cNvSpPr>
            <a:spLocks noGrp="1"/>
          </p:cNvSpPr>
          <p:nvPr>
            <p:ph type="title"/>
          </p:nvPr>
        </p:nvSpPr>
        <p:spPr bwMode="gray">
          <a:xfrm>
            <a:off x="982663" y="771525"/>
            <a:ext cx="7837487" cy="1039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pic>
        <p:nvPicPr>
          <p:cNvPr id="1033" name="Picture 9" descr="acer_logo-def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7956550" y="44450"/>
            <a:ext cx="1106488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20" r:id="rId1"/>
    <p:sldLayoutId id="2147483821" r:id="rId2"/>
    <p:sldLayoutId id="2147483822" r:id="rId3"/>
    <p:sldLayoutId id="2147483823" r:id="rId4"/>
    <p:sldLayoutId id="2147483824" r:id="rId5"/>
    <p:sldLayoutId id="2147483825" r:id="rId6"/>
    <p:sldLayoutId id="2147483826" r:id="rId7"/>
    <p:sldLayoutId id="2147483827" r:id="rId8"/>
    <p:sldLayoutId id="2147483828" r:id="rId9"/>
    <p:sldLayoutId id="2147483829" r:id="rId10"/>
    <p:sldLayoutId id="2147483830" r:id="rId11"/>
  </p:sldLayoutIdLst>
  <p:transition spd="med"/>
  <p:timing>
    <p:tnLst>
      <p:par>
        <p:cTn id="1" dur="indefinite" restart="never" nodeType="tmRoot"/>
      </p:par>
    </p:tnLst>
  </p:timing>
  <p:hf hd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+mj-lt"/>
          <a:ea typeface="ＭＳ Ｐゴシック" pitchFamily="-108" charset="-128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  <a:ea typeface="ＭＳ Ｐゴシック" pitchFamily="-108" charset="-128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  <a:ea typeface="ＭＳ Ｐゴシック" pitchFamily="-108" charset="-128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  <a:ea typeface="ＭＳ Ｐゴシック" pitchFamily="-108" charset="-128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  <a:ea typeface="ＭＳ Ｐゴシック" pitchFamily="-108" charset="-128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</a:defRPr>
      </a:lvl9pPr>
    </p:titleStyle>
    <p:bodyStyle>
      <a:lvl1pPr marL="444500" indent="-444500" algn="l" rtl="0" eaLnBrk="0" fontAlgn="base" hangingPunct="0">
        <a:spcBef>
          <a:spcPct val="0"/>
        </a:spcBef>
        <a:spcAft>
          <a:spcPct val="0"/>
        </a:spcAft>
        <a:buClr>
          <a:srgbClr val="005BAB"/>
        </a:buClr>
        <a:buSzPct val="400000"/>
        <a:buFont typeface="Trebuchet MS" pitchFamily="34" charset="0"/>
        <a:buChar char="."/>
        <a:defRPr sz="2800">
          <a:solidFill>
            <a:schemeClr val="tx1"/>
          </a:solidFill>
          <a:latin typeface="+mn-lt"/>
          <a:ea typeface="ＭＳ Ｐゴシック" pitchFamily="-108" charset="-128"/>
          <a:cs typeface="+mn-cs"/>
        </a:defRPr>
      </a:lvl1pPr>
      <a:lvl2pPr marL="998538" indent="-368300" algn="l" rtl="0" eaLnBrk="0" fontAlgn="base" hangingPunct="0">
        <a:spcBef>
          <a:spcPct val="0"/>
        </a:spcBef>
        <a:spcAft>
          <a:spcPct val="0"/>
        </a:spcAft>
        <a:buClr>
          <a:srgbClr val="005BAB"/>
        </a:buClr>
        <a:buSzPct val="125000"/>
        <a:buFont typeface="Trebuchet MS" pitchFamily="34" charset="0"/>
        <a:buChar char="»"/>
        <a:defRPr sz="2600">
          <a:solidFill>
            <a:schemeClr val="tx1"/>
          </a:solidFill>
          <a:latin typeface="+mn-lt"/>
          <a:ea typeface="ＭＳ Ｐゴシック" pitchFamily="-108" charset="-128"/>
        </a:defRPr>
      </a:lvl2pPr>
      <a:lvl3pPr marL="1406525" indent="-228600" algn="l" rtl="0" eaLnBrk="0" fontAlgn="base" hangingPunct="0">
        <a:spcBef>
          <a:spcPct val="0"/>
        </a:spcBef>
        <a:spcAft>
          <a:spcPct val="0"/>
        </a:spcAft>
        <a:buClr>
          <a:srgbClr val="005BAB"/>
        </a:buClr>
        <a:buFont typeface="Arial" charset="0"/>
        <a:buChar char="•"/>
        <a:defRPr sz="2400">
          <a:solidFill>
            <a:schemeClr val="tx1"/>
          </a:solidFill>
          <a:latin typeface="+mn-lt"/>
          <a:ea typeface="ＭＳ Ｐゴシック" pitchFamily="-108" charset="-128"/>
        </a:defRPr>
      </a:lvl3pPr>
      <a:lvl4pPr marL="1814513" indent="-228600" algn="l" rtl="0" eaLnBrk="0" fontAlgn="base" hangingPunct="0">
        <a:spcBef>
          <a:spcPct val="0"/>
        </a:spcBef>
        <a:spcAft>
          <a:spcPct val="0"/>
        </a:spcAft>
        <a:buClr>
          <a:srgbClr val="005BAB"/>
        </a:buClr>
        <a:buSzPct val="125000"/>
        <a:buFont typeface="Arial" charset="0"/>
        <a:buChar char="­"/>
        <a:defRPr sz="2200">
          <a:solidFill>
            <a:schemeClr val="tx1"/>
          </a:solidFill>
          <a:latin typeface="+mn-lt"/>
          <a:ea typeface="ＭＳ Ｐゴシック" pitchFamily="-108" charset="-128"/>
        </a:defRPr>
      </a:lvl4pPr>
      <a:lvl5pPr marL="2222500" indent="-228600" algn="l" rtl="0" eaLnBrk="0" fontAlgn="base" hangingPunct="0">
        <a:spcBef>
          <a:spcPct val="0"/>
        </a:spcBef>
        <a:spcAft>
          <a:spcPct val="0"/>
        </a:spcAft>
        <a:buClr>
          <a:srgbClr val="005BAB"/>
        </a:buClr>
        <a:buFont typeface="Arial" charset="0"/>
        <a:buChar char="•"/>
        <a:defRPr sz="2000">
          <a:solidFill>
            <a:schemeClr val="tx1"/>
          </a:solidFill>
          <a:latin typeface="+mn-lt"/>
          <a:ea typeface="ＭＳ Ｐゴシック" pitchFamily="-108" charset="-128"/>
        </a:defRPr>
      </a:lvl5pPr>
      <a:lvl6pPr marL="2679700" indent="-228600" algn="l" rtl="0" fontAlgn="base">
        <a:spcBef>
          <a:spcPct val="0"/>
        </a:spcBef>
        <a:spcAft>
          <a:spcPct val="0"/>
        </a:spcAft>
        <a:buClr>
          <a:srgbClr val="005BAB"/>
        </a:buClr>
        <a:buFont typeface="Arial" charset="0"/>
        <a:buChar char="•"/>
        <a:defRPr sz="2000">
          <a:solidFill>
            <a:schemeClr val="tx1"/>
          </a:solidFill>
          <a:latin typeface="+mn-lt"/>
        </a:defRPr>
      </a:lvl6pPr>
      <a:lvl7pPr marL="3136900" indent="-228600" algn="l" rtl="0" fontAlgn="base">
        <a:spcBef>
          <a:spcPct val="0"/>
        </a:spcBef>
        <a:spcAft>
          <a:spcPct val="0"/>
        </a:spcAft>
        <a:buClr>
          <a:srgbClr val="005BAB"/>
        </a:buClr>
        <a:buFont typeface="Arial" charset="0"/>
        <a:buChar char="•"/>
        <a:defRPr sz="2000">
          <a:solidFill>
            <a:schemeClr val="tx1"/>
          </a:solidFill>
          <a:latin typeface="+mn-lt"/>
        </a:defRPr>
      </a:lvl7pPr>
      <a:lvl8pPr marL="3594100" indent="-228600" algn="l" rtl="0" fontAlgn="base">
        <a:spcBef>
          <a:spcPct val="0"/>
        </a:spcBef>
        <a:spcAft>
          <a:spcPct val="0"/>
        </a:spcAft>
        <a:buClr>
          <a:srgbClr val="005BAB"/>
        </a:buClr>
        <a:buFont typeface="Arial" charset="0"/>
        <a:buChar char="•"/>
        <a:defRPr sz="2000">
          <a:solidFill>
            <a:schemeClr val="tx1"/>
          </a:solidFill>
          <a:latin typeface="+mn-lt"/>
        </a:defRPr>
      </a:lvl8pPr>
      <a:lvl9pPr marL="4051300" indent="-228600" algn="l" rtl="0" fontAlgn="base">
        <a:spcBef>
          <a:spcPct val="0"/>
        </a:spcBef>
        <a:spcAft>
          <a:spcPct val="0"/>
        </a:spcAft>
        <a:buClr>
          <a:srgbClr val="005BAB"/>
        </a:buClr>
        <a:buFont typeface="Arial" charset="0"/>
        <a:buChar char="•"/>
        <a:defRPr sz="2000">
          <a:solidFill>
            <a:schemeClr val="tx1"/>
          </a:solidFill>
          <a:latin typeface="+mn-lt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02"/>
          <p:cNvSpPr>
            <a:spLocks noChangeAspect="1" noChangeArrowheads="1"/>
          </p:cNvSpPr>
          <p:nvPr/>
        </p:nvSpPr>
        <p:spPr bwMode="gray">
          <a:xfrm>
            <a:off x="0" y="0"/>
            <a:ext cx="9144000" cy="1052513"/>
          </a:xfrm>
          <a:prstGeom prst="rect">
            <a:avLst/>
          </a:prstGeom>
          <a:solidFill>
            <a:srgbClr val="005BAB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GB">
              <a:ea typeface="ＭＳ Ｐゴシック" pitchFamily="-108" charset="-128"/>
            </a:endParaRPr>
          </a:p>
        </p:txBody>
      </p:sp>
      <p:grpSp>
        <p:nvGrpSpPr>
          <p:cNvPr id="3" name="Group 103"/>
          <p:cNvGrpSpPr>
            <a:grpSpLocks noChangeAspect="1"/>
          </p:cNvGrpSpPr>
          <p:nvPr/>
        </p:nvGrpSpPr>
        <p:grpSpPr bwMode="auto">
          <a:xfrm>
            <a:off x="0" y="188913"/>
            <a:ext cx="9144000" cy="6669087"/>
            <a:chOff x="5921" y="59"/>
            <a:chExt cx="5766" cy="4206"/>
          </a:xfrm>
        </p:grpSpPr>
        <p:sp>
          <p:nvSpPr>
            <p:cNvPr id="1037" name="Freeform 104"/>
            <p:cNvSpPr>
              <a:spLocks noChangeAspect="1"/>
            </p:cNvSpPr>
            <p:nvPr userDrawn="1"/>
          </p:nvSpPr>
          <p:spPr bwMode="gray">
            <a:xfrm>
              <a:off x="9929" y="2477"/>
              <a:ext cx="1027" cy="1398"/>
            </a:xfrm>
            <a:custGeom>
              <a:avLst/>
              <a:gdLst>
                <a:gd name="T0" fmla="*/ 110 w 513"/>
                <a:gd name="T1" fmla="*/ 696 h 698"/>
                <a:gd name="T2" fmla="*/ 513 w 513"/>
                <a:gd name="T3" fmla="*/ 0 h 698"/>
                <a:gd name="T4" fmla="*/ 0 w 513"/>
                <a:gd name="T5" fmla="*/ 698 h 698"/>
                <a:gd name="T6" fmla="*/ 110 w 513"/>
                <a:gd name="T7" fmla="*/ 698 h 698"/>
                <a:gd name="T8" fmla="*/ 110 w 513"/>
                <a:gd name="T9" fmla="*/ 696 h 69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13" h="698">
                  <a:moveTo>
                    <a:pt x="110" y="696"/>
                  </a:moveTo>
                  <a:cubicBezTo>
                    <a:pt x="110" y="398"/>
                    <a:pt x="272" y="138"/>
                    <a:pt x="513" y="0"/>
                  </a:cubicBezTo>
                  <a:cubicBezTo>
                    <a:pt x="242" y="130"/>
                    <a:pt x="44" y="389"/>
                    <a:pt x="0" y="698"/>
                  </a:cubicBezTo>
                  <a:cubicBezTo>
                    <a:pt x="110" y="698"/>
                    <a:pt x="110" y="698"/>
                    <a:pt x="110" y="698"/>
                  </a:cubicBezTo>
                  <a:cubicBezTo>
                    <a:pt x="110" y="697"/>
                    <a:pt x="110" y="696"/>
                    <a:pt x="110" y="696"/>
                  </a:cubicBezTo>
                  <a:close/>
                </a:path>
              </a:pathLst>
            </a:custGeom>
            <a:solidFill>
              <a:schemeClr val="bg1"/>
            </a:soli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pPr>
                <a:defRPr/>
              </a:pPr>
              <a:endParaRPr lang="en-GB">
                <a:ea typeface="ＭＳ Ｐゴシック" pitchFamily="-108" charset="-128"/>
              </a:endParaRPr>
            </a:p>
          </p:txBody>
        </p:sp>
        <p:sp>
          <p:nvSpPr>
            <p:cNvPr id="1038" name="Freeform 105"/>
            <p:cNvSpPr>
              <a:spLocks noChangeAspect="1"/>
            </p:cNvSpPr>
            <p:nvPr userDrawn="1"/>
          </p:nvSpPr>
          <p:spPr bwMode="gray">
            <a:xfrm>
              <a:off x="5921" y="59"/>
              <a:ext cx="5766" cy="4206"/>
            </a:xfrm>
            <a:custGeom>
              <a:avLst/>
              <a:gdLst>
                <a:gd name="T0" fmla="*/ 2515 w 2880"/>
                <a:gd name="T1" fmla="*/ 1207 h 2100"/>
                <a:gd name="T2" fmla="*/ 2880 w 2880"/>
                <a:gd name="T3" fmla="*/ 1101 h 2100"/>
                <a:gd name="T4" fmla="*/ 2880 w 2880"/>
                <a:gd name="T5" fmla="*/ 117 h 2100"/>
                <a:gd name="T6" fmla="*/ 376 w 2880"/>
                <a:gd name="T7" fmla="*/ 0 h 2100"/>
                <a:gd name="T8" fmla="*/ 0 w 2880"/>
                <a:gd name="T9" fmla="*/ 258 h 2100"/>
                <a:gd name="T10" fmla="*/ 0 w 2880"/>
                <a:gd name="T11" fmla="*/ 978 h 2100"/>
                <a:gd name="T12" fmla="*/ 0 w 2880"/>
                <a:gd name="T13" fmla="*/ 2100 h 2100"/>
                <a:gd name="T14" fmla="*/ 2880 w 2880"/>
                <a:gd name="T15" fmla="*/ 2100 h 2100"/>
                <a:gd name="T16" fmla="*/ 2880 w 2880"/>
                <a:gd name="T17" fmla="*/ 1905 h 2100"/>
                <a:gd name="T18" fmla="*/ 2002 w 2880"/>
                <a:gd name="T19" fmla="*/ 1905 h 2100"/>
                <a:gd name="T20" fmla="*/ 2515 w 2880"/>
                <a:gd name="T21" fmla="*/ 1207 h 2100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2880" h="2100">
                  <a:moveTo>
                    <a:pt x="2515" y="1207"/>
                  </a:moveTo>
                  <a:cubicBezTo>
                    <a:pt x="2623" y="1144"/>
                    <a:pt x="2748" y="1106"/>
                    <a:pt x="2880" y="1101"/>
                  </a:cubicBezTo>
                  <a:cubicBezTo>
                    <a:pt x="2880" y="117"/>
                    <a:pt x="2880" y="117"/>
                    <a:pt x="2880" y="117"/>
                  </a:cubicBezTo>
                  <a:cubicBezTo>
                    <a:pt x="1470" y="211"/>
                    <a:pt x="796" y="0"/>
                    <a:pt x="376" y="0"/>
                  </a:cubicBezTo>
                  <a:cubicBezTo>
                    <a:pt x="65" y="0"/>
                    <a:pt x="8" y="169"/>
                    <a:pt x="0" y="258"/>
                  </a:cubicBezTo>
                  <a:cubicBezTo>
                    <a:pt x="0" y="258"/>
                    <a:pt x="0" y="258"/>
                    <a:pt x="0" y="978"/>
                  </a:cubicBezTo>
                  <a:cubicBezTo>
                    <a:pt x="0" y="2100"/>
                    <a:pt x="0" y="2100"/>
                    <a:pt x="0" y="2100"/>
                  </a:cubicBezTo>
                  <a:cubicBezTo>
                    <a:pt x="2880" y="2100"/>
                    <a:pt x="2880" y="2100"/>
                    <a:pt x="2880" y="2100"/>
                  </a:cubicBezTo>
                  <a:cubicBezTo>
                    <a:pt x="2880" y="1905"/>
                    <a:pt x="2880" y="1905"/>
                    <a:pt x="2880" y="1905"/>
                  </a:cubicBezTo>
                  <a:cubicBezTo>
                    <a:pt x="2002" y="1905"/>
                    <a:pt x="2002" y="1905"/>
                    <a:pt x="2002" y="1905"/>
                  </a:cubicBezTo>
                  <a:cubicBezTo>
                    <a:pt x="2046" y="1596"/>
                    <a:pt x="2244" y="1337"/>
                    <a:pt x="2515" y="1207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>
                <a:ea typeface="ＭＳ Ｐゴシック" pitchFamily="-108" charset="-128"/>
              </a:endParaRPr>
            </a:p>
          </p:txBody>
        </p:sp>
      </p:grpSp>
      <p:grpSp>
        <p:nvGrpSpPr>
          <p:cNvPr id="4" name="Group 59"/>
          <p:cNvGrpSpPr>
            <a:grpSpLocks/>
          </p:cNvGrpSpPr>
          <p:nvPr/>
        </p:nvGrpSpPr>
        <p:grpSpPr bwMode="auto">
          <a:xfrm>
            <a:off x="0" y="188913"/>
            <a:ext cx="9144000" cy="6669087"/>
            <a:chOff x="0" y="119"/>
            <a:chExt cx="5760" cy="4201"/>
          </a:xfrm>
        </p:grpSpPr>
        <p:grpSp>
          <p:nvGrpSpPr>
            <p:cNvPr id="5" name="Group 152"/>
            <p:cNvGrpSpPr>
              <a:grpSpLocks/>
            </p:cNvGrpSpPr>
            <p:nvPr userDrawn="1"/>
          </p:nvGrpSpPr>
          <p:grpSpPr bwMode="auto">
            <a:xfrm>
              <a:off x="0" y="119"/>
              <a:ext cx="5760" cy="2722"/>
              <a:chOff x="-1" y="2536050"/>
              <a:chExt cx="9144001" cy="4321950"/>
            </a:xfrm>
          </p:grpSpPr>
          <p:sp>
            <p:nvSpPr>
              <p:cNvPr id="1035" name="Freeform 5"/>
              <p:cNvSpPr>
                <a:spLocks noChangeAspect="1"/>
              </p:cNvSpPr>
              <p:nvPr userDrawn="1"/>
            </p:nvSpPr>
            <p:spPr bwMode="gray">
              <a:xfrm>
                <a:off x="-1" y="2536050"/>
                <a:ext cx="9144001" cy="3393095"/>
              </a:xfrm>
              <a:custGeom>
                <a:avLst/>
                <a:gdLst>
                  <a:gd name="T0" fmla="*/ 9144001 w 2381"/>
                  <a:gd name="T1" fmla="*/ 3393095 h 882"/>
                  <a:gd name="T2" fmla="*/ 0 w 2381"/>
                  <a:gd name="T3" fmla="*/ 3393095 h 882"/>
                  <a:gd name="T4" fmla="*/ 0 w 2381"/>
                  <a:gd name="T5" fmla="*/ 819421 h 882"/>
                  <a:gd name="T6" fmla="*/ 1194366 w 2381"/>
                  <a:gd name="T7" fmla="*/ 0 h 882"/>
                  <a:gd name="T8" fmla="*/ 9144001 w 2381"/>
                  <a:gd name="T9" fmla="*/ 373164 h 882"/>
                  <a:gd name="T10" fmla="*/ 9144001 w 2381"/>
                  <a:gd name="T11" fmla="*/ 3393095 h 88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381"/>
                  <a:gd name="T19" fmla="*/ 0 h 882"/>
                  <a:gd name="T20" fmla="*/ 2381 w 2381"/>
                  <a:gd name="T21" fmla="*/ 882 h 882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381" h="882">
                    <a:moveTo>
                      <a:pt x="2381" y="882"/>
                    </a:moveTo>
                    <a:cubicBezTo>
                      <a:pt x="0" y="882"/>
                      <a:pt x="0" y="882"/>
                      <a:pt x="0" y="882"/>
                    </a:cubicBezTo>
                    <a:cubicBezTo>
                      <a:pt x="0" y="213"/>
                      <a:pt x="0" y="213"/>
                      <a:pt x="0" y="213"/>
                    </a:cubicBezTo>
                    <a:cubicBezTo>
                      <a:pt x="7" y="140"/>
                      <a:pt x="54" y="0"/>
                      <a:pt x="311" y="0"/>
                    </a:cubicBezTo>
                    <a:cubicBezTo>
                      <a:pt x="658" y="0"/>
                      <a:pt x="1215" y="174"/>
                      <a:pt x="2381" y="97"/>
                    </a:cubicBezTo>
                    <a:lnTo>
                      <a:pt x="2381" y="882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>
                  <a:ea typeface="ＭＳ Ｐゴシック" pitchFamily="-108" charset="-128"/>
                </a:endParaRPr>
              </a:p>
            </p:txBody>
          </p:sp>
          <p:sp>
            <p:nvSpPr>
              <p:cNvPr id="1036" name="Rectangle 38"/>
              <p:cNvSpPr>
                <a:spLocks noChangeArrowheads="1"/>
              </p:cNvSpPr>
              <p:nvPr userDrawn="1"/>
            </p:nvSpPr>
            <p:spPr bwMode="gray">
              <a:xfrm>
                <a:off x="-1" y="5643344"/>
                <a:ext cx="9144001" cy="1214656"/>
              </a:xfrm>
              <a:prstGeom prst="rect">
                <a:avLst/>
              </a:prstGeom>
              <a:solidFill>
                <a:schemeClr val="bg1"/>
              </a:solidFill>
              <a:ln w="25400" algn="ctr">
                <a:noFill/>
                <a:miter lim="800000"/>
                <a:headEnd/>
                <a:tailEnd/>
              </a:ln>
            </p:spPr>
            <p:txBody>
              <a:bodyPr anchor="ctr"/>
              <a:lstStyle/>
              <a:p>
                <a:pPr algn="ctr">
                  <a:defRPr/>
                </a:pPr>
                <a:endParaRPr lang="fr-FR">
                  <a:solidFill>
                    <a:srgbClr val="FFFFFF"/>
                  </a:solidFill>
                  <a:ea typeface="ＭＳ Ｐゴシック" pitchFamily="-108" charset="-128"/>
                </a:endParaRPr>
              </a:p>
            </p:txBody>
          </p:sp>
        </p:grpSp>
        <p:sp>
          <p:nvSpPr>
            <p:cNvPr id="2" name="Rectangle 63"/>
            <p:cNvSpPr>
              <a:spLocks noChangeArrowheads="1"/>
            </p:cNvSpPr>
            <p:nvPr userDrawn="1"/>
          </p:nvSpPr>
          <p:spPr bwMode="gray">
            <a:xfrm>
              <a:off x="0" y="2659"/>
              <a:ext cx="5760" cy="1661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GB">
                <a:ea typeface="ＭＳ Ｐゴシック" pitchFamily="-108" charset="-128"/>
              </a:endParaRPr>
            </a:p>
          </p:txBody>
        </p:sp>
      </p:grpSp>
      <p:sp>
        <p:nvSpPr>
          <p:cNvPr id="1029" name="Text Placeholder 2"/>
          <p:cNvSpPr>
            <a:spLocks noGrp="1"/>
          </p:cNvSpPr>
          <p:nvPr>
            <p:ph type="body" idx="1"/>
          </p:nvPr>
        </p:nvSpPr>
        <p:spPr bwMode="gray">
          <a:xfrm>
            <a:off x="827088" y="1811338"/>
            <a:ext cx="7993062" cy="442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30" name="Slide Number Placeholder 4"/>
          <p:cNvSpPr txBox="1">
            <a:spLocks noGrp="1"/>
          </p:cNvSpPr>
          <p:nvPr/>
        </p:nvSpPr>
        <p:spPr bwMode="gray">
          <a:xfrm>
            <a:off x="8172450" y="6345238"/>
            <a:ext cx="51435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>
              <a:defRPr/>
            </a:pPr>
            <a:fld id="{7BE88171-09D8-4E8B-B646-A44C89DDCFEA}" type="slidenum">
              <a:rPr lang="en-US" sz="1000">
                <a:solidFill>
                  <a:srgbClr val="005BAB"/>
                </a:solidFill>
                <a:ea typeface="ＭＳ Ｐゴシック" pitchFamily="-108" charset="-128"/>
              </a:rPr>
              <a:pPr algn="r">
                <a:defRPr/>
              </a:pPr>
              <a:t>‹Nº›</a:t>
            </a:fld>
            <a:endParaRPr lang="en-US" sz="1000">
              <a:solidFill>
                <a:srgbClr val="005BAB"/>
              </a:solidFill>
              <a:ea typeface="ＭＳ Ｐゴシック" pitchFamily="-108" charset="-128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 bwMode="gray">
          <a:xfrm>
            <a:off x="323850" y="522288"/>
            <a:ext cx="500063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marL="357188" indent="-357188" algn="ctr">
              <a:buClr>
                <a:srgbClr val="9ECC3B"/>
              </a:buClr>
              <a:buSzPct val="100000"/>
              <a:buFont typeface="Trebuchet MS" pitchFamily="-108" charset="0"/>
              <a:buNone/>
              <a:defRPr/>
            </a:pPr>
            <a:r>
              <a:rPr lang="en-US" sz="4400">
                <a:solidFill>
                  <a:srgbClr val="9ECC3B"/>
                </a:solidFill>
                <a:ea typeface="ＭＳ Ｐゴシック" pitchFamily="-108" charset="-128"/>
                <a:sym typeface="Wingdings" pitchFamily="-108" charset="2"/>
              </a:rPr>
              <a:t></a:t>
            </a:r>
          </a:p>
        </p:txBody>
      </p:sp>
      <p:sp>
        <p:nvSpPr>
          <p:cNvPr id="1032" name="Title Placeholder 1"/>
          <p:cNvSpPr>
            <a:spLocks noGrp="1"/>
          </p:cNvSpPr>
          <p:nvPr>
            <p:ph type="title"/>
          </p:nvPr>
        </p:nvSpPr>
        <p:spPr bwMode="gray">
          <a:xfrm>
            <a:off x="982663" y="771525"/>
            <a:ext cx="7837487" cy="1039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pic>
        <p:nvPicPr>
          <p:cNvPr id="1033" name="Picture 9" descr="acer_logo-def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7956550" y="44450"/>
            <a:ext cx="1106488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60" r:id="rId1"/>
    <p:sldLayoutId id="2147483761" r:id="rId2"/>
    <p:sldLayoutId id="2147483762" r:id="rId3"/>
    <p:sldLayoutId id="2147483763" r:id="rId4"/>
    <p:sldLayoutId id="2147483764" r:id="rId5"/>
    <p:sldLayoutId id="2147483765" r:id="rId6"/>
    <p:sldLayoutId id="2147483766" r:id="rId7"/>
    <p:sldLayoutId id="2147483767" r:id="rId8"/>
    <p:sldLayoutId id="2147483768" r:id="rId9"/>
    <p:sldLayoutId id="2147483769" r:id="rId10"/>
    <p:sldLayoutId id="2147483770" r:id="rId11"/>
  </p:sldLayoutIdLst>
  <p:transition spd="med"/>
  <p:timing>
    <p:tnLst>
      <p:par>
        <p:cTn id="1" dur="indefinite" restart="never" nodeType="tmRoot"/>
      </p:par>
    </p:tnLst>
  </p:timing>
  <p:hf hd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+mj-lt"/>
          <a:ea typeface="ＭＳ Ｐゴシック" pitchFamily="-108" charset="-128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  <a:ea typeface="ＭＳ Ｐゴシック" pitchFamily="-108" charset="-128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  <a:ea typeface="ＭＳ Ｐゴシック" pitchFamily="-108" charset="-128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  <a:ea typeface="ＭＳ Ｐゴシック" pitchFamily="-108" charset="-128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  <a:ea typeface="ＭＳ Ｐゴシック" pitchFamily="-108" charset="-128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</a:defRPr>
      </a:lvl9pPr>
    </p:titleStyle>
    <p:bodyStyle>
      <a:lvl1pPr marL="444500" indent="-444500" algn="l" rtl="0" eaLnBrk="0" fontAlgn="base" hangingPunct="0">
        <a:spcBef>
          <a:spcPct val="0"/>
        </a:spcBef>
        <a:spcAft>
          <a:spcPct val="0"/>
        </a:spcAft>
        <a:buClr>
          <a:srgbClr val="005BAB"/>
        </a:buClr>
        <a:buSzPct val="400000"/>
        <a:buFont typeface="Trebuchet MS" pitchFamily="34" charset="0"/>
        <a:buChar char="."/>
        <a:defRPr sz="2800">
          <a:solidFill>
            <a:schemeClr val="tx1"/>
          </a:solidFill>
          <a:latin typeface="+mn-lt"/>
          <a:ea typeface="ＭＳ Ｐゴシック" pitchFamily="-108" charset="-128"/>
          <a:cs typeface="+mn-cs"/>
        </a:defRPr>
      </a:lvl1pPr>
      <a:lvl2pPr marL="998538" indent="-368300" algn="l" rtl="0" eaLnBrk="0" fontAlgn="base" hangingPunct="0">
        <a:spcBef>
          <a:spcPct val="0"/>
        </a:spcBef>
        <a:spcAft>
          <a:spcPct val="0"/>
        </a:spcAft>
        <a:buClr>
          <a:srgbClr val="005BAB"/>
        </a:buClr>
        <a:buSzPct val="125000"/>
        <a:buFont typeface="Trebuchet MS" pitchFamily="34" charset="0"/>
        <a:buChar char="»"/>
        <a:defRPr sz="2600">
          <a:solidFill>
            <a:schemeClr val="tx1"/>
          </a:solidFill>
          <a:latin typeface="+mn-lt"/>
          <a:ea typeface="ＭＳ Ｐゴシック" pitchFamily="-108" charset="-128"/>
        </a:defRPr>
      </a:lvl2pPr>
      <a:lvl3pPr marL="1406525" indent="-228600" algn="l" rtl="0" eaLnBrk="0" fontAlgn="base" hangingPunct="0">
        <a:spcBef>
          <a:spcPct val="0"/>
        </a:spcBef>
        <a:spcAft>
          <a:spcPct val="0"/>
        </a:spcAft>
        <a:buClr>
          <a:srgbClr val="005BAB"/>
        </a:buClr>
        <a:buFont typeface="Arial" charset="0"/>
        <a:buChar char="•"/>
        <a:defRPr sz="2400">
          <a:solidFill>
            <a:schemeClr val="tx1"/>
          </a:solidFill>
          <a:latin typeface="+mn-lt"/>
          <a:ea typeface="ＭＳ Ｐゴシック" pitchFamily="-108" charset="-128"/>
        </a:defRPr>
      </a:lvl3pPr>
      <a:lvl4pPr marL="1814513" indent="-228600" algn="l" rtl="0" eaLnBrk="0" fontAlgn="base" hangingPunct="0">
        <a:spcBef>
          <a:spcPct val="0"/>
        </a:spcBef>
        <a:spcAft>
          <a:spcPct val="0"/>
        </a:spcAft>
        <a:buClr>
          <a:srgbClr val="005BAB"/>
        </a:buClr>
        <a:buSzPct val="125000"/>
        <a:buFont typeface="Arial" charset="0"/>
        <a:buChar char="­"/>
        <a:defRPr sz="2200">
          <a:solidFill>
            <a:schemeClr val="tx1"/>
          </a:solidFill>
          <a:latin typeface="+mn-lt"/>
          <a:ea typeface="ＭＳ Ｐゴシック" pitchFamily="-108" charset="-128"/>
        </a:defRPr>
      </a:lvl4pPr>
      <a:lvl5pPr marL="2222500" indent="-228600" algn="l" rtl="0" eaLnBrk="0" fontAlgn="base" hangingPunct="0">
        <a:spcBef>
          <a:spcPct val="0"/>
        </a:spcBef>
        <a:spcAft>
          <a:spcPct val="0"/>
        </a:spcAft>
        <a:buClr>
          <a:srgbClr val="005BAB"/>
        </a:buClr>
        <a:buFont typeface="Arial" charset="0"/>
        <a:buChar char="•"/>
        <a:defRPr sz="2000">
          <a:solidFill>
            <a:schemeClr val="tx1"/>
          </a:solidFill>
          <a:latin typeface="+mn-lt"/>
          <a:ea typeface="ＭＳ Ｐゴシック" pitchFamily="-108" charset="-128"/>
        </a:defRPr>
      </a:lvl5pPr>
      <a:lvl6pPr marL="2679700" indent="-228600" algn="l" rtl="0" fontAlgn="base">
        <a:spcBef>
          <a:spcPct val="0"/>
        </a:spcBef>
        <a:spcAft>
          <a:spcPct val="0"/>
        </a:spcAft>
        <a:buClr>
          <a:srgbClr val="005BAB"/>
        </a:buClr>
        <a:buFont typeface="Arial" charset="0"/>
        <a:buChar char="•"/>
        <a:defRPr sz="2000">
          <a:solidFill>
            <a:schemeClr val="tx1"/>
          </a:solidFill>
          <a:latin typeface="+mn-lt"/>
        </a:defRPr>
      </a:lvl6pPr>
      <a:lvl7pPr marL="3136900" indent="-228600" algn="l" rtl="0" fontAlgn="base">
        <a:spcBef>
          <a:spcPct val="0"/>
        </a:spcBef>
        <a:spcAft>
          <a:spcPct val="0"/>
        </a:spcAft>
        <a:buClr>
          <a:srgbClr val="005BAB"/>
        </a:buClr>
        <a:buFont typeface="Arial" charset="0"/>
        <a:buChar char="•"/>
        <a:defRPr sz="2000">
          <a:solidFill>
            <a:schemeClr val="tx1"/>
          </a:solidFill>
          <a:latin typeface="+mn-lt"/>
        </a:defRPr>
      </a:lvl7pPr>
      <a:lvl8pPr marL="3594100" indent="-228600" algn="l" rtl="0" fontAlgn="base">
        <a:spcBef>
          <a:spcPct val="0"/>
        </a:spcBef>
        <a:spcAft>
          <a:spcPct val="0"/>
        </a:spcAft>
        <a:buClr>
          <a:srgbClr val="005BAB"/>
        </a:buClr>
        <a:buFont typeface="Arial" charset="0"/>
        <a:buChar char="•"/>
        <a:defRPr sz="2000">
          <a:solidFill>
            <a:schemeClr val="tx1"/>
          </a:solidFill>
          <a:latin typeface="+mn-lt"/>
        </a:defRPr>
      </a:lvl8pPr>
      <a:lvl9pPr marL="4051300" indent="-228600" algn="l" rtl="0" fontAlgn="base">
        <a:spcBef>
          <a:spcPct val="0"/>
        </a:spcBef>
        <a:spcAft>
          <a:spcPct val="0"/>
        </a:spcAft>
        <a:buClr>
          <a:srgbClr val="005BAB"/>
        </a:buClr>
        <a:buFont typeface="Arial" charset="0"/>
        <a:buChar char="•"/>
        <a:defRPr sz="2000">
          <a:solidFill>
            <a:schemeClr val="tx1"/>
          </a:solidFill>
          <a:latin typeface="+mn-lt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719" r:id="rId1"/>
    <p:sldLayoutId id="2147483720" r:id="rId2"/>
    <p:sldLayoutId id="2147483721" r:id="rId3"/>
    <p:sldLayoutId id="2147483722" r:id="rId4"/>
    <p:sldLayoutId id="2147483723" r:id="rId5"/>
    <p:sldLayoutId id="2147483732" r:id="rId6"/>
    <p:sldLayoutId id="2147483733" r:id="rId7"/>
    <p:sldLayoutId id="2147483724" r:id="rId8"/>
    <p:sldLayoutId id="2147483725" r:id="rId9"/>
    <p:sldLayoutId id="2147483726" r:id="rId10"/>
    <p:sldLayoutId id="2147483727" r:id="rId11"/>
  </p:sldLayoutIdLst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rgbClr val="264D74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•"/>
        <a:defRPr>
          <a:solidFill>
            <a:srgbClr val="264D74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>
          <a:solidFill>
            <a:srgbClr val="264D74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•"/>
        <a:defRPr>
          <a:solidFill>
            <a:srgbClr val="264D74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•"/>
        <a:defRPr>
          <a:solidFill>
            <a:srgbClr val="264D74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•"/>
        <a:defRPr>
          <a:solidFill>
            <a:srgbClr val="264D74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•"/>
        <a:defRPr>
          <a:solidFill>
            <a:srgbClr val="264D74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•"/>
        <a:defRPr>
          <a:solidFill>
            <a:srgbClr val="264D74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•"/>
        <a:defRPr>
          <a:solidFill>
            <a:srgbClr val="264D74"/>
          </a:solidFill>
          <a:latin typeface="+mn-lt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02"/>
          <p:cNvSpPr>
            <a:spLocks noChangeAspect="1" noChangeArrowheads="1"/>
          </p:cNvSpPr>
          <p:nvPr/>
        </p:nvSpPr>
        <p:spPr bwMode="gray">
          <a:xfrm>
            <a:off x="0" y="0"/>
            <a:ext cx="9144000" cy="1052513"/>
          </a:xfrm>
          <a:prstGeom prst="rect">
            <a:avLst/>
          </a:prstGeom>
          <a:solidFill>
            <a:srgbClr val="005BAB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GB">
              <a:ea typeface="ＭＳ Ｐゴシック" pitchFamily="-108" charset="-128"/>
            </a:endParaRPr>
          </a:p>
        </p:txBody>
      </p:sp>
      <p:grpSp>
        <p:nvGrpSpPr>
          <p:cNvPr id="3" name="Group 103"/>
          <p:cNvGrpSpPr>
            <a:grpSpLocks noChangeAspect="1"/>
          </p:cNvGrpSpPr>
          <p:nvPr/>
        </p:nvGrpSpPr>
        <p:grpSpPr bwMode="auto">
          <a:xfrm>
            <a:off x="0" y="188913"/>
            <a:ext cx="9144000" cy="6669087"/>
            <a:chOff x="5921" y="59"/>
            <a:chExt cx="5766" cy="4206"/>
          </a:xfrm>
        </p:grpSpPr>
        <p:sp>
          <p:nvSpPr>
            <p:cNvPr id="1037" name="Freeform 104"/>
            <p:cNvSpPr>
              <a:spLocks noChangeAspect="1"/>
            </p:cNvSpPr>
            <p:nvPr userDrawn="1"/>
          </p:nvSpPr>
          <p:spPr bwMode="gray">
            <a:xfrm>
              <a:off x="9929" y="2477"/>
              <a:ext cx="1027" cy="1398"/>
            </a:xfrm>
            <a:custGeom>
              <a:avLst/>
              <a:gdLst>
                <a:gd name="T0" fmla="*/ 110 w 513"/>
                <a:gd name="T1" fmla="*/ 696 h 698"/>
                <a:gd name="T2" fmla="*/ 513 w 513"/>
                <a:gd name="T3" fmla="*/ 0 h 698"/>
                <a:gd name="T4" fmla="*/ 0 w 513"/>
                <a:gd name="T5" fmla="*/ 698 h 698"/>
                <a:gd name="T6" fmla="*/ 110 w 513"/>
                <a:gd name="T7" fmla="*/ 698 h 698"/>
                <a:gd name="T8" fmla="*/ 110 w 513"/>
                <a:gd name="T9" fmla="*/ 696 h 69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13" h="698">
                  <a:moveTo>
                    <a:pt x="110" y="696"/>
                  </a:moveTo>
                  <a:cubicBezTo>
                    <a:pt x="110" y="398"/>
                    <a:pt x="272" y="138"/>
                    <a:pt x="513" y="0"/>
                  </a:cubicBezTo>
                  <a:cubicBezTo>
                    <a:pt x="242" y="130"/>
                    <a:pt x="44" y="389"/>
                    <a:pt x="0" y="698"/>
                  </a:cubicBezTo>
                  <a:cubicBezTo>
                    <a:pt x="110" y="698"/>
                    <a:pt x="110" y="698"/>
                    <a:pt x="110" y="698"/>
                  </a:cubicBezTo>
                  <a:cubicBezTo>
                    <a:pt x="110" y="697"/>
                    <a:pt x="110" y="696"/>
                    <a:pt x="110" y="696"/>
                  </a:cubicBezTo>
                  <a:close/>
                </a:path>
              </a:pathLst>
            </a:custGeom>
            <a:solidFill>
              <a:schemeClr val="bg1"/>
            </a:soli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pPr>
                <a:defRPr/>
              </a:pPr>
              <a:endParaRPr lang="en-GB">
                <a:ea typeface="ＭＳ Ｐゴシック" pitchFamily="-108" charset="-128"/>
              </a:endParaRPr>
            </a:p>
          </p:txBody>
        </p:sp>
        <p:sp>
          <p:nvSpPr>
            <p:cNvPr id="1038" name="Freeform 105"/>
            <p:cNvSpPr>
              <a:spLocks noChangeAspect="1"/>
            </p:cNvSpPr>
            <p:nvPr userDrawn="1"/>
          </p:nvSpPr>
          <p:spPr bwMode="gray">
            <a:xfrm>
              <a:off x="5921" y="59"/>
              <a:ext cx="5766" cy="4206"/>
            </a:xfrm>
            <a:custGeom>
              <a:avLst/>
              <a:gdLst>
                <a:gd name="T0" fmla="*/ 2515 w 2880"/>
                <a:gd name="T1" fmla="*/ 1207 h 2100"/>
                <a:gd name="T2" fmla="*/ 2880 w 2880"/>
                <a:gd name="T3" fmla="*/ 1101 h 2100"/>
                <a:gd name="T4" fmla="*/ 2880 w 2880"/>
                <a:gd name="T5" fmla="*/ 117 h 2100"/>
                <a:gd name="T6" fmla="*/ 376 w 2880"/>
                <a:gd name="T7" fmla="*/ 0 h 2100"/>
                <a:gd name="T8" fmla="*/ 0 w 2880"/>
                <a:gd name="T9" fmla="*/ 258 h 2100"/>
                <a:gd name="T10" fmla="*/ 0 w 2880"/>
                <a:gd name="T11" fmla="*/ 978 h 2100"/>
                <a:gd name="T12" fmla="*/ 0 w 2880"/>
                <a:gd name="T13" fmla="*/ 2100 h 2100"/>
                <a:gd name="T14" fmla="*/ 2880 w 2880"/>
                <a:gd name="T15" fmla="*/ 2100 h 2100"/>
                <a:gd name="T16" fmla="*/ 2880 w 2880"/>
                <a:gd name="T17" fmla="*/ 1905 h 2100"/>
                <a:gd name="T18" fmla="*/ 2002 w 2880"/>
                <a:gd name="T19" fmla="*/ 1905 h 2100"/>
                <a:gd name="T20" fmla="*/ 2515 w 2880"/>
                <a:gd name="T21" fmla="*/ 1207 h 2100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2880" h="2100">
                  <a:moveTo>
                    <a:pt x="2515" y="1207"/>
                  </a:moveTo>
                  <a:cubicBezTo>
                    <a:pt x="2623" y="1144"/>
                    <a:pt x="2748" y="1106"/>
                    <a:pt x="2880" y="1101"/>
                  </a:cubicBezTo>
                  <a:cubicBezTo>
                    <a:pt x="2880" y="117"/>
                    <a:pt x="2880" y="117"/>
                    <a:pt x="2880" y="117"/>
                  </a:cubicBezTo>
                  <a:cubicBezTo>
                    <a:pt x="1470" y="211"/>
                    <a:pt x="796" y="0"/>
                    <a:pt x="376" y="0"/>
                  </a:cubicBezTo>
                  <a:cubicBezTo>
                    <a:pt x="65" y="0"/>
                    <a:pt x="8" y="169"/>
                    <a:pt x="0" y="258"/>
                  </a:cubicBezTo>
                  <a:cubicBezTo>
                    <a:pt x="0" y="258"/>
                    <a:pt x="0" y="258"/>
                    <a:pt x="0" y="978"/>
                  </a:cubicBezTo>
                  <a:cubicBezTo>
                    <a:pt x="0" y="2100"/>
                    <a:pt x="0" y="2100"/>
                    <a:pt x="0" y="2100"/>
                  </a:cubicBezTo>
                  <a:cubicBezTo>
                    <a:pt x="2880" y="2100"/>
                    <a:pt x="2880" y="2100"/>
                    <a:pt x="2880" y="2100"/>
                  </a:cubicBezTo>
                  <a:cubicBezTo>
                    <a:pt x="2880" y="1905"/>
                    <a:pt x="2880" y="1905"/>
                    <a:pt x="2880" y="1905"/>
                  </a:cubicBezTo>
                  <a:cubicBezTo>
                    <a:pt x="2002" y="1905"/>
                    <a:pt x="2002" y="1905"/>
                    <a:pt x="2002" y="1905"/>
                  </a:cubicBezTo>
                  <a:cubicBezTo>
                    <a:pt x="2046" y="1596"/>
                    <a:pt x="2244" y="1337"/>
                    <a:pt x="2515" y="1207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>
                <a:ea typeface="ＭＳ Ｐゴシック" pitchFamily="-108" charset="-128"/>
              </a:endParaRPr>
            </a:p>
          </p:txBody>
        </p:sp>
      </p:grpSp>
      <p:grpSp>
        <p:nvGrpSpPr>
          <p:cNvPr id="4" name="Group 59"/>
          <p:cNvGrpSpPr>
            <a:grpSpLocks/>
          </p:cNvGrpSpPr>
          <p:nvPr/>
        </p:nvGrpSpPr>
        <p:grpSpPr bwMode="auto">
          <a:xfrm>
            <a:off x="0" y="188913"/>
            <a:ext cx="9144000" cy="6669087"/>
            <a:chOff x="0" y="119"/>
            <a:chExt cx="5760" cy="4201"/>
          </a:xfrm>
        </p:grpSpPr>
        <p:grpSp>
          <p:nvGrpSpPr>
            <p:cNvPr id="5" name="Group 152"/>
            <p:cNvGrpSpPr>
              <a:grpSpLocks/>
            </p:cNvGrpSpPr>
            <p:nvPr userDrawn="1"/>
          </p:nvGrpSpPr>
          <p:grpSpPr bwMode="auto">
            <a:xfrm>
              <a:off x="0" y="119"/>
              <a:ext cx="5760" cy="2722"/>
              <a:chOff x="-1" y="2536050"/>
              <a:chExt cx="9144001" cy="4321950"/>
            </a:xfrm>
          </p:grpSpPr>
          <p:sp>
            <p:nvSpPr>
              <p:cNvPr id="1035" name="Freeform 5"/>
              <p:cNvSpPr>
                <a:spLocks noChangeAspect="1"/>
              </p:cNvSpPr>
              <p:nvPr userDrawn="1"/>
            </p:nvSpPr>
            <p:spPr bwMode="gray">
              <a:xfrm>
                <a:off x="-1" y="2536050"/>
                <a:ext cx="9144001" cy="3393095"/>
              </a:xfrm>
              <a:custGeom>
                <a:avLst/>
                <a:gdLst>
                  <a:gd name="T0" fmla="*/ 9144001 w 2381"/>
                  <a:gd name="T1" fmla="*/ 3393095 h 882"/>
                  <a:gd name="T2" fmla="*/ 0 w 2381"/>
                  <a:gd name="T3" fmla="*/ 3393095 h 882"/>
                  <a:gd name="T4" fmla="*/ 0 w 2381"/>
                  <a:gd name="T5" fmla="*/ 819421 h 882"/>
                  <a:gd name="T6" fmla="*/ 1194366 w 2381"/>
                  <a:gd name="T7" fmla="*/ 0 h 882"/>
                  <a:gd name="T8" fmla="*/ 9144001 w 2381"/>
                  <a:gd name="T9" fmla="*/ 373164 h 882"/>
                  <a:gd name="T10" fmla="*/ 9144001 w 2381"/>
                  <a:gd name="T11" fmla="*/ 3393095 h 88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381"/>
                  <a:gd name="T19" fmla="*/ 0 h 882"/>
                  <a:gd name="T20" fmla="*/ 2381 w 2381"/>
                  <a:gd name="T21" fmla="*/ 882 h 882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381" h="882">
                    <a:moveTo>
                      <a:pt x="2381" y="882"/>
                    </a:moveTo>
                    <a:cubicBezTo>
                      <a:pt x="0" y="882"/>
                      <a:pt x="0" y="882"/>
                      <a:pt x="0" y="882"/>
                    </a:cubicBezTo>
                    <a:cubicBezTo>
                      <a:pt x="0" y="213"/>
                      <a:pt x="0" y="213"/>
                      <a:pt x="0" y="213"/>
                    </a:cubicBezTo>
                    <a:cubicBezTo>
                      <a:pt x="7" y="140"/>
                      <a:pt x="54" y="0"/>
                      <a:pt x="311" y="0"/>
                    </a:cubicBezTo>
                    <a:cubicBezTo>
                      <a:pt x="658" y="0"/>
                      <a:pt x="1215" y="174"/>
                      <a:pt x="2381" y="97"/>
                    </a:cubicBezTo>
                    <a:lnTo>
                      <a:pt x="2381" y="882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>
                  <a:ea typeface="ＭＳ Ｐゴシック" pitchFamily="-108" charset="-128"/>
                </a:endParaRPr>
              </a:p>
            </p:txBody>
          </p:sp>
          <p:sp>
            <p:nvSpPr>
              <p:cNvPr id="1036" name="Rectangle 38"/>
              <p:cNvSpPr>
                <a:spLocks noChangeArrowheads="1"/>
              </p:cNvSpPr>
              <p:nvPr userDrawn="1"/>
            </p:nvSpPr>
            <p:spPr bwMode="gray">
              <a:xfrm>
                <a:off x="-1" y="5643344"/>
                <a:ext cx="9144001" cy="1214656"/>
              </a:xfrm>
              <a:prstGeom prst="rect">
                <a:avLst/>
              </a:prstGeom>
              <a:solidFill>
                <a:schemeClr val="bg1"/>
              </a:solidFill>
              <a:ln w="25400" algn="ctr">
                <a:noFill/>
                <a:miter lim="800000"/>
                <a:headEnd/>
                <a:tailEnd/>
              </a:ln>
            </p:spPr>
            <p:txBody>
              <a:bodyPr anchor="ctr"/>
              <a:lstStyle/>
              <a:p>
                <a:pPr algn="ctr">
                  <a:defRPr/>
                </a:pPr>
                <a:endParaRPr lang="fr-FR">
                  <a:solidFill>
                    <a:srgbClr val="FFFFFF"/>
                  </a:solidFill>
                  <a:ea typeface="ＭＳ Ｐゴシック" pitchFamily="-108" charset="-128"/>
                </a:endParaRPr>
              </a:p>
            </p:txBody>
          </p:sp>
        </p:grpSp>
        <p:sp>
          <p:nvSpPr>
            <p:cNvPr id="2" name="Rectangle 63"/>
            <p:cNvSpPr>
              <a:spLocks noChangeArrowheads="1"/>
            </p:cNvSpPr>
            <p:nvPr userDrawn="1"/>
          </p:nvSpPr>
          <p:spPr bwMode="gray">
            <a:xfrm>
              <a:off x="0" y="2659"/>
              <a:ext cx="5760" cy="1661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GB">
                <a:ea typeface="ＭＳ Ｐゴシック" pitchFamily="-108" charset="-128"/>
              </a:endParaRPr>
            </a:p>
          </p:txBody>
        </p:sp>
      </p:grpSp>
      <p:sp>
        <p:nvSpPr>
          <p:cNvPr id="1029" name="Text Placeholder 2"/>
          <p:cNvSpPr>
            <a:spLocks noGrp="1"/>
          </p:cNvSpPr>
          <p:nvPr>
            <p:ph type="body" idx="1"/>
          </p:nvPr>
        </p:nvSpPr>
        <p:spPr bwMode="gray">
          <a:xfrm>
            <a:off x="827088" y="1811338"/>
            <a:ext cx="7993062" cy="442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30" name="Slide Number Placeholder 4"/>
          <p:cNvSpPr txBox="1">
            <a:spLocks noGrp="1"/>
          </p:cNvSpPr>
          <p:nvPr/>
        </p:nvSpPr>
        <p:spPr bwMode="gray">
          <a:xfrm>
            <a:off x="8172450" y="6345238"/>
            <a:ext cx="51435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>
              <a:defRPr/>
            </a:pPr>
            <a:fld id="{7BE88171-09D8-4E8B-B646-A44C89DDCFEA}" type="slidenum">
              <a:rPr lang="en-US" sz="1000">
                <a:solidFill>
                  <a:srgbClr val="005BAB"/>
                </a:solidFill>
                <a:ea typeface="ＭＳ Ｐゴシック" pitchFamily="-108" charset="-128"/>
              </a:rPr>
              <a:pPr algn="r">
                <a:defRPr/>
              </a:pPr>
              <a:t>‹Nº›</a:t>
            </a:fld>
            <a:endParaRPr lang="en-US" sz="1000">
              <a:solidFill>
                <a:srgbClr val="005BAB"/>
              </a:solidFill>
              <a:ea typeface="ＭＳ Ｐゴシック" pitchFamily="-108" charset="-128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 bwMode="gray">
          <a:xfrm>
            <a:off x="323850" y="522288"/>
            <a:ext cx="500063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marL="357188" indent="-357188" algn="ctr">
              <a:buClr>
                <a:srgbClr val="9ECC3B"/>
              </a:buClr>
              <a:buSzPct val="100000"/>
              <a:buFont typeface="Trebuchet MS" pitchFamily="-108" charset="0"/>
              <a:buNone/>
              <a:defRPr/>
            </a:pPr>
            <a:r>
              <a:rPr lang="en-US" sz="4400">
                <a:solidFill>
                  <a:srgbClr val="9ECC3B"/>
                </a:solidFill>
                <a:ea typeface="ＭＳ Ｐゴシック" pitchFamily="-108" charset="-128"/>
                <a:sym typeface="Wingdings" pitchFamily="-108" charset="2"/>
              </a:rPr>
              <a:t></a:t>
            </a:r>
          </a:p>
        </p:txBody>
      </p:sp>
      <p:sp>
        <p:nvSpPr>
          <p:cNvPr id="1032" name="Title Placeholder 1"/>
          <p:cNvSpPr>
            <a:spLocks noGrp="1"/>
          </p:cNvSpPr>
          <p:nvPr>
            <p:ph type="title"/>
          </p:nvPr>
        </p:nvSpPr>
        <p:spPr bwMode="gray">
          <a:xfrm>
            <a:off x="982663" y="771525"/>
            <a:ext cx="7837487" cy="1039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pic>
        <p:nvPicPr>
          <p:cNvPr id="1033" name="Picture 9" descr="acer_logo-def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7956550" y="44450"/>
            <a:ext cx="1106488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32" r:id="rId1"/>
    <p:sldLayoutId id="2147483833" r:id="rId2"/>
    <p:sldLayoutId id="2147483834" r:id="rId3"/>
    <p:sldLayoutId id="2147483835" r:id="rId4"/>
    <p:sldLayoutId id="2147483836" r:id="rId5"/>
    <p:sldLayoutId id="2147483837" r:id="rId6"/>
    <p:sldLayoutId id="2147483838" r:id="rId7"/>
    <p:sldLayoutId id="2147483839" r:id="rId8"/>
    <p:sldLayoutId id="2147483840" r:id="rId9"/>
    <p:sldLayoutId id="2147483841" r:id="rId10"/>
    <p:sldLayoutId id="2147483842" r:id="rId11"/>
  </p:sldLayoutIdLst>
  <p:transition spd="med"/>
  <p:timing>
    <p:tnLst>
      <p:par>
        <p:cTn id="1" dur="indefinite" restart="never" nodeType="tmRoot"/>
      </p:par>
    </p:tnLst>
  </p:timing>
  <p:hf hd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+mj-lt"/>
          <a:ea typeface="ＭＳ Ｐゴシック" pitchFamily="-108" charset="-128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  <a:ea typeface="ＭＳ Ｐゴシック" pitchFamily="-108" charset="-128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  <a:ea typeface="ＭＳ Ｐゴシック" pitchFamily="-108" charset="-128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  <a:ea typeface="ＭＳ Ｐゴシック" pitchFamily="-108" charset="-128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  <a:ea typeface="ＭＳ Ｐゴシック" pitchFamily="-108" charset="-128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</a:defRPr>
      </a:lvl9pPr>
    </p:titleStyle>
    <p:bodyStyle>
      <a:lvl1pPr marL="444500" indent="-444500" algn="l" rtl="0" eaLnBrk="0" fontAlgn="base" hangingPunct="0">
        <a:spcBef>
          <a:spcPct val="0"/>
        </a:spcBef>
        <a:spcAft>
          <a:spcPct val="0"/>
        </a:spcAft>
        <a:buClr>
          <a:srgbClr val="005BAB"/>
        </a:buClr>
        <a:buSzPct val="400000"/>
        <a:buFont typeface="Trebuchet MS" pitchFamily="34" charset="0"/>
        <a:buChar char="."/>
        <a:defRPr sz="2800">
          <a:solidFill>
            <a:schemeClr val="tx1"/>
          </a:solidFill>
          <a:latin typeface="+mn-lt"/>
          <a:ea typeface="ＭＳ Ｐゴシック" pitchFamily="-108" charset="-128"/>
          <a:cs typeface="+mn-cs"/>
        </a:defRPr>
      </a:lvl1pPr>
      <a:lvl2pPr marL="998538" indent="-368300" algn="l" rtl="0" eaLnBrk="0" fontAlgn="base" hangingPunct="0">
        <a:spcBef>
          <a:spcPct val="0"/>
        </a:spcBef>
        <a:spcAft>
          <a:spcPct val="0"/>
        </a:spcAft>
        <a:buClr>
          <a:srgbClr val="005BAB"/>
        </a:buClr>
        <a:buSzPct val="125000"/>
        <a:buFont typeface="Trebuchet MS" pitchFamily="34" charset="0"/>
        <a:buChar char="»"/>
        <a:defRPr sz="2600">
          <a:solidFill>
            <a:schemeClr val="tx1"/>
          </a:solidFill>
          <a:latin typeface="+mn-lt"/>
          <a:ea typeface="ＭＳ Ｐゴシック" pitchFamily="-108" charset="-128"/>
        </a:defRPr>
      </a:lvl2pPr>
      <a:lvl3pPr marL="1406525" indent="-228600" algn="l" rtl="0" eaLnBrk="0" fontAlgn="base" hangingPunct="0">
        <a:spcBef>
          <a:spcPct val="0"/>
        </a:spcBef>
        <a:spcAft>
          <a:spcPct val="0"/>
        </a:spcAft>
        <a:buClr>
          <a:srgbClr val="005BAB"/>
        </a:buClr>
        <a:buFont typeface="Arial" charset="0"/>
        <a:buChar char="•"/>
        <a:defRPr sz="2400">
          <a:solidFill>
            <a:schemeClr val="tx1"/>
          </a:solidFill>
          <a:latin typeface="+mn-lt"/>
          <a:ea typeface="ＭＳ Ｐゴシック" pitchFamily="-108" charset="-128"/>
        </a:defRPr>
      </a:lvl3pPr>
      <a:lvl4pPr marL="1814513" indent="-228600" algn="l" rtl="0" eaLnBrk="0" fontAlgn="base" hangingPunct="0">
        <a:spcBef>
          <a:spcPct val="0"/>
        </a:spcBef>
        <a:spcAft>
          <a:spcPct val="0"/>
        </a:spcAft>
        <a:buClr>
          <a:srgbClr val="005BAB"/>
        </a:buClr>
        <a:buSzPct val="125000"/>
        <a:buFont typeface="Arial" charset="0"/>
        <a:buChar char="­"/>
        <a:defRPr sz="2200">
          <a:solidFill>
            <a:schemeClr val="tx1"/>
          </a:solidFill>
          <a:latin typeface="+mn-lt"/>
          <a:ea typeface="ＭＳ Ｐゴシック" pitchFamily="-108" charset="-128"/>
        </a:defRPr>
      </a:lvl4pPr>
      <a:lvl5pPr marL="2222500" indent="-228600" algn="l" rtl="0" eaLnBrk="0" fontAlgn="base" hangingPunct="0">
        <a:spcBef>
          <a:spcPct val="0"/>
        </a:spcBef>
        <a:spcAft>
          <a:spcPct val="0"/>
        </a:spcAft>
        <a:buClr>
          <a:srgbClr val="005BAB"/>
        </a:buClr>
        <a:buFont typeface="Arial" charset="0"/>
        <a:buChar char="•"/>
        <a:defRPr sz="2000">
          <a:solidFill>
            <a:schemeClr val="tx1"/>
          </a:solidFill>
          <a:latin typeface="+mn-lt"/>
          <a:ea typeface="ＭＳ Ｐゴシック" pitchFamily="-108" charset="-128"/>
        </a:defRPr>
      </a:lvl5pPr>
      <a:lvl6pPr marL="2679700" indent="-228600" algn="l" rtl="0" fontAlgn="base">
        <a:spcBef>
          <a:spcPct val="0"/>
        </a:spcBef>
        <a:spcAft>
          <a:spcPct val="0"/>
        </a:spcAft>
        <a:buClr>
          <a:srgbClr val="005BAB"/>
        </a:buClr>
        <a:buFont typeface="Arial" charset="0"/>
        <a:buChar char="•"/>
        <a:defRPr sz="2000">
          <a:solidFill>
            <a:schemeClr val="tx1"/>
          </a:solidFill>
          <a:latin typeface="+mn-lt"/>
        </a:defRPr>
      </a:lvl6pPr>
      <a:lvl7pPr marL="3136900" indent="-228600" algn="l" rtl="0" fontAlgn="base">
        <a:spcBef>
          <a:spcPct val="0"/>
        </a:spcBef>
        <a:spcAft>
          <a:spcPct val="0"/>
        </a:spcAft>
        <a:buClr>
          <a:srgbClr val="005BAB"/>
        </a:buClr>
        <a:buFont typeface="Arial" charset="0"/>
        <a:buChar char="•"/>
        <a:defRPr sz="2000">
          <a:solidFill>
            <a:schemeClr val="tx1"/>
          </a:solidFill>
          <a:latin typeface="+mn-lt"/>
        </a:defRPr>
      </a:lvl7pPr>
      <a:lvl8pPr marL="3594100" indent="-228600" algn="l" rtl="0" fontAlgn="base">
        <a:spcBef>
          <a:spcPct val="0"/>
        </a:spcBef>
        <a:spcAft>
          <a:spcPct val="0"/>
        </a:spcAft>
        <a:buClr>
          <a:srgbClr val="005BAB"/>
        </a:buClr>
        <a:buFont typeface="Arial" charset="0"/>
        <a:buChar char="•"/>
        <a:defRPr sz="2000">
          <a:solidFill>
            <a:schemeClr val="tx1"/>
          </a:solidFill>
          <a:latin typeface="+mn-lt"/>
        </a:defRPr>
      </a:lvl8pPr>
      <a:lvl9pPr marL="4051300" indent="-228600" algn="l" rtl="0" fontAlgn="base">
        <a:spcBef>
          <a:spcPct val="0"/>
        </a:spcBef>
        <a:spcAft>
          <a:spcPct val="0"/>
        </a:spcAft>
        <a:buClr>
          <a:srgbClr val="005BAB"/>
        </a:buClr>
        <a:buFont typeface="Arial" charset="0"/>
        <a:buChar char="•"/>
        <a:defRPr sz="2000">
          <a:solidFill>
            <a:schemeClr val="tx1"/>
          </a:solidFill>
          <a:latin typeface="+mn-lt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34.xml"/><Relationship Id="rId4" Type="http://schemas.openxmlformats.org/officeDocument/2006/relationships/image" Target="../media/image1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5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http://www.entsog.eu/public/uploads/files/publications/INT%20Network%20Code/2015/INT0757_160210_Guidance_Interconnection_Agreements_Rev_6_GAS.pdf" TargetMode="External"/><Relationship Id="rId1" Type="http://schemas.openxmlformats.org/officeDocument/2006/relationships/slideLayout" Target="../slideLayouts/slideLayout3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cnmc.es/es-es/energ%C3%ADa/circularesenerg%C3%ADa.aspx?udt_2808_param_detail=48404" TargetMode="External"/><Relationship Id="rId1" Type="http://schemas.openxmlformats.org/officeDocument/2006/relationships/slideLayout" Target="../slideLayouts/slideLayout3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4572000" y="5229200"/>
            <a:ext cx="4032448" cy="1008112"/>
          </a:xfrm>
        </p:spPr>
        <p:txBody>
          <a:bodyPr/>
          <a:lstStyle/>
          <a:p>
            <a:pPr algn="ctr" eaLnBrk="1" hangingPunct="1">
              <a:lnSpc>
                <a:spcPct val="100000"/>
              </a:lnSpc>
              <a:spcBef>
                <a:spcPct val="0"/>
              </a:spcBef>
            </a:pPr>
            <a:r>
              <a:rPr lang="en-US" b="1" dirty="0" smtClean="0"/>
              <a:t>18</a:t>
            </a:r>
            <a:r>
              <a:rPr lang="en-US" b="1" baseline="30000" dirty="0" smtClean="0"/>
              <a:t>th</a:t>
            </a:r>
            <a:r>
              <a:rPr lang="en-US" b="1" dirty="0" smtClean="0"/>
              <a:t> July 2016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</a:pPr>
            <a:r>
              <a:rPr lang="en-US" b="1" dirty="0" smtClean="0"/>
              <a:t>Teleconference</a:t>
            </a:r>
          </a:p>
        </p:txBody>
      </p:sp>
      <p:sp>
        <p:nvSpPr>
          <p:cNvPr id="9" name="Rectangle 5"/>
          <p:cNvSpPr>
            <a:spLocks noChangeArrowheads="1"/>
          </p:cNvSpPr>
          <p:nvPr/>
        </p:nvSpPr>
        <p:spPr bwMode="auto">
          <a:xfrm>
            <a:off x="395536" y="3429000"/>
            <a:ext cx="7772400" cy="1685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defTabSz="571500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GB" sz="4000" b="1" kern="0" dirty="0" smtClean="0">
                <a:cs typeface="+mn-cs"/>
              </a:rPr>
              <a:t>38</a:t>
            </a:r>
            <a:r>
              <a:rPr lang="en-GB" sz="4000" b="1" kern="0" baseline="30000" dirty="0" smtClean="0">
                <a:cs typeface="+mn-cs"/>
              </a:rPr>
              <a:t>th</a:t>
            </a:r>
            <a:r>
              <a:rPr lang="en-GB" sz="4000" b="1" kern="0" dirty="0" smtClean="0">
                <a:cs typeface="+mn-cs"/>
              </a:rPr>
              <a:t> </a:t>
            </a:r>
            <a:r>
              <a:rPr lang="en-GB" sz="4000" b="1" kern="0" dirty="0">
                <a:cs typeface="+mn-cs"/>
              </a:rPr>
              <a:t>IG Meeting </a:t>
            </a:r>
            <a:r>
              <a:rPr lang="en-GB" sz="4000" b="1" kern="0" dirty="0">
                <a:solidFill>
                  <a:srgbClr val="264D74"/>
                </a:solidFill>
                <a:cs typeface="+mn-cs"/>
              </a:rPr>
              <a:t/>
            </a:r>
            <a:br>
              <a:rPr lang="en-GB" sz="4000" b="1" kern="0" dirty="0">
                <a:solidFill>
                  <a:srgbClr val="264D74"/>
                </a:solidFill>
                <a:cs typeface="+mn-cs"/>
              </a:rPr>
            </a:br>
            <a:r>
              <a:rPr lang="en-GB" sz="4000" b="1" kern="0" dirty="0">
                <a:cs typeface="+mn-cs"/>
              </a:rPr>
              <a:t>South Gas Regional Initiative</a:t>
            </a:r>
          </a:p>
        </p:txBody>
      </p:sp>
      <p:pic>
        <p:nvPicPr>
          <p:cNvPr id="4" name="3 Imagen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87824" y="1700808"/>
            <a:ext cx="1211026" cy="576064"/>
          </a:xfrm>
          <a:prstGeom prst="rect">
            <a:avLst/>
          </a:prstGeom>
          <a:noFill/>
        </p:spPr>
      </p:pic>
      <p:pic>
        <p:nvPicPr>
          <p:cNvPr id="5" name="4 Imagen" descr="SIMPLIFICADA CMYK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1772816"/>
            <a:ext cx="1224136" cy="504056"/>
          </a:xfrm>
          <a:prstGeom prst="rect">
            <a:avLst/>
          </a:prstGeom>
          <a:noFill/>
        </p:spPr>
      </p:pic>
      <p:pic>
        <p:nvPicPr>
          <p:cNvPr id="8" name="7 Imagen" descr="Logo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75656" y="1772816"/>
            <a:ext cx="1480383" cy="504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Rectángulo"/>
          <p:cNvSpPr/>
          <p:nvPr/>
        </p:nvSpPr>
        <p:spPr>
          <a:xfrm>
            <a:off x="971600" y="764704"/>
            <a:ext cx="7000634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2400" b="1" dirty="0" smtClean="0">
                <a:solidFill>
                  <a:srgbClr val="264D74"/>
                </a:solidFill>
              </a:rPr>
              <a:t>III. </a:t>
            </a:r>
            <a:r>
              <a:rPr lang="en-GB" sz="2400" b="1" dirty="0" smtClean="0">
                <a:solidFill>
                  <a:srgbClr val="264D74"/>
                </a:solidFill>
              </a:rPr>
              <a:t>Balancing NC. Status of the implementation</a:t>
            </a:r>
            <a:endParaRPr lang="en-GB" sz="2400" b="1" dirty="0">
              <a:solidFill>
                <a:srgbClr val="264D74"/>
              </a:solidFill>
            </a:endParaRPr>
          </a:p>
          <a:p>
            <a:pPr lvl="0"/>
            <a:r>
              <a:rPr lang="en-GB" sz="2400" dirty="0" smtClean="0">
                <a:solidFill>
                  <a:srgbClr val="548DD4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GB" sz="2400" dirty="0">
                <a:solidFill>
                  <a:srgbClr val="548DD4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for </a:t>
            </a:r>
            <a:r>
              <a:rPr lang="en-GB" sz="2400" dirty="0" smtClean="0">
                <a:solidFill>
                  <a:srgbClr val="548DD4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information by NRAs and TSOs)</a:t>
            </a:r>
            <a:endParaRPr lang="es-ES" sz="20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s-ES" sz="2400" b="1" dirty="0">
              <a:solidFill>
                <a:srgbClr val="FF0000"/>
              </a:solidFill>
            </a:endParaRPr>
          </a:p>
        </p:txBody>
      </p:sp>
      <p:sp>
        <p:nvSpPr>
          <p:cNvPr id="3" name="4 Rectángulo"/>
          <p:cNvSpPr/>
          <p:nvPr/>
        </p:nvSpPr>
        <p:spPr>
          <a:xfrm>
            <a:off x="1115616" y="2636912"/>
            <a:ext cx="7200800" cy="43704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400" dirty="0">
                <a:solidFill>
                  <a:srgbClr val="0000FF"/>
                </a:solidFill>
              </a:rPr>
              <a:t>Spain</a:t>
            </a:r>
            <a:endParaRPr lang="en-GB" sz="2400" dirty="0" smtClean="0"/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en-GB" sz="2000" dirty="0" smtClean="0"/>
              <a:t>Issues to be published soon:</a:t>
            </a:r>
          </a:p>
          <a:p>
            <a:pPr marL="912813" indent="-285750" algn="just">
              <a:buFont typeface="Wingdings" panose="05000000000000000000" pitchFamily="2" charset="2"/>
              <a:buChar char="§"/>
            </a:pPr>
            <a:r>
              <a:rPr lang="en-GB" b="1" dirty="0"/>
              <a:t>Guarantees</a:t>
            </a:r>
            <a:r>
              <a:rPr lang="en-GB" dirty="0"/>
              <a:t> to cover possible imbalances </a:t>
            </a:r>
            <a:r>
              <a:rPr lang="en-GB" dirty="0" smtClean="0"/>
              <a:t>– CNMC non binding report submitted to the Ministry in June. Pending of Ministry’s Resolution </a:t>
            </a:r>
          </a:p>
          <a:p>
            <a:pPr marL="912813" indent="-285750" algn="just">
              <a:buFont typeface="Wingdings" panose="05000000000000000000" pitchFamily="2" charset="2"/>
              <a:buChar char="§"/>
            </a:pPr>
            <a:r>
              <a:rPr lang="en-GB" b="1" dirty="0" smtClean="0"/>
              <a:t>Incentives </a:t>
            </a:r>
            <a:r>
              <a:rPr lang="en-GB" b="1" dirty="0"/>
              <a:t>for TSO to use balancing actions efficiently</a:t>
            </a:r>
            <a:r>
              <a:rPr lang="en-GB" dirty="0"/>
              <a:t> - to be approved by </a:t>
            </a:r>
            <a:r>
              <a:rPr lang="en-GB" dirty="0" smtClean="0"/>
              <a:t>CNMC (by the end of 2016).</a:t>
            </a:r>
          </a:p>
          <a:p>
            <a:pPr marL="912813" indent="-285750" algn="just">
              <a:buFont typeface="Wingdings" panose="05000000000000000000" pitchFamily="2" charset="2"/>
              <a:buChar char="§"/>
            </a:pPr>
            <a:r>
              <a:rPr lang="en-GB" dirty="0"/>
              <a:t>Parameters to define </a:t>
            </a:r>
            <a:r>
              <a:rPr lang="en-GB" b="1" dirty="0"/>
              <a:t>when a TSO balancing action is required </a:t>
            </a:r>
            <a:r>
              <a:rPr lang="en-GB" dirty="0"/>
              <a:t>– to be approved by the </a:t>
            </a:r>
            <a:r>
              <a:rPr lang="en-GB" dirty="0" smtClean="0"/>
              <a:t>Ministry. </a:t>
            </a:r>
            <a:r>
              <a:rPr lang="en-GB" dirty="0"/>
              <a:t>A draft has been produced by the </a:t>
            </a:r>
            <a:r>
              <a:rPr lang="en-GB" dirty="0" smtClean="0"/>
              <a:t>TSO (by 1</a:t>
            </a:r>
            <a:r>
              <a:rPr lang="en-GB" baseline="30000" dirty="0" smtClean="0"/>
              <a:t>st</a:t>
            </a:r>
            <a:r>
              <a:rPr lang="en-GB" dirty="0" smtClean="0"/>
              <a:t> October 2016).</a:t>
            </a:r>
            <a:endParaRPr lang="en-GB" dirty="0"/>
          </a:p>
          <a:p>
            <a:pPr marL="912813" indent="-285750" algn="just">
              <a:buFont typeface="Wingdings" panose="05000000000000000000" pitchFamily="2" charset="2"/>
              <a:buChar char="§"/>
            </a:pPr>
            <a:endParaRPr lang="en-GB" dirty="0"/>
          </a:p>
          <a:p>
            <a:pPr marL="627063" algn="just"/>
            <a:endParaRPr lang="en-GB" dirty="0"/>
          </a:p>
          <a:p>
            <a:pPr lvl="1" algn="just"/>
            <a:endParaRPr lang="en-US" dirty="0"/>
          </a:p>
          <a:p>
            <a:pPr marL="742950" lvl="1" indent="-285750" algn="just">
              <a:buFont typeface="Wingdings" panose="05000000000000000000" pitchFamily="2" charset="2"/>
              <a:buChar char="ü"/>
            </a:pPr>
            <a:endParaRPr lang="en-US" dirty="0"/>
          </a:p>
          <a:p>
            <a:pPr marL="742950" lvl="1" indent="-285750" algn="just">
              <a:buFont typeface="Wingdings" panose="05000000000000000000" pitchFamily="2" charset="2"/>
              <a:buChar char="ü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1598632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Rectángulo"/>
          <p:cNvSpPr>
            <a:spLocks noChangeArrowheads="1"/>
          </p:cNvSpPr>
          <p:nvPr/>
        </p:nvSpPr>
        <p:spPr bwMode="auto">
          <a:xfrm>
            <a:off x="755576" y="764704"/>
            <a:ext cx="8388424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lvl="0"/>
            <a:r>
              <a:rPr lang="en-US" sz="2400" b="1" dirty="0" smtClean="0">
                <a:solidFill>
                  <a:srgbClr val="264D74"/>
                </a:solidFill>
              </a:rPr>
              <a:t>III. </a:t>
            </a:r>
            <a:r>
              <a:rPr lang="en-GB" sz="2400" b="1" dirty="0">
                <a:solidFill>
                  <a:srgbClr val="264D74"/>
                </a:solidFill>
              </a:rPr>
              <a:t>Balancing NC. Status of the implementation</a:t>
            </a:r>
          </a:p>
          <a:p>
            <a:pPr lvl="0"/>
            <a:r>
              <a:rPr lang="en-GB" sz="2400" dirty="0">
                <a:solidFill>
                  <a:srgbClr val="548DD4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(for information by NRAs and TSOs)</a:t>
            </a:r>
            <a:endParaRPr lang="es-ES" sz="20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3 Rectángulo"/>
          <p:cNvSpPr/>
          <p:nvPr/>
        </p:nvSpPr>
        <p:spPr>
          <a:xfrm>
            <a:off x="971600" y="2865769"/>
            <a:ext cx="6840760" cy="6093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28650" lvl="1" indent="-536575" algn="ctr">
              <a:lnSpc>
                <a:spcPct val="120000"/>
              </a:lnSpc>
              <a:spcBef>
                <a:spcPts val="600"/>
              </a:spcBef>
              <a:spcAft>
                <a:spcPts val="200"/>
              </a:spcAft>
            </a:pPr>
            <a:r>
              <a:rPr lang="en-GB" sz="2800" b="1" dirty="0" smtClean="0">
                <a:solidFill>
                  <a:srgbClr val="FF0000"/>
                </a:solidFill>
              </a:rPr>
              <a:t>(for information TSOs)</a:t>
            </a:r>
            <a:endParaRPr lang="es-ES" sz="2800" b="1" dirty="0" smtClean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0295591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Rectángulo"/>
          <p:cNvSpPr/>
          <p:nvPr/>
        </p:nvSpPr>
        <p:spPr>
          <a:xfrm>
            <a:off x="971600" y="764704"/>
            <a:ext cx="5847050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2400" b="1" dirty="0" smtClean="0">
                <a:solidFill>
                  <a:srgbClr val="264D74"/>
                </a:solidFill>
              </a:rPr>
              <a:t>IV. </a:t>
            </a:r>
            <a:r>
              <a:rPr lang="en-GB" sz="2400" b="1" dirty="0" smtClean="0">
                <a:solidFill>
                  <a:srgbClr val="264D74"/>
                </a:solidFill>
              </a:rPr>
              <a:t>Regional integration of gas markets</a:t>
            </a:r>
          </a:p>
          <a:p>
            <a:pPr lvl="0"/>
            <a:r>
              <a:rPr lang="en-GB" sz="2400" b="1" dirty="0" smtClean="0">
                <a:solidFill>
                  <a:srgbClr val="264D74"/>
                </a:solidFill>
              </a:rPr>
              <a:t>IV.1 MIBGAS: ongoing developments</a:t>
            </a:r>
          </a:p>
          <a:p>
            <a:pPr lvl="0"/>
            <a:r>
              <a:rPr lang="en-GB" sz="2400" dirty="0" smtClean="0">
                <a:solidFill>
                  <a:srgbClr val="548DD4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(for discussion)</a:t>
            </a:r>
            <a:endParaRPr lang="es-ES" sz="2000" dirty="0" smtClean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s-ES" sz="2400" b="1" dirty="0">
              <a:solidFill>
                <a:srgbClr val="FF0000"/>
              </a:solidFill>
            </a:endParaRPr>
          </a:p>
        </p:txBody>
      </p:sp>
      <p:sp>
        <p:nvSpPr>
          <p:cNvPr id="3" name="4 Rectángulo"/>
          <p:cNvSpPr/>
          <p:nvPr/>
        </p:nvSpPr>
        <p:spPr>
          <a:xfrm>
            <a:off x="1115616" y="2060848"/>
            <a:ext cx="7272808" cy="51090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GB" sz="2000" dirty="0" smtClean="0">
                <a:solidFill>
                  <a:srgbClr val="0000FF"/>
                </a:solidFill>
              </a:rPr>
              <a:t>Iberian market integration:</a:t>
            </a:r>
          </a:p>
          <a:p>
            <a:pPr algn="just"/>
            <a:endParaRPr lang="en-GB" sz="2000" dirty="0" smtClean="0">
              <a:solidFill>
                <a:srgbClr val="0000FF"/>
              </a:solidFill>
            </a:endParaRPr>
          </a:p>
          <a:p>
            <a:pPr marL="742950" lvl="2" indent="-285750" algn="just">
              <a:buFont typeface="Wingdings" panose="05000000000000000000" pitchFamily="2" charset="2"/>
              <a:buChar char="Ø"/>
            </a:pPr>
            <a:r>
              <a:rPr lang="en-GB" dirty="0"/>
              <a:t>Portugal to incorporate MIBGAS exchange</a:t>
            </a:r>
          </a:p>
          <a:p>
            <a:pPr marL="800100" lvl="1" indent="-342900" algn="just">
              <a:buFont typeface="Wingdings" panose="05000000000000000000" pitchFamily="2" charset="2"/>
              <a:buChar char="Ø"/>
            </a:pPr>
            <a:r>
              <a:rPr lang="en-GB" dirty="0" smtClean="0"/>
              <a:t>Short term target: implementation of </a:t>
            </a:r>
            <a:r>
              <a:rPr lang="en-GB" b="1" dirty="0" smtClean="0"/>
              <a:t>implicit allocation mechanism </a:t>
            </a:r>
            <a:r>
              <a:rPr lang="en-GB" dirty="0" smtClean="0"/>
              <a:t>with cross border tariffs</a:t>
            </a:r>
          </a:p>
          <a:p>
            <a:pPr marL="800100" lvl="1" indent="-342900" algn="just">
              <a:buFont typeface="Wingdings" panose="05000000000000000000" pitchFamily="2" charset="2"/>
              <a:buChar char="Ø"/>
            </a:pPr>
            <a:r>
              <a:rPr lang="en-GB" dirty="0" smtClean="0"/>
              <a:t>Long term target: implementation of a </a:t>
            </a:r>
            <a:r>
              <a:rPr lang="en-GB" b="1" dirty="0" smtClean="0"/>
              <a:t>trading region model</a:t>
            </a:r>
          </a:p>
          <a:p>
            <a:pPr marL="800100" lvl="1" indent="-342900" algn="just">
              <a:buFont typeface="Wingdings" panose="05000000000000000000" pitchFamily="2" charset="2"/>
              <a:buChar char="Ø"/>
            </a:pPr>
            <a:endParaRPr lang="en-GB" dirty="0" smtClean="0"/>
          </a:p>
          <a:p>
            <a:pPr lvl="1" algn="just"/>
            <a:r>
              <a:rPr lang="en-GB" b="1" dirty="0" smtClean="0"/>
              <a:t>Issues to be tackled:</a:t>
            </a:r>
          </a:p>
          <a:p>
            <a:pPr lvl="1" algn="just"/>
            <a:endParaRPr lang="en-GB" b="1" dirty="0" smtClean="0"/>
          </a:p>
          <a:p>
            <a:pPr marL="800100" lvl="1" indent="-342900" algn="just">
              <a:buFont typeface="Wingdings" panose="05000000000000000000" pitchFamily="2" charset="2"/>
              <a:buChar char="Ø"/>
            </a:pPr>
            <a:r>
              <a:rPr lang="en-GB" dirty="0" smtClean="0"/>
              <a:t>How much capacity put aside for implicit allocation</a:t>
            </a:r>
          </a:p>
          <a:p>
            <a:pPr marL="800100" lvl="1" indent="-342900" algn="just">
              <a:buFont typeface="Wingdings" panose="05000000000000000000" pitchFamily="2" charset="2"/>
              <a:buChar char="Ø"/>
            </a:pPr>
            <a:r>
              <a:rPr lang="en-GB" dirty="0" smtClean="0"/>
              <a:t>Which kind of products? Daily/intraday/monthly?</a:t>
            </a:r>
          </a:p>
          <a:p>
            <a:pPr marL="800100" lvl="1" indent="-342900" algn="just">
              <a:buFont typeface="Wingdings" panose="05000000000000000000" pitchFamily="2" charset="2"/>
              <a:buChar char="Ø"/>
            </a:pPr>
            <a:r>
              <a:rPr lang="en-GB" dirty="0" smtClean="0"/>
              <a:t>Coordination of explicit/implicit allocation mechanisms</a:t>
            </a:r>
          </a:p>
          <a:p>
            <a:pPr marL="800100" lvl="1" indent="-342900" algn="just">
              <a:buFont typeface="Wingdings" panose="05000000000000000000" pitchFamily="2" charset="2"/>
              <a:buChar char="Ø"/>
            </a:pPr>
            <a:r>
              <a:rPr lang="en-GB" dirty="0" smtClean="0"/>
              <a:t>Interaction of implicit allocation with regulation in place (CAM, CMP, balancing and nominations/</a:t>
            </a:r>
            <a:r>
              <a:rPr lang="en-GB" dirty="0" err="1" smtClean="0"/>
              <a:t>renominations</a:t>
            </a:r>
            <a:r>
              <a:rPr lang="en-GB" dirty="0" smtClean="0"/>
              <a:t>)</a:t>
            </a:r>
          </a:p>
          <a:p>
            <a:pPr marL="800100" lvl="1" indent="-342900" algn="just">
              <a:buFont typeface="Wingdings" panose="05000000000000000000" pitchFamily="2" charset="2"/>
              <a:buChar char="Ø"/>
            </a:pPr>
            <a:endParaRPr lang="en-GB" dirty="0"/>
          </a:p>
          <a:p>
            <a:pPr lvl="1" algn="just"/>
            <a:r>
              <a:rPr lang="en-GB" sz="1600" dirty="0" smtClean="0"/>
              <a:t>2 bilateral meetings between Spain and Portugal have been already held: 22 of June and 7 of July</a:t>
            </a:r>
          </a:p>
          <a:p>
            <a:pPr algn="just"/>
            <a:endParaRPr lang="en-GB" sz="2000" dirty="0" smtClean="0"/>
          </a:p>
        </p:txBody>
      </p:sp>
    </p:spTree>
    <p:extLst>
      <p:ext uri="{BB962C8B-B14F-4D97-AF65-F5344CB8AC3E}">
        <p14:creationId xmlns:p14="http://schemas.microsoft.com/office/powerpoint/2010/main" val="3115301980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Rectángulo"/>
          <p:cNvSpPr>
            <a:spLocks noChangeArrowheads="1"/>
          </p:cNvSpPr>
          <p:nvPr/>
        </p:nvSpPr>
        <p:spPr bwMode="auto">
          <a:xfrm>
            <a:off x="755576" y="764704"/>
            <a:ext cx="8064896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lvl="0"/>
            <a:r>
              <a:rPr lang="en-US" sz="2400" b="1" dirty="0">
                <a:solidFill>
                  <a:srgbClr val="264D74"/>
                </a:solidFill>
              </a:rPr>
              <a:t>IV. </a:t>
            </a:r>
            <a:r>
              <a:rPr lang="en-GB" sz="2400" b="1" dirty="0">
                <a:solidFill>
                  <a:srgbClr val="264D74"/>
                </a:solidFill>
              </a:rPr>
              <a:t>Regional integration of gas markets</a:t>
            </a:r>
          </a:p>
          <a:p>
            <a:pPr lvl="0"/>
            <a:r>
              <a:rPr lang="en-GB" sz="2400" b="1" dirty="0">
                <a:solidFill>
                  <a:srgbClr val="264D74"/>
                </a:solidFill>
              </a:rPr>
              <a:t>IV.1 MIBGAS: ongoing developments</a:t>
            </a:r>
          </a:p>
          <a:p>
            <a:pPr lvl="0"/>
            <a:r>
              <a:rPr lang="en-GB" sz="2400" dirty="0">
                <a:solidFill>
                  <a:srgbClr val="548DD4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(for discussion)</a:t>
            </a:r>
            <a:endParaRPr lang="es-ES" sz="20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/>
            <a:endParaRPr lang="es-ES" sz="2400" b="1" dirty="0"/>
          </a:p>
        </p:txBody>
      </p:sp>
      <p:sp>
        <p:nvSpPr>
          <p:cNvPr id="4" name="4 Rectángulo"/>
          <p:cNvSpPr/>
          <p:nvPr/>
        </p:nvSpPr>
        <p:spPr>
          <a:xfrm>
            <a:off x="323528" y="1628800"/>
            <a:ext cx="8280920" cy="47705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en-GB" dirty="0" smtClean="0"/>
          </a:p>
          <a:p>
            <a:endParaRPr lang="en-US" dirty="0" smtClean="0"/>
          </a:p>
          <a:p>
            <a:pPr algn="just"/>
            <a:r>
              <a:rPr lang="en-GB" sz="2000" dirty="0">
                <a:solidFill>
                  <a:srgbClr val="0000FF"/>
                </a:solidFill>
              </a:rPr>
              <a:t>Iberian market </a:t>
            </a:r>
            <a:r>
              <a:rPr lang="en-GB" sz="2000" dirty="0" smtClean="0">
                <a:solidFill>
                  <a:srgbClr val="0000FF"/>
                </a:solidFill>
              </a:rPr>
              <a:t>integration</a:t>
            </a:r>
          </a:p>
          <a:p>
            <a:pPr algn="just"/>
            <a:endParaRPr lang="en-GB" sz="2000" dirty="0" smtClean="0"/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en-GB" dirty="0" smtClean="0"/>
              <a:t>Specific </a:t>
            </a:r>
            <a:r>
              <a:rPr lang="en-GB" dirty="0"/>
              <a:t>TF working on the necessary developments</a:t>
            </a:r>
            <a:r>
              <a:rPr lang="en-GB" dirty="0" smtClean="0"/>
              <a:t>:</a:t>
            </a:r>
          </a:p>
          <a:p>
            <a:pPr marL="342900" indent="-342900" algn="just">
              <a:buFont typeface="Wingdings" panose="05000000000000000000" pitchFamily="2" charset="2"/>
              <a:buChar char="Ø"/>
            </a:pPr>
            <a:endParaRPr lang="en-GB" dirty="0"/>
          </a:p>
          <a:p>
            <a:pPr marL="800100" lvl="1" indent="-342900" algn="just">
              <a:buFont typeface="Wingdings" pitchFamily="2" charset="2"/>
              <a:buChar char="Ø"/>
            </a:pPr>
            <a:r>
              <a:rPr lang="en-US" sz="1600" dirty="0" smtClean="0"/>
              <a:t>To </a:t>
            </a:r>
            <a:r>
              <a:rPr lang="en-US" sz="1600" b="1" u="sng" dirty="0" smtClean="0"/>
              <a:t>accommodate MIBGAS market rules </a:t>
            </a:r>
            <a:r>
              <a:rPr lang="en-US" sz="1600" dirty="0" smtClean="0"/>
              <a:t>to introduce the Portuguese balancing point and the implicit allocation mechanism among the Spanish and Portuguese balancing points. (Proposal presented by MIBGAS under discussion).</a:t>
            </a:r>
          </a:p>
          <a:p>
            <a:pPr marL="800100" lvl="1" indent="-342900" algn="just">
              <a:buFont typeface="Wingdings" pitchFamily="2" charset="2"/>
              <a:buChar char="Ø"/>
            </a:pPr>
            <a:r>
              <a:rPr lang="en-US" sz="1600" dirty="0" smtClean="0"/>
              <a:t>To </a:t>
            </a:r>
            <a:r>
              <a:rPr lang="en-US" sz="1600" b="1" u="sng" dirty="0" smtClean="0"/>
              <a:t>revise the Capacity Allocation Mechanisms (CAM rules) for the entry – exit </a:t>
            </a:r>
            <a:r>
              <a:rPr lang="en-US" sz="1600" b="1" dirty="0" smtClean="0"/>
              <a:t>capacity at the Iberian Virtual Interconnection Point</a:t>
            </a:r>
            <a:r>
              <a:rPr lang="en-US" sz="1600" dirty="0" smtClean="0"/>
              <a:t>, to include the implicit allocation mechanism (Responsible of proposal: </a:t>
            </a:r>
            <a:r>
              <a:rPr lang="en-US" sz="1600" dirty="0" smtClean="0"/>
              <a:t>ENAGAS </a:t>
            </a:r>
            <a:r>
              <a:rPr lang="en-US" sz="1600" dirty="0" smtClean="0"/>
              <a:t>and REN).</a:t>
            </a:r>
          </a:p>
          <a:p>
            <a:pPr marL="800100" lvl="1" indent="-342900" algn="just">
              <a:buFont typeface="Wingdings" pitchFamily="2" charset="2"/>
              <a:buChar char="Ø"/>
            </a:pPr>
            <a:r>
              <a:rPr lang="en-US" sz="1600" dirty="0" smtClean="0"/>
              <a:t>To </a:t>
            </a:r>
            <a:r>
              <a:rPr lang="en-US" sz="1600" b="1" u="sng" dirty="0" smtClean="0"/>
              <a:t>elaborate a proposal of procedures of communication among MIBGAS and the TSOs</a:t>
            </a:r>
            <a:r>
              <a:rPr lang="en-US" sz="1600" dirty="0" smtClean="0"/>
              <a:t>, regarding the availability of capacity and the allocation of capacity thought MIBGAS. (Responsible: REN, </a:t>
            </a:r>
            <a:r>
              <a:rPr lang="en-US" sz="1600" dirty="0" smtClean="0"/>
              <a:t>ENAGAS, </a:t>
            </a:r>
            <a:r>
              <a:rPr lang="en-US" sz="1600" dirty="0" smtClean="0"/>
              <a:t>and MIBGAS).</a:t>
            </a:r>
          </a:p>
          <a:p>
            <a:pPr marL="800100" lvl="1" indent="-342900" algn="just">
              <a:buFont typeface="Wingdings" pitchFamily="2" charset="2"/>
              <a:buChar char="Ø"/>
            </a:pPr>
            <a:r>
              <a:rPr lang="en-US" sz="1600" dirty="0" smtClean="0"/>
              <a:t>To </a:t>
            </a:r>
            <a:r>
              <a:rPr lang="en-US" sz="1600" b="1" u="sng" dirty="0" err="1" smtClean="0"/>
              <a:t>analyse</a:t>
            </a:r>
            <a:r>
              <a:rPr lang="en-US" sz="1600" b="1" u="sng" dirty="0" smtClean="0"/>
              <a:t> and recommend other regulatory changes </a:t>
            </a:r>
            <a:r>
              <a:rPr lang="en-US" sz="1600" b="1" dirty="0" smtClean="0"/>
              <a:t>in order to facilitate the functioning of the implicit allocation model</a:t>
            </a:r>
            <a:r>
              <a:rPr lang="en-US" sz="1600" dirty="0" smtClean="0"/>
              <a:t>. (Responsible: </a:t>
            </a:r>
            <a:r>
              <a:rPr lang="en-US" sz="1600" dirty="0" smtClean="0"/>
              <a:t>ENAGAS, </a:t>
            </a:r>
            <a:r>
              <a:rPr lang="en-US" sz="1600" dirty="0" smtClean="0"/>
              <a:t>REN and MIBGAS).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161436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Rectángulo"/>
          <p:cNvSpPr/>
          <p:nvPr/>
        </p:nvSpPr>
        <p:spPr>
          <a:xfrm>
            <a:off x="971600" y="764704"/>
            <a:ext cx="5847050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2400" b="1" dirty="0">
                <a:solidFill>
                  <a:srgbClr val="264D74"/>
                </a:solidFill>
              </a:rPr>
              <a:t>I</a:t>
            </a:r>
            <a:r>
              <a:rPr lang="en-US" sz="2400" b="1" dirty="0" smtClean="0">
                <a:solidFill>
                  <a:srgbClr val="264D74"/>
                </a:solidFill>
              </a:rPr>
              <a:t>V. </a:t>
            </a:r>
            <a:r>
              <a:rPr lang="en-GB" sz="2400" b="1" dirty="0" smtClean="0">
                <a:solidFill>
                  <a:srgbClr val="264D74"/>
                </a:solidFill>
              </a:rPr>
              <a:t>Regional integration of gas markets</a:t>
            </a:r>
          </a:p>
          <a:p>
            <a:pPr lvl="0"/>
            <a:r>
              <a:rPr lang="en-GB" sz="2400" b="1" dirty="0" smtClean="0">
                <a:solidFill>
                  <a:srgbClr val="264D74"/>
                </a:solidFill>
              </a:rPr>
              <a:t>IV.2 The way forward</a:t>
            </a:r>
          </a:p>
          <a:p>
            <a:pPr lvl="0"/>
            <a:r>
              <a:rPr lang="en-GB" sz="2400" dirty="0" smtClean="0">
                <a:solidFill>
                  <a:srgbClr val="548DD4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(for discussion)</a:t>
            </a:r>
            <a:endParaRPr lang="es-ES" sz="2000" dirty="0" smtClean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s-ES" sz="2400" b="1" dirty="0">
              <a:solidFill>
                <a:srgbClr val="FF0000"/>
              </a:solidFill>
            </a:endParaRPr>
          </a:p>
        </p:txBody>
      </p:sp>
      <p:sp>
        <p:nvSpPr>
          <p:cNvPr id="3" name="4 Rectángulo"/>
          <p:cNvSpPr/>
          <p:nvPr/>
        </p:nvSpPr>
        <p:spPr>
          <a:xfrm>
            <a:off x="991072" y="2204864"/>
            <a:ext cx="7272808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GB" sz="2000" dirty="0" smtClean="0">
                <a:solidFill>
                  <a:srgbClr val="0000FF"/>
                </a:solidFill>
              </a:rPr>
              <a:t>Market integration</a:t>
            </a:r>
          </a:p>
          <a:p>
            <a:pPr algn="just"/>
            <a:endParaRPr lang="en-GB" sz="2000" dirty="0"/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en-GB" sz="2000" dirty="0" smtClean="0"/>
              <a:t>Two approaches in the Region:</a:t>
            </a:r>
          </a:p>
          <a:p>
            <a:pPr marL="800100" lvl="1" indent="-342900" algn="just">
              <a:buFont typeface="Wingdings" panose="05000000000000000000" pitchFamily="2" charset="2"/>
              <a:buChar char="§"/>
            </a:pPr>
            <a:r>
              <a:rPr lang="en-GB" sz="2000" b="1" dirty="0" smtClean="0"/>
              <a:t>France &amp; Spain</a:t>
            </a:r>
            <a:r>
              <a:rPr lang="en-GB" sz="2000" dirty="0" smtClean="0"/>
              <a:t>: continue with the harmonisation process of network codes, supervision, etc.</a:t>
            </a:r>
          </a:p>
          <a:p>
            <a:pPr marL="800100" lvl="1" indent="-342900" algn="just">
              <a:buFont typeface="Wingdings" panose="05000000000000000000" pitchFamily="2" charset="2"/>
              <a:buChar char="§"/>
            </a:pPr>
            <a:r>
              <a:rPr lang="en-GB" sz="2000" b="1" dirty="0" smtClean="0"/>
              <a:t>Portugal &amp; Spain</a:t>
            </a:r>
            <a:r>
              <a:rPr lang="en-GB" sz="2000" dirty="0" smtClean="0"/>
              <a:t>: further integration. Wholesale gas market with implicit allocation.</a:t>
            </a:r>
          </a:p>
        </p:txBody>
      </p:sp>
    </p:spTree>
    <p:extLst>
      <p:ext uri="{BB962C8B-B14F-4D97-AF65-F5344CB8AC3E}">
        <p14:creationId xmlns:p14="http://schemas.microsoft.com/office/powerpoint/2010/main" val="1557067995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Rectángulo"/>
          <p:cNvSpPr/>
          <p:nvPr/>
        </p:nvSpPr>
        <p:spPr>
          <a:xfrm>
            <a:off x="971600" y="764704"/>
            <a:ext cx="6276911" cy="181588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2400" b="1" dirty="0" smtClean="0">
                <a:solidFill>
                  <a:srgbClr val="264D74"/>
                </a:solidFill>
              </a:rPr>
              <a:t>VI. </a:t>
            </a:r>
            <a:r>
              <a:rPr lang="en-GB" sz="2400" b="1" dirty="0">
                <a:solidFill>
                  <a:srgbClr val="264D74"/>
                </a:solidFill>
              </a:rPr>
              <a:t>Proposals for the </a:t>
            </a:r>
            <a:r>
              <a:rPr lang="en-GB" sz="2400" b="1" dirty="0" smtClean="0">
                <a:solidFill>
                  <a:srgbClr val="264D74"/>
                </a:solidFill>
              </a:rPr>
              <a:t>SGRI new Work Plan</a:t>
            </a:r>
          </a:p>
          <a:p>
            <a:endParaRPr lang="en-US" sz="2000" b="1" dirty="0" smtClean="0">
              <a:ea typeface="Arial Unicode MS" pitchFamily="34" charset="-128"/>
            </a:endParaRPr>
          </a:p>
          <a:p>
            <a:r>
              <a:rPr lang="en-US" sz="2000" b="1" dirty="0" smtClean="0">
                <a:ea typeface="Arial Unicode MS" pitchFamily="34" charset="-128"/>
              </a:rPr>
              <a:t>Work </a:t>
            </a:r>
            <a:r>
              <a:rPr lang="en-US" sz="2000" b="1" dirty="0">
                <a:ea typeface="Arial Unicode MS" pitchFamily="34" charset="-128"/>
              </a:rPr>
              <a:t>Plan </a:t>
            </a:r>
            <a:r>
              <a:rPr lang="en-US" sz="2000" b="1" dirty="0" smtClean="0">
                <a:ea typeface="Arial Unicode MS" pitchFamily="34" charset="-128"/>
              </a:rPr>
              <a:t>2017-2018</a:t>
            </a:r>
            <a:endParaRPr lang="en-US" sz="2000" b="1" dirty="0">
              <a:ea typeface="Arial Unicode MS" pitchFamily="34" charset="-128"/>
            </a:endParaRPr>
          </a:p>
          <a:p>
            <a:pPr lvl="0"/>
            <a:r>
              <a:rPr lang="en-GB" sz="2400" b="1" dirty="0" smtClean="0">
                <a:solidFill>
                  <a:srgbClr val="264D74"/>
                </a:solidFill>
              </a:rPr>
              <a:t> </a:t>
            </a:r>
            <a:endParaRPr lang="en-GB" sz="2400" b="1" dirty="0">
              <a:solidFill>
                <a:srgbClr val="264D74"/>
              </a:solidFill>
            </a:endParaRPr>
          </a:p>
          <a:p>
            <a:endParaRPr lang="es-ES" sz="2400" b="1" dirty="0">
              <a:solidFill>
                <a:srgbClr val="FF0000"/>
              </a:solidFill>
            </a:endParaRPr>
          </a:p>
        </p:txBody>
      </p:sp>
      <p:sp>
        <p:nvSpPr>
          <p:cNvPr id="3" name="4 Rectángulo"/>
          <p:cNvSpPr/>
          <p:nvPr/>
        </p:nvSpPr>
        <p:spPr>
          <a:xfrm>
            <a:off x="899592" y="1844824"/>
            <a:ext cx="7272808" cy="51398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en-US" sz="2000" b="1" dirty="0" smtClean="0">
                <a:solidFill>
                  <a:srgbClr val="0000FF"/>
                </a:solidFill>
                <a:ea typeface="Arial Unicode MS" pitchFamily="34" charset="-128"/>
              </a:rPr>
              <a:t>I. First target: about the use of infrastructures in the Region:</a:t>
            </a:r>
          </a:p>
          <a:p>
            <a:pPr lvl="0" algn="just"/>
            <a:endParaRPr lang="en-US" dirty="0" smtClean="0">
              <a:ea typeface="Arial Unicode MS" pitchFamily="34" charset="-128"/>
            </a:endParaRPr>
          </a:p>
          <a:p>
            <a:pPr lvl="0" algn="just"/>
            <a:r>
              <a:rPr lang="en-US" dirty="0" smtClean="0">
                <a:ea typeface="Arial Unicode MS" pitchFamily="34" charset="-128"/>
              </a:rPr>
              <a:t>Assessment of the </a:t>
            </a:r>
            <a:r>
              <a:rPr lang="en-US" b="1" dirty="0" smtClean="0">
                <a:ea typeface="Arial Unicode MS" pitchFamily="34" charset="-128"/>
              </a:rPr>
              <a:t>use of interconnections </a:t>
            </a:r>
            <a:r>
              <a:rPr lang="en-US" dirty="0" smtClean="0">
                <a:ea typeface="Arial Unicode MS" pitchFamily="34" charset="-128"/>
              </a:rPr>
              <a:t>in the Region from the implementation of the Network Codes: from 1</a:t>
            </a:r>
            <a:r>
              <a:rPr lang="en-US" baseline="30000" dirty="0" smtClean="0">
                <a:ea typeface="Arial Unicode MS" pitchFamily="34" charset="-128"/>
              </a:rPr>
              <a:t>st</a:t>
            </a:r>
            <a:r>
              <a:rPr lang="en-US" dirty="0" smtClean="0">
                <a:ea typeface="Arial Unicode MS" pitchFamily="34" charset="-128"/>
              </a:rPr>
              <a:t> October 2014 to 30</a:t>
            </a:r>
            <a:r>
              <a:rPr lang="en-US" baseline="30000" dirty="0" smtClean="0">
                <a:ea typeface="Arial Unicode MS" pitchFamily="34" charset="-128"/>
              </a:rPr>
              <a:t>th</a:t>
            </a:r>
            <a:r>
              <a:rPr lang="en-US" dirty="0" smtClean="0">
                <a:ea typeface="Arial Unicode MS" pitchFamily="34" charset="-128"/>
              </a:rPr>
              <a:t> September 2016. </a:t>
            </a:r>
          </a:p>
          <a:p>
            <a:pPr marL="800100" lvl="1" indent="-342900" algn="just">
              <a:buFont typeface="+mj-lt"/>
              <a:buAutoNum type="arabicPeriod"/>
            </a:pPr>
            <a:r>
              <a:rPr lang="en-US" dirty="0" smtClean="0">
                <a:ea typeface="Arial Unicode MS" pitchFamily="34" charset="-128"/>
              </a:rPr>
              <a:t>The current situation of gas interconnections in the Region.</a:t>
            </a:r>
          </a:p>
          <a:p>
            <a:pPr marL="1257300" lvl="2" indent="-342900" algn="just">
              <a:buFont typeface="Arial" panose="020B0604020202020204" pitchFamily="34" charset="0"/>
              <a:buChar char="•"/>
            </a:pPr>
            <a:r>
              <a:rPr lang="en-US" dirty="0" smtClean="0">
                <a:ea typeface="Arial Unicode MS" pitchFamily="34" charset="-128"/>
              </a:rPr>
              <a:t>Capacities </a:t>
            </a:r>
          </a:p>
          <a:p>
            <a:pPr marL="1257300" lvl="2" indent="-342900" algn="just">
              <a:buFont typeface="Arial" panose="020B0604020202020204" pitchFamily="34" charset="0"/>
              <a:buChar char="•"/>
            </a:pPr>
            <a:r>
              <a:rPr lang="en-US" dirty="0" smtClean="0">
                <a:ea typeface="Arial Unicode MS" pitchFamily="34" charset="-128"/>
              </a:rPr>
              <a:t>Flows </a:t>
            </a:r>
          </a:p>
          <a:p>
            <a:pPr marL="800100" lvl="1" indent="-342900" algn="just">
              <a:buFont typeface="+mj-lt"/>
              <a:buAutoNum type="arabicPeriod"/>
            </a:pPr>
            <a:r>
              <a:rPr lang="en-US" dirty="0" smtClean="0">
                <a:ea typeface="Arial Unicode MS" pitchFamily="34" charset="-128"/>
              </a:rPr>
              <a:t>The use of the gas interconnections.</a:t>
            </a:r>
          </a:p>
          <a:p>
            <a:pPr marL="1257300" lvl="2" indent="-342900" algn="just">
              <a:buFont typeface="Arial" panose="020B0604020202020204" pitchFamily="34" charset="0"/>
              <a:buChar char="•"/>
            </a:pPr>
            <a:r>
              <a:rPr lang="en-US" dirty="0" smtClean="0">
                <a:ea typeface="Arial Unicode MS" pitchFamily="34" charset="-128"/>
              </a:rPr>
              <a:t>Booked capacities.</a:t>
            </a:r>
          </a:p>
          <a:p>
            <a:pPr marL="1257300" lvl="2" indent="-342900" algn="just">
              <a:buFont typeface="Arial" panose="020B0604020202020204" pitchFamily="34" charset="0"/>
              <a:buChar char="•"/>
            </a:pPr>
            <a:r>
              <a:rPr lang="en-US" dirty="0" smtClean="0">
                <a:ea typeface="Arial Unicode MS" pitchFamily="34" charset="-128"/>
              </a:rPr>
              <a:t>Capacity used.</a:t>
            </a:r>
          </a:p>
          <a:p>
            <a:pPr marL="1257300" lvl="2" indent="-342900" algn="just">
              <a:buFont typeface="Arial" panose="020B0604020202020204" pitchFamily="34" charset="0"/>
              <a:buChar char="•"/>
            </a:pPr>
            <a:r>
              <a:rPr lang="en-US" dirty="0" smtClean="0">
                <a:ea typeface="Arial Unicode MS" pitchFamily="34" charset="-128"/>
              </a:rPr>
              <a:t>Available capacities.</a:t>
            </a:r>
          </a:p>
          <a:p>
            <a:pPr marL="800100" lvl="1" indent="-342900" algn="just">
              <a:buFont typeface="+mj-lt"/>
              <a:buAutoNum type="arabicPeriod"/>
            </a:pPr>
            <a:r>
              <a:rPr lang="en-US" dirty="0" smtClean="0">
                <a:ea typeface="Arial Unicode MS" pitchFamily="34" charset="-128"/>
              </a:rPr>
              <a:t>Assessment of the capacity allocated since the implementation of the CAM network code.</a:t>
            </a:r>
          </a:p>
          <a:p>
            <a:pPr lvl="1" algn="r"/>
            <a:endParaRPr lang="en-US" dirty="0">
              <a:solidFill>
                <a:srgbClr val="FF0000"/>
              </a:solidFill>
            </a:endParaRPr>
          </a:p>
          <a:p>
            <a:pPr marL="742950" lvl="1" indent="-285750" algn="just">
              <a:buFont typeface="Wingdings" panose="05000000000000000000" pitchFamily="2" charset="2"/>
              <a:buChar char="ü"/>
            </a:pPr>
            <a:endParaRPr lang="en-US" dirty="0"/>
          </a:p>
          <a:p>
            <a:pPr marL="742950" lvl="1" indent="-285750" algn="just">
              <a:buFont typeface="Wingdings" panose="05000000000000000000" pitchFamily="2" charset="2"/>
              <a:buChar char="ü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7484552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Rectángulo"/>
          <p:cNvSpPr/>
          <p:nvPr/>
        </p:nvSpPr>
        <p:spPr>
          <a:xfrm>
            <a:off x="971600" y="764704"/>
            <a:ext cx="6276911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2400" b="1" dirty="0" smtClean="0">
                <a:solidFill>
                  <a:srgbClr val="264D74"/>
                </a:solidFill>
              </a:rPr>
              <a:t>VI. </a:t>
            </a:r>
            <a:r>
              <a:rPr lang="en-GB" sz="2400" b="1" dirty="0">
                <a:solidFill>
                  <a:srgbClr val="264D74"/>
                </a:solidFill>
              </a:rPr>
              <a:t>Proposals for the SGRI new </a:t>
            </a:r>
            <a:r>
              <a:rPr lang="en-GB" sz="2400" b="1" dirty="0" smtClean="0">
                <a:solidFill>
                  <a:srgbClr val="264D74"/>
                </a:solidFill>
              </a:rPr>
              <a:t>Work Plan</a:t>
            </a:r>
          </a:p>
          <a:p>
            <a:pPr lvl="0"/>
            <a:r>
              <a:rPr lang="en-GB" sz="2400" b="1" dirty="0" smtClean="0">
                <a:solidFill>
                  <a:srgbClr val="264D74"/>
                </a:solidFill>
              </a:rPr>
              <a:t> </a:t>
            </a:r>
            <a:endParaRPr lang="en-GB" sz="2400" b="1" dirty="0">
              <a:solidFill>
                <a:srgbClr val="264D74"/>
              </a:solidFill>
            </a:endParaRPr>
          </a:p>
          <a:p>
            <a:endParaRPr lang="es-ES" sz="2400" b="1" dirty="0">
              <a:solidFill>
                <a:srgbClr val="FF0000"/>
              </a:solidFill>
            </a:endParaRPr>
          </a:p>
        </p:txBody>
      </p:sp>
      <p:sp>
        <p:nvSpPr>
          <p:cNvPr id="3" name="4 Rectángulo"/>
          <p:cNvSpPr/>
          <p:nvPr/>
        </p:nvSpPr>
        <p:spPr>
          <a:xfrm>
            <a:off x="1187624" y="1595701"/>
            <a:ext cx="7272808" cy="51398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en-US" sz="2000" b="1" dirty="0" smtClean="0">
                <a:solidFill>
                  <a:srgbClr val="0000FF"/>
                </a:solidFill>
                <a:ea typeface="Arial Unicode MS" pitchFamily="34" charset="-128"/>
              </a:rPr>
              <a:t>I. First target: about the use of infrastructures in the Region (Cont.):</a:t>
            </a:r>
          </a:p>
          <a:p>
            <a:pPr lvl="0" algn="just"/>
            <a:endParaRPr lang="en-US" dirty="0" smtClean="0">
              <a:ea typeface="Arial Unicode MS" pitchFamily="34" charset="-128"/>
            </a:endParaRPr>
          </a:p>
          <a:p>
            <a:pPr marL="800100" lvl="1" indent="-342900" algn="just">
              <a:buFont typeface="+mj-lt"/>
              <a:buAutoNum type="arabicPeriod" startAt="4"/>
            </a:pPr>
            <a:r>
              <a:rPr lang="en-US" dirty="0">
                <a:ea typeface="Arial Unicode MS" pitchFamily="34" charset="-128"/>
              </a:rPr>
              <a:t>Assessment of the gas flows and the congestion status</a:t>
            </a:r>
            <a:r>
              <a:rPr lang="en-US" dirty="0" smtClean="0">
                <a:ea typeface="Arial Unicode MS" pitchFamily="34" charset="-128"/>
              </a:rPr>
              <a:t>.</a:t>
            </a:r>
          </a:p>
          <a:p>
            <a:pPr marL="1257300" lvl="2" indent="-342900" algn="just">
              <a:buFont typeface="Arial" panose="020B0604020202020204" pitchFamily="34" charset="0"/>
              <a:buChar char="•"/>
            </a:pPr>
            <a:r>
              <a:rPr lang="en-US" dirty="0" smtClean="0">
                <a:ea typeface="Arial Unicode MS" pitchFamily="34" charset="-128"/>
              </a:rPr>
              <a:t>Analysis of the VIP’s congestion status.</a:t>
            </a:r>
          </a:p>
          <a:p>
            <a:pPr marL="1257300" lvl="2" indent="-342900" algn="just">
              <a:buFont typeface="Arial" panose="020B0604020202020204" pitchFamily="34" charset="0"/>
              <a:buChar char="•"/>
            </a:pPr>
            <a:r>
              <a:rPr lang="en-US" dirty="0" smtClean="0">
                <a:ea typeface="Arial Unicode MS" pitchFamily="34" charset="-128"/>
              </a:rPr>
              <a:t>Use of anti-hoarding mechanisms in the region.</a:t>
            </a:r>
          </a:p>
          <a:p>
            <a:pPr marL="1257300" lvl="2" indent="-342900" algn="just">
              <a:buFont typeface="Arial" panose="020B0604020202020204" pitchFamily="34" charset="0"/>
              <a:buChar char="•"/>
            </a:pPr>
            <a:r>
              <a:rPr lang="en-US" dirty="0" smtClean="0">
                <a:ea typeface="Arial Unicode MS" pitchFamily="34" charset="-128"/>
              </a:rPr>
              <a:t>Assessment of the CMP implementation.</a:t>
            </a:r>
            <a:endParaRPr lang="en-US" dirty="0">
              <a:ea typeface="Arial Unicode MS" pitchFamily="34" charset="-128"/>
            </a:endParaRPr>
          </a:p>
          <a:p>
            <a:pPr marL="800100" lvl="1" indent="-342900" algn="just">
              <a:buFont typeface="+mj-lt"/>
              <a:buAutoNum type="arabicPeriod" startAt="4"/>
            </a:pPr>
            <a:r>
              <a:rPr lang="en-US" dirty="0" smtClean="0">
                <a:ea typeface="Arial Unicode MS" pitchFamily="34" charset="-128"/>
              </a:rPr>
              <a:t>Recommendations</a:t>
            </a:r>
          </a:p>
          <a:p>
            <a:pPr marL="1257300" lvl="2" indent="-342900" algn="just">
              <a:buFont typeface="Arial" panose="020B0604020202020204" pitchFamily="34" charset="0"/>
              <a:buChar char="•"/>
            </a:pPr>
            <a:r>
              <a:rPr lang="en-US" dirty="0" smtClean="0">
                <a:ea typeface="Arial Unicode MS" pitchFamily="34" charset="-128"/>
              </a:rPr>
              <a:t>For the allocation of capacity.</a:t>
            </a:r>
          </a:p>
          <a:p>
            <a:pPr marL="1257300" lvl="2" indent="-342900" algn="just">
              <a:buFont typeface="Arial" panose="020B0604020202020204" pitchFamily="34" charset="0"/>
              <a:buChar char="•"/>
            </a:pPr>
            <a:r>
              <a:rPr lang="en-US" dirty="0" smtClean="0">
                <a:ea typeface="Arial Unicode MS" pitchFamily="34" charset="-128"/>
              </a:rPr>
              <a:t>For the congestion management. </a:t>
            </a:r>
          </a:p>
          <a:p>
            <a:pPr marL="800100" lvl="1" indent="-342900" algn="just">
              <a:buFont typeface="+mj-lt"/>
              <a:buAutoNum type="arabicPeriod" startAt="4"/>
            </a:pPr>
            <a:r>
              <a:rPr lang="en-US" dirty="0" smtClean="0">
                <a:ea typeface="Arial Unicode MS" pitchFamily="34" charset="-128"/>
              </a:rPr>
              <a:t>Conclusions.</a:t>
            </a:r>
          </a:p>
          <a:p>
            <a:pPr lvl="1" algn="r"/>
            <a:endParaRPr lang="en-US" dirty="0" smtClean="0">
              <a:ea typeface="Arial Unicode MS" pitchFamily="34" charset="-128"/>
            </a:endParaRPr>
          </a:p>
          <a:p>
            <a:pPr lvl="1" algn="r"/>
            <a:endParaRPr lang="en-US" dirty="0">
              <a:ea typeface="Arial Unicode MS" pitchFamily="34" charset="-128"/>
            </a:endParaRPr>
          </a:p>
          <a:p>
            <a:pPr lvl="1" algn="r"/>
            <a:endParaRPr lang="en-US" dirty="0" smtClean="0">
              <a:ea typeface="Arial Unicode MS" pitchFamily="34" charset="-128"/>
            </a:endParaRPr>
          </a:p>
          <a:p>
            <a:pPr lvl="1" algn="r"/>
            <a:r>
              <a:rPr lang="en-US" dirty="0" smtClean="0">
                <a:ea typeface="Arial Unicode MS" pitchFamily="34" charset="-128"/>
              </a:rPr>
              <a:t>Deliverable Deadline: March 2017   </a:t>
            </a:r>
          </a:p>
          <a:p>
            <a:pPr lvl="1" algn="r"/>
            <a:endParaRPr lang="en-US" dirty="0">
              <a:solidFill>
                <a:srgbClr val="FF0000"/>
              </a:solidFill>
            </a:endParaRPr>
          </a:p>
          <a:p>
            <a:pPr marL="742950" lvl="1" indent="-285750" algn="just">
              <a:buFont typeface="Wingdings" panose="05000000000000000000" pitchFamily="2" charset="2"/>
              <a:buChar char="ü"/>
            </a:pPr>
            <a:endParaRPr lang="en-US" dirty="0"/>
          </a:p>
          <a:p>
            <a:pPr marL="742950" lvl="1" indent="-285750" algn="just">
              <a:buFont typeface="Wingdings" panose="05000000000000000000" pitchFamily="2" charset="2"/>
              <a:buChar char="ü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5489735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Rectángulo"/>
          <p:cNvSpPr/>
          <p:nvPr/>
        </p:nvSpPr>
        <p:spPr>
          <a:xfrm>
            <a:off x="971600" y="764704"/>
            <a:ext cx="6276911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2400" b="1" dirty="0" smtClean="0">
                <a:solidFill>
                  <a:srgbClr val="264D74"/>
                </a:solidFill>
              </a:rPr>
              <a:t>VI. </a:t>
            </a:r>
            <a:r>
              <a:rPr lang="en-GB" sz="2400" b="1" dirty="0">
                <a:solidFill>
                  <a:srgbClr val="264D74"/>
                </a:solidFill>
              </a:rPr>
              <a:t>Proposals for the SGRI new </a:t>
            </a:r>
            <a:r>
              <a:rPr lang="en-GB" sz="2400" b="1" dirty="0" smtClean="0">
                <a:solidFill>
                  <a:srgbClr val="264D74"/>
                </a:solidFill>
              </a:rPr>
              <a:t>Work Plan</a:t>
            </a:r>
          </a:p>
          <a:p>
            <a:pPr lvl="0"/>
            <a:r>
              <a:rPr lang="en-GB" sz="2400" b="1" dirty="0" smtClean="0">
                <a:solidFill>
                  <a:srgbClr val="264D74"/>
                </a:solidFill>
              </a:rPr>
              <a:t> </a:t>
            </a:r>
          </a:p>
          <a:p>
            <a:endParaRPr lang="es-ES" sz="2400" b="1" dirty="0">
              <a:solidFill>
                <a:srgbClr val="FF0000"/>
              </a:solidFill>
            </a:endParaRPr>
          </a:p>
        </p:txBody>
      </p:sp>
      <p:sp>
        <p:nvSpPr>
          <p:cNvPr id="3" name="4 Rectángulo"/>
          <p:cNvSpPr/>
          <p:nvPr/>
        </p:nvSpPr>
        <p:spPr>
          <a:xfrm>
            <a:off x="1259632" y="1700808"/>
            <a:ext cx="7272808" cy="59708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en-US" sz="2000" b="1" dirty="0" smtClean="0">
                <a:solidFill>
                  <a:srgbClr val="0000FF"/>
                </a:solidFill>
                <a:ea typeface="Arial Unicode MS" pitchFamily="34" charset="-128"/>
              </a:rPr>
              <a:t>II. Second target: about gas Balancing regimes in the region:</a:t>
            </a:r>
          </a:p>
          <a:p>
            <a:pPr lvl="0" algn="just"/>
            <a:endParaRPr lang="en-US" dirty="0" smtClean="0">
              <a:ea typeface="Arial Unicode MS" pitchFamily="34" charset="-128"/>
            </a:endParaRPr>
          </a:p>
          <a:p>
            <a:pPr lvl="0" algn="just"/>
            <a:r>
              <a:rPr lang="en-US" dirty="0" smtClean="0">
                <a:ea typeface="Arial Unicode MS" pitchFamily="34" charset="-128"/>
              </a:rPr>
              <a:t>Follow-up of the </a:t>
            </a:r>
            <a:r>
              <a:rPr lang="en-US" b="1" dirty="0" smtClean="0">
                <a:ea typeface="Arial Unicode MS" pitchFamily="34" charset="-128"/>
              </a:rPr>
              <a:t>Balancing regimes </a:t>
            </a:r>
            <a:r>
              <a:rPr lang="en-US" dirty="0" smtClean="0">
                <a:ea typeface="Arial Unicode MS" pitchFamily="34" charset="-128"/>
              </a:rPr>
              <a:t>at national levels and in the interconnections. Assessment about unbalancing volumes, costs, number of TSO balancing actions, etc. (from 1</a:t>
            </a:r>
            <a:r>
              <a:rPr lang="en-US" baseline="30000" dirty="0" smtClean="0">
                <a:ea typeface="Arial Unicode MS" pitchFamily="34" charset="-128"/>
              </a:rPr>
              <a:t>st</a:t>
            </a:r>
            <a:r>
              <a:rPr lang="en-US" dirty="0" smtClean="0">
                <a:ea typeface="Arial Unicode MS" pitchFamily="34" charset="-128"/>
              </a:rPr>
              <a:t> October 2017 to 30</a:t>
            </a:r>
            <a:r>
              <a:rPr lang="en-US" baseline="30000" dirty="0" smtClean="0">
                <a:ea typeface="Arial Unicode MS" pitchFamily="34" charset="-128"/>
              </a:rPr>
              <a:t>th</a:t>
            </a:r>
            <a:r>
              <a:rPr lang="en-US" dirty="0" smtClean="0">
                <a:ea typeface="Arial Unicode MS" pitchFamily="34" charset="-128"/>
              </a:rPr>
              <a:t> September 2017):</a:t>
            </a:r>
          </a:p>
          <a:p>
            <a:pPr marL="800100" lvl="1" indent="-342900" algn="just">
              <a:buFont typeface="+mj-lt"/>
              <a:buAutoNum type="arabicPeriod"/>
            </a:pPr>
            <a:r>
              <a:rPr lang="en-US" dirty="0" smtClean="0">
                <a:ea typeface="Arial Unicode MS" pitchFamily="34" charset="-128"/>
              </a:rPr>
              <a:t>Sharing information in the region: </a:t>
            </a:r>
          </a:p>
          <a:p>
            <a:pPr marL="1200150" lvl="2" indent="-285750" algn="just">
              <a:buFont typeface="Arial" panose="020B0604020202020204" pitchFamily="34" charset="0"/>
              <a:buChar char="•"/>
            </a:pPr>
            <a:r>
              <a:rPr lang="en-US" dirty="0" smtClean="0">
                <a:ea typeface="Arial Unicode MS" pitchFamily="34" charset="-128"/>
              </a:rPr>
              <a:t>NRAs will do the index and contents of the “template” report.</a:t>
            </a:r>
          </a:p>
          <a:p>
            <a:pPr marL="1200150" lvl="2" indent="-285750" algn="just">
              <a:buFont typeface="Arial" panose="020B0604020202020204" pitchFamily="34" charset="0"/>
              <a:buChar char="•"/>
            </a:pPr>
            <a:r>
              <a:rPr lang="en-US" dirty="0">
                <a:ea typeface="Arial Unicode MS" pitchFamily="34" charset="-128"/>
              </a:rPr>
              <a:t>E</a:t>
            </a:r>
            <a:r>
              <a:rPr lang="en-US" dirty="0" smtClean="0">
                <a:ea typeface="Arial Unicode MS" pitchFamily="34" charset="-128"/>
              </a:rPr>
              <a:t>very TSO will complete the report about their own balancing zone.</a:t>
            </a:r>
          </a:p>
          <a:p>
            <a:pPr marL="800100" lvl="1" indent="-342900" algn="just">
              <a:buFont typeface="+mj-lt"/>
              <a:buAutoNum type="arabicPeriod"/>
            </a:pPr>
            <a:r>
              <a:rPr lang="en-US" dirty="0" smtClean="0">
                <a:ea typeface="Arial Unicode MS" pitchFamily="34" charset="-128"/>
              </a:rPr>
              <a:t>NRAs and TSOs will do a synthesis how the different balancing regimes are working the SGRI.</a:t>
            </a:r>
          </a:p>
          <a:p>
            <a:pPr marL="800100" lvl="1" indent="-342900" algn="just">
              <a:buFont typeface="+mj-lt"/>
              <a:buAutoNum type="arabicPeriod"/>
            </a:pPr>
            <a:endParaRPr lang="en-US" dirty="0">
              <a:ea typeface="Arial Unicode MS" pitchFamily="34" charset="-128"/>
            </a:endParaRPr>
          </a:p>
          <a:p>
            <a:pPr lvl="1" algn="r"/>
            <a:endParaRPr lang="en-US" dirty="0" smtClean="0">
              <a:ea typeface="Arial Unicode MS" pitchFamily="34" charset="-128"/>
            </a:endParaRPr>
          </a:p>
          <a:p>
            <a:pPr lvl="2" algn="r"/>
            <a:r>
              <a:rPr lang="en-US" dirty="0">
                <a:ea typeface="Arial Unicode MS" pitchFamily="34" charset="-128"/>
              </a:rPr>
              <a:t>Deliverable Deadline: </a:t>
            </a:r>
            <a:r>
              <a:rPr lang="en-US" dirty="0" smtClean="0">
                <a:ea typeface="Arial Unicode MS" pitchFamily="34" charset="-128"/>
              </a:rPr>
              <a:t>December 2017</a:t>
            </a:r>
          </a:p>
          <a:p>
            <a:pPr marL="800100" lvl="1" indent="-342900" algn="just">
              <a:buFont typeface="Wingdings" panose="05000000000000000000" pitchFamily="2" charset="2"/>
              <a:buChar char="§"/>
            </a:pPr>
            <a:endParaRPr lang="en-US" dirty="0" smtClean="0">
              <a:ea typeface="Arial Unicode MS" pitchFamily="34" charset="-128"/>
            </a:endParaRPr>
          </a:p>
          <a:p>
            <a:pPr marL="742950" lvl="1" indent="-285750" algn="just">
              <a:buFont typeface="Wingdings" panose="05000000000000000000" pitchFamily="2" charset="2"/>
              <a:buChar char="ü"/>
            </a:pPr>
            <a:endParaRPr lang="en-US" dirty="0">
              <a:solidFill>
                <a:srgbClr val="FF0000"/>
              </a:solidFill>
            </a:endParaRPr>
          </a:p>
          <a:p>
            <a:pPr marL="742950" lvl="1" indent="-285750" algn="just">
              <a:buFont typeface="Wingdings" panose="05000000000000000000" pitchFamily="2" charset="2"/>
              <a:buChar char="ü"/>
            </a:pPr>
            <a:endParaRPr lang="en-US" dirty="0"/>
          </a:p>
          <a:p>
            <a:pPr marL="742950" lvl="1" indent="-285750" algn="just">
              <a:buFont typeface="Wingdings" panose="05000000000000000000" pitchFamily="2" charset="2"/>
              <a:buChar char="ü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1615602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Rectángulo"/>
          <p:cNvSpPr/>
          <p:nvPr/>
        </p:nvSpPr>
        <p:spPr>
          <a:xfrm>
            <a:off x="971600" y="764704"/>
            <a:ext cx="6446829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2400" b="1" dirty="0" smtClean="0">
                <a:solidFill>
                  <a:srgbClr val="264D74"/>
                </a:solidFill>
              </a:rPr>
              <a:t>VI. </a:t>
            </a:r>
            <a:r>
              <a:rPr lang="en-GB" sz="2400" b="1" dirty="0">
                <a:solidFill>
                  <a:srgbClr val="264D74"/>
                </a:solidFill>
              </a:rPr>
              <a:t>Proposals for the SGRI new </a:t>
            </a:r>
            <a:r>
              <a:rPr lang="en-GB" sz="2400" b="1" dirty="0" smtClean="0">
                <a:solidFill>
                  <a:srgbClr val="264D74"/>
                </a:solidFill>
              </a:rPr>
              <a:t>Work </a:t>
            </a:r>
            <a:r>
              <a:rPr lang="en-GB" sz="2400" b="1" dirty="0">
                <a:solidFill>
                  <a:srgbClr val="264D74"/>
                </a:solidFill>
              </a:rPr>
              <a:t>Plan </a:t>
            </a:r>
            <a:endParaRPr lang="en-GB" sz="2400" b="1" dirty="0" smtClean="0">
              <a:solidFill>
                <a:srgbClr val="264D74"/>
              </a:solidFill>
            </a:endParaRPr>
          </a:p>
          <a:p>
            <a:endParaRPr lang="es-ES" sz="2400" b="1" dirty="0">
              <a:solidFill>
                <a:srgbClr val="FF0000"/>
              </a:solidFill>
            </a:endParaRPr>
          </a:p>
        </p:txBody>
      </p:sp>
      <p:sp>
        <p:nvSpPr>
          <p:cNvPr id="3" name="4 Rectángulo"/>
          <p:cNvSpPr/>
          <p:nvPr/>
        </p:nvSpPr>
        <p:spPr>
          <a:xfrm>
            <a:off x="1259632" y="2852936"/>
            <a:ext cx="7272808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en-US" b="1" dirty="0" smtClean="0">
                <a:solidFill>
                  <a:srgbClr val="0000FF"/>
                </a:solidFill>
                <a:ea typeface="Arial Unicode MS" pitchFamily="34" charset="-128"/>
              </a:rPr>
              <a:t>III Third target: Market integration</a:t>
            </a:r>
          </a:p>
          <a:p>
            <a:pPr lvl="0" algn="just"/>
            <a:endParaRPr lang="en-US" dirty="0" smtClean="0">
              <a:ea typeface="Arial Unicode MS" pitchFamily="34" charset="-128"/>
            </a:endParaRPr>
          </a:p>
          <a:p>
            <a:pPr marL="800100" lvl="1" indent="-342900" algn="just">
              <a:buFont typeface="+mj-lt"/>
              <a:buAutoNum type="arabicPeriod"/>
            </a:pPr>
            <a:r>
              <a:rPr lang="en-US" dirty="0" smtClean="0">
                <a:ea typeface="Arial Unicode MS" pitchFamily="34" charset="-128"/>
              </a:rPr>
              <a:t>Next steps to further </a:t>
            </a:r>
            <a:r>
              <a:rPr lang="en-US" b="1" dirty="0" smtClean="0">
                <a:ea typeface="Arial Unicode MS" pitchFamily="34" charset="-128"/>
              </a:rPr>
              <a:t>market integration</a:t>
            </a:r>
            <a:r>
              <a:rPr lang="en-US" dirty="0" smtClean="0">
                <a:ea typeface="Arial Unicode MS" pitchFamily="34" charset="-128"/>
              </a:rPr>
              <a:t>:</a:t>
            </a:r>
          </a:p>
          <a:p>
            <a:pPr marL="1257300" lvl="2" indent="-342900" algn="just">
              <a:buFont typeface="Arial" panose="020B0604020202020204" pitchFamily="34" charset="0"/>
              <a:buChar char="•"/>
            </a:pPr>
            <a:r>
              <a:rPr lang="en-US" dirty="0" smtClean="0">
                <a:ea typeface="Arial Unicode MS" pitchFamily="34" charset="-128"/>
              </a:rPr>
              <a:t>Iberia.</a:t>
            </a:r>
          </a:p>
          <a:p>
            <a:pPr marL="1714500" lvl="3" indent="-342900" algn="just">
              <a:buFont typeface="Wingdings" panose="05000000000000000000" pitchFamily="2" charset="2"/>
              <a:buChar char="ü"/>
            </a:pPr>
            <a:r>
              <a:rPr lang="en-US" dirty="0" smtClean="0">
                <a:ea typeface="Arial Unicode MS" pitchFamily="34" charset="-128"/>
              </a:rPr>
              <a:t>To accommodate MIBGAS market rules.</a:t>
            </a:r>
          </a:p>
          <a:p>
            <a:pPr marL="1714500" lvl="3" indent="-342900" algn="just">
              <a:buFont typeface="Wingdings" panose="05000000000000000000" pitchFamily="2" charset="2"/>
              <a:buChar char="ü"/>
            </a:pPr>
            <a:r>
              <a:rPr lang="en-US" dirty="0" smtClean="0">
                <a:ea typeface="Arial Unicode MS" pitchFamily="34" charset="-128"/>
              </a:rPr>
              <a:t>To revise CAM rules at the Iberian VIP to accommodate implicit allocation mechanism.</a:t>
            </a:r>
          </a:p>
          <a:p>
            <a:pPr marL="1714500" lvl="3" indent="-342900" algn="just">
              <a:buFont typeface="Wingdings" panose="05000000000000000000" pitchFamily="2" charset="2"/>
              <a:buChar char="ü"/>
            </a:pPr>
            <a:r>
              <a:rPr lang="en-US" dirty="0" smtClean="0">
                <a:ea typeface="Arial Unicode MS" pitchFamily="34" charset="-128"/>
              </a:rPr>
              <a:t>To elaborate a proposal of communication procedures among MIBGAS and TSOs.</a:t>
            </a:r>
          </a:p>
          <a:p>
            <a:pPr marL="1714500" lvl="3" indent="-342900" algn="just">
              <a:buFont typeface="Wingdings" panose="05000000000000000000" pitchFamily="2" charset="2"/>
              <a:buChar char="ü"/>
            </a:pPr>
            <a:r>
              <a:rPr lang="en-US" dirty="0" smtClean="0">
                <a:ea typeface="Arial Unicode MS" pitchFamily="34" charset="-128"/>
              </a:rPr>
              <a:t>To implement the model. </a:t>
            </a:r>
          </a:p>
          <a:p>
            <a:pPr lvl="5" algn="r"/>
            <a:r>
              <a:rPr lang="en-US" dirty="0">
                <a:ea typeface="Arial Unicode MS" pitchFamily="34" charset="-128"/>
              </a:rPr>
              <a:t>Deadline: </a:t>
            </a:r>
            <a:r>
              <a:rPr lang="en-US" dirty="0" smtClean="0">
                <a:ea typeface="Arial Unicode MS" pitchFamily="34" charset="-128"/>
              </a:rPr>
              <a:t>According to Iberian gas deadlines.</a:t>
            </a:r>
          </a:p>
          <a:p>
            <a:pPr marL="800100" lvl="1" indent="-342900" algn="just">
              <a:buFont typeface="Wingdings" panose="05000000000000000000" pitchFamily="2" charset="2"/>
              <a:buChar char="§"/>
            </a:pPr>
            <a:endParaRPr lang="en-US" dirty="0" smtClean="0">
              <a:ea typeface="Arial Unicode MS" pitchFamily="34" charset="-128"/>
            </a:endParaRPr>
          </a:p>
          <a:p>
            <a:pPr marL="742950" lvl="1" indent="-285750" algn="just">
              <a:buFont typeface="Wingdings" panose="05000000000000000000" pitchFamily="2" charset="2"/>
              <a:buChar char="ü"/>
            </a:pPr>
            <a:endParaRPr lang="en-US" dirty="0">
              <a:solidFill>
                <a:srgbClr val="FF0000"/>
              </a:solidFill>
            </a:endParaRPr>
          </a:p>
          <a:p>
            <a:pPr marL="742950" lvl="1" indent="-285750" algn="just">
              <a:buFont typeface="Wingdings" panose="05000000000000000000" pitchFamily="2" charset="2"/>
              <a:buChar char="ü"/>
            </a:pPr>
            <a:endParaRPr lang="en-US" dirty="0"/>
          </a:p>
          <a:p>
            <a:pPr marL="742950" lvl="1" indent="-285750" algn="just">
              <a:buFont typeface="Wingdings" panose="05000000000000000000" pitchFamily="2" charset="2"/>
              <a:buChar char="ü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2288038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Rectángulo"/>
          <p:cNvSpPr/>
          <p:nvPr/>
        </p:nvSpPr>
        <p:spPr>
          <a:xfrm>
            <a:off x="971600" y="764704"/>
            <a:ext cx="6446829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2400" b="1" dirty="0" smtClean="0">
                <a:solidFill>
                  <a:srgbClr val="264D74"/>
                </a:solidFill>
              </a:rPr>
              <a:t>VI. </a:t>
            </a:r>
            <a:r>
              <a:rPr lang="en-GB" sz="2400" b="1" dirty="0">
                <a:solidFill>
                  <a:srgbClr val="264D74"/>
                </a:solidFill>
              </a:rPr>
              <a:t>Proposals for the SGRI new </a:t>
            </a:r>
            <a:r>
              <a:rPr lang="en-GB" sz="2400" b="1" dirty="0" smtClean="0">
                <a:solidFill>
                  <a:srgbClr val="264D74"/>
                </a:solidFill>
              </a:rPr>
              <a:t>Work Plan </a:t>
            </a:r>
          </a:p>
          <a:p>
            <a:endParaRPr lang="es-ES" sz="2400" b="1" dirty="0">
              <a:solidFill>
                <a:srgbClr val="FF0000"/>
              </a:solidFill>
            </a:endParaRPr>
          </a:p>
        </p:txBody>
      </p:sp>
      <p:sp>
        <p:nvSpPr>
          <p:cNvPr id="3" name="4 Rectángulo"/>
          <p:cNvSpPr/>
          <p:nvPr/>
        </p:nvSpPr>
        <p:spPr>
          <a:xfrm>
            <a:off x="1259632" y="2852936"/>
            <a:ext cx="7272808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en-US" b="1" dirty="0" smtClean="0">
                <a:solidFill>
                  <a:srgbClr val="0000FF"/>
                </a:solidFill>
                <a:ea typeface="Arial Unicode MS" pitchFamily="34" charset="-128"/>
              </a:rPr>
              <a:t>III Third target: Market integration</a:t>
            </a:r>
          </a:p>
          <a:p>
            <a:pPr lvl="0" algn="just"/>
            <a:endParaRPr lang="en-US" dirty="0" smtClean="0">
              <a:ea typeface="Arial Unicode MS" pitchFamily="34" charset="-128"/>
            </a:endParaRPr>
          </a:p>
          <a:p>
            <a:pPr marL="800100" lvl="1" indent="-342900" algn="just">
              <a:buFont typeface="+mj-lt"/>
              <a:buAutoNum type="arabicPeriod"/>
            </a:pPr>
            <a:r>
              <a:rPr lang="en-US" dirty="0" smtClean="0">
                <a:ea typeface="Arial Unicode MS" pitchFamily="34" charset="-128"/>
              </a:rPr>
              <a:t>Next steps to further </a:t>
            </a:r>
            <a:r>
              <a:rPr lang="en-US" b="1" dirty="0" smtClean="0">
                <a:ea typeface="Arial Unicode MS" pitchFamily="34" charset="-128"/>
              </a:rPr>
              <a:t>market integration</a:t>
            </a:r>
            <a:r>
              <a:rPr lang="en-US" dirty="0" smtClean="0">
                <a:ea typeface="Arial Unicode MS" pitchFamily="34" charset="-128"/>
              </a:rPr>
              <a:t>:</a:t>
            </a:r>
          </a:p>
          <a:p>
            <a:pPr marL="1200150" lvl="2" indent="-285750" algn="just">
              <a:buFont typeface="Arial" panose="020B0604020202020204" pitchFamily="34" charset="0"/>
              <a:buChar char="•"/>
            </a:pPr>
            <a:r>
              <a:rPr lang="en-US" dirty="0" smtClean="0">
                <a:ea typeface="Arial Unicode MS" pitchFamily="34" charset="-128"/>
              </a:rPr>
              <a:t>Iberia with France</a:t>
            </a:r>
          </a:p>
          <a:p>
            <a:pPr marL="1714500" lvl="3" indent="-342900" algn="just">
              <a:buFont typeface="+mj-lt"/>
              <a:buAutoNum type="alphaLcParenR"/>
            </a:pPr>
            <a:r>
              <a:rPr lang="en-US" dirty="0" smtClean="0">
                <a:ea typeface="Arial Unicode MS" pitchFamily="34" charset="-128"/>
              </a:rPr>
              <a:t>NRAs </a:t>
            </a:r>
            <a:r>
              <a:rPr lang="en-US" dirty="0">
                <a:ea typeface="Arial Unicode MS" pitchFamily="34" charset="-128"/>
              </a:rPr>
              <a:t>will </a:t>
            </a:r>
            <a:r>
              <a:rPr lang="en-US" dirty="0" err="1" smtClean="0">
                <a:ea typeface="Arial Unicode MS" pitchFamily="34" charset="-128"/>
              </a:rPr>
              <a:t>analyse</a:t>
            </a:r>
            <a:r>
              <a:rPr lang="en-US" dirty="0" smtClean="0">
                <a:ea typeface="Arial Unicode MS" pitchFamily="34" charset="-128"/>
              </a:rPr>
              <a:t> market rules (exchange) of every market.</a:t>
            </a:r>
          </a:p>
          <a:p>
            <a:pPr marL="1714500" lvl="3" indent="-342900" algn="just">
              <a:buFont typeface="+mj-lt"/>
              <a:buAutoNum type="alphaLcParenR"/>
            </a:pPr>
            <a:r>
              <a:rPr lang="en-US" dirty="0" smtClean="0">
                <a:ea typeface="Arial Unicode MS" pitchFamily="34" charset="-128"/>
              </a:rPr>
              <a:t>NRAs will assess market prices behavior.</a:t>
            </a:r>
          </a:p>
          <a:p>
            <a:pPr marL="1714500" lvl="3" indent="-342900" algn="just">
              <a:buFont typeface="+mj-lt"/>
              <a:buAutoNum type="alphaLcParenR"/>
            </a:pPr>
            <a:r>
              <a:rPr lang="en-US" dirty="0" smtClean="0">
                <a:ea typeface="Arial Unicode MS" pitchFamily="34" charset="-128"/>
              </a:rPr>
              <a:t>NRAs will make some recommendations and conclusions.</a:t>
            </a:r>
            <a:endParaRPr lang="en-US" dirty="0">
              <a:ea typeface="Arial Unicode MS" pitchFamily="34" charset="-128"/>
            </a:endParaRPr>
          </a:p>
          <a:p>
            <a:pPr marL="1200150" lvl="2" indent="-285750" algn="just">
              <a:buFont typeface="Arial" panose="020B0604020202020204" pitchFamily="34" charset="0"/>
              <a:buChar char="•"/>
            </a:pPr>
            <a:endParaRPr lang="en-US" dirty="0" smtClean="0">
              <a:ea typeface="Arial Unicode MS" pitchFamily="34" charset="-128"/>
            </a:endParaRPr>
          </a:p>
          <a:p>
            <a:pPr lvl="3" algn="r"/>
            <a:r>
              <a:rPr lang="en-US" dirty="0">
                <a:ea typeface="Arial Unicode MS" pitchFamily="34" charset="-128"/>
              </a:rPr>
              <a:t>Deliverable </a:t>
            </a:r>
            <a:r>
              <a:rPr lang="en-US" dirty="0" smtClean="0">
                <a:ea typeface="Arial Unicode MS" pitchFamily="34" charset="-128"/>
              </a:rPr>
              <a:t>Deadlines: a) March 2017</a:t>
            </a:r>
          </a:p>
          <a:p>
            <a:pPr lvl="3" algn="r"/>
            <a:r>
              <a:rPr lang="en-US" dirty="0" smtClean="0">
                <a:ea typeface="Arial Unicode MS" pitchFamily="34" charset="-128"/>
              </a:rPr>
              <a:t>b) October 2017</a:t>
            </a:r>
          </a:p>
          <a:p>
            <a:pPr lvl="3" algn="r"/>
            <a:r>
              <a:rPr lang="en-US" dirty="0" smtClean="0">
                <a:ea typeface="Arial Unicode MS" pitchFamily="34" charset="-128"/>
              </a:rPr>
              <a:t>c) December 2017</a:t>
            </a:r>
            <a:endParaRPr lang="en-US" dirty="0">
              <a:ea typeface="Arial Unicode MS" pitchFamily="34" charset="-128"/>
            </a:endParaRPr>
          </a:p>
          <a:p>
            <a:pPr lvl="3" algn="r"/>
            <a:endParaRPr lang="en-US" dirty="0" smtClean="0">
              <a:ea typeface="Arial Unicode MS" pitchFamily="34" charset="-128"/>
            </a:endParaRPr>
          </a:p>
          <a:p>
            <a:pPr marL="800100" lvl="1" indent="-342900" algn="just">
              <a:buFont typeface="Wingdings" panose="05000000000000000000" pitchFamily="2" charset="2"/>
              <a:buChar char="§"/>
            </a:pPr>
            <a:endParaRPr lang="en-US" dirty="0" smtClean="0">
              <a:ea typeface="Arial Unicode MS" pitchFamily="34" charset="-128"/>
            </a:endParaRPr>
          </a:p>
          <a:p>
            <a:pPr marL="742950" lvl="1" indent="-285750" algn="just">
              <a:buFont typeface="Wingdings" panose="05000000000000000000" pitchFamily="2" charset="2"/>
              <a:buChar char="ü"/>
            </a:pPr>
            <a:endParaRPr lang="en-US" dirty="0">
              <a:solidFill>
                <a:srgbClr val="FF0000"/>
              </a:solidFill>
            </a:endParaRPr>
          </a:p>
          <a:p>
            <a:pPr marL="742950" lvl="1" indent="-285750" algn="just">
              <a:buFont typeface="Wingdings" panose="05000000000000000000" pitchFamily="2" charset="2"/>
              <a:buChar char="ü"/>
            </a:pPr>
            <a:endParaRPr lang="en-US" dirty="0"/>
          </a:p>
          <a:p>
            <a:pPr marL="742950" lvl="1" indent="-285750" algn="just">
              <a:buFont typeface="Wingdings" panose="05000000000000000000" pitchFamily="2" charset="2"/>
              <a:buChar char="ü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2155176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1043608" y="620688"/>
            <a:ext cx="7837487" cy="607765"/>
          </a:xfrm>
        </p:spPr>
        <p:txBody>
          <a:bodyPr lIns="0" tIns="0" rIns="0" bIns="0" anchor="b" anchorCtr="0"/>
          <a:lstStyle/>
          <a:p>
            <a:r>
              <a:rPr lang="de-DE" sz="2400" dirty="0" smtClean="0"/>
              <a:t>Agenda</a:t>
            </a:r>
          </a:p>
        </p:txBody>
      </p:sp>
      <p:sp>
        <p:nvSpPr>
          <p:cNvPr id="11267" name="Text Box 3"/>
          <p:cNvSpPr txBox="1">
            <a:spLocks noChangeArrowheads="1"/>
          </p:cNvSpPr>
          <p:nvPr/>
        </p:nvSpPr>
        <p:spPr bwMode="auto">
          <a:xfrm>
            <a:off x="2268538" y="6308725"/>
            <a:ext cx="496728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buClr>
                <a:schemeClr val="tx2"/>
              </a:buClr>
            </a:pPr>
            <a:endParaRPr lang="de-DE" sz="2400">
              <a:solidFill>
                <a:schemeClr val="bg1"/>
              </a:solidFill>
            </a:endParaRP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1600" y="1628800"/>
            <a:ext cx="5705475" cy="3714750"/>
          </a:xfrm>
          <a:prstGeom prst="rect">
            <a:avLst/>
          </a:prstGeom>
        </p:spPr>
      </p:pic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Rectángulo"/>
          <p:cNvSpPr/>
          <p:nvPr/>
        </p:nvSpPr>
        <p:spPr>
          <a:xfrm>
            <a:off x="971600" y="764704"/>
            <a:ext cx="6549422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2400" b="1" dirty="0" smtClean="0">
                <a:solidFill>
                  <a:srgbClr val="264D74"/>
                </a:solidFill>
              </a:rPr>
              <a:t>VI. </a:t>
            </a:r>
            <a:r>
              <a:rPr lang="en-GB" sz="2400" b="1" dirty="0">
                <a:solidFill>
                  <a:srgbClr val="264D74"/>
                </a:solidFill>
              </a:rPr>
              <a:t>Proposals for the SGRI new </a:t>
            </a:r>
            <a:r>
              <a:rPr lang="en-GB" sz="2400" b="1" dirty="0" smtClean="0">
                <a:solidFill>
                  <a:srgbClr val="264D74"/>
                </a:solidFill>
              </a:rPr>
              <a:t>Work Plan </a:t>
            </a:r>
          </a:p>
          <a:p>
            <a:endParaRPr lang="es-ES" sz="2400" b="1" dirty="0">
              <a:solidFill>
                <a:srgbClr val="FF0000"/>
              </a:solidFill>
            </a:endParaRPr>
          </a:p>
        </p:txBody>
      </p:sp>
      <p:sp>
        <p:nvSpPr>
          <p:cNvPr id="3" name="4 Rectángulo"/>
          <p:cNvSpPr/>
          <p:nvPr/>
        </p:nvSpPr>
        <p:spPr>
          <a:xfrm>
            <a:off x="1259632" y="2852936"/>
            <a:ext cx="7272808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en-US" sz="2000" b="1" dirty="0" smtClean="0">
                <a:solidFill>
                  <a:srgbClr val="0000FF"/>
                </a:solidFill>
                <a:ea typeface="Arial Unicode MS" pitchFamily="34" charset="-128"/>
              </a:rPr>
              <a:t>IV. Fourth target: Tariffs</a:t>
            </a:r>
          </a:p>
          <a:p>
            <a:pPr lvl="0" algn="just"/>
            <a:endParaRPr lang="en-US" dirty="0" smtClean="0">
              <a:ea typeface="Arial Unicode MS" pitchFamily="34" charset="-128"/>
            </a:endParaRPr>
          </a:p>
          <a:p>
            <a:pPr marL="800100" lvl="1" indent="-342900" algn="just">
              <a:buFont typeface="+mj-lt"/>
              <a:buAutoNum type="arabicPeriod"/>
            </a:pPr>
            <a:r>
              <a:rPr lang="en-US" dirty="0" smtClean="0">
                <a:ea typeface="Arial Unicode MS" pitchFamily="34" charset="-128"/>
              </a:rPr>
              <a:t>TSO’s assessment of the current cross border transmission </a:t>
            </a:r>
            <a:r>
              <a:rPr lang="en-US" b="1" dirty="0" smtClean="0">
                <a:ea typeface="Arial Unicode MS" pitchFamily="34" charset="-128"/>
              </a:rPr>
              <a:t>tariffs</a:t>
            </a:r>
            <a:r>
              <a:rPr lang="en-US" dirty="0" smtClean="0">
                <a:ea typeface="Arial Unicode MS" pitchFamily="34" charset="-128"/>
              </a:rPr>
              <a:t>.</a:t>
            </a:r>
          </a:p>
          <a:p>
            <a:pPr marL="800100" lvl="1" indent="-342900" algn="just">
              <a:buFont typeface="+mj-lt"/>
              <a:buAutoNum type="arabicPeriod"/>
            </a:pPr>
            <a:r>
              <a:rPr lang="en-US" dirty="0" smtClean="0">
                <a:ea typeface="Arial Unicode MS" pitchFamily="34" charset="-128"/>
              </a:rPr>
              <a:t>NRAs analysis and conclusions.</a:t>
            </a:r>
          </a:p>
          <a:p>
            <a:pPr marL="1200150" lvl="2" indent="-285750" algn="just">
              <a:buFont typeface="Arial" panose="020B0604020202020204" pitchFamily="34" charset="0"/>
              <a:buChar char="•"/>
            </a:pPr>
            <a:endParaRPr lang="en-US" dirty="0" smtClean="0">
              <a:ea typeface="Arial Unicode MS" pitchFamily="34" charset="-128"/>
            </a:endParaRPr>
          </a:p>
          <a:p>
            <a:pPr lvl="3" algn="r"/>
            <a:r>
              <a:rPr lang="en-US" dirty="0">
                <a:ea typeface="Arial Unicode MS" pitchFamily="34" charset="-128"/>
              </a:rPr>
              <a:t>Deliverable </a:t>
            </a:r>
            <a:r>
              <a:rPr lang="en-US" dirty="0" smtClean="0">
                <a:ea typeface="Arial Unicode MS" pitchFamily="34" charset="-128"/>
              </a:rPr>
              <a:t>Deadlines: 1) December 2017</a:t>
            </a:r>
          </a:p>
          <a:p>
            <a:pPr lvl="3" algn="r"/>
            <a:r>
              <a:rPr lang="en-US" dirty="0" smtClean="0">
                <a:ea typeface="Arial Unicode MS" pitchFamily="34" charset="-128"/>
              </a:rPr>
              <a:t>2) June 2018          </a:t>
            </a:r>
          </a:p>
          <a:p>
            <a:pPr marL="800100" lvl="1" indent="-342900" algn="just">
              <a:buFont typeface="Wingdings" panose="05000000000000000000" pitchFamily="2" charset="2"/>
              <a:buChar char="§"/>
            </a:pPr>
            <a:endParaRPr lang="en-US" dirty="0" smtClean="0">
              <a:ea typeface="Arial Unicode MS" pitchFamily="34" charset="-128"/>
            </a:endParaRPr>
          </a:p>
          <a:p>
            <a:pPr marL="742950" lvl="1" indent="-285750" algn="just">
              <a:buFont typeface="Wingdings" panose="05000000000000000000" pitchFamily="2" charset="2"/>
              <a:buChar char="ü"/>
            </a:pPr>
            <a:endParaRPr lang="en-US" dirty="0">
              <a:solidFill>
                <a:srgbClr val="FF0000"/>
              </a:solidFill>
            </a:endParaRPr>
          </a:p>
          <a:p>
            <a:pPr marL="742950" lvl="1" indent="-285750" algn="just">
              <a:buFont typeface="Wingdings" panose="05000000000000000000" pitchFamily="2" charset="2"/>
              <a:buChar char="ü"/>
            </a:pPr>
            <a:endParaRPr lang="en-US" dirty="0"/>
          </a:p>
          <a:p>
            <a:pPr marL="742950" lvl="1" indent="-285750" algn="just">
              <a:buFont typeface="Wingdings" panose="05000000000000000000" pitchFamily="2" charset="2"/>
              <a:buChar char="ü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0927395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Rectángulo"/>
          <p:cNvSpPr/>
          <p:nvPr/>
        </p:nvSpPr>
        <p:spPr>
          <a:xfrm>
            <a:off x="971600" y="764704"/>
            <a:ext cx="6549422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2400" b="1" dirty="0" smtClean="0">
                <a:solidFill>
                  <a:srgbClr val="264D74"/>
                </a:solidFill>
              </a:rPr>
              <a:t>VI. </a:t>
            </a:r>
            <a:r>
              <a:rPr lang="en-GB" sz="2400" b="1" dirty="0">
                <a:solidFill>
                  <a:srgbClr val="264D74"/>
                </a:solidFill>
              </a:rPr>
              <a:t>Proposals for the SGRI new </a:t>
            </a:r>
            <a:r>
              <a:rPr lang="en-GB" sz="2400" b="1" dirty="0" smtClean="0">
                <a:solidFill>
                  <a:srgbClr val="264D74"/>
                </a:solidFill>
              </a:rPr>
              <a:t>Work </a:t>
            </a:r>
            <a:r>
              <a:rPr lang="en-GB" sz="2400" b="1" dirty="0">
                <a:solidFill>
                  <a:srgbClr val="264D74"/>
                </a:solidFill>
              </a:rPr>
              <a:t>Plan </a:t>
            </a:r>
          </a:p>
          <a:p>
            <a:endParaRPr lang="es-ES" sz="2400" b="1" dirty="0">
              <a:solidFill>
                <a:srgbClr val="FF0000"/>
              </a:solidFill>
            </a:endParaRPr>
          </a:p>
        </p:txBody>
      </p:sp>
      <p:sp>
        <p:nvSpPr>
          <p:cNvPr id="3" name="4 Rectángulo"/>
          <p:cNvSpPr/>
          <p:nvPr/>
        </p:nvSpPr>
        <p:spPr>
          <a:xfrm>
            <a:off x="1259632" y="2852936"/>
            <a:ext cx="7272808" cy="23698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en-US" sz="2000" b="1" dirty="0" smtClean="0">
                <a:solidFill>
                  <a:srgbClr val="0000FF"/>
                </a:solidFill>
                <a:ea typeface="Arial Unicode MS" pitchFamily="34" charset="-128"/>
              </a:rPr>
              <a:t>V. Fifth target: Infrastructures.</a:t>
            </a:r>
          </a:p>
          <a:p>
            <a:pPr lvl="0" algn="just"/>
            <a:endParaRPr lang="en-US" sz="2000" b="1" dirty="0" smtClean="0">
              <a:solidFill>
                <a:srgbClr val="0000FF"/>
              </a:solidFill>
              <a:ea typeface="Arial Unicode MS" pitchFamily="34" charset="-128"/>
            </a:endParaRPr>
          </a:p>
          <a:p>
            <a:pPr marL="800100" lvl="1" indent="-342900" algn="just">
              <a:buFont typeface="+mj-lt"/>
              <a:buAutoNum type="arabicPeriod"/>
            </a:pPr>
            <a:r>
              <a:rPr lang="en-US" dirty="0" smtClean="0">
                <a:ea typeface="Arial Unicode MS" pitchFamily="34" charset="-128"/>
              </a:rPr>
              <a:t>TSO’s TYNDP proposal.</a:t>
            </a:r>
          </a:p>
          <a:p>
            <a:pPr marL="800100" lvl="1" indent="-342900" algn="just">
              <a:buFont typeface="+mj-lt"/>
              <a:buAutoNum type="arabicPeriod"/>
            </a:pPr>
            <a:r>
              <a:rPr lang="en-US" dirty="0" smtClean="0">
                <a:ea typeface="Arial Unicode MS" pitchFamily="34" charset="-128"/>
              </a:rPr>
              <a:t>NRA’s assessment.</a:t>
            </a:r>
          </a:p>
          <a:p>
            <a:pPr marL="800100" lvl="1" indent="-342900" algn="just">
              <a:buFont typeface="Wingdings" panose="05000000000000000000" pitchFamily="2" charset="2"/>
              <a:buChar char="§"/>
            </a:pPr>
            <a:endParaRPr lang="en-US" dirty="0">
              <a:ea typeface="Arial Unicode MS" pitchFamily="34" charset="-128"/>
            </a:endParaRPr>
          </a:p>
          <a:p>
            <a:pPr marL="342900" indent="-342900" algn="just">
              <a:buAutoNum type="arabicPeriod" startAt="5"/>
            </a:pPr>
            <a:endParaRPr lang="en-US" dirty="0" smtClean="0">
              <a:ea typeface="Arial Unicode MS" pitchFamily="34" charset="-128"/>
            </a:endParaRPr>
          </a:p>
          <a:p>
            <a:pPr lvl="3" algn="r"/>
            <a:r>
              <a:rPr lang="en-US" dirty="0">
                <a:ea typeface="Arial Unicode MS" pitchFamily="34" charset="-128"/>
              </a:rPr>
              <a:t>Deliverable Deadlines</a:t>
            </a:r>
            <a:r>
              <a:rPr lang="en-US" dirty="0" smtClean="0">
                <a:ea typeface="Arial Unicode MS" pitchFamily="34" charset="-128"/>
              </a:rPr>
              <a:t>: according to the PCI process</a:t>
            </a:r>
            <a:endParaRPr lang="en-US" dirty="0"/>
          </a:p>
          <a:p>
            <a:pPr marL="742950" lvl="1" indent="-285750" algn="just">
              <a:buFont typeface="Wingdings" panose="05000000000000000000" pitchFamily="2" charset="2"/>
              <a:buChar char="ü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4341652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Rectángulo"/>
          <p:cNvSpPr/>
          <p:nvPr/>
        </p:nvSpPr>
        <p:spPr>
          <a:xfrm>
            <a:off x="971600" y="764704"/>
            <a:ext cx="6549422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2400" b="1" dirty="0" smtClean="0">
                <a:solidFill>
                  <a:srgbClr val="264D74"/>
                </a:solidFill>
              </a:rPr>
              <a:t>VI. </a:t>
            </a:r>
            <a:r>
              <a:rPr lang="en-GB" sz="2400" b="1" dirty="0">
                <a:solidFill>
                  <a:srgbClr val="264D74"/>
                </a:solidFill>
              </a:rPr>
              <a:t>Proposals for the SGRI new </a:t>
            </a:r>
            <a:r>
              <a:rPr lang="en-GB" sz="2400" b="1" dirty="0" smtClean="0">
                <a:solidFill>
                  <a:srgbClr val="264D74"/>
                </a:solidFill>
              </a:rPr>
              <a:t>Work </a:t>
            </a:r>
            <a:r>
              <a:rPr lang="en-GB" sz="2400" b="1" dirty="0">
                <a:solidFill>
                  <a:srgbClr val="264D74"/>
                </a:solidFill>
              </a:rPr>
              <a:t>Plan </a:t>
            </a:r>
          </a:p>
          <a:p>
            <a:endParaRPr lang="es-ES" sz="2400" b="1" dirty="0">
              <a:solidFill>
                <a:srgbClr val="FF0000"/>
              </a:solidFill>
            </a:endParaRPr>
          </a:p>
        </p:txBody>
      </p:sp>
      <p:sp>
        <p:nvSpPr>
          <p:cNvPr id="3" name="4 Rectángulo"/>
          <p:cNvSpPr/>
          <p:nvPr/>
        </p:nvSpPr>
        <p:spPr>
          <a:xfrm>
            <a:off x="1259632" y="2852936"/>
            <a:ext cx="7272808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00100" lvl="1" indent="-342900" algn="just">
              <a:buFont typeface="Wingdings" panose="05000000000000000000" pitchFamily="2" charset="2"/>
              <a:buChar char="§"/>
            </a:pPr>
            <a:endParaRPr lang="en-US" dirty="0">
              <a:ea typeface="Arial Unicode MS" pitchFamily="34" charset="-128"/>
            </a:endParaRPr>
          </a:p>
          <a:p>
            <a:pPr algn="just"/>
            <a:r>
              <a:rPr lang="en-US" b="1" dirty="0" smtClean="0">
                <a:solidFill>
                  <a:srgbClr val="0000FF"/>
                </a:solidFill>
                <a:ea typeface="Arial Unicode MS" pitchFamily="34" charset="-128"/>
              </a:rPr>
              <a:t>VI. Sixth target: Other possible pending issues:</a:t>
            </a:r>
          </a:p>
          <a:p>
            <a:pPr algn="just"/>
            <a:endParaRPr lang="en-US" b="1" dirty="0" smtClean="0">
              <a:solidFill>
                <a:srgbClr val="0000FF"/>
              </a:solidFill>
              <a:ea typeface="Arial Unicode MS" pitchFamily="34" charset="-128"/>
            </a:endParaRPr>
          </a:p>
          <a:p>
            <a:pPr marL="800100" lvl="1" indent="-342900" algn="just">
              <a:buFont typeface="+mj-lt"/>
              <a:buAutoNum type="arabicPeriod"/>
            </a:pPr>
            <a:r>
              <a:rPr lang="en-US" dirty="0" smtClean="0">
                <a:ea typeface="Arial Unicode MS" pitchFamily="34" charset="-128"/>
              </a:rPr>
              <a:t>Interoperability.</a:t>
            </a:r>
          </a:p>
          <a:p>
            <a:pPr marL="1257300" lvl="2" indent="-342900" algn="just">
              <a:buFont typeface="Arial" panose="020B0604020202020204" pitchFamily="34" charset="0"/>
              <a:buChar char="•"/>
            </a:pPr>
            <a:r>
              <a:rPr lang="en-US" dirty="0" smtClean="0">
                <a:ea typeface="Arial Unicode MS" pitchFamily="34" charset="-128"/>
              </a:rPr>
              <a:t>Follow up of the implementation of the job done in 2016.</a:t>
            </a:r>
          </a:p>
          <a:p>
            <a:pPr marL="800100" lvl="1" indent="-342900" algn="just">
              <a:buFont typeface="+mj-lt"/>
              <a:buAutoNum type="arabicPeriod"/>
            </a:pPr>
            <a:r>
              <a:rPr lang="en-US" dirty="0" smtClean="0">
                <a:ea typeface="Arial Unicode MS" pitchFamily="34" charset="-128"/>
              </a:rPr>
              <a:t>OSBB</a:t>
            </a:r>
          </a:p>
          <a:p>
            <a:pPr marL="1257300" lvl="2" indent="-342900" algn="just">
              <a:buFont typeface="Arial" panose="020B0604020202020204" pitchFamily="34" charset="0"/>
              <a:buChar char="•"/>
            </a:pPr>
            <a:r>
              <a:rPr lang="en-US" dirty="0">
                <a:ea typeface="Arial Unicode MS" pitchFamily="34" charset="-128"/>
              </a:rPr>
              <a:t>Follow up of the implementation of the job done in 2016.</a:t>
            </a:r>
          </a:p>
          <a:p>
            <a:pPr marL="1257300" lvl="2" indent="-342900" algn="just">
              <a:buFont typeface="+mj-lt"/>
              <a:buAutoNum type="arabicPeriod"/>
            </a:pPr>
            <a:endParaRPr lang="en-US" dirty="0" smtClean="0">
              <a:ea typeface="Arial Unicode MS" pitchFamily="34" charset="-128"/>
            </a:endParaRPr>
          </a:p>
          <a:p>
            <a:pPr marL="342900" indent="-342900" algn="just">
              <a:buAutoNum type="arabicPeriod" startAt="5"/>
            </a:pPr>
            <a:endParaRPr lang="en-US" dirty="0" smtClean="0">
              <a:ea typeface="Arial Unicode MS" pitchFamily="34" charset="-128"/>
            </a:endParaRPr>
          </a:p>
          <a:p>
            <a:pPr marL="742950" lvl="1" indent="-285750" algn="just">
              <a:buFont typeface="Wingdings" panose="05000000000000000000" pitchFamily="2" charset="2"/>
              <a:buChar char="ü"/>
            </a:pPr>
            <a:endParaRPr lang="en-US" dirty="0">
              <a:solidFill>
                <a:srgbClr val="FF0000"/>
              </a:solidFill>
            </a:endParaRPr>
          </a:p>
          <a:p>
            <a:pPr marL="742950" lvl="1" indent="-285750" algn="just">
              <a:buFont typeface="Wingdings" panose="05000000000000000000" pitchFamily="2" charset="2"/>
              <a:buChar char="ü"/>
            </a:pPr>
            <a:endParaRPr lang="en-US" dirty="0"/>
          </a:p>
          <a:p>
            <a:pPr marL="742950" lvl="1" indent="-285750" algn="just">
              <a:buFont typeface="Wingdings" panose="05000000000000000000" pitchFamily="2" charset="2"/>
              <a:buChar char="ü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2372406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Rectángulo"/>
          <p:cNvSpPr/>
          <p:nvPr/>
        </p:nvSpPr>
        <p:spPr>
          <a:xfrm>
            <a:off x="827584" y="764704"/>
            <a:ext cx="131779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smtClean="0">
                <a:solidFill>
                  <a:srgbClr val="264D74"/>
                </a:solidFill>
              </a:rPr>
              <a:t>VI. AOB</a:t>
            </a:r>
            <a:endParaRPr lang="es-ES" sz="2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9585928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Rectángulo"/>
          <p:cNvSpPr/>
          <p:nvPr/>
        </p:nvSpPr>
        <p:spPr>
          <a:xfrm>
            <a:off x="517131" y="5805264"/>
            <a:ext cx="7992888" cy="584775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lvl="0"/>
            <a:r>
              <a:rPr lang="es-ES" sz="1600" b="1" u="sng" dirty="0" err="1" smtClean="0"/>
              <a:t>Next</a:t>
            </a:r>
            <a:r>
              <a:rPr lang="es-ES" sz="1600" b="1" u="sng" dirty="0" smtClean="0"/>
              <a:t>  meetings</a:t>
            </a:r>
            <a:r>
              <a:rPr lang="es-ES" sz="1600" b="1" dirty="0" smtClean="0"/>
              <a:t>: 4</a:t>
            </a:r>
            <a:r>
              <a:rPr lang="es-ES" sz="1600" b="1" baseline="30000" dirty="0" smtClean="0"/>
              <a:t>th</a:t>
            </a:r>
            <a:r>
              <a:rPr lang="es-ES" sz="1600" b="1" dirty="0" smtClean="0"/>
              <a:t> </a:t>
            </a:r>
            <a:r>
              <a:rPr lang="es-ES" sz="1600" b="1" dirty="0" err="1" smtClean="0"/>
              <a:t>October</a:t>
            </a:r>
            <a:r>
              <a:rPr lang="es-ES" sz="1600" b="1" dirty="0" smtClean="0"/>
              <a:t> 2016</a:t>
            </a:r>
            <a:endParaRPr lang="es-ES" sz="1600" b="1" u="sng" dirty="0"/>
          </a:p>
          <a:p>
            <a:pPr lvl="0"/>
            <a:endParaRPr lang="es-ES" sz="1600" dirty="0" smtClean="0">
              <a:solidFill>
                <a:srgbClr val="FF0000"/>
              </a:solidFill>
            </a:endParaRPr>
          </a:p>
        </p:txBody>
      </p:sp>
      <p:sp>
        <p:nvSpPr>
          <p:cNvPr id="5" name="4 Rectángulo"/>
          <p:cNvSpPr/>
          <p:nvPr/>
        </p:nvSpPr>
        <p:spPr>
          <a:xfrm>
            <a:off x="827584" y="764704"/>
            <a:ext cx="532870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smtClean="0">
                <a:solidFill>
                  <a:srgbClr val="264D74"/>
                </a:solidFill>
              </a:rPr>
              <a:t>VII. Calendar for the next meetings </a:t>
            </a:r>
            <a:endParaRPr lang="es-ES" sz="2400" b="1" dirty="0">
              <a:solidFill>
                <a:srgbClr val="FF0000"/>
              </a:solidFill>
            </a:endParaRP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7131" y="1428998"/>
            <a:ext cx="7057408" cy="4173637"/>
          </a:xfrm>
          <a:prstGeom prst="rect">
            <a:avLst/>
          </a:prstGeom>
        </p:spPr>
      </p:pic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Rectángulo"/>
          <p:cNvSpPr>
            <a:spLocks noChangeArrowheads="1"/>
          </p:cNvSpPr>
          <p:nvPr/>
        </p:nvSpPr>
        <p:spPr bwMode="auto">
          <a:xfrm>
            <a:off x="755576" y="764704"/>
            <a:ext cx="8388424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lvl="0"/>
            <a:r>
              <a:rPr lang="en-US" sz="2400" b="1" dirty="0" smtClean="0"/>
              <a:t>III. </a:t>
            </a:r>
            <a:r>
              <a:rPr lang="en-GB" sz="2400" b="1" dirty="0" smtClean="0"/>
              <a:t>Interoperability NC. Latest developments and next steps in the Region</a:t>
            </a:r>
            <a:endParaRPr lang="es-ES" sz="2400" b="1" dirty="0"/>
          </a:p>
        </p:txBody>
      </p:sp>
      <p:sp>
        <p:nvSpPr>
          <p:cNvPr id="5" name="4 Rectángulo"/>
          <p:cNvSpPr/>
          <p:nvPr/>
        </p:nvSpPr>
        <p:spPr>
          <a:xfrm>
            <a:off x="1619672" y="3068960"/>
            <a:ext cx="6984776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68288" lvl="0" indent="-268288" algn="just">
              <a:buFont typeface="Wingdings" pitchFamily="2" charset="2"/>
              <a:buChar char="Ø"/>
            </a:pPr>
            <a:r>
              <a:rPr lang="en-US" sz="1400" dirty="0" smtClean="0">
                <a:solidFill>
                  <a:srgbClr val="3366CC"/>
                </a:solidFill>
                <a:ea typeface="Arial Unicode MS" pitchFamily="34" charset="-128"/>
              </a:rPr>
              <a:t>Interconnection Agreement: Each IP TSOs must ensure:</a:t>
            </a:r>
            <a:endParaRPr lang="en-US" sz="1400" dirty="0" smtClean="0">
              <a:solidFill>
                <a:srgbClr val="3366CC"/>
              </a:solidFill>
            </a:endParaRPr>
          </a:p>
          <a:p>
            <a:pPr marL="725488" lvl="2" indent="-268288" algn="just">
              <a:buFont typeface="Wingdings" pitchFamily="2" charset="2"/>
              <a:buChar char="ü"/>
              <a:defRPr/>
            </a:pPr>
            <a:r>
              <a:rPr lang="en-US" sz="1400" dirty="0" smtClean="0">
                <a:solidFill>
                  <a:srgbClr val="3366CC"/>
                </a:solidFill>
              </a:rPr>
              <a:t>Rules for flow control.</a:t>
            </a:r>
          </a:p>
          <a:p>
            <a:pPr marL="725488" lvl="2" indent="-268288" algn="just">
              <a:buFont typeface="Wingdings" pitchFamily="2" charset="2"/>
              <a:buChar char="ü"/>
              <a:defRPr/>
            </a:pPr>
            <a:r>
              <a:rPr lang="en-US" sz="1400" dirty="0" smtClean="0">
                <a:solidFill>
                  <a:srgbClr val="3366CC"/>
                </a:solidFill>
              </a:rPr>
              <a:t>Measurement principles for gas &amp; quality </a:t>
            </a:r>
          </a:p>
          <a:p>
            <a:pPr marL="725488" lvl="2" indent="-268288" algn="just">
              <a:buFont typeface="Wingdings" pitchFamily="2" charset="2"/>
              <a:buChar char="ü"/>
              <a:defRPr/>
            </a:pPr>
            <a:r>
              <a:rPr lang="en-US" sz="1400" dirty="0" smtClean="0">
                <a:solidFill>
                  <a:srgbClr val="3366CC"/>
                </a:solidFill>
              </a:rPr>
              <a:t>Rules for the matching process </a:t>
            </a:r>
          </a:p>
          <a:p>
            <a:pPr marL="725488" lvl="2" indent="-268288" algn="just">
              <a:buFont typeface="Wingdings" pitchFamily="2" charset="2"/>
              <a:buChar char="ü"/>
              <a:defRPr/>
            </a:pPr>
            <a:r>
              <a:rPr lang="en-US" sz="1400" dirty="0" smtClean="0">
                <a:solidFill>
                  <a:srgbClr val="3366CC"/>
                </a:solidFill>
              </a:rPr>
              <a:t>Rules for allocation of gas quantities</a:t>
            </a:r>
          </a:p>
          <a:p>
            <a:pPr marL="725488" lvl="2" indent="-268288" algn="just">
              <a:buFont typeface="Wingdings" pitchFamily="2" charset="2"/>
              <a:buChar char="ü"/>
              <a:defRPr/>
            </a:pPr>
            <a:r>
              <a:rPr lang="en-US" sz="1400" dirty="0" smtClean="0">
                <a:solidFill>
                  <a:srgbClr val="3366CC"/>
                </a:solidFill>
              </a:rPr>
              <a:t>Communication procedures in exceptional events</a:t>
            </a:r>
          </a:p>
          <a:p>
            <a:pPr marL="725488" lvl="2" indent="-268288" algn="just">
              <a:buFont typeface="Wingdings" pitchFamily="2" charset="2"/>
              <a:buChar char="ü"/>
              <a:defRPr/>
            </a:pPr>
            <a:r>
              <a:rPr lang="en-US" sz="1400" dirty="0" smtClean="0">
                <a:solidFill>
                  <a:srgbClr val="3366CC"/>
                </a:solidFill>
              </a:rPr>
              <a:t>Settlement of disputes</a:t>
            </a:r>
          </a:p>
          <a:p>
            <a:pPr marL="725488" lvl="2" indent="-268288" algn="just">
              <a:buFont typeface="Wingdings" pitchFamily="2" charset="2"/>
              <a:buChar char="ü"/>
              <a:defRPr/>
            </a:pPr>
            <a:r>
              <a:rPr lang="en-US" sz="1400" dirty="0" smtClean="0">
                <a:solidFill>
                  <a:srgbClr val="3366CC"/>
                </a:solidFill>
              </a:rPr>
              <a:t>Amendment process of Interconnection Agreement</a:t>
            </a:r>
          </a:p>
          <a:p>
            <a:pPr marL="268288" indent="-268288" algn="just">
              <a:buFont typeface="Wingdings" pitchFamily="2" charset="2"/>
              <a:buChar char="Ø"/>
              <a:defRPr/>
            </a:pPr>
            <a:r>
              <a:rPr lang="en-US" sz="1400" dirty="0" smtClean="0">
                <a:solidFill>
                  <a:srgbClr val="3366CC"/>
                </a:solidFill>
                <a:ea typeface="Arial Unicode MS" pitchFamily="34" charset="-128"/>
              </a:rPr>
              <a:t>Common data exchange solutions </a:t>
            </a:r>
          </a:p>
          <a:p>
            <a:endParaRPr lang="en-US" dirty="0"/>
          </a:p>
        </p:txBody>
      </p:sp>
      <p:sp>
        <p:nvSpPr>
          <p:cNvPr id="7" name="4 Rectángulo"/>
          <p:cNvSpPr/>
          <p:nvPr/>
        </p:nvSpPr>
        <p:spPr>
          <a:xfrm>
            <a:off x="755576" y="1772816"/>
            <a:ext cx="6984776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68288" lvl="0" indent="-268288" algn="just">
              <a:buFont typeface="Wingdings" pitchFamily="2" charset="2"/>
              <a:buChar char="Ø"/>
            </a:pPr>
            <a:r>
              <a:rPr lang="en-US" dirty="0">
                <a:ea typeface="Arial Unicode MS" pitchFamily="34" charset="-128"/>
              </a:rPr>
              <a:t>IA for </a:t>
            </a:r>
            <a:r>
              <a:rPr lang="en-US" b="1" u="sng" dirty="0">
                <a:ea typeface="Arial Unicode MS" pitchFamily="34" charset="-128"/>
              </a:rPr>
              <a:t>VIP </a:t>
            </a:r>
            <a:r>
              <a:rPr lang="en-US" b="1" u="sng" dirty="0" err="1">
                <a:ea typeface="Arial Unicode MS" pitchFamily="34" charset="-128"/>
              </a:rPr>
              <a:t>Pirineos</a:t>
            </a:r>
            <a:r>
              <a:rPr lang="en-US" b="1" dirty="0">
                <a:ea typeface="Arial Unicode MS" pitchFamily="34" charset="-128"/>
              </a:rPr>
              <a:t> </a:t>
            </a:r>
            <a:r>
              <a:rPr lang="en-US" dirty="0">
                <a:ea typeface="Arial Unicode MS" pitchFamily="34" charset="-128"/>
              </a:rPr>
              <a:t>already </a:t>
            </a:r>
            <a:r>
              <a:rPr lang="en-US" dirty="0" smtClean="0">
                <a:ea typeface="Arial Unicode MS" pitchFamily="34" charset="-128"/>
              </a:rPr>
              <a:t>received</a:t>
            </a:r>
          </a:p>
          <a:p>
            <a:pPr marL="268288" lvl="0" indent="-268288" algn="just">
              <a:buFont typeface="Wingdings" pitchFamily="2" charset="2"/>
              <a:buChar char="Ø"/>
            </a:pPr>
            <a:r>
              <a:rPr lang="en-US" dirty="0" smtClean="0">
                <a:ea typeface="Arial Unicode MS" pitchFamily="34" charset="-128"/>
              </a:rPr>
              <a:t>IA </a:t>
            </a:r>
            <a:r>
              <a:rPr lang="en-US" dirty="0">
                <a:ea typeface="Arial Unicode MS" pitchFamily="34" charset="-128"/>
              </a:rPr>
              <a:t>for </a:t>
            </a:r>
            <a:r>
              <a:rPr lang="en-US" b="1" u="sng" dirty="0">
                <a:ea typeface="Arial Unicode MS" pitchFamily="34" charset="-128"/>
              </a:rPr>
              <a:t>VIP </a:t>
            </a:r>
            <a:r>
              <a:rPr lang="en-US" b="1" u="sng" dirty="0" err="1" smtClean="0">
                <a:ea typeface="Arial Unicode MS" pitchFamily="34" charset="-128"/>
              </a:rPr>
              <a:t>Ibérico</a:t>
            </a:r>
            <a:r>
              <a:rPr lang="en-US" b="1" u="sng" dirty="0">
                <a:ea typeface="Arial Unicode MS" pitchFamily="34" charset="-128"/>
              </a:rPr>
              <a:t> </a:t>
            </a:r>
            <a:r>
              <a:rPr lang="en-US" dirty="0" smtClean="0">
                <a:ea typeface="Arial Unicode MS" pitchFamily="34" charset="-128"/>
              </a:rPr>
              <a:t>committed by </a:t>
            </a:r>
            <a:r>
              <a:rPr lang="en-US" dirty="0">
                <a:ea typeface="Arial Unicode MS" pitchFamily="34" charset="-128"/>
              </a:rPr>
              <a:t>the end of </a:t>
            </a:r>
            <a:r>
              <a:rPr lang="en-US" dirty="0" smtClean="0">
                <a:ea typeface="Arial Unicode MS" pitchFamily="34" charset="-128"/>
              </a:rPr>
              <a:t>July </a:t>
            </a:r>
            <a:endParaRPr lang="en-US" dirty="0">
              <a:ea typeface="Arial Unicode MS" pitchFamily="34" charset="-128"/>
            </a:endParaRPr>
          </a:p>
          <a:p>
            <a:pPr lvl="0" algn="just"/>
            <a:endParaRPr lang="en-US" dirty="0" smtClean="0">
              <a:ea typeface="Arial Unicode MS" pitchFamily="34" charset="-128"/>
            </a:endParaRPr>
          </a:p>
          <a:p>
            <a:pPr lvl="0" algn="just"/>
            <a:r>
              <a:rPr lang="en-US" dirty="0" smtClean="0">
                <a:ea typeface="Arial Unicode MS" pitchFamily="34" charset="-128"/>
              </a:rPr>
              <a:t>Issues </a:t>
            </a:r>
            <a:r>
              <a:rPr lang="en-US" dirty="0">
                <a:ea typeface="Arial Unicode MS" pitchFamily="34" charset="-128"/>
              </a:rPr>
              <a:t>to be addressed in the IA: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0209926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Rectángulo"/>
          <p:cNvSpPr>
            <a:spLocks noChangeArrowheads="1"/>
          </p:cNvSpPr>
          <p:nvPr/>
        </p:nvSpPr>
        <p:spPr bwMode="auto">
          <a:xfrm>
            <a:off x="755576" y="764704"/>
            <a:ext cx="8388424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lvl="0"/>
            <a:r>
              <a:rPr lang="en-US" sz="2400" b="1" dirty="0" smtClean="0"/>
              <a:t>III. </a:t>
            </a:r>
            <a:r>
              <a:rPr lang="en-GB" sz="2400" b="1" dirty="0" smtClean="0"/>
              <a:t>Interoperability NC. Latest developments and next steps in the Region</a:t>
            </a:r>
            <a:endParaRPr lang="es-ES" sz="2400" b="1" dirty="0"/>
          </a:p>
        </p:txBody>
      </p:sp>
      <p:sp>
        <p:nvSpPr>
          <p:cNvPr id="5" name="4 Rectángulo"/>
          <p:cNvSpPr/>
          <p:nvPr/>
        </p:nvSpPr>
        <p:spPr>
          <a:xfrm>
            <a:off x="766308" y="2708920"/>
            <a:ext cx="6984776" cy="48628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68288" lvl="0" indent="-268288" algn="just">
              <a:buFont typeface="Wingdings" pitchFamily="2" charset="2"/>
              <a:buChar char="Ø"/>
            </a:pPr>
            <a:r>
              <a:rPr lang="en-US" sz="1400" dirty="0" smtClean="0">
                <a:solidFill>
                  <a:srgbClr val="3366CC"/>
                </a:solidFill>
                <a:ea typeface="Arial Unicode MS" pitchFamily="34" charset="-128"/>
              </a:rPr>
              <a:t>Interconnection Agreement: Each IP TSOs must ensure:</a:t>
            </a:r>
            <a:endParaRPr lang="en-US" sz="1400" dirty="0" smtClean="0">
              <a:solidFill>
                <a:srgbClr val="3366CC"/>
              </a:solidFill>
            </a:endParaRPr>
          </a:p>
          <a:p>
            <a:pPr marL="725488" lvl="2" indent="-268288" algn="just">
              <a:buFont typeface="Wingdings" pitchFamily="2" charset="2"/>
              <a:buChar char="ü"/>
              <a:defRPr/>
            </a:pPr>
            <a:r>
              <a:rPr lang="en-US" sz="1400" dirty="0" smtClean="0">
                <a:solidFill>
                  <a:srgbClr val="3366CC"/>
                </a:solidFill>
              </a:rPr>
              <a:t>Rules for flow control.</a:t>
            </a:r>
          </a:p>
          <a:p>
            <a:pPr marL="1200150" lvl="3" indent="-285750" algn="just">
              <a:buFont typeface="Wingdings" panose="05000000000000000000" pitchFamily="2" charset="2"/>
              <a:buChar char="§"/>
              <a:defRPr/>
            </a:pPr>
            <a:r>
              <a:rPr lang="en-US" sz="1400" dirty="0" smtClean="0">
                <a:solidFill>
                  <a:srgbClr val="3366CC"/>
                </a:solidFill>
              </a:rPr>
              <a:t>Designate the TSO who is responsible for steering the gas flow across IP.</a:t>
            </a:r>
          </a:p>
          <a:p>
            <a:pPr marL="1200150" lvl="3" indent="-285750" algn="just">
              <a:buFont typeface="Wingdings" panose="05000000000000000000" pitchFamily="2" charset="2"/>
              <a:buChar char="§"/>
              <a:defRPr/>
            </a:pPr>
            <a:r>
              <a:rPr lang="en-US" sz="1400" dirty="0" smtClean="0">
                <a:solidFill>
                  <a:srgbClr val="3366CC"/>
                </a:solidFill>
              </a:rPr>
              <a:t>Matching process.</a:t>
            </a:r>
          </a:p>
          <a:p>
            <a:pPr marL="1200150" lvl="3" indent="-285750" algn="just">
              <a:buFont typeface="Wingdings" panose="05000000000000000000" pitchFamily="2" charset="2"/>
              <a:buChar char="§"/>
              <a:defRPr/>
            </a:pPr>
            <a:r>
              <a:rPr lang="en-US" sz="1400" dirty="0" smtClean="0">
                <a:solidFill>
                  <a:srgbClr val="3366CC"/>
                </a:solidFill>
              </a:rPr>
              <a:t>OBA correction</a:t>
            </a:r>
          </a:p>
          <a:p>
            <a:pPr marL="1200150" lvl="3" indent="-285750" algn="just">
              <a:buFont typeface="Wingdings" panose="05000000000000000000" pitchFamily="2" charset="2"/>
              <a:buChar char="§"/>
              <a:defRPr/>
            </a:pPr>
            <a:r>
              <a:rPr lang="en-US" sz="1400" dirty="0" smtClean="0">
                <a:solidFill>
                  <a:srgbClr val="3366CC"/>
                </a:solidFill>
              </a:rPr>
              <a:t>Flow control arrangements.</a:t>
            </a:r>
          </a:p>
          <a:p>
            <a:pPr marL="1200150" lvl="3" indent="-285750" algn="just">
              <a:buFont typeface="Wingdings" panose="05000000000000000000" pitchFamily="2" charset="2"/>
              <a:buChar char="§"/>
              <a:defRPr/>
            </a:pPr>
            <a:r>
              <a:rPr lang="en-US" sz="1400" dirty="0" smtClean="0">
                <a:solidFill>
                  <a:srgbClr val="3366CC"/>
                </a:solidFill>
              </a:rPr>
              <a:t>Quantity of gas.</a:t>
            </a:r>
          </a:p>
          <a:p>
            <a:pPr marL="725488" lvl="2" indent="-268288" algn="just">
              <a:buFont typeface="Wingdings" pitchFamily="2" charset="2"/>
              <a:buChar char="ü"/>
              <a:defRPr/>
            </a:pPr>
            <a:r>
              <a:rPr lang="en-US" sz="1400" dirty="0" smtClean="0">
                <a:solidFill>
                  <a:srgbClr val="3366CC"/>
                </a:solidFill>
              </a:rPr>
              <a:t>Measurement </a:t>
            </a:r>
            <a:r>
              <a:rPr lang="en-US" sz="1400" dirty="0">
                <a:solidFill>
                  <a:srgbClr val="3366CC"/>
                </a:solidFill>
              </a:rPr>
              <a:t>principles for gas &amp; quality </a:t>
            </a:r>
          </a:p>
          <a:p>
            <a:pPr marL="1200150" lvl="3" indent="-285750" algn="just">
              <a:buFont typeface="Wingdings" panose="05000000000000000000" pitchFamily="2" charset="2"/>
              <a:buChar char="§"/>
              <a:defRPr/>
            </a:pPr>
            <a:r>
              <a:rPr lang="en-US" sz="1400" dirty="0">
                <a:solidFill>
                  <a:srgbClr val="3366CC"/>
                </a:solidFill>
              </a:rPr>
              <a:t>Description of the metering station </a:t>
            </a:r>
          </a:p>
          <a:p>
            <a:pPr marL="1200150" lvl="3" indent="-285750" algn="just">
              <a:buFont typeface="Wingdings" panose="05000000000000000000" pitchFamily="2" charset="2"/>
              <a:buChar char="§"/>
              <a:defRPr/>
            </a:pPr>
            <a:r>
              <a:rPr lang="en-US" sz="1400" dirty="0">
                <a:solidFill>
                  <a:srgbClr val="3366CC"/>
                </a:solidFill>
              </a:rPr>
              <a:t>Gas quality parameters and ranges.</a:t>
            </a:r>
          </a:p>
          <a:p>
            <a:pPr marL="1200150" lvl="3" indent="-285750" algn="just">
              <a:buFont typeface="Wingdings" panose="05000000000000000000" pitchFamily="2" charset="2"/>
              <a:buChar char="§"/>
              <a:defRPr/>
            </a:pPr>
            <a:r>
              <a:rPr lang="en-US" sz="1400" dirty="0">
                <a:solidFill>
                  <a:srgbClr val="3366CC"/>
                </a:solidFill>
              </a:rPr>
              <a:t>Data validation.</a:t>
            </a:r>
          </a:p>
          <a:p>
            <a:pPr marL="1200150" lvl="3" indent="-285750" algn="just">
              <a:buFont typeface="Wingdings" panose="05000000000000000000" pitchFamily="2" charset="2"/>
              <a:buChar char="§"/>
              <a:defRPr/>
            </a:pPr>
            <a:r>
              <a:rPr lang="en-US" sz="1400" dirty="0">
                <a:solidFill>
                  <a:srgbClr val="3366CC"/>
                </a:solidFill>
              </a:rPr>
              <a:t>Data frequency and content</a:t>
            </a:r>
          </a:p>
          <a:p>
            <a:pPr marL="1200150" lvl="3" indent="-285750" algn="just">
              <a:buFont typeface="Wingdings" panose="05000000000000000000" pitchFamily="2" charset="2"/>
              <a:buChar char="§"/>
              <a:defRPr/>
            </a:pPr>
            <a:r>
              <a:rPr lang="en-US" sz="1400" dirty="0">
                <a:solidFill>
                  <a:srgbClr val="3366CC"/>
                </a:solidFill>
              </a:rPr>
              <a:t>Signals and alarms</a:t>
            </a:r>
          </a:p>
          <a:p>
            <a:pPr marL="1200150" lvl="3" indent="-285750" algn="just">
              <a:buFont typeface="Wingdings" panose="05000000000000000000" pitchFamily="2" charset="2"/>
              <a:buChar char="§"/>
              <a:defRPr/>
            </a:pPr>
            <a:r>
              <a:rPr lang="en-US" sz="1400" dirty="0">
                <a:solidFill>
                  <a:srgbClr val="3366CC"/>
                </a:solidFill>
              </a:rPr>
              <a:t>Access to measurement facility, verification, modification, calibration, etc.</a:t>
            </a:r>
          </a:p>
          <a:p>
            <a:pPr marL="1200150" lvl="3" indent="-285750" algn="just">
              <a:buFont typeface="Wingdings" panose="05000000000000000000" pitchFamily="2" charset="2"/>
              <a:buChar char="§"/>
              <a:defRPr/>
            </a:pPr>
            <a:r>
              <a:rPr lang="en-US" sz="1400" dirty="0">
                <a:solidFill>
                  <a:srgbClr val="3366CC"/>
                </a:solidFill>
              </a:rPr>
              <a:t>Etc.</a:t>
            </a:r>
          </a:p>
          <a:p>
            <a:pPr marL="0" lvl="1" algn="just">
              <a:defRPr/>
            </a:pPr>
            <a:endParaRPr lang="en-US" dirty="0" smtClean="0">
              <a:solidFill>
                <a:srgbClr val="3366CC"/>
              </a:solidFill>
            </a:endParaRPr>
          </a:p>
          <a:p>
            <a:pPr marL="1200150" lvl="3" indent="-285750" algn="just">
              <a:buFont typeface="Wingdings" panose="05000000000000000000" pitchFamily="2" charset="2"/>
              <a:buChar char="§"/>
              <a:defRPr/>
            </a:pPr>
            <a:endParaRPr lang="en-US" dirty="0">
              <a:solidFill>
                <a:srgbClr val="FF0000"/>
              </a:solidFill>
            </a:endParaRPr>
          </a:p>
          <a:p>
            <a:pPr marL="1200150" lvl="3" indent="-285750" algn="just">
              <a:buFont typeface="Wingdings" panose="05000000000000000000" pitchFamily="2" charset="2"/>
              <a:buChar char="§"/>
              <a:defRPr/>
            </a:pPr>
            <a:endParaRPr lang="en-US" dirty="0" smtClean="0"/>
          </a:p>
          <a:p>
            <a:endParaRPr lang="en-US" dirty="0"/>
          </a:p>
        </p:txBody>
      </p:sp>
      <p:sp>
        <p:nvSpPr>
          <p:cNvPr id="7" name="4 Rectángulo"/>
          <p:cNvSpPr/>
          <p:nvPr/>
        </p:nvSpPr>
        <p:spPr>
          <a:xfrm>
            <a:off x="755576" y="1601334"/>
            <a:ext cx="6984776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68288" lvl="0" indent="-268288" algn="just">
              <a:buFont typeface="Wingdings" pitchFamily="2" charset="2"/>
              <a:buChar char="Ø"/>
            </a:pPr>
            <a:r>
              <a:rPr lang="en-US" dirty="0">
                <a:ea typeface="Arial Unicode MS" pitchFamily="34" charset="-128"/>
              </a:rPr>
              <a:t>IA for </a:t>
            </a:r>
            <a:r>
              <a:rPr lang="en-US" b="1" u="sng" dirty="0">
                <a:ea typeface="Arial Unicode MS" pitchFamily="34" charset="-128"/>
              </a:rPr>
              <a:t>VIP </a:t>
            </a:r>
            <a:r>
              <a:rPr lang="en-US" b="1" u="sng" dirty="0" err="1">
                <a:ea typeface="Arial Unicode MS" pitchFamily="34" charset="-128"/>
              </a:rPr>
              <a:t>Pirineos</a:t>
            </a:r>
            <a:r>
              <a:rPr lang="en-US" b="1" dirty="0">
                <a:ea typeface="Arial Unicode MS" pitchFamily="34" charset="-128"/>
              </a:rPr>
              <a:t> </a:t>
            </a:r>
            <a:r>
              <a:rPr lang="en-US" dirty="0">
                <a:ea typeface="Arial Unicode MS" pitchFamily="34" charset="-128"/>
              </a:rPr>
              <a:t>already </a:t>
            </a:r>
            <a:r>
              <a:rPr lang="en-US" dirty="0" smtClean="0">
                <a:ea typeface="Arial Unicode MS" pitchFamily="34" charset="-128"/>
              </a:rPr>
              <a:t>received</a:t>
            </a:r>
          </a:p>
          <a:p>
            <a:pPr marL="268288" lvl="0" indent="-268288" algn="just">
              <a:buFont typeface="Wingdings" pitchFamily="2" charset="2"/>
              <a:buChar char="Ø"/>
            </a:pPr>
            <a:r>
              <a:rPr lang="en-US" dirty="0" smtClean="0">
                <a:ea typeface="Arial Unicode MS" pitchFamily="34" charset="-128"/>
              </a:rPr>
              <a:t>IA </a:t>
            </a:r>
            <a:r>
              <a:rPr lang="en-US" dirty="0">
                <a:ea typeface="Arial Unicode MS" pitchFamily="34" charset="-128"/>
              </a:rPr>
              <a:t>for </a:t>
            </a:r>
            <a:r>
              <a:rPr lang="en-US" b="1" u="sng" dirty="0">
                <a:ea typeface="Arial Unicode MS" pitchFamily="34" charset="-128"/>
              </a:rPr>
              <a:t>VIP </a:t>
            </a:r>
            <a:r>
              <a:rPr lang="en-US" b="1" u="sng" dirty="0" err="1" smtClean="0">
                <a:ea typeface="Arial Unicode MS" pitchFamily="34" charset="-128"/>
              </a:rPr>
              <a:t>Ibérico</a:t>
            </a:r>
            <a:r>
              <a:rPr lang="en-US" b="1" u="sng" dirty="0">
                <a:ea typeface="Arial Unicode MS" pitchFamily="34" charset="-128"/>
              </a:rPr>
              <a:t> </a:t>
            </a:r>
            <a:r>
              <a:rPr lang="en-US" dirty="0" smtClean="0">
                <a:ea typeface="Arial Unicode MS" pitchFamily="34" charset="-128"/>
              </a:rPr>
              <a:t>committed by </a:t>
            </a:r>
            <a:r>
              <a:rPr lang="en-US" dirty="0">
                <a:ea typeface="Arial Unicode MS" pitchFamily="34" charset="-128"/>
              </a:rPr>
              <a:t>the end of </a:t>
            </a:r>
            <a:r>
              <a:rPr lang="en-US" dirty="0" smtClean="0">
                <a:ea typeface="Arial Unicode MS" pitchFamily="34" charset="-128"/>
              </a:rPr>
              <a:t>July </a:t>
            </a:r>
            <a:endParaRPr lang="en-US" dirty="0">
              <a:ea typeface="Arial Unicode MS" pitchFamily="34" charset="-128"/>
            </a:endParaRPr>
          </a:p>
          <a:p>
            <a:pPr lvl="0" algn="just"/>
            <a:endParaRPr lang="en-US" dirty="0" smtClean="0">
              <a:ea typeface="Arial Unicode MS" pitchFamily="34" charset="-128"/>
            </a:endParaRPr>
          </a:p>
          <a:p>
            <a:pPr lvl="0" algn="just"/>
            <a:r>
              <a:rPr lang="en-US" dirty="0" smtClean="0">
                <a:ea typeface="Arial Unicode MS" pitchFamily="34" charset="-128"/>
              </a:rPr>
              <a:t>Issues </a:t>
            </a:r>
            <a:r>
              <a:rPr lang="en-US" dirty="0">
                <a:ea typeface="Arial Unicode MS" pitchFamily="34" charset="-128"/>
              </a:rPr>
              <a:t>to be addressed in the IA: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6542685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Rectángulo"/>
          <p:cNvSpPr>
            <a:spLocks noChangeArrowheads="1"/>
          </p:cNvSpPr>
          <p:nvPr/>
        </p:nvSpPr>
        <p:spPr bwMode="auto">
          <a:xfrm>
            <a:off x="755576" y="764704"/>
            <a:ext cx="8388424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lvl="0"/>
            <a:r>
              <a:rPr lang="en-US" sz="2400" b="1" dirty="0" smtClean="0"/>
              <a:t>III. </a:t>
            </a:r>
            <a:r>
              <a:rPr lang="en-GB" sz="2400" b="1" dirty="0" smtClean="0"/>
              <a:t>Interoperability NC. Latest developments and next steps in the Region</a:t>
            </a:r>
            <a:endParaRPr lang="es-ES" sz="2400" b="1" dirty="0"/>
          </a:p>
        </p:txBody>
      </p:sp>
      <p:sp>
        <p:nvSpPr>
          <p:cNvPr id="5" name="4 Rectángulo"/>
          <p:cNvSpPr/>
          <p:nvPr/>
        </p:nvSpPr>
        <p:spPr>
          <a:xfrm>
            <a:off x="1187624" y="2852936"/>
            <a:ext cx="6984776" cy="30162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68288" lvl="0" indent="-268288" algn="just">
              <a:buFont typeface="Wingdings" pitchFamily="2" charset="2"/>
              <a:buChar char="Ø"/>
            </a:pPr>
            <a:r>
              <a:rPr lang="en-US" sz="1400" dirty="0" smtClean="0">
                <a:solidFill>
                  <a:srgbClr val="3366CC"/>
                </a:solidFill>
                <a:ea typeface="Arial Unicode MS" pitchFamily="34" charset="-128"/>
              </a:rPr>
              <a:t>Interconnection Agreement: Each IP TSOs must ensure:</a:t>
            </a:r>
            <a:endParaRPr lang="en-US" sz="1400" dirty="0" smtClean="0">
              <a:solidFill>
                <a:srgbClr val="3366CC"/>
              </a:solidFill>
            </a:endParaRPr>
          </a:p>
          <a:p>
            <a:pPr marL="725488" lvl="2" indent="-268288" algn="just">
              <a:buFont typeface="Wingdings" pitchFamily="2" charset="2"/>
              <a:buChar char="ü"/>
              <a:defRPr/>
            </a:pPr>
            <a:r>
              <a:rPr lang="en-US" sz="1400" dirty="0" smtClean="0">
                <a:solidFill>
                  <a:srgbClr val="3366CC"/>
                </a:solidFill>
              </a:rPr>
              <a:t>Rules for the matching process:</a:t>
            </a:r>
          </a:p>
          <a:p>
            <a:pPr marL="1200150" lvl="3" indent="-285750" algn="just">
              <a:buFont typeface="Wingdings" panose="05000000000000000000" pitchFamily="2" charset="2"/>
              <a:buChar char="§"/>
              <a:defRPr/>
            </a:pPr>
            <a:r>
              <a:rPr lang="en-US" sz="1400" dirty="0" smtClean="0">
                <a:solidFill>
                  <a:srgbClr val="3366CC"/>
                </a:solidFill>
              </a:rPr>
              <a:t>Rules of the communication and processing</a:t>
            </a:r>
          </a:p>
          <a:p>
            <a:pPr marL="1200150" lvl="3" indent="-285750" algn="just">
              <a:buFont typeface="Wingdings" panose="05000000000000000000" pitchFamily="2" charset="2"/>
              <a:buChar char="§"/>
              <a:defRPr/>
            </a:pPr>
            <a:r>
              <a:rPr lang="en-US" sz="1400" dirty="0" smtClean="0">
                <a:solidFill>
                  <a:srgbClr val="3366CC"/>
                </a:solidFill>
              </a:rPr>
              <a:t>Matching rule for nominations and </a:t>
            </a:r>
            <a:r>
              <a:rPr lang="en-US" sz="1400" dirty="0" err="1" smtClean="0">
                <a:solidFill>
                  <a:srgbClr val="3366CC"/>
                </a:solidFill>
              </a:rPr>
              <a:t>renominations</a:t>
            </a:r>
            <a:endParaRPr lang="en-US" sz="1400" dirty="0" smtClean="0">
              <a:solidFill>
                <a:srgbClr val="3366CC"/>
              </a:solidFill>
            </a:endParaRPr>
          </a:p>
          <a:p>
            <a:pPr marL="1200150" lvl="3" indent="-285750" algn="just">
              <a:buFont typeface="Wingdings" panose="05000000000000000000" pitchFamily="2" charset="2"/>
              <a:buChar char="§"/>
              <a:defRPr/>
            </a:pPr>
            <a:r>
              <a:rPr lang="en-US" sz="1400" dirty="0" smtClean="0">
                <a:solidFill>
                  <a:srgbClr val="3366CC"/>
                </a:solidFill>
              </a:rPr>
              <a:t>Provision of data exchange for the matching process</a:t>
            </a:r>
          </a:p>
          <a:p>
            <a:pPr marL="725488" lvl="2" indent="-268288" algn="just">
              <a:buFont typeface="Wingdings" pitchFamily="2" charset="2"/>
              <a:buChar char="ü"/>
              <a:defRPr/>
            </a:pPr>
            <a:r>
              <a:rPr lang="en-US" sz="1400" dirty="0" smtClean="0">
                <a:solidFill>
                  <a:srgbClr val="3366CC"/>
                </a:solidFill>
              </a:rPr>
              <a:t>Rules </a:t>
            </a:r>
            <a:r>
              <a:rPr lang="en-US" sz="1400" dirty="0">
                <a:solidFill>
                  <a:srgbClr val="3366CC"/>
                </a:solidFill>
              </a:rPr>
              <a:t>for allocation of gas quantities</a:t>
            </a:r>
          </a:p>
          <a:p>
            <a:pPr marL="1200150" lvl="3" indent="-285750" algn="just">
              <a:buFont typeface="Wingdings" panose="05000000000000000000" pitchFamily="2" charset="2"/>
              <a:buChar char="§"/>
              <a:defRPr/>
            </a:pPr>
            <a:r>
              <a:rPr lang="en-US" sz="1400" dirty="0">
                <a:solidFill>
                  <a:srgbClr val="3366CC"/>
                </a:solidFill>
              </a:rPr>
              <a:t>Operational Balancing Account: as close to zero as possible.</a:t>
            </a:r>
          </a:p>
          <a:p>
            <a:pPr marL="1200150" lvl="3" indent="-285750" algn="just">
              <a:buFont typeface="Wingdings" panose="05000000000000000000" pitchFamily="2" charset="2"/>
              <a:buChar char="§"/>
              <a:defRPr/>
            </a:pPr>
            <a:r>
              <a:rPr lang="en-US" sz="1400" dirty="0">
                <a:solidFill>
                  <a:srgbClr val="3366CC"/>
                </a:solidFill>
              </a:rPr>
              <a:t>OBA takes into account characteristics of IP, </a:t>
            </a:r>
            <a:r>
              <a:rPr lang="en-US" sz="1400" dirty="0" err="1">
                <a:solidFill>
                  <a:srgbClr val="3366CC"/>
                </a:solidFill>
              </a:rPr>
              <a:t>linepack</a:t>
            </a:r>
            <a:r>
              <a:rPr lang="en-US" sz="1400" dirty="0">
                <a:solidFill>
                  <a:srgbClr val="3366CC"/>
                </a:solidFill>
              </a:rPr>
              <a:t>, capacities, gas flow dynamics.</a:t>
            </a:r>
          </a:p>
          <a:p>
            <a:pPr marL="1200150" lvl="3" indent="-285750" algn="just">
              <a:buFont typeface="Wingdings" panose="05000000000000000000" pitchFamily="2" charset="2"/>
              <a:buChar char="§"/>
              <a:defRPr/>
            </a:pPr>
            <a:r>
              <a:rPr lang="en-US" sz="1400" dirty="0">
                <a:solidFill>
                  <a:srgbClr val="3366CC"/>
                </a:solidFill>
              </a:rPr>
              <a:t>If other rule different to OBA is followed this rule must be published and network users are invited to comment.</a:t>
            </a:r>
          </a:p>
          <a:p>
            <a:pPr marL="0" lvl="1" algn="just">
              <a:defRPr/>
            </a:pPr>
            <a:endParaRPr lang="en-US" dirty="0" smtClean="0"/>
          </a:p>
          <a:p>
            <a:endParaRPr lang="en-US" dirty="0"/>
          </a:p>
        </p:txBody>
      </p:sp>
      <p:sp>
        <p:nvSpPr>
          <p:cNvPr id="8" name="4 Rectángulo"/>
          <p:cNvSpPr/>
          <p:nvPr/>
        </p:nvSpPr>
        <p:spPr>
          <a:xfrm>
            <a:off x="755576" y="1601334"/>
            <a:ext cx="6984776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68288" lvl="0" indent="-268288" algn="just">
              <a:buFont typeface="Wingdings" pitchFamily="2" charset="2"/>
              <a:buChar char="Ø"/>
            </a:pPr>
            <a:r>
              <a:rPr lang="en-US" dirty="0">
                <a:ea typeface="Arial Unicode MS" pitchFamily="34" charset="-128"/>
              </a:rPr>
              <a:t>IA for </a:t>
            </a:r>
            <a:r>
              <a:rPr lang="en-US" b="1" u="sng" dirty="0">
                <a:ea typeface="Arial Unicode MS" pitchFamily="34" charset="-128"/>
              </a:rPr>
              <a:t>VIP </a:t>
            </a:r>
            <a:r>
              <a:rPr lang="en-US" b="1" u="sng" dirty="0" err="1">
                <a:ea typeface="Arial Unicode MS" pitchFamily="34" charset="-128"/>
              </a:rPr>
              <a:t>Pirineos</a:t>
            </a:r>
            <a:r>
              <a:rPr lang="en-US" b="1" dirty="0">
                <a:ea typeface="Arial Unicode MS" pitchFamily="34" charset="-128"/>
              </a:rPr>
              <a:t> </a:t>
            </a:r>
            <a:r>
              <a:rPr lang="en-US" dirty="0">
                <a:ea typeface="Arial Unicode MS" pitchFamily="34" charset="-128"/>
              </a:rPr>
              <a:t>already </a:t>
            </a:r>
            <a:r>
              <a:rPr lang="en-US" dirty="0" smtClean="0">
                <a:ea typeface="Arial Unicode MS" pitchFamily="34" charset="-128"/>
              </a:rPr>
              <a:t>received</a:t>
            </a:r>
          </a:p>
          <a:p>
            <a:pPr marL="268288" lvl="0" indent="-268288" algn="just">
              <a:buFont typeface="Wingdings" pitchFamily="2" charset="2"/>
              <a:buChar char="Ø"/>
            </a:pPr>
            <a:r>
              <a:rPr lang="en-US" dirty="0" smtClean="0">
                <a:ea typeface="Arial Unicode MS" pitchFamily="34" charset="-128"/>
              </a:rPr>
              <a:t>IA </a:t>
            </a:r>
            <a:r>
              <a:rPr lang="en-US" dirty="0">
                <a:ea typeface="Arial Unicode MS" pitchFamily="34" charset="-128"/>
              </a:rPr>
              <a:t>for </a:t>
            </a:r>
            <a:r>
              <a:rPr lang="en-US" b="1" u="sng" dirty="0">
                <a:ea typeface="Arial Unicode MS" pitchFamily="34" charset="-128"/>
              </a:rPr>
              <a:t>VIP </a:t>
            </a:r>
            <a:r>
              <a:rPr lang="en-US" b="1" u="sng" dirty="0" err="1" smtClean="0">
                <a:ea typeface="Arial Unicode MS" pitchFamily="34" charset="-128"/>
              </a:rPr>
              <a:t>Ibérico</a:t>
            </a:r>
            <a:r>
              <a:rPr lang="en-US" b="1" u="sng" dirty="0">
                <a:ea typeface="Arial Unicode MS" pitchFamily="34" charset="-128"/>
              </a:rPr>
              <a:t> </a:t>
            </a:r>
            <a:r>
              <a:rPr lang="en-US" dirty="0" smtClean="0">
                <a:ea typeface="Arial Unicode MS" pitchFamily="34" charset="-128"/>
              </a:rPr>
              <a:t>committed by </a:t>
            </a:r>
            <a:r>
              <a:rPr lang="en-US" dirty="0">
                <a:ea typeface="Arial Unicode MS" pitchFamily="34" charset="-128"/>
              </a:rPr>
              <a:t>the end of </a:t>
            </a:r>
            <a:r>
              <a:rPr lang="en-US" dirty="0" smtClean="0">
                <a:ea typeface="Arial Unicode MS" pitchFamily="34" charset="-128"/>
              </a:rPr>
              <a:t>July </a:t>
            </a:r>
            <a:endParaRPr lang="en-US" dirty="0">
              <a:ea typeface="Arial Unicode MS" pitchFamily="34" charset="-128"/>
            </a:endParaRPr>
          </a:p>
          <a:p>
            <a:pPr lvl="0" algn="just"/>
            <a:endParaRPr lang="en-US" dirty="0" smtClean="0">
              <a:ea typeface="Arial Unicode MS" pitchFamily="34" charset="-128"/>
            </a:endParaRPr>
          </a:p>
          <a:p>
            <a:pPr lvl="0" algn="just"/>
            <a:r>
              <a:rPr lang="en-US" dirty="0" smtClean="0">
                <a:ea typeface="Arial Unicode MS" pitchFamily="34" charset="-128"/>
              </a:rPr>
              <a:t>Issues </a:t>
            </a:r>
            <a:r>
              <a:rPr lang="en-US" dirty="0">
                <a:ea typeface="Arial Unicode MS" pitchFamily="34" charset="-128"/>
              </a:rPr>
              <a:t>to be addressed in the IA: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9818013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Rectángulo"/>
          <p:cNvSpPr>
            <a:spLocks noChangeArrowheads="1"/>
          </p:cNvSpPr>
          <p:nvPr/>
        </p:nvSpPr>
        <p:spPr bwMode="auto">
          <a:xfrm>
            <a:off x="755576" y="764704"/>
            <a:ext cx="8388424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lvl="0"/>
            <a:r>
              <a:rPr lang="en-US" sz="2400" b="1" dirty="0" smtClean="0"/>
              <a:t>III. </a:t>
            </a:r>
            <a:r>
              <a:rPr lang="en-GB" sz="2400" b="1" dirty="0" smtClean="0"/>
              <a:t>Interoperability NC. Latest developments and next steps in the Region</a:t>
            </a:r>
            <a:endParaRPr lang="es-ES" sz="2400" b="1" dirty="0"/>
          </a:p>
        </p:txBody>
      </p:sp>
      <p:sp>
        <p:nvSpPr>
          <p:cNvPr id="5" name="4 Rectángulo"/>
          <p:cNvSpPr/>
          <p:nvPr/>
        </p:nvSpPr>
        <p:spPr>
          <a:xfrm>
            <a:off x="1187624" y="2564904"/>
            <a:ext cx="8064896" cy="52322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68288" lvl="0" indent="-268288" algn="just">
              <a:buFont typeface="Wingdings" pitchFamily="2" charset="2"/>
              <a:buChar char="Ø"/>
            </a:pPr>
            <a:r>
              <a:rPr lang="en-US" sz="1400" dirty="0" smtClean="0">
                <a:solidFill>
                  <a:srgbClr val="3366CC"/>
                </a:solidFill>
                <a:ea typeface="Arial Unicode MS" pitchFamily="34" charset="-128"/>
              </a:rPr>
              <a:t>Interconnection Agreement: Each IP TSOs must ensure:</a:t>
            </a:r>
            <a:endParaRPr lang="en-US" sz="1400" dirty="0" smtClean="0">
              <a:solidFill>
                <a:srgbClr val="3366CC"/>
              </a:solidFill>
            </a:endParaRPr>
          </a:p>
          <a:p>
            <a:pPr marL="725488" lvl="2" indent="-268288" algn="just">
              <a:buFont typeface="Wingdings" pitchFamily="2" charset="2"/>
              <a:buChar char="ü"/>
              <a:defRPr/>
            </a:pPr>
            <a:r>
              <a:rPr lang="en-US" sz="1400" dirty="0" smtClean="0">
                <a:solidFill>
                  <a:srgbClr val="3366CC"/>
                </a:solidFill>
              </a:rPr>
              <a:t>Communication procedures in exceptional events</a:t>
            </a:r>
          </a:p>
          <a:p>
            <a:pPr marL="1200150" lvl="2" indent="-285750">
              <a:buFont typeface="Wingdings" panose="05000000000000000000" pitchFamily="2" charset="2"/>
              <a:buChar char="§"/>
            </a:pPr>
            <a:r>
              <a:rPr lang="en-US" sz="1400" dirty="0" smtClean="0">
                <a:solidFill>
                  <a:srgbClr val="3366CC"/>
                </a:solidFill>
              </a:rPr>
              <a:t>Possible impact on quantities and quality</a:t>
            </a:r>
          </a:p>
          <a:p>
            <a:pPr marL="1200150" lvl="2" indent="-285750">
              <a:buFont typeface="Wingdings" panose="05000000000000000000" pitchFamily="2" charset="2"/>
              <a:buChar char="§"/>
            </a:pPr>
            <a:r>
              <a:rPr lang="en-US" sz="1400" dirty="0" smtClean="0">
                <a:solidFill>
                  <a:srgbClr val="3366CC"/>
                </a:solidFill>
              </a:rPr>
              <a:t>Possible impact on confirmed quantities </a:t>
            </a:r>
          </a:p>
          <a:p>
            <a:pPr marL="1200150" lvl="2" indent="-285750">
              <a:buFont typeface="Wingdings" panose="05000000000000000000" pitchFamily="2" charset="2"/>
              <a:buChar char="§"/>
            </a:pPr>
            <a:r>
              <a:rPr lang="en-US" sz="1400" dirty="0" smtClean="0">
                <a:solidFill>
                  <a:srgbClr val="3366CC"/>
                </a:solidFill>
              </a:rPr>
              <a:t>Expected and actual end of the exceptional event</a:t>
            </a:r>
          </a:p>
          <a:p>
            <a:pPr marL="742950" lvl="1" indent="-285750">
              <a:buFont typeface="Wingdings" panose="05000000000000000000" pitchFamily="2" charset="2"/>
              <a:buChar char="ü"/>
            </a:pPr>
            <a:r>
              <a:rPr lang="en-US" sz="1400" dirty="0" smtClean="0">
                <a:solidFill>
                  <a:srgbClr val="3366CC"/>
                </a:solidFill>
              </a:rPr>
              <a:t>Settlement of disputes.</a:t>
            </a:r>
          </a:p>
          <a:p>
            <a:pPr marL="742950" lvl="1" indent="-285750">
              <a:buFont typeface="Wingdings" panose="05000000000000000000" pitchFamily="2" charset="2"/>
              <a:buChar char="ü"/>
            </a:pPr>
            <a:r>
              <a:rPr lang="en-US" sz="1400" dirty="0" smtClean="0">
                <a:solidFill>
                  <a:srgbClr val="3366CC"/>
                </a:solidFill>
              </a:rPr>
              <a:t>Amendment process </a:t>
            </a:r>
          </a:p>
          <a:p>
            <a:pPr lvl="1"/>
            <a:endParaRPr lang="en-US" sz="1400" dirty="0" smtClean="0">
              <a:solidFill>
                <a:srgbClr val="3366CC"/>
              </a:solidFill>
            </a:endParaRPr>
          </a:p>
          <a:p>
            <a:pPr marL="268288" lvl="0" indent="-268288" algn="just">
              <a:buFont typeface="Wingdings" pitchFamily="2" charset="2"/>
              <a:buChar char="Ø"/>
            </a:pPr>
            <a:r>
              <a:rPr lang="en-US" sz="1400" dirty="0" smtClean="0">
                <a:solidFill>
                  <a:srgbClr val="3366CC"/>
                </a:solidFill>
                <a:ea typeface="Arial Unicode MS" pitchFamily="34" charset="-128"/>
              </a:rPr>
              <a:t>Gas </a:t>
            </a:r>
            <a:r>
              <a:rPr lang="en-US" sz="1400" dirty="0">
                <a:solidFill>
                  <a:srgbClr val="3366CC"/>
                </a:solidFill>
                <a:ea typeface="Arial Unicode MS" pitchFamily="34" charset="-128"/>
              </a:rPr>
              <a:t>quality Data Publication. (Art. 16)</a:t>
            </a:r>
          </a:p>
          <a:p>
            <a:pPr marL="742950" lvl="1" indent="-285750" algn="just">
              <a:buFont typeface="Wingdings" panose="05000000000000000000" pitchFamily="2" charset="2"/>
              <a:buChar char="ü"/>
            </a:pPr>
            <a:r>
              <a:rPr lang="en-US" sz="1400" dirty="0">
                <a:solidFill>
                  <a:srgbClr val="3366CC"/>
                </a:solidFill>
                <a:ea typeface="Arial Unicode MS" pitchFamily="34" charset="-128"/>
              </a:rPr>
              <a:t>Once per hour during the gas day (</a:t>
            </a:r>
            <a:r>
              <a:rPr lang="en-US" sz="1400" dirty="0" err="1">
                <a:solidFill>
                  <a:srgbClr val="3366CC"/>
                </a:solidFill>
                <a:ea typeface="Arial Unicode MS" pitchFamily="34" charset="-128"/>
              </a:rPr>
              <a:t>Wobbe</a:t>
            </a:r>
            <a:r>
              <a:rPr lang="en-US" sz="1400" dirty="0">
                <a:solidFill>
                  <a:srgbClr val="3366CC"/>
                </a:solidFill>
                <a:ea typeface="Arial Unicode MS" pitchFamily="34" charset="-128"/>
              </a:rPr>
              <a:t> index and GCV) every IP. </a:t>
            </a:r>
          </a:p>
          <a:p>
            <a:pPr marL="742950" lvl="1" indent="-285750" algn="just">
              <a:buFont typeface="Wingdings" panose="05000000000000000000" pitchFamily="2" charset="2"/>
              <a:buChar char="ü"/>
            </a:pPr>
            <a:r>
              <a:rPr lang="en-US" sz="1400" dirty="0">
                <a:solidFill>
                  <a:srgbClr val="3366CC"/>
                </a:solidFill>
                <a:ea typeface="Arial Unicode MS" pitchFamily="34" charset="-128"/>
              </a:rPr>
              <a:t>Data availability, for so long?</a:t>
            </a:r>
          </a:p>
          <a:p>
            <a:pPr lvl="1" algn="just"/>
            <a:endParaRPr lang="en-US" sz="1400" dirty="0">
              <a:solidFill>
                <a:srgbClr val="3366CC"/>
              </a:solidFill>
            </a:endParaRP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en-US" sz="1400" dirty="0">
                <a:solidFill>
                  <a:srgbClr val="3366CC"/>
                </a:solidFill>
              </a:rPr>
              <a:t>Information provision on short term gas quality variation. (Art. 17)</a:t>
            </a:r>
          </a:p>
          <a:p>
            <a:pPr marL="742950" lvl="1" indent="-285750" algn="just">
              <a:buFont typeface="Wingdings" panose="05000000000000000000" pitchFamily="2" charset="2"/>
              <a:buChar char="ü"/>
            </a:pPr>
            <a:r>
              <a:rPr lang="en-US" sz="1400" dirty="0">
                <a:solidFill>
                  <a:srgbClr val="3366CC"/>
                </a:solidFill>
              </a:rPr>
              <a:t>List of parties to receive gas quality information</a:t>
            </a:r>
            <a:r>
              <a:rPr lang="en-US" sz="1400" dirty="0" smtClean="0">
                <a:solidFill>
                  <a:srgbClr val="3366CC"/>
                </a:solidFill>
              </a:rPr>
              <a:t>.</a:t>
            </a:r>
          </a:p>
          <a:p>
            <a:pPr marL="742950" lvl="1" indent="-285750" algn="just">
              <a:buFont typeface="Wingdings" panose="05000000000000000000" pitchFamily="2" charset="2"/>
              <a:buChar char="ü"/>
            </a:pPr>
            <a:endParaRPr lang="en-US" sz="1400" dirty="0">
              <a:solidFill>
                <a:srgbClr val="3366CC"/>
              </a:solidFill>
            </a:endParaRPr>
          </a:p>
          <a:p>
            <a:pPr marL="268288" lvl="0" indent="-268288" algn="just">
              <a:buFont typeface="Wingdings" pitchFamily="2" charset="2"/>
              <a:buChar char="Ø"/>
            </a:pPr>
            <a:r>
              <a:rPr lang="en-US" sz="1400" dirty="0">
                <a:solidFill>
                  <a:srgbClr val="3366CC"/>
                </a:solidFill>
                <a:ea typeface="Arial Unicode MS" pitchFamily="34" charset="-128"/>
              </a:rPr>
              <a:t>Common data exchange solutions (Art. 20 to 24)</a:t>
            </a:r>
          </a:p>
          <a:p>
            <a:pPr marL="742950" lvl="1" indent="-285750" algn="just">
              <a:buFont typeface="Wingdings" panose="05000000000000000000" pitchFamily="2" charset="2"/>
              <a:buChar char="ü"/>
            </a:pPr>
            <a:r>
              <a:rPr lang="en-US" sz="1400" dirty="0">
                <a:solidFill>
                  <a:srgbClr val="3366CC"/>
                </a:solidFill>
                <a:ea typeface="Arial Unicode MS" pitchFamily="34" charset="-128"/>
              </a:rPr>
              <a:t>Document based data exchange</a:t>
            </a:r>
          </a:p>
          <a:p>
            <a:pPr marL="742950" lvl="1" indent="-285750" algn="just">
              <a:buFont typeface="Wingdings" panose="05000000000000000000" pitchFamily="2" charset="2"/>
              <a:buChar char="ü"/>
            </a:pPr>
            <a:r>
              <a:rPr lang="en-US" sz="1400" dirty="0">
                <a:solidFill>
                  <a:srgbClr val="3366CC"/>
                </a:solidFill>
                <a:ea typeface="Arial Unicode MS" pitchFamily="34" charset="-128"/>
              </a:rPr>
              <a:t>Integrated data exchange</a:t>
            </a:r>
          </a:p>
          <a:p>
            <a:pPr marL="742950" lvl="1" indent="-285750" algn="just">
              <a:buFont typeface="Wingdings" panose="05000000000000000000" pitchFamily="2" charset="2"/>
              <a:buChar char="ü"/>
            </a:pPr>
            <a:r>
              <a:rPr lang="en-US" sz="1400" dirty="0">
                <a:solidFill>
                  <a:srgbClr val="3366CC"/>
                </a:solidFill>
                <a:ea typeface="Arial Unicode MS" pitchFamily="34" charset="-128"/>
              </a:rPr>
              <a:t>Interactive data exchange</a:t>
            </a:r>
          </a:p>
          <a:p>
            <a:pPr algn="just"/>
            <a:endParaRPr lang="en-US" sz="1400" dirty="0">
              <a:solidFill>
                <a:srgbClr val="3366CC"/>
              </a:solidFill>
            </a:endParaRPr>
          </a:p>
          <a:p>
            <a:endParaRPr lang="en-US" dirty="0" smtClean="0">
              <a:solidFill>
                <a:srgbClr val="FF0000"/>
              </a:solidFill>
            </a:endParaRPr>
          </a:p>
          <a:p>
            <a:pPr marL="742950" lvl="1" indent="-285750">
              <a:buFont typeface="Wingdings" panose="05000000000000000000" pitchFamily="2" charset="2"/>
              <a:buChar char="ü"/>
            </a:pPr>
            <a:endParaRPr lang="en-US" dirty="0">
              <a:solidFill>
                <a:srgbClr val="FF0000"/>
              </a:solidFill>
            </a:endParaRPr>
          </a:p>
          <a:p>
            <a:pPr marL="742950" lvl="1" indent="-285750">
              <a:buFont typeface="Wingdings" panose="05000000000000000000" pitchFamily="2" charset="2"/>
              <a:buChar char="ü"/>
            </a:pPr>
            <a:endParaRPr lang="en-US" dirty="0"/>
          </a:p>
        </p:txBody>
      </p:sp>
      <p:sp>
        <p:nvSpPr>
          <p:cNvPr id="4" name="4 Rectángulo"/>
          <p:cNvSpPr/>
          <p:nvPr/>
        </p:nvSpPr>
        <p:spPr>
          <a:xfrm>
            <a:off x="755576" y="1601334"/>
            <a:ext cx="698477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68288" lvl="0" indent="-268288" algn="just">
              <a:buFont typeface="Wingdings" pitchFamily="2" charset="2"/>
              <a:buChar char="Ø"/>
            </a:pPr>
            <a:r>
              <a:rPr lang="en-US" dirty="0">
                <a:ea typeface="Arial Unicode MS" pitchFamily="34" charset="-128"/>
              </a:rPr>
              <a:t>IA for </a:t>
            </a:r>
            <a:r>
              <a:rPr lang="en-US" b="1" u="sng" dirty="0">
                <a:ea typeface="Arial Unicode MS" pitchFamily="34" charset="-128"/>
              </a:rPr>
              <a:t>VIP </a:t>
            </a:r>
            <a:r>
              <a:rPr lang="en-US" b="1" u="sng" dirty="0" err="1">
                <a:ea typeface="Arial Unicode MS" pitchFamily="34" charset="-128"/>
              </a:rPr>
              <a:t>Pirineos</a:t>
            </a:r>
            <a:r>
              <a:rPr lang="en-US" b="1" dirty="0">
                <a:ea typeface="Arial Unicode MS" pitchFamily="34" charset="-128"/>
              </a:rPr>
              <a:t> </a:t>
            </a:r>
            <a:r>
              <a:rPr lang="en-US" dirty="0">
                <a:ea typeface="Arial Unicode MS" pitchFamily="34" charset="-128"/>
              </a:rPr>
              <a:t>already </a:t>
            </a:r>
            <a:r>
              <a:rPr lang="en-US" dirty="0" smtClean="0">
                <a:ea typeface="Arial Unicode MS" pitchFamily="34" charset="-128"/>
              </a:rPr>
              <a:t>received</a:t>
            </a:r>
          </a:p>
          <a:p>
            <a:pPr marL="268288" lvl="0" indent="-268288" algn="just">
              <a:buFont typeface="Wingdings" pitchFamily="2" charset="2"/>
              <a:buChar char="Ø"/>
            </a:pPr>
            <a:r>
              <a:rPr lang="en-US" dirty="0" smtClean="0">
                <a:ea typeface="Arial Unicode MS" pitchFamily="34" charset="-128"/>
              </a:rPr>
              <a:t>IA </a:t>
            </a:r>
            <a:r>
              <a:rPr lang="en-US" dirty="0">
                <a:ea typeface="Arial Unicode MS" pitchFamily="34" charset="-128"/>
              </a:rPr>
              <a:t>for </a:t>
            </a:r>
            <a:r>
              <a:rPr lang="en-US" b="1" u="sng" dirty="0">
                <a:ea typeface="Arial Unicode MS" pitchFamily="34" charset="-128"/>
              </a:rPr>
              <a:t>VIP </a:t>
            </a:r>
            <a:r>
              <a:rPr lang="en-US" b="1" u="sng" dirty="0" err="1" smtClean="0">
                <a:ea typeface="Arial Unicode MS" pitchFamily="34" charset="-128"/>
              </a:rPr>
              <a:t>Ibérico</a:t>
            </a:r>
            <a:r>
              <a:rPr lang="en-US" b="1" u="sng" dirty="0">
                <a:ea typeface="Arial Unicode MS" pitchFamily="34" charset="-128"/>
              </a:rPr>
              <a:t> </a:t>
            </a:r>
            <a:r>
              <a:rPr lang="en-US" dirty="0" smtClean="0">
                <a:ea typeface="Arial Unicode MS" pitchFamily="34" charset="-128"/>
              </a:rPr>
              <a:t>committed by </a:t>
            </a:r>
            <a:r>
              <a:rPr lang="en-US" dirty="0">
                <a:ea typeface="Arial Unicode MS" pitchFamily="34" charset="-128"/>
              </a:rPr>
              <a:t>the end of </a:t>
            </a:r>
            <a:r>
              <a:rPr lang="en-US" dirty="0" smtClean="0">
                <a:ea typeface="Arial Unicode MS" pitchFamily="34" charset="-128"/>
              </a:rPr>
              <a:t>July </a:t>
            </a:r>
            <a:endParaRPr lang="en-US" dirty="0">
              <a:ea typeface="Arial Unicode MS" pitchFamily="34" charset="-128"/>
            </a:endParaRPr>
          </a:p>
          <a:p>
            <a:pPr lvl="0" algn="just"/>
            <a:r>
              <a:rPr lang="en-US" dirty="0" smtClean="0">
                <a:ea typeface="Arial Unicode MS" pitchFamily="34" charset="-128"/>
              </a:rPr>
              <a:t>Issues </a:t>
            </a:r>
            <a:r>
              <a:rPr lang="en-US" dirty="0">
                <a:ea typeface="Arial Unicode MS" pitchFamily="34" charset="-128"/>
              </a:rPr>
              <a:t>to be addressed in the IA: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0177140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Rectángulo"/>
          <p:cNvSpPr>
            <a:spLocks noChangeArrowheads="1"/>
          </p:cNvSpPr>
          <p:nvPr/>
        </p:nvSpPr>
        <p:spPr bwMode="auto">
          <a:xfrm>
            <a:off x="755576" y="764704"/>
            <a:ext cx="838842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lvl="0"/>
            <a:r>
              <a:rPr lang="en-US" sz="2400" b="1" dirty="0" smtClean="0"/>
              <a:t>II. </a:t>
            </a:r>
            <a:r>
              <a:rPr lang="en-GB" sz="2400" b="1" dirty="0" smtClean="0"/>
              <a:t>Interoperability NC. Implementation</a:t>
            </a:r>
            <a:endParaRPr lang="es-ES" sz="2400" b="1" dirty="0"/>
          </a:p>
        </p:txBody>
      </p:sp>
      <p:sp>
        <p:nvSpPr>
          <p:cNvPr id="5" name="4 Rectángulo"/>
          <p:cNvSpPr/>
          <p:nvPr/>
        </p:nvSpPr>
        <p:spPr>
          <a:xfrm>
            <a:off x="971600" y="2204864"/>
            <a:ext cx="6984776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200" b="1" dirty="0" smtClean="0">
                <a:ea typeface="Arial Unicode MS" pitchFamily="34" charset="-128"/>
              </a:rPr>
              <a:t>Implementation</a:t>
            </a:r>
          </a:p>
          <a:p>
            <a:pPr algn="just"/>
            <a:endParaRPr lang="en-US" sz="2200" b="1" dirty="0" smtClean="0">
              <a:ea typeface="Arial Unicode MS" pitchFamily="34" charset="-128"/>
            </a:endParaRPr>
          </a:p>
          <a:p>
            <a:pPr marL="268288" indent="-268288" algn="just">
              <a:buFont typeface="Wingdings" pitchFamily="2" charset="2"/>
              <a:buChar char="Ø"/>
            </a:pPr>
            <a:r>
              <a:rPr lang="en-US" b="1" dirty="0" smtClean="0">
                <a:ea typeface="Arial Unicode MS" pitchFamily="34" charset="-128"/>
              </a:rPr>
              <a:t>Interconnection Agreement </a:t>
            </a:r>
            <a:r>
              <a:rPr lang="en-US" dirty="0">
                <a:solidFill>
                  <a:srgbClr val="00B0F0"/>
                </a:solidFill>
                <a:ea typeface="Arial Unicode MS" pitchFamily="34" charset="-128"/>
              </a:rPr>
              <a:t>(TSO</a:t>
            </a:r>
            <a:r>
              <a:rPr lang="en-US" dirty="0" smtClean="0">
                <a:solidFill>
                  <a:srgbClr val="00B0F0"/>
                </a:solidFill>
                <a:ea typeface="Arial Unicode MS" pitchFamily="34" charset="-128"/>
              </a:rPr>
              <a:t>)</a:t>
            </a:r>
            <a:r>
              <a:rPr lang="en-US" b="1" dirty="0" smtClean="0">
                <a:ea typeface="Arial Unicode MS" pitchFamily="34" charset="-128"/>
              </a:rPr>
              <a:t>: </a:t>
            </a:r>
          </a:p>
          <a:p>
            <a:pPr marL="742950" lvl="1" indent="-285750" algn="just">
              <a:buFont typeface="Wingdings" panose="05000000000000000000" pitchFamily="2" charset="2"/>
              <a:buChar char="§"/>
            </a:pPr>
            <a:r>
              <a:rPr lang="fr-FR" dirty="0" err="1" smtClean="0"/>
              <a:t>Interconnection</a:t>
            </a:r>
            <a:r>
              <a:rPr lang="fr-FR" dirty="0" smtClean="0"/>
              <a:t> </a:t>
            </a:r>
            <a:r>
              <a:rPr lang="fr-FR" dirty="0"/>
              <a:t>Agreement Template : </a:t>
            </a:r>
            <a:r>
              <a:rPr lang="fr-FR" dirty="0" err="1">
                <a:solidFill>
                  <a:srgbClr val="0000FF"/>
                </a:solidFill>
                <a:hlinkClick r:id="rId2"/>
              </a:rPr>
              <a:t>published</a:t>
            </a:r>
            <a:r>
              <a:rPr lang="fr-FR" dirty="0">
                <a:solidFill>
                  <a:srgbClr val="0000FF"/>
                </a:solidFill>
              </a:rPr>
              <a:t> </a:t>
            </a:r>
            <a:r>
              <a:rPr lang="fr-FR" dirty="0"/>
              <a:t>on </a:t>
            </a:r>
            <a:r>
              <a:rPr lang="fr-FR" dirty="0" smtClean="0"/>
              <a:t>11</a:t>
            </a:r>
            <a:r>
              <a:rPr lang="fr-FR" baseline="30000" dirty="0" smtClean="0"/>
              <a:t>th</a:t>
            </a:r>
            <a:r>
              <a:rPr lang="fr-FR" baseline="30000" dirty="0" smtClean="0"/>
              <a:t> </a:t>
            </a:r>
            <a:r>
              <a:rPr lang="fr-FR" dirty="0"/>
              <a:t>April 2016 </a:t>
            </a:r>
            <a:endParaRPr lang="fr-FR" dirty="0" smtClean="0"/>
          </a:p>
          <a:p>
            <a:pPr marL="742950" lvl="1" indent="-285750" algn="just">
              <a:buFont typeface="Wingdings" panose="05000000000000000000" pitchFamily="2" charset="2"/>
              <a:buChar char="§"/>
            </a:pPr>
            <a:r>
              <a:rPr lang="es-ES" dirty="0" err="1" smtClean="0"/>
              <a:t>Committed</a:t>
            </a:r>
            <a:r>
              <a:rPr lang="es-ES" dirty="0" smtClean="0"/>
              <a:t> </a:t>
            </a:r>
            <a:r>
              <a:rPr lang="es-ES" dirty="0" err="1" smtClean="0"/>
              <a:t>deadlines</a:t>
            </a:r>
            <a:r>
              <a:rPr lang="es-ES" dirty="0" smtClean="0"/>
              <a:t>: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sz="1600" u="sng" dirty="0" smtClean="0">
                <a:solidFill>
                  <a:srgbClr val="0000FF"/>
                </a:solidFill>
              </a:rPr>
              <a:t>France-Spain</a:t>
            </a:r>
            <a:r>
              <a:rPr lang="en-US" sz="1600" dirty="0" smtClean="0"/>
              <a:t>. </a:t>
            </a:r>
            <a:r>
              <a:rPr lang="en-US" sz="1600" dirty="0"/>
              <a:t>IA at the </a:t>
            </a:r>
            <a:r>
              <a:rPr lang="en-US" sz="1600" dirty="0">
                <a:solidFill>
                  <a:srgbClr val="0000FF"/>
                </a:solidFill>
              </a:rPr>
              <a:t>end of June 2016</a:t>
            </a:r>
            <a:r>
              <a:rPr lang="en-US" sz="1600" dirty="0"/>
              <a:t> + 2 months of public </a:t>
            </a:r>
            <a:r>
              <a:rPr lang="en-US" sz="1600" dirty="0" smtClean="0"/>
              <a:t>consultation        </a:t>
            </a:r>
            <a:r>
              <a:rPr lang="en-US" sz="1600" b="1" u="sng" dirty="0" smtClean="0"/>
              <a:t>sent by email on 15</a:t>
            </a:r>
            <a:r>
              <a:rPr lang="en-US" sz="1600" b="1" u="sng" baseline="30000" dirty="0" smtClean="0"/>
              <a:t>th</a:t>
            </a:r>
            <a:r>
              <a:rPr lang="en-US" sz="1600" b="1" u="sng" dirty="0" smtClean="0"/>
              <a:t> July</a:t>
            </a:r>
            <a:endParaRPr lang="es-ES" sz="1600" b="1" u="sng" dirty="0"/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sz="1600" u="sng" dirty="0" smtClean="0">
                <a:solidFill>
                  <a:srgbClr val="0000FF"/>
                </a:solidFill>
              </a:rPr>
              <a:t>Portugal-Spain</a:t>
            </a:r>
            <a:r>
              <a:rPr lang="en-US" sz="1600" dirty="0" smtClean="0"/>
              <a:t>. </a:t>
            </a:r>
            <a:r>
              <a:rPr lang="en-US" sz="1600" dirty="0"/>
              <a:t>IA at the </a:t>
            </a:r>
            <a:r>
              <a:rPr lang="en-US" sz="1600" dirty="0">
                <a:solidFill>
                  <a:srgbClr val="0000FF"/>
                </a:solidFill>
              </a:rPr>
              <a:t>end of July 2016 </a:t>
            </a:r>
            <a:r>
              <a:rPr lang="en-US" sz="1600" dirty="0"/>
              <a:t>+ 2 months of public </a:t>
            </a:r>
            <a:r>
              <a:rPr lang="en-US" sz="1600" dirty="0" smtClean="0"/>
              <a:t>consultation </a:t>
            </a:r>
            <a:endParaRPr lang="es-ES" sz="1600" dirty="0"/>
          </a:p>
          <a:p>
            <a:pPr marL="742950" lvl="1" indent="-285750" algn="just">
              <a:buFont typeface="Wingdings" panose="05000000000000000000" pitchFamily="2" charset="2"/>
              <a:buChar char="§"/>
            </a:pPr>
            <a:r>
              <a:rPr lang="en-US" dirty="0"/>
              <a:t>Other adaptations to the IO NC (TSO)</a:t>
            </a:r>
          </a:p>
          <a:p>
            <a:pPr marL="268288" lvl="0" indent="-268288" algn="just">
              <a:buFont typeface="Wingdings" pitchFamily="2" charset="2"/>
              <a:buChar char="Ø"/>
            </a:pPr>
            <a:r>
              <a:rPr lang="en-US" b="1" dirty="0">
                <a:ea typeface="Arial Unicode MS" pitchFamily="34" charset="-128"/>
              </a:rPr>
              <a:t>NRAs assessment </a:t>
            </a:r>
            <a:r>
              <a:rPr lang="en-US" dirty="0">
                <a:ea typeface="Arial Unicode MS" pitchFamily="34" charset="-128"/>
              </a:rPr>
              <a:t>of the information received by the end of September (one month since formal communication).</a:t>
            </a:r>
          </a:p>
          <a:p>
            <a:pPr marL="268288" lvl="0" indent="-268288" algn="just">
              <a:buFont typeface="Wingdings" pitchFamily="2" charset="2"/>
              <a:buChar char="Ø"/>
            </a:pPr>
            <a:r>
              <a:rPr lang="en-US" dirty="0">
                <a:ea typeface="Arial Unicode MS" pitchFamily="34" charset="-128"/>
              </a:rPr>
              <a:t>Following positive evaluation: publication on the TSO’s web site.</a:t>
            </a:r>
            <a:endParaRPr lang="en-US" dirty="0"/>
          </a:p>
          <a:p>
            <a:pPr marL="285750" indent="-285750" algn="just">
              <a:buFont typeface="Wingdings" panose="05000000000000000000" pitchFamily="2" charset="2"/>
              <a:buChar char="Ø"/>
            </a:pPr>
            <a:endParaRPr lang="en-US" dirty="0" smtClean="0">
              <a:solidFill>
                <a:srgbClr val="00B0F0"/>
              </a:solidFill>
              <a:ea typeface="Arial Unicode MS" pitchFamily="34" charset="-128"/>
            </a:endParaRPr>
          </a:p>
          <a:p>
            <a:endParaRPr lang="en-US" dirty="0"/>
          </a:p>
        </p:txBody>
      </p:sp>
      <p:sp>
        <p:nvSpPr>
          <p:cNvPr id="2" name="Flecha derecha 1"/>
          <p:cNvSpPr/>
          <p:nvPr/>
        </p:nvSpPr>
        <p:spPr>
          <a:xfrm>
            <a:off x="3419872" y="4326112"/>
            <a:ext cx="288032" cy="14401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Rectángulo"/>
          <p:cNvSpPr>
            <a:spLocks noChangeArrowheads="1"/>
          </p:cNvSpPr>
          <p:nvPr/>
        </p:nvSpPr>
        <p:spPr bwMode="auto">
          <a:xfrm>
            <a:off x="755576" y="764704"/>
            <a:ext cx="8388424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lvl="0"/>
            <a:r>
              <a:rPr lang="en-US" sz="2400" b="1" dirty="0" smtClean="0"/>
              <a:t>III. </a:t>
            </a:r>
            <a:r>
              <a:rPr lang="en-GB" sz="2400" b="1" dirty="0" smtClean="0"/>
              <a:t>Interoperability NC. Latest developments and next steps in the Region</a:t>
            </a:r>
            <a:endParaRPr lang="es-ES" sz="2400" b="1" dirty="0"/>
          </a:p>
        </p:txBody>
      </p:sp>
      <p:sp>
        <p:nvSpPr>
          <p:cNvPr id="4" name="3 Rectángulo"/>
          <p:cNvSpPr/>
          <p:nvPr/>
        </p:nvSpPr>
        <p:spPr>
          <a:xfrm>
            <a:off x="971600" y="2865769"/>
            <a:ext cx="6840760" cy="6093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28650" lvl="1" indent="-536575" algn="ctr">
              <a:lnSpc>
                <a:spcPct val="120000"/>
              </a:lnSpc>
              <a:spcBef>
                <a:spcPts val="600"/>
              </a:spcBef>
              <a:spcAft>
                <a:spcPts val="200"/>
              </a:spcAft>
            </a:pPr>
            <a:r>
              <a:rPr lang="en-GB" sz="2800" b="1" dirty="0" smtClean="0">
                <a:solidFill>
                  <a:srgbClr val="FF0000"/>
                </a:solidFill>
              </a:rPr>
              <a:t>(for information by TSOs)</a:t>
            </a:r>
            <a:endParaRPr lang="es-ES" sz="2800" b="1" dirty="0" smtClean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Rectángulo"/>
          <p:cNvSpPr/>
          <p:nvPr/>
        </p:nvSpPr>
        <p:spPr>
          <a:xfrm>
            <a:off x="971600" y="764704"/>
            <a:ext cx="7000634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2400" b="1" dirty="0" smtClean="0">
                <a:solidFill>
                  <a:srgbClr val="264D74"/>
                </a:solidFill>
              </a:rPr>
              <a:t>III. </a:t>
            </a:r>
            <a:r>
              <a:rPr lang="en-GB" sz="2400" b="1" dirty="0" smtClean="0">
                <a:solidFill>
                  <a:srgbClr val="264D74"/>
                </a:solidFill>
              </a:rPr>
              <a:t>Balancing NC. Status of the implementation</a:t>
            </a:r>
            <a:endParaRPr lang="en-GB" sz="2400" b="1" dirty="0">
              <a:solidFill>
                <a:srgbClr val="264D74"/>
              </a:solidFill>
            </a:endParaRPr>
          </a:p>
          <a:p>
            <a:pPr lvl="0"/>
            <a:r>
              <a:rPr lang="en-GB" sz="2400" dirty="0" smtClean="0">
                <a:solidFill>
                  <a:srgbClr val="548DD4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GB" sz="2400" dirty="0">
                <a:solidFill>
                  <a:srgbClr val="548DD4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for </a:t>
            </a:r>
            <a:r>
              <a:rPr lang="en-GB" sz="2400" dirty="0" smtClean="0">
                <a:solidFill>
                  <a:srgbClr val="548DD4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information by NRAs and TSOs)</a:t>
            </a:r>
            <a:endParaRPr lang="es-ES" sz="20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s-ES" sz="2400" b="1" dirty="0">
              <a:solidFill>
                <a:srgbClr val="FF0000"/>
              </a:solidFill>
            </a:endParaRPr>
          </a:p>
        </p:txBody>
      </p:sp>
      <p:sp>
        <p:nvSpPr>
          <p:cNvPr id="3" name="4 Rectángulo"/>
          <p:cNvSpPr/>
          <p:nvPr/>
        </p:nvSpPr>
        <p:spPr>
          <a:xfrm>
            <a:off x="1115616" y="2060848"/>
            <a:ext cx="7704856" cy="51706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400" dirty="0" smtClean="0">
                <a:solidFill>
                  <a:srgbClr val="0000FF"/>
                </a:solidFill>
              </a:rPr>
              <a:t>Spain 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en-US" dirty="0" smtClean="0"/>
              <a:t>CNMC’s </a:t>
            </a:r>
            <a:r>
              <a:rPr lang="en-US" dirty="0"/>
              <a:t>Circular 2/2015 establishing the balancing rules in the transmission network system – Jul. 2015 (Oct. 2016</a:t>
            </a:r>
            <a:r>
              <a:rPr lang="en-US" dirty="0" smtClean="0"/>
              <a:t>)</a:t>
            </a: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en-GB" dirty="0" smtClean="0"/>
              <a:t>Issues already developed:</a:t>
            </a:r>
          </a:p>
          <a:p>
            <a:pPr marL="800100" lvl="1" indent="-342900" algn="just">
              <a:buFont typeface="Wingdings" panose="05000000000000000000" pitchFamily="2" charset="2"/>
              <a:buChar char="§"/>
            </a:pPr>
            <a:r>
              <a:rPr lang="en-GB" dirty="0" smtClean="0"/>
              <a:t>1</a:t>
            </a:r>
            <a:r>
              <a:rPr lang="en-GB" baseline="30000" dirty="0" smtClean="0"/>
              <a:t>st</a:t>
            </a:r>
            <a:r>
              <a:rPr lang="en-GB" dirty="0" smtClean="0"/>
              <a:t> Nov 2015:</a:t>
            </a:r>
          </a:p>
          <a:p>
            <a:pPr marL="1257300" lvl="2" indent="-342900" algn="just">
              <a:buFont typeface="Arial" panose="020B0604020202020204" pitchFamily="34" charset="0"/>
              <a:buChar char="•"/>
            </a:pPr>
            <a:r>
              <a:rPr lang="en-GB" b="1" dirty="0" smtClean="0"/>
              <a:t>Information provision </a:t>
            </a:r>
            <a:r>
              <a:rPr lang="en-GB" dirty="0" smtClean="0"/>
              <a:t>by users</a:t>
            </a:r>
          </a:p>
          <a:p>
            <a:pPr marL="1257300" lvl="2" indent="-342900" algn="just">
              <a:buFont typeface="Arial" panose="020B0604020202020204" pitchFamily="34" charset="0"/>
              <a:buChar char="•"/>
            </a:pPr>
            <a:r>
              <a:rPr lang="en-GB" dirty="0" smtClean="0"/>
              <a:t>Rules for nomination/</a:t>
            </a:r>
            <a:r>
              <a:rPr lang="en-GB" dirty="0" err="1" smtClean="0"/>
              <a:t>renominations</a:t>
            </a:r>
            <a:endParaRPr lang="en-GB" dirty="0" smtClean="0"/>
          </a:p>
          <a:p>
            <a:pPr marL="800100" lvl="1" indent="-342900" algn="just">
              <a:buFont typeface="Wingdings" panose="05000000000000000000" pitchFamily="2" charset="2"/>
              <a:buChar char="§"/>
            </a:pPr>
            <a:r>
              <a:rPr lang="en-GB" dirty="0" smtClean="0"/>
              <a:t>16</a:t>
            </a:r>
            <a:r>
              <a:rPr lang="en-GB" baseline="30000" dirty="0" smtClean="0"/>
              <a:t>th</a:t>
            </a:r>
            <a:r>
              <a:rPr lang="en-GB" dirty="0" smtClean="0"/>
              <a:t> December 2015: </a:t>
            </a:r>
          </a:p>
          <a:p>
            <a:pPr marL="1257300" lvl="2" indent="-342900" algn="just">
              <a:buFont typeface="Arial" panose="020B0604020202020204" pitchFamily="34" charset="0"/>
              <a:buChar char="•"/>
            </a:pPr>
            <a:r>
              <a:rPr lang="en-GB" dirty="0" smtClean="0"/>
              <a:t>Come into operation the </a:t>
            </a:r>
            <a:r>
              <a:rPr lang="en-GB" b="1" dirty="0" smtClean="0"/>
              <a:t>trading platform</a:t>
            </a:r>
            <a:r>
              <a:rPr lang="en-GB" dirty="0" smtClean="0"/>
              <a:t>: MIBGAS</a:t>
            </a:r>
            <a:endParaRPr lang="en-GB" b="1" dirty="0" smtClean="0"/>
          </a:p>
          <a:p>
            <a:pPr marL="800100" lvl="1" indent="-342900" algn="just">
              <a:buFont typeface="Wingdings" panose="05000000000000000000" pitchFamily="2" charset="2"/>
              <a:buChar char="§"/>
            </a:pPr>
            <a:r>
              <a:rPr lang="en-GB" dirty="0" smtClean="0"/>
              <a:t>1</a:t>
            </a:r>
            <a:r>
              <a:rPr lang="en-GB" baseline="30000" dirty="0" smtClean="0"/>
              <a:t>st</a:t>
            </a:r>
            <a:r>
              <a:rPr lang="en-GB" dirty="0" smtClean="0"/>
              <a:t> March 2016:</a:t>
            </a:r>
          </a:p>
          <a:p>
            <a:pPr marL="1257300" lvl="2" indent="-342900" algn="just">
              <a:buFont typeface="Arial" panose="020B0604020202020204" pitchFamily="34" charset="0"/>
              <a:buChar char="•"/>
            </a:pPr>
            <a:r>
              <a:rPr lang="en-GB" dirty="0" smtClean="0"/>
              <a:t>Procedure for </a:t>
            </a:r>
            <a:r>
              <a:rPr lang="en-GB" b="1" dirty="0" smtClean="0"/>
              <a:t>accreditation</a:t>
            </a:r>
            <a:r>
              <a:rPr lang="en-GB" dirty="0" smtClean="0"/>
              <a:t> of users  </a:t>
            </a:r>
            <a:endParaRPr lang="en-GB" dirty="0"/>
          </a:p>
          <a:p>
            <a:pPr marL="800100" lvl="1" indent="-342900" algn="just">
              <a:buFont typeface="Wingdings" panose="05000000000000000000" pitchFamily="2" charset="2"/>
              <a:buChar char="§"/>
            </a:pPr>
            <a:r>
              <a:rPr lang="en-GB" dirty="0" smtClean="0"/>
              <a:t>12</a:t>
            </a:r>
            <a:r>
              <a:rPr lang="en-GB" baseline="30000" dirty="0" smtClean="0"/>
              <a:t>nd</a:t>
            </a:r>
            <a:r>
              <a:rPr lang="en-GB" dirty="0" smtClean="0"/>
              <a:t> May 2016:</a:t>
            </a:r>
            <a:endParaRPr lang="en-GB" dirty="0"/>
          </a:p>
          <a:p>
            <a:pPr marL="1257300" lvl="2" indent="-342900" algn="just">
              <a:buFont typeface="Arial" panose="020B0604020202020204" pitchFamily="34" charset="0"/>
              <a:buChar char="•"/>
            </a:pPr>
            <a:r>
              <a:rPr lang="en-GB" dirty="0"/>
              <a:t>Methodology of imbalance prices, neutrality charges and invoicing procedure - CNMC Resolution</a:t>
            </a:r>
          </a:p>
          <a:p>
            <a:pPr lvl="1" algn="just"/>
            <a:r>
              <a:rPr lang="en-US" sz="1200" dirty="0" smtClean="0">
                <a:hlinkClick r:id="rId2"/>
              </a:rPr>
              <a:t>https</a:t>
            </a:r>
            <a:r>
              <a:rPr lang="en-US" sz="1200" dirty="0">
                <a:hlinkClick r:id="rId2"/>
              </a:rPr>
              <a:t>://</a:t>
            </a:r>
            <a:r>
              <a:rPr lang="en-US" sz="1200" dirty="0" smtClean="0">
                <a:hlinkClick r:id="rId2"/>
              </a:rPr>
              <a:t>www.cnmc.es/es-es/energ%C3%ADa/circularesenerg%C3%ADa.aspx?udt_2808_param_detail=48404</a:t>
            </a:r>
            <a:endParaRPr lang="en-US" sz="1200" dirty="0" smtClean="0"/>
          </a:p>
          <a:p>
            <a:pPr lvl="1" algn="just"/>
            <a:endParaRPr lang="en-US" sz="1200" dirty="0"/>
          </a:p>
          <a:p>
            <a:pPr lvl="1" algn="just"/>
            <a:endParaRPr lang="en-US" dirty="0"/>
          </a:p>
          <a:p>
            <a:pPr marL="742950" lvl="1" indent="-285750" algn="just">
              <a:buFont typeface="Wingdings" panose="05000000000000000000" pitchFamily="2" charset="2"/>
              <a:buChar char="ü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4081077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8_Office Theme">
  <a:themeElements>
    <a:clrScheme name="2_Office Theme 1">
      <a:dk1>
        <a:srgbClr val="000000"/>
      </a:dk1>
      <a:lt1>
        <a:srgbClr val="FFFFFF"/>
      </a:lt1>
      <a:dk2>
        <a:srgbClr val="000000"/>
      </a:dk2>
      <a:lt2>
        <a:srgbClr val="EAEAEA"/>
      </a:lt2>
      <a:accent1>
        <a:srgbClr val="9ECC3B"/>
      </a:accent1>
      <a:accent2>
        <a:srgbClr val="005BAB"/>
      </a:accent2>
      <a:accent3>
        <a:srgbClr val="FFFFFF"/>
      </a:accent3>
      <a:accent4>
        <a:srgbClr val="000000"/>
      </a:accent4>
      <a:accent5>
        <a:srgbClr val="CCE2AF"/>
      </a:accent5>
      <a:accent6>
        <a:srgbClr val="00529B"/>
      </a:accent6>
      <a:hlink>
        <a:srgbClr val="39ABEB"/>
      </a:hlink>
      <a:folHlink>
        <a:srgbClr val="FC5E1A"/>
      </a:folHlink>
    </a:clrScheme>
    <a:fontScheme name="2_Office Them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2_Office Theme 1">
        <a:dk1>
          <a:srgbClr val="000000"/>
        </a:dk1>
        <a:lt1>
          <a:srgbClr val="FFFFFF"/>
        </a:lt1>
        <a:dk2>
          <a:srgbClr val="000000"/>
        </a:dk2>
        <a:lt2>
          <a:srgbClr val="EAEAEA"/>
        </a:lt2>
        <a:accent1>
          <a:srgbClr val="9ECC3B"/>
        </a:accent1>
        <a:accent2>
          <a:srgbClr val="005BAB"/>
        </a:accent2>
        <a:accent3>
          <a:srgbClr val="FFFFFF"/>
        </a:accent3>
        <a:accent4>
          <a:srgbClr val="000000"/>
        </a:accent4>
        <a:accent5>
          <a:srgbClr val="CCE2AF"/>
        </a:accent5>
        <a:accent6>
          <a:srgbClr val="00529B"/>
        </a:accent6>
        <a:hlink>
          <a:srgbClr val="39ABEB"/>
        </a:hlink>
        <a:folHlink>
          <a:srgbClr val="FC5E1A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0.xml><?xml version="1.0" encoding="utf-8"?>
<a:theme xmlns:a="http://schemas.openxmlformats.org/drawingml/2006/main" name="1_Standard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1.xml><?xml version="1.0" encoding="utf-8"?>
<a:theme xmlns:a="http://schemas.openxmlformats.org/drawingml/2006/main" name="11_Office Theme">
  <a:themeElements>
    <a:clrScheme name="2_Office Theme 1">
      <a:dk1>
        <a:srgbClr val="000000"/>
      </a:dk1>
      <a:lt1>
        <a:srgbClr val="FFFFFF"/>
      </a:lt1>
      <a:dk2>
        <a:srgbClr val="000000"/>
      </a:dk2>
      <a:lt2>
        <a:srgbClr val="EAEAEA"/>
      </a:lt2>
      <a:accent1>
        <a:srgbClr val="9ECC3B"/>
      </a:accent1>
      <a:accent2>
        <a:srgbClr val="005BAB"/>
      </a:accent2>
      <a:accent3>
        <a:srgbClr val="FFFFFF"/>
      </a:accent3>
      <a:accent4>
        <a:srgbClr val="000000"/>
      </a:accent4>
      <a:accent5>
        <a:srgbClr val="CCE2AF"/>
      </a:accent5>
      <a:accent6>
        <a:srgbClr val="00529B"/>
      </a:accent6>
      <a:hlink>
        <a:srgbClr val="39ABEB"/>
      </a:hlink>
      <a:folHlink>
        <a:srgbClr val="FC5E1A"/>
      </a:folHlink>
    </a:clrScheme>
    <a:fontScheme name="2_Office Them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2_Office Theme 1">
        <a:dk1>
          <a:srgbClr val="000000"/>
        </a:dk1>
        <a:lt1>
          <a:srgbClr val="FFFFFF"/>
        </a:lt1>
        <a:dk2>
          <a:srgbClr val="000000"/>
        </a:dk2>
        <a:lt2>
          <a:srgbClr val="EAEAEA"/>
        </a:lt2>
        <a:accent1>
          <a:srgbClr val="9ECC3B"/>
        </a:accent1>
        <a:accent2>
          <a:srgbClr val="005BAB"/>
        </a:accent2>
        <a:accent3>
          <a:srgbClr val="FFFFFF"/>
        </a:accent3>
        <a:accent4>
          <a:srgbClr val="000000"/>
        </a:accent4>
        <a:accent5>
          <a:srgbClr val="CCE2AF"/>
        </a:accent5>
        <a:accent6>
          <a:srgbClr val="00529B"/>
        </a:accent6>
        <a:hlink>
          <a:srgbClr val="39ABEB"/>
        </a:hlink>
        <a:folHlink>
          <a:srgbClr val="FC5E1A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2.xml><?xml version="1.0" encoding="utf-8"?>
<a:theme xmlns:a="http://schemas.openxmlformats.org/drawingml/2006/main" name="6_Office Theme">
  <a:themeElements>
    <a:clrScheme name="2_Office Theme 1">
      <a:dk1>
        <a:srgbClr val="000000"/>
      </a:dk1>
      <a:lt1>
        <a:srgbClr val="FFFFFF"/>
      </a:lt1>
      <a:dk2>
        <a:srgbClr val="000000"/>
      </a:dk2>
      <a:lt2>
        <a:srgbClr val="EAEAEA"/>
      </a:lt2>
      <a:accent1>
        <a:srgbClr val="9ECC3B"/>
      </a:accent1>
      <a:accent2>
        <a:srgbClr val="005BAB"/>
      </a:accent2>
      <a:accent3>
        <a:srgbClr val="FFFFFF"/>
      </a:accent3>
      <a:accent4>
        <a:srgbClr val="000000"/>
      </a:accent4>
      <a:accent5>
        <a:srgbClr val="CCE2AF"/>
      </a:accent5>
      <a:accent6>
        <a:srgbClr val="00529B"/>
      </a:accent6>
      <a:hlink>
        <a:srgbClr val="39ABEB"/>
      </a:hlink>
      <a:folHlink>
        <a:srgbClr val="FC5E1A"/>
      </a:folHlink>
    </a:clrScheme>
    <a:fontScheme name="2_Office Them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2_Office Theme 1">
        <a:dk1>
          <a:srgbClr val="000000"/>
        </a:dk1>
        <a:lt1>
          <a:srgbClr val="FFFFFF"/>
        </a:lt1>
        <a:dk2>
          <a:srgbClr val="000000"/>
        </a:dk2>
        <a:lt2>
          <a:srgbClr val="EAEAEA"/>
        </a:lt2>
        <a:accent1>
          <a:srgbClr val="9ECC3B"/>
        </a:accent1>
        <a:accent2>
          <a:srgbClr val="005BAB"/>
        </a:accent2>
        <a:accent3>
          <a:srgbClr val="FFFFFF"/>
        </a:accent3>
        <a:accent4>
          <a:srgbClr val="000000"/>
        </a:accent4>
        <a:accent5>
          <a:srgbClr val="CCE2AF"/>
        </a:accent5>
        <a:accent6>
          <a:srgbClr val="00529B"/>
        </a:accent6>
        <a:hlink>
          <a:srgbClr val="39ABEB"/>
        </a:hlink>
        <a:folHlink>
          <a:srgbClr val="FC5E1A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3.xml><?xml version="1.0" encoding="utf-8"?>
<a:theme xmlns:a="http://schemas.openxmlformats.org/drawingml/2006/main" name="5_Office Theme">
  <a:themeElements>
    <a:clrScheme name="2_Office Theme 1">
      <a:dk1>
        <a:srgbClr val="000000"/>
      </a:dk1>
      <a:lt1>
        <a:srgbClr val="FFFFFF"/>
      </a:lt1>
      <a:dk2>
        <a:srgbClr val="000000"/>
      </a:dk2>
      <a:lt2>
        <a:srgbClr val="EAEAEA"/>
      </a:lt2>
      <a:accent1>
        <a:srgbClr val="9ECC3B"/>
      </a:accent1>
      <a:accent2>
        <a:srgbClr val="005BAB"/>
      </a:accent2>
      <a:accent3>
        <a:srgbClr val="FFFFFF"/>
      </a:accent3>
      <a:accent4>
        <a:srgbClr val="000000"/>
      </a:accent4>
      <a:accent5>
        <a:srgbClr val="CCE2AF"/>
      </a:accent5>
      <a:accent6>
        <a:srgbClr val="00529B"/>
      </a:accent6>
      <a:hlink>
        <a:srgbClr val="39ABEB"/>
      </a:hlink>
      <a:folHlink>
        <a:srgbClr val="FC5E1A"/>
      </a:folHlink>
    </a:clrScheme>
    <a:fontScheme name="2_Office Them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2_Office Theme 1">
        <a:dk1>
          <a:srgbClr val="000000"/>
        </a:dk1>
        <a:lt1>
          <a:srgbClr val="FFFFFF"/>
        </a:lt1>
        <a:dk2>
          <a:srgbClr val="000000"/>
        </a:dk2>
        <a:lt2>
          <a:srgbClr val="EAEAEA"/>
        </a:lt2>
        <a:accent1>
          <a:srgbClr val="9ECC3B"/>
        </a:accent1>
        <a:accent2>
          <a:srgbClr val="005BAB"/>
        </a:accent2>
        <a:accent3>
          <a:srgbClr val="FFFFFF"/>
        </a:accent3>
        <a:accent4>
          <a:srgbClr val="000000"/>
        </a:accent4>
        <a:accent5>
          <a:srgbClr val="CCE2AF"/>
        </a:accent5>
        <a:accent6>
          <a:srgbClr val="00529B"/>
        </a:accent6>
        <a:hlink>
          <a:srgbClr val="39ABEB"/>
        </a:hlink>
        <a:folHlink>
          <a:srgbClr val="FC5E1A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4.xml><?xml version="1.0" encoding="utf-8"?>
<a:theme xmlns:a="http://schemas.openxmlformats.org/drawingml/2006/main" name="Diseño personalizado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5.xml><?xml version="1.0" encoding="utf-8"?>
<a:theme xmlns:a="http://schemas.openxmlformats.org/drawingml/2006/main" name="12_Office Theme">
  <a:themeElements>
    <a:clrScheme name="2_Office Theme 1">
      <a:dk1>
        <a:srgbClr val="000000"/>
      </a:dk1>
      <a:lt1>
        <a:srgbClr val="FFFFFF"/>
      </a:lt1>
      <a:dk2>
        <a:srgbClr val="000000"/>
      </a:dk2>
      <a:lt2>
        <a:srgbClr val="EAEAEA"/>
      </a:lt2>
      <a:accent1>
        <a:srgbClr val="9ECC3B"/>
      </a:accent1>
      <a:accent2>
        <a:srgbClr val="005BAB"/>
      </a:accent2>
      <a:accent3>
        <a:srgbClr val="FFFFFF"/>
      </a:accent3>
      <a:accent4>
        <a:srgbClr val="000000"/>
      </a:accent4>
      <a:accent5>
        <a:srgbClr val="CCE2AF"/>
      </a:accent5>
      <a:accent6>
        <a:srgbClr val="00529B"/>
      </a:accent6>
      <a:hlink>
        <a:srgbClr val="39ABEB"/>
      </a:hlink>
      <a:folHlink>
        <a:srgbClr val="FC5E1A"/>
      </a:folHlink>
    </a:clrScheme>
    <a:fontScheme name="2_Office Them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2_Office Theme 1">
        <a:dk1>
          <a:srgbClr val="000000"/>
        </a:dk1>
        <a:lt1>
          <a:srgbClr val="FFFFFF"/>
        </a:lt1>
        <a:dk2>
          <a:srgbClr val="000000"/>
        </a:dk2>
        <a:lt2>
          <a:srgbClr val="EAEAEA"/>
        </a:lt2>
        <a:accent1>
          <a:srgbClr val="9ECC3B"/>
        </a:accent1>
        <a:accent2>
          <a:srgbClr val="005BAB"/>
        </a:accent2>
        <a:accent3>
          <a:srgbClr val="FFFFFF"/>
        </a:accent3>
        <a:accent4>
          <a:srgbClr val="000000"/>
        </a:accent4>
        <a:accent5>
          <a:srgbClr val="CCE2AF"/>
        </a:accent5>
        <a:accent6>
          <a:srgbClr val="00529B"/>
        </a:accent6>
        <a:hlink>
          <a:srgbClr val="39ABEB"/>
        </a:hlink>
        <a:folHlink>
          <a:srgbClr val="FC5E1A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6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7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7_Office Theme">
  <a:themeElements>
    <a:clrScheme name="2_Office Theme 1">
      <a:dk1>
        <a:srgbClr val="000000"/>
      </a:dk1>
      <a:lt1>
        <a:srgbClr val="FFFFFF"/>
      </a:lt1>
      <a:dk2>
        <a:srgbClr val="000000"/>
      </a:dk2>
      <a:lt2>
        <a:srgbClr val="EAEAEA"/>
      </a:lt2>
      <a:accent1>
        <a:srgbClr val="9ECC3B"/>
      </a:accent1>
      <a:accent2>
        <a:srgbClr val="005BAB"/>
      </a:accent2>
      <a:accent3>
        <a:srgbClr val="FFFFFF"/>
      </a:accent3>
      <a:accent4>
        <a:srgbClr val="000000"/>
      </a:accent4>
      <a:accent5>
        <a:srgbClr val="CCE2AF"/>
      </a:accent5>
      <a:accent6>
        <a:srgbClr val="00529B"/>
      </a:accent6>
      <a:hlink>
        <a:srgbClr val="39ABEB"/>
      </a:hlink>
      <a:folHlink>
        <a:srgbClr val="FC5E1A"/>
      </a:folHlink>
    </a:clrScheme>
    <a:fontScheme name="2_Office Them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2_Office Theme 1">
        <a:dk1>
          <a:srgbClr val="000000"/>
        </a:dk1>
        <a:lt1>
          <a:srgbClr val="FFFFFF"/>
        </a:lt1>
        <a:dk2>
          <a:srgbClr val="000000"/>
        </a:dk2>
        <a:lt2>
          <a:srgbClr val="EAEAEA"/>
        </a:lt2>
        <a:accent1>
          <a:srgbClr val="9ECC3B"/>
        </a:accent1>
        <a:accent2>
          <a:srgbClr val="005BAB"/>
        </a:accent2>
        <a:accent3>
          <a:srgbClr val="FFFFFF"/>
        </a:accent3>
        <a:accent4>
          <a:srgbClr val="000000"/>
        </a:accent4>
        <a:accent5>
          <a:srgbClr val="CCE2AF"/>
        </a:accent5>
        <a:accent6>
          <a:srgbClr val="00529B"/>
        </a:accent6>
        <a:hlink>
          <a:srgbClr val="39ABEB"/>
        </a:hlink>
        <a:folHlink>
          <a:srgbClr val="FC5E1A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3_Office Theme">
  <a:themeElements>
    <a:clrScheme name="2_Office Theme 1">
      <a:dk1>
        <a:srgbClr val="000000"/>
      </a:dk1>
      <a:lt1>
        <a:srgbClr val="FFFFFF"/>
      </a:lt1>
      <a:dk2>
        <a:srgbClr val="000000"/>
      </a:dk2>
      <a:lt2>
        <a:srgbClr val="EAEAEA"/>
      </a:lt2>
      <a:accent1>
        <a:srgbClr val="9ECC3B"/>
      </a:accent1>
      <a:accent2>
        <a:srgbClr val="005BAB"/>
      </a:accent2>
      <a:accent3>
        <a:srgbClr val="FFFFFF"/>
      </a:accent3>
      <a:accent4>
        <a:srgbClr val="000000"/>
      </a:accent4>
      <a:accent5>
        <a:srgbClr val="CCE2AF"/>
      </a:accent5>
      <a:accent6>
        <a:srgbClr val="00529B"/>
      </a:accent6>
      <a:hlink>
        <a:srgbClr val="39ABEB"/>
      </a:hlink>
      <a:folHlink>
        <a:srgbClr val="FC5E1A"/>
      </a:folHlink>
    </a:clrScheme>
    <a:fontScheme name="2_Office Them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2_Office Theme 1">
        <a:dk1>
          <a:srgbClr val="000000"/>
        </a:dk1>
        <a:lt1>
          <a:srgbClr val="FFFFFF"/>
        </a:lt1>
        <a:dk2>
          <a:srgbClr val="000000"/>
        </a:dk2>
        <a:lt2>
          <a:srgbClr val="EAEAEA"/>
        </a:lt2>
        <a:accent1>
          <a:srgbClr val="9ECC3B"/>
        </a:accent1>
        <a:accent2>
          <a:srgbClr val="005BAB"/>
        </a:accent2>
        <a:accent3>
          <a:srgbClr val="FFFFFF"/>
        </a:accent3>
        <a:accent4>
          <a:srgbClr val="000000"/>
        </a:accent4>
        <a:accent5>
          <a:srgbClr val="CCE2AF"/>
        </a:accent5>
        <a:accent6>
          <a:srgbClr val="00529B"/>
        </a:accent6>
        <a:hlink>
          <a:srgbClr val="39ABEB"/>
        </a:hlink>
        <a:folHlink>
          <a:srgbClr val="FC5E1A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2_Office Theme">
  <a:themeElements>
    <a:clrScheme name="2_Office Theme 1">
      <a:dk1>
        <a:srgbClr val="000000"/>
      </a:dk1>
      <a:lt1>
        <a:srgbClr val="FFFFFF"/>
      </a:lt1>
      <a:dk2>
        <a:srgbClr val="000000"/>
      </a:dk2>
      <a:lt2>
        <a:srgbClr val="EAEAEA"/>
      </a:lt2>
      <a:accent1>
        <a:srgbClr val="9ECC3B"/>
      </a:accent1>
      <a:accent2>
        <a:srgbClr val="005BAB"/>
      </a:accent2>
      <a:accent3>
        <a:srgbClr val="FFFFFF"/>
      </a:accent3>
      <a:accent4>
        <a:srgbClr val="000000"/>
      </a:accent4>
      <a:accent5>
        <a:srgbClr val="CCE2AF"/>
      </a:accent5>
      <a:accent6>
        <a:srgbClr val="00529B"/>
      </a:accent6>
      <a:hlink>
        <a:srgbClr val="39ABEB"/>
      </a:hlink>
      <a:folHlink>
        <a:srgbClr val="FC5E1A"/>
      </a:folHlink>
    </a:clrScheme>
    <a:fontScheme name="2_Office Them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2_Office Theme 1">
        <a:dk1>
          <a:srgbClr val="000000"/>
        </a:dk1>
        <a:lt1>
          <a:srgbClr val="FFFFFF"/>
        </a:lt1>
        <a:dk2>
          <a:srgbClr val="000000"/>
        </a:dk2>
        <a:lt2>
          <a:srgbClr val="EAEAEA"/>
        </a:lt2>
        <a:accent1>
          <a:srgbClr val="9ECC3B"/>
        </a:accent1>
        <a:accent2>
          <a:srgbClr val="005BAB"/>
        </a:accent2>
        <a:accent3>
          <a:srgbClr val="FFFFFF"/>
        </a:accent3>
        <a:accent4>
          <a:srgbClr val="000000"/>
        </a:accent4>
        <a:accent5>
          <a:srgbClr val="CCE2AF"/>
        </a:accent5>
        <a:accent6>
          <a:srgbClr val="00529B"/>
        </a:accent6>
        <a:hlink>
          <a:srgbClr val="39ABEB"/>
        </a:hlink>
        <a:folHlink>
          <a:srgbClr val="FC5E1A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2_Standarddesign">
  <a:themeElements>
    <a:clrScheme name="2_Standard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2_Standard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2_Standard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Standard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Standard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Standard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Standard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Standard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Standard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Standard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Standard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Standard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Standard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Standard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9_Office Theme">
  <a:themeElements>
    <a:clrScheme name="2_Office Theme 1">
      <a:dk1>
        <a:srgbClr val="000000"/>
      </a:dk1>
      <a:lt1>
        <a:srgbClr val="FFFFFF"/>
      </a:lt1>
      <a:dk2>
        <a:srgbClr val="000000"/>
      </a:dk2>
      <a:lt2>
        <a:srgbClr val="EAEAEA"/>
      </a:lt2>
      <a:accent1>
        <a:srgbClr val="9ECC3B"/>
      </a:accent1>
      <a:accent2>
        <a:srgbClr val="005BAB"/>
      </a:accent2>
      <a:accent3>
        <a:srgbClr val="FFFFFF"/>
      </a:accent3>
      <a:accent4>
        <a:srgbClr val="000000"/>
      </a:accent4>
      <a:accent5>
        <a:srgbClr val="CCE2AF"/>
      </a:accent5>
      <a:accent6>
        <a:srgbClr val="00529B"/>
      </a:accent6>
      <a:hlink>
        <a:srgbClr val="39ABEB"/>
      </a:hlink>
      <a:folHlink>
        <a:srgbClr val="FC5E1A"/>
      </a:folHlink>
    </a:clrScheme>
    <a:fontScheme name="2_Office Them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2_Office Theme 1">
        <a:dk1>
          <a:srgbClr val="000000"/>
        </a:dk1>
        <a:lt1>
          <a:srgbClr val="FFFFFF"/>
        </a:lt1>
        <a:dk2>
          <a:srgbClr val="000000"/>
        </a:dk2>
        <a:lt2>
          <a:srgbClr val="EAEAEA"/>
        </a:lt2>
        <a:accent1>
          <a:srgbClr val="9ECC3B"/>
        </a:accent1>
        <a:accent2>
          <a:srgbClr val="005BAB"/>
        </a:accent2>
        <a:accent3>
          <a:srgbClr val="FFFFFF"/>
        </a:accent3>
        <a:accent4>
          <a:srgbClr val="000000"/>
        </a:accent4>
        <a:accent5>
          <a:srgbClr val="CCE2AF"/>
        </a:accent5>
        <a:accent6>
          <a:srgbClr val="00529B"/>
        </a:accent6>
        <a:hlink>
          <a:srgbClr val="39ABEB"/>
        </a:hlink>
        <a:folHlink>
          <a:srgbClr val="FC5E1A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4_Office Theme">
  <a:themeElements>
    <a:clrScheme name="2_Office Theme 1">
      <a:dk1>
        <a:srgbClr val="000000"/>
      </a:dk1>
      <a:lt1>
        <a:srgbClr val="FFFFFF"/>
      </a:lt1>
      <a:dk2>
        <a:srgbClr val="000000"/>
      </a:dk2>
      <a:lt2>
        <a:srgbClr val="EAEAEA"/>
      </a:lt2>
      <a:accent1>
        <a:srgbClr val="9ECC3B"/>
      </a:accent1>
      <a:accent2>
        <a:srgbClr val="005BAB"/>
      </a:accent2>
      <a:accent3>
        <a:srgbClr val="FFFFFF"/>
      </a:accent3>
      <a:accent4>
        <a:srgbClr val="000000"/>
      </a:accent4>
      <a:accent5>
        <a:srgbClr val="CCE2AF"/>
      </a:accent5>
      <a:accent6>
        <a:srgbClr val="00529B"/>
      </a:accent6>
      <a:hlink>
        <a:srgbClr val="39ABEB"/>
      </a:hlink>
      <a:folHlink>
        <a:srgbClr val="FC5E1A"/>
      </a:folHlink>
    </a:clrScheme>
    <a:fontScheme name="2_Office Them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2_Office Theme 1">
        <a:dk1>
          <a:srgbClr val="000000"/>
        </a:dk1>
        <a:lt1>
          <a:srgbClr val="FFFFFF"/>
        </a:lt1>
        <a:dk2>
          <a:srgbClr val="000000"/>
        </a:dk2>
        <a:lt2>
          <a:srgbClr val="EAEAEA"/>
        </a:lt2>
        <a:accent1>
          <a:srgbClr val="9ECC3B"/>
        </a:accent1>
        <a:accent2>
          <a:srgbClr val="005BAB"/>
        </a:accent2>
        <a:accent3>
          <a:srgbClr val="FFFFFF"/>
        </a:accent3>
        <a:accent4>
          <a:srgbClr val="000000"/>
        </a:accent4>
        <a:accent5>
          <a:srgbClr val="CCE2AF"/>
        </a:accent5>
        <a:accent6>
          <a:srgbClr val="00529B"/>
        </a:accent6>
        <a:hlink>
          <a:srgbClr val="39ABEB"/>
        </a:hlink>
        <a:folHlink>
          <a:srgbClr val="FC5E1A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3_Standarddesign">
  <a:themeElements>
    <a:clrScheme name="2_Standard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2_Standard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2_Standard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Standard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Standard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Standard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Standard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Standard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Standard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Standard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Standard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Standard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Standard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Standard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10_Office Theme">
  <a:themeElements>
    <a:clrScheme name="2_Office Theme 1">
      <a:dk1>
        <a:srgbClr val="000000"/>
      </a:dk1>
      <a:lt1>
        <a:srgbClr val="FFFFFF"/>
      </a:lt1>
      <a:dk2>
        <a:srgbClr val="000000"/>
      </a:dk2>
      <a:lt2>
        <a:srgbClr val="EAEAEA"/>
      </a:lt2>
      <a:accent1>
        <a:srgbClr val="9ECC3B"/>
      </a:accent1>
      <a:accent2>
        <a:srgbClr val="005BAB"/>
      </a:accent2>
      <a:accent3>
        <a:srgbClr val="FFFFFF"/>
      </a:accent3>
      <a:accent4>
        <a:srgbClr val="000000"/>
      </a:accent4>
      <a:accent5>
        <a:srgbClr val="CCE2AF"/>
      </a:accent5>
      <a:accent6>
        <a:srgbClr val="00529B"/>
      </a:accent6>
      <a:hlink>
        <a:srgbClr val="39ABEB"/>
      </a:hlink>
      <a:folHlink>
        <a:srgbClr val="FC5E1A"/>
      </a:folHlink>
    </a:clrScheme>
    <a:fontScheme name="2_Office Them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2_Office Theme 1">
        <a:dk1>
          <a:srgbClr val="000000"/>
        </a:dk1>
        <a:lt1>
          <a:srgbClr val="FFFFFF"/>
        </a:lt1>
        <a:dk2>
          <a:srgbClr val="000000"/>
        </a:dk2>
        <a:lt2>
          <a:srgbClr val="EAEAEA"/>
        </a:lt2>
        <a:accent1>
          <a:srgbClr val="9ECC3B"/>
        </a:accent1>
        <a:accent2>
          <a:srgbClr val="005BAB"/>
        </a:accent2>
        <a:accent3>
          <a:srgbClr val="FFFFFF"/>
        </a:accent3>
        <a:accent4>
          <a:srgbClr val="000000"/>
        </a:accent4>
        <a:accent5>
          <a:srgbClr val="CCE2AF"/>
        </a:accent5>
        <a:accent6>
          <a:srgbClr val="00529B"/>
        </a:accent6>
        <a:hlink>
          <a:srgbClr val="39ABEB"/>
        </a:hlink>
        <a:folHlink>
          <a:srgbClr val="FC5E1A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AcerDocumentName xmlns="6e2d9569-5aa4-4fff-b54e-9c5fca05e484">0 - 38th IG_Meeting guide v2.pptx</AcerDocumentName>
    <_dlc_DocId xmlns="985daa2e-53d8-4475-82b8-9c7d25324e34">ACER-2016-42013</_dlc_DocId>
    <_dlc_DocIdUrl xmlns="985daa2e-53d8-4475-82b8-9c7d25324e34">
      <Url>https://extranet.acer.europa.eu/Events/38th-IG-Meeting/_layouts/DocIdRedir.aspx?ID=ACER-2016-42013</Url>
      <Description>ACER-2016-42013</Description>
    </_dlc_DocIdUrl>
    <ACER_Abstract xmlns="985daa2e-53d8-4475-82b8-9c7d25324e34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815241E2DBA0C4BA1873A4417A9E518" ma:contentTypeVersion="20" ma:contentTypeDescription="Create a new document." ma:contentTypeScope="" ma:versionID="c0ab04305a31e30e1867342fccfbc30d">
  <xsd:schema xmlns:xsd="http://www.w3.org/2001/XMLSchema" xmlns:xs="http://www.w3.org/2001/XMLSchema" xmlns:p="http://schemas.microsoft.com/office/2006/metadata/properties" xmlns:ns2="985daa2e-53d8-4475-82b8-9c7d25324e34" xmlns:ns3="6e2d9569-5aa4-4fff-b54e-9c5fca05e484" targetNamespace="http://schemas.microsoft.com/office/2006/metadata/properties" ma:root="true" ma:fieldsID="c8cc4a8ba7aec9e4bd38a99710be438e" ns2:_="" ns3:_="">
    <xsd:import namespace="985daa2e-53d8-4475-82b8-9c7d25324e34"/>
    <xsd:import namespace="6e2d9569-5aa4-4fff-b54e-9c5fca05e484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  <xsd:element ref="ns3:AcerDocumentName" minOccurs="0"/>
                <xsd:element ref="ns2:ACER_Abstract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85daa2e-53d8-4475-82b8-9c7d25324e34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9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Persist ID" ma:description="Keep ID on add." ma:hidden="true" ma:internalName="_dlc_DocIdPersistId" ma:readOnly="true">
      <xsd:simpleType>
        <xsd:restriction base="dms:Boolean"/>
      </xsd:simpleType>
    </xsd:element>
    <xsd:element name="ACER_Abstract" ma:index="12" nillable="true" ma:displayName="Abstract" ma:description="" ma:internalName="ACER_Abstract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e2d9569-5aa4-4fff-b54e-9c5fca05e484" elementFormDefault="qualified">
    <xsd:import namespace="http://schemas.microsoft.com/office/2006/documentManagement/types"/>
    <xsd:import namespace="http://schemas.microsoft.com/office/infopath/2007/PartnerControls"/>
    <xsd:element name="AcerDocumentName" ma:index="11" nillable="true" ma:displayName="Document name" ma:hidden="true" ma:internalName="AcerDocumentNam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Description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DocumentWithSurveyEventReceiver</Name>
    <Synchronization>Asynchronous</Synchronization>
    <Type>10002</Type>
    <SequenceNumber>11001</SequenceNumber>
    <Assembly>Acer.DocSurvey.DataModel, Version=1.0.0.0, Culture=neutral, PublicKeyToken=4521b098f10fe6ff</Assembly>
    <Class>Acer.DocSurvey.DataModel.EventReceivers.DocumentWithSurveyEventReceiver</Class>
    <Data/>
    <Filter/>
  </Receiver>
</spe:Receivers>
</file>

<file path=customXml/item4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CB9B76E9-69FD-4A31-9A9C-28E0441D2FF7}"/>
</file>

<file path=customXml/itemProps2.xml><?xml version="1.0" encoding="utf-8"?>
<ds:datastoreItem xmlns:ds="http://schemas.openxmlformats.org/officeDocument/2006/customXml" ds:itemID="{9B5898C6-20D5-4E6C-9B5D-E945397DF580}"/>
</file>

<file path=customXml/itemProps3.xml><?xml version="1.0" encoding="utf-8"?>
<ds:datastoreItem xmlns:ds="http://schemas.openxmlformats.org/officeDocument/2006/customXml" ds:itemID="{DEEAD305-1768-4DDC-9434-951A7711AC3A}"/>
</file>

<file path=customXml/itemProps4.xml><?xml version="1.0" encoding="utf-8"?>
<ds:datastoreItem xmlns:ds="http://schemas.openxmlformats.org/officeDocument/2006/customXml" ds:itemID="{575DC0EE-1732-4A1F-909A-59A00A4FA2E4}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15742</TotalTime>
  <Words>1705</Words>
  <Application>Microsoft Office PowerPoint</Application>
  <PresentationFormat>Presentación en pantalla (4:3)</PresentationFormat>
  <Paragraphs>265</Paragraphs>
  <Slides>24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7</vt:i4>
      </vt:variant>
      <vt:variant>
        <vt:lpstr>Tema</vt:lpstr>
      </vt:variant>
      <vt:variant>
        <vt:i4>15</vt:i4>
      </vt:variant>
      <vt:variant>
        <vt:lpstr>Títulos de diapositiva</vt:lpstr>
      </vt:variant>
      <vt:variant>
        <vt:i4>24</vt:i4>
      </vt:variant>
    </vt:vector>
  </HeadingPairs>
  <TitlesOfParts>
    <vt:vector size="46" baseType="lpstr">
      <vt:lpstr>Arial Unicode MS</vt:lpstr>
      <vt:lpstr>ＭＳ Ｐゴシック</vt:lpstr>
      <vt:lpstr>Arial</vt:lpstr>
      <vt:lpstr>Calibri</vt:lpstr>
      <vt:lpstr>Times New Roman</vt:lpstr>
      <vt:lpstr>Trebuchet MS</vt:lpstr>
      <vt:lpstr>Wingdings</vt:lpstr>
      <vt:lpstr>8_Office Theme</vt:lpstr>
      <vt:lpstr>7_Office Theme</vt:lpstr>
      <vt:lpstr>3_Office Theme</vt:lpstr>
      <vt:lpstr>2_Office Theme</vt:lpstr>
      <vt:lpstr>2_Standarddesign</vt:lpstr>
      <vt:lpstr>9_Office Theme</vt:lpstr>
      <vt:lpstr>4_Office Theme</vt:lpstr>
      <vt:lpstr>3_Standarddesign</vt:lpstr>
      <vt:lpstr>10_Office Theme</vt:lpstr>
      <vt:lpstr>1_Standarddesign</vt:lpstr>
      <vt:lpstr>11_Office Theme</vt:lpstr>
      <vt:lpstr>6_Office Theme</vt:lpstr>
      <vt:lpstr>5_Office Theme</vt:lpstr>
      <vt:lpstr>Diseño personalizado</vt:lpstr>
      <vt:lpstr>12_Office Theme</vt:lpstr>
      <vt:lpstr>Presentación de PowerPoint</vt:lpstr>
      <vt:lpstr>Agenda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>CEER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Simon Cran-McGreehin</dc:creator>
  <cp:lastModifiedBy>Yunta Huete, Raúl</cp:lastModifiedBy>
  <cp:revision>2096</cp:revision>
  <cp:lastPrinted>2016-05-30T10:49:38Z</cp:lastPrinted>
  <dcterms:created xsi:type="dcterms:W3CDTF">2008-11-21T11:47:24Z</dcterms:created>
  <dcterms:modified xsi:type="dcterms:W3CDTF">2016-07-18T07:09:58Z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0x010100A815241E2DBA0C4BA1873A4417A9E518</vt:lpwstr>
  </property>
  <property fmtid="{D5CDD505-2E9C-101B-9397-08002B2CF9AE}" pid="3" name="_dlc_DocIdItemGuid">
    <vt:lpwstr>a5e14a9c-31aa-494a-803b-ebb0c961099a</vt:lpwstr>
  </property>
</Properties>
</file>