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13" r:id="rId2"/>
    <p:sldId id="619" r:id="rId3"/>
    <p:sldId id="638" r:id="rId4"/>
    <p:sldId id="628" r:id="rId5"/>
    <p:sldId id="622" r:id="rId6"/>
    <p:sldId id="631" r:id="rId7"/>
    <p:sldId id="624" r:id="rId8"/>
    <p:sldId id="627" r:id="rId9"/>
    <p:sldId id="632" r:id="rId10"/>
    <p:sldId id="634" r:id="rId11"/>
    <p:sldId id="625" r:id="rId12"/>
    <p:sldId id="630" r:id="rId13"/>
    <p:sldId id="626" r:id="rId14"/>
    <p:sldId id="639" r:id="rId15"/>
    <p:sldId id="635" r:id="rId16"/>
    <p:sldId id="636" r:id="rId17"/>
    <p:sldId id="637" r:id="rId18"/>
    <p:sldId id="623" r:id="rId19"/>
  </p:sldIdLst>
  <p:sldSz cx="9144000" cy="6858000" type="screen4x3"/>
  <p:notesSz cx="6794500" cy="99314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erssk" initials="" lastIdx="2" clrIdx="0"/>
  <p:cmAuthor id="1" name="rihi" initials="r" lastIdx="19" clrIdx="1"/>
  <p:cmAuthor id="2" name="Annémie VIAENE" initials="AVI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66FF"/>
    <a:srgbClr val="000000"/>
    <a:srgbClr val="FF99CC"/>
    <a:srgbClr val="FF9900"/>
    <a:srgbClr val="669900"/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Normaali tyyli 1 - Korostu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Teematyyli 1 - Korostu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12C8C85-51F0-491E-9774-3900AFEF0FD7}" styleName="Vaalea tyyli 2 - Korostus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89" autoAdjust="0"/>
    <p:restoredTop sz="93122" autoAdjust="0"/>
  </p:normalViewPr>
  <p:slideViewPr>
    <p:cSldViewPr snapToGrid="0">
      <p:cViewPr varScale="1">
        <p:scale>
          <a:sx n="69" d="100"/>
          <a:sy n="69" d="100"/>
        </p:scale>
        <p:origin x="-15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B1EDEA9-379F-47BC-B6D3-D3B7C6493001}" type="datetimeFigureOut">
              <a:rPr lang="nb-NO"/>
              <a:pPr>
                <a:defRPr/>
              </a:pPr>
              <a:t>13.06.2011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8101" y="9432925"/>
            <a:ext cx="2944813" cy="49688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617A6A07-3CB9-40D0-876B-58C8B63D2E3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8101" y="0"/>
            <a:ext cx="2944813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620A9E4-CC04-41A0-BBB5-CC2AE5352AAF}" type="datetimeFigureOut">
              <a:rPr lang="nb-NO"/>
              <a:pPr>
                <a:defRPr/>
              </a:pPr>
              <a:t>13.06.2011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2950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8052"/>
            <a:ext cx="5435600" cy="4468814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8101" y="9432925"/>
            <a:ext cx="2944813" cy="49688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FCAB3E5-D7F8-4F8E-B470-8C02912130C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CAB3E5-D7F8-4F8E-B470-8C02912130CE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tsoe.eu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64F40-1A56-4AE7-BD73-EAF0C20899A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A014C-91C1-4B1D-AF90-A6531F2D0EF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369FC-EB61-4BA2-9779-79776DFBFA6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3AB64-DB2B-45D4-82A4-C1CBE66D7D4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92DD5-5E29-4C31-9AFC-0C0DE361B5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2883C-3574-4815-8AB0-1051B909167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129F5-1AD3-4262-8331-F930169D2F6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51D6C-18D7-4D70-8201-2DBEBC3A08C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title" hasCustomPrompt="1"/>
          </p:nvPr>
        </p:nvSpPr>
        <p:spPr>
          <a:xfrm>
            <a:off x="1619672" y="476672"/>
            <a:ext cx="7128792" cy="1143000"/>
          </a:xfrm>
        </p:spPr>
        <p:txBody>
          <a:bodyPr anchor="b"/>
          <a:lstStyle>
            <a:lvl1pPr algn="l">
              <a:defRPr sz="3200" b="1">
                <a:solidFill>
                  <a:schemeClr val="bg1">
                    <a:lumMod val="50000"/>
                  </a:schemeClr>
                </a:solidFill>
                <a:latin typeface="Tw Cen MT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"/>
          </p:nvPr>
        </p:nvSpPr>
        <p:spPr>
          <a:xfrm>
            <a:off x="1691680" y="1981200"/>
            <a:ext cx="7128792" cy="4114800"/>
          </a:xfrm>
        </p:spPr>
        <p:txBody>
          <a:bodyPr/>
          <a:lstStyle>
            <a:lvl1pPr>
              <a:defRPr sz="2800">
                <a:latin typeface="Tw Cen MT" pitchFamily="34" charset="0"/>
              </a:defRPr>
            </a:lvl1pPr>
            <a:lvl2pPr>
              <a:defRPr sz="2000">
                <a:latin typeface="Tw Cen MT" pitchFamily="34" charset="0"/>
              </a:defRPr>
            </a:lvl2pPr>
            <a:lvl3pPr>
              <a:defRPr sz="1800">
                <a:latin typeface="Tw Cen MT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cxnSp>
        <p:nvCxnSpPr>
          <p:cNvPr id="101" name="Rett linje 188"/>
          <p:cNvCxnSpPr/>
          <p:nvPr userDrawn="1"/>
        </p:nvCxnSpPr>
        <p:spPr>
          <a:xfrm flipV="1">
            <a:off x="1763688" y="1628799"/>
            <a:ext cx="7200800" cy="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 userDrawn="1"/>
        </p:nvSpPr>
        <p:spPr bwMode="black">
          <a:xfrm>
            <a:off x="8867009" y="6535301"/>
            <a:ext cx="214315" cy="21696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73" tIns="44687" rIns="89373" bIns="44687" rtlCol="0" anchor="ctr"/>
          <a:lstStyle/>
          <a:p>
            <a:pPr algn="ctr"/>
            <a:endParaRPr lang="fr-FR" dirty="0">
              <a:latin typeface="Tw Cen MT" pitchFamily="34" charset="0"/>
            </a:endParaRPr>
          </a:p>
        </p:txBody>
      </p:sp>
      <p:sp>
        <p:nvSpPr>
          <p:cNvPr id="103" name="ZoneTexte 102"/>
          <p:cNvSpPr txBox="1"/>
          <p:nvPr userDrawn="1"/>
        </p:nvSpPr>
        <p:spPr bwMode="white">
          <a:xfrm>
            <a:off x="8768220" y="6453336"/>
            <a:ext cx="4122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6680135B-10C2-4AA8-BA1E-A055BBD03845}" type="slidenum">
              <a:rPr lang="fr-FR" sz="1050" b="1" smtClean="0">
                <a:solidFill>
                  <a:schemeClr val="bg1"/>
                </a:solidFill>
                <a:latin typeface="Tw Cen MT" pitchFamily="34" charset="0"/>
              </a:rPr>
              <a:pPr algn="r"/>
              <a:t>‹#›</a:t>
            </a:fld>
            <a:endParaRPr lang="fr-FR" sz="105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04" name="Rectangle 103"/>
          <p:cNvSpPr/>
          <p:nvPr userDrawn="1"/>
        </p:nvSpPr>
        <p:spPr bwMode="ltGray">
          <a:xfrm>
            <a:off x="8859865" y="6762066"/>
            <a:ext cx="226982" cy="4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0" algn="dist" defTabSz="972993" rtl="0" eaLnBrk="1" latinLnBrk="0" hangingPunct="1"/>
            <a:r>
              <a:rPr lang="fr-FR" sz="700" kern="1200" baseline="0" dirty="0" smtClean="0">
                <a:solidFill>
                  <a:schemeClr val="bg1">
                    <a:lumMod val="75000"/>
                  </a:schemeClr>
                </a:solidFill>
                <a:latin typeface="Tw Cen MT" pitchFamily="34" charset="0"/>
                <a:ea typeface="+mn-ea"/>
                <a:cs typeface="Arial" pitchFamily="34" charset="0"/>
              </a:rPr>
              <a:t>page</a:t>
            </a:r>
            <a:endParaRPr lang="fr-FR" sz="700" kern="1200" baseline="0" dirty="0">
              <a:solidFill>
                <a:schemeClr val="bg1">
                  <a:lumMod val="75000"/>
                </a:schemeClr>
              </a:solidFill>
              <a:latin typeface="Tw Cen MT" pitchFamily="34" charset="0"/>
              <a:ea typeface="+mn-ea"/>
              <a:cs typeface="Arial" pitchFamily="34" charset="0"/>
            </a:endParaRPr>
          </a:p>
        </p:txBody>
      </p:sp>
      <p:sp>
        <p:nvSpPr>
          <p:cNvPr id="105" name="Rectangle 104"/>
          <p:cNvSpPr/>
          <p:nvPr userDrawn="1"/>
        </p:nvSpPr>
        <p:spPr bwMode="black">
          <a:xfrm>
            <a:off x="8867009" y="6535301"/>
            <a:ext cx="214315" cy="216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73" tIns="44687" rIns="89373" bIns="44687" rtlCol="0" anchor="ctr"/>
          <a:lstStyle/>
          <a:p>
            <a:pPr algn="ctr"/>
            <a:endParaRPr lang="fr-FR" dirty="0">
              <a:latin typeface="Tw Cen MT" pitchFamily="34" charset="0"/>
            </a:endParaRPr>
          </a:p>
        </p:txBody>
      </p:sp>
      <p:sp>
        <p:nvSpPr>
          <p:cNvPr id="106" name="ZoneTexte 105"/>
          <p:cNvSpPr txBox="1"/>
          <p:nvPr userDrawn="1"/>
        </p:nvSpPr>
        <p:spPr bwMode="white">
          <a:xfrm>
            <a:off x="8692384" y="6515293"/>
            <a:ext cx="4122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6680135B-10C2-4AA8-BA1E-A055BBD03845}" type="slidenum">
              <a:rPr lang="fr-FR" sz="1050" b="1" smtClean="0">
                <a:solidFill>
                  <a:schemeClr val="bg1"/>
                </a:solidFill>
                <a:latin typeface="Tw Cen MT" pitchFamily="34" charset="0"/>
              </a:rPr>
              <a:pPr algn="r"/>
              <a:t>‹#›</a:t>
            </a:fld>
            <a:endParaRPr lang="fr-FR" sz="105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07" name="Rectangle 106"/>
          <p:cNvSpPr/>
          <p:nvPr userDrawn="1"/>
        </p:nvSpPr>
        <p:spPr bwMode="ltGray">
          <a:xfrm>
            <a:off x="8859865" y="6762066"/>
            <a:ext cx="226982" cy="4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0" algn="dist" defTabSz="972993" rtl="0" eaLnBrk="1" latinLnBrk="0" hangingPunct="1"/>
            <a:r>
              <a:rPr lang="fr-FR" sz="700" kern="1200" baseline="0" dirty="0" smtClean="0">
                <a:solidFill>
                  <a:schemeClr val="bg1">
                    <a:lumMod val="75000"/>
                  </a:schemeClr>
                </a:solidFill>
                <a:latin typeface="Tw Cen MT" pitchFamily="34" charset="0"/>
                <a:ea typeface="+mn-ea"/>
                <a:cs typeface="Arial" pitchFamily="34" charset="0"/>
              </a:rPr>
              <a:t>page</a:t>
            </a:r>
            <a:endParaRPr lang="fr-FR" sz="700" kern="1200" baseline="0" dirty="0">
              <a:solidFill>
                <a:schemeClr val="bg1">
                  <a:lumMod val="75000"/>
                </a:schemeClr>
              </a:solidFill>
              <a:latin typeface="Tw Cen MT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96" name="Groupe 195"/>
          <p:cNvGrpSpPr/>
          <p:nvPr userDrawn="1"/>
        </p:nvGrpSpPr>
        <p:grpSpPr>
          <a:xfrm>
            <a:off x="250825" y="211163"/>
            <a:ext cx="1377950" cy="1417637"/>
            <a:chOff x="250825" y="188913"/>
            <a:chExt cx="1377950" cy="1417637"/>
          </a:xfrm>
        </p:grpSpPr>
        <p:sp>
          <p:nvSpPr>
            <p:cNvPr id="197" name="Freeform 252"/>
            <p:cNvSpPr>
              <a:spLocks/>
            </p:cNvSpPr>
            <p:nvPr/>
          </p:nvSpPr>
          <p:spPr bwMode="auto">
            <a:xfrm>
              <a:off x="364978" y="1141355"/>
              <a:ext cx="482580" cy="411115"/>
            </a:xfrm>
            <a:custGeom>
              <a:avLst/>
              <a:gdLst/>
              <a:ahLst/>
              <a:cxnLst>
                <a:cxn ang="0">
                  <a:pos x="764" y="294"/>
                </a:cxn>
                <a:cxn ang="0">
                  <a:pos x="723" y="245"/>
                </a:cxn>
                <a:cxn ang="0">
                  <a:pos x="683" y="196"/>
                </a:cxn>
                <a:cxn ang="0">
                  <a:pos x="606" y="156"/>
                </a:cxn>
                <a:cxn ang="0">
                  <a:pos x="595" y="120"/>
                </a:cxn>
                <a:cxn ang="0">
                  <a:pos x="571" y="100"/>
                </a:cxn>
                <a:cxn ang="0">
                  <a:pos x="502" y="49"/>
                </a:cxn>
                <a:cxn ang="0">
                  <a:pos x="430" y="81"/>
                </a:cxn>
                <a:cxn ang="0">
                  <a:pos x="335" y="89"/>
                </a:cxn>
                <a:cxn ang="0">
                  <a:pos x="301" y="125"/>
                </a:cxn>
                <a:cxn ang="0">
                  <a:pos x="241" y="106"/>
                </a:cxn>
                <a:cxn ang="0">
                  <a:pos x="244" y="80"/>
                </a:cxn>
                <a:cxn ang="0">
                  <a:pos x="201" y="58"/>
                </a:cxn>
                <a:cxn ang="0">
                  <a:pos x="207" y="162"/>
                </a:cxn>
                <a:cxn ang="0">
                  <a:pos x="173" y="153"/>
                </a:cxn>
                <a:cxn ang="0">
                  <a:pos x="159" y="141"/>
                </a:cxn>
                <a:cxn ang="0">
                  <a:pos x="125" y="128"/>
                </a:cxn>
                <a:cxn ang="0">
                  <a:pos x="82" y="111"/>
                </a:cxn>
                <a:cxn ang="0">
                  <a:pos x="12" y="105"/>
                </a:cxn>
                <a:cxn ang="0">
                  <a:pos x="23" y="126"/>
                </a:cxn>
                <a:cxn ang="0">
                  <a:pos x="16" y="140"/>
                </a:cxn>
                <a:cxn ang="0">
                  <a:pos x="2" y="155"/>
                </a:cxn>
                <a:cxn ang="0">
                  <a:pos x="13" y="190"/>
                </a:cxn>
                <a:cxn ang="0">
                  <a:pos x="48" y="189"/>
                </a:cxn>
                <a:cxn ang="0">
                  <a:pos x="79" y="213"/>
                </a:cxn>
                <a:cxn ang="0">
                  <a:pos x="70" y="229"/>
                </a:cxn>
                <a:cxn ang="0">
                  <a:pos x="97" y="228"/>
                </a:cxn>
                <a:cxn ang="0">
                  <a:pos x="110" y="246"/>
                </a:cxn>
                <a:cxn ang="0">
                  <a:pos x="138" y="270"/>
                </a:cxn>
                <a:cxn ang="0">
                  <a:pos x="117" y="284"/>
                </a:cxn>
                <a:cxn ang="0">
                  <a:pos x="124" y="331"/>
                </a:cxn>
                <a:cxn ang="0">
                  <a:pos x="162" y="383"/>
                </a:cxn>
                <a:cxn ang="0">
                  <a:pos x="151" y="434"/>
                </a:cxn>
                <a:cxn ang="0">
                  <a:pos x="162" y="463"/>
                </a:cxn>
                <a:cxn ang="0">
                  <a:pos x="167" y="522"/>
                </a:cxn>
                <a:cxn ang="0">
                  <a:pos x="148" y="454"/>
                </a:cxn>
                <a:cxn ang="0">
                  <a:pos x="124" y="502"/>
                </a:cxn>
                <a:cxn ang="0">
                  <a:pos x="128" y="542"/>
                </a:cxn>
                <a:cxn ang="0">
                  <a:pos x="71" y="628"/>
                </a:cxn>
                <a:cxn ang="0">
                  <a:pos x="67" y="654"/>
                </a:cxn>
                <a:cxn ang="0">
                  <a:pos x="78" y="679"/>
                </a:cxn>
                <a:cxn ang="0">
                  <a:pos x="114" y="724"/>
                </a:cxn>
                <a:cxn ang="0">
                  <a:pos x="170" y="755"/>
                </a:cxn>
                <a:cxn ang="0">
                  <a:pos x="194" y="755"/>
                </a:cxn>
                <a:cxn ang="0">
                  <a:pos x="245" y="785"/>
                </a:cxn>
                <a:cxn ang="0">
                  <a:pos x="265" y="807"/>
                </a:cxn>
                <a:cxn ang="0">
                  <a:pos x="325" y="825"/>
                </a:cxn>
                <a:cxn ang="0">
                  <a:pos x="353" y="784"/>
                </a:cxn>
                <a:cxn ang="0">
                  <a:pos x="400" y="756"/>
                </a:cxn>
                <a:cxn ang="0">
                  <a:pos x="448" y="736"/>
                </a:cxn>
                <a:cxn ang="0">
                  <a:pos x="488" y="768"/>
                </a:cxn>
                <a:cxn ang="0">
                  <a:pos x="518" y="777"/>
                </a:cxn>
                <a:cxn ang="0">
                  <a:pos x="552" y="810"/>
                </a:cxn>
                <a:cxn ang="0">
                  <a:pos x="586" y="811"/>
                </a:cxn>
                <a:cxn ang="0">
                  <a:pos x="616" y="787"/>
                </a:cxn>
                <a:cxn ang="0">
                  <a:pos x="683" y="752"/>
                </a:cxn>
                <a:cxn ang="0">
                  <a:pos x="676" y="723"/>
                </a:cxn>
                <a:cxn ang="0">
                  <a:pos x="640" y="683"/>
                </a:cxn>
                <a:cxn ang="0">
                  <a:pos x="661" y="631"/>
                </a:cxn>
                <a:cxn ang="0">
                  <a:pos x="656" y="573"/>
                </a:cxn>
                <a:cxn ang="0">
                  <a:pos x="653" y="513"/>
                </a:cxn>
                <a:cxn ang="0">
                  <a:pos x="606" y="512"/>
                </a:cxn>
                <a:cxn ang="0">
                  <a:pos x="674" y="410"/>
                </a:cxn>
              </a:cxnLst>
              <a:rect l="0" t="0" r="r" b="b"/>
              <a:pathLst>
                <a:path w="778" h="828">
                  <a:moveTo>
                    <a:pt x="730" y="395"/>
                  </a:moveTo>
                  <a:cubicBezTo>
                    <a:pt x="731" y="378"/>
                    <a:pt x="731" y="378"/>
                    <a:pt x="731" y="378"/>
                  </a:cubicBezTo>
                  <a:cubicBezTo>
                    <a:pt x="736" y="362"/>
                    <a:pt x="736" y="362"/>
                    <a:pt x="736" y="362"/>
                  </a:cubicBezTo>
                  <a:cubicBezTo>
                    <a:pt x="736" y="347"/>
                    <a:pt x="736" y="347"/>
                    <a:pt x="736" y="347"/>
                  </a:cubicBezTo>
                  <a:cubicBezTo>
                    <a:pt x="750" y="319"/>
                    <a:pt x="750" y="319"/>
                    <a:pt x="750" y="319"/>
                  </a:cubicBezTo>
                  <a:cubicBezTo>
                    <a:pt x="764" y="294"/>
                    <a:pt x="764" y="294"/>
                    <a:pt x="764" y="294"/>
                  </a:cubicBezTo>
                  <a:cubicBezTo>
                    <a:pt x="778" y="279"/>
                    <a:pt x="778" y="279"/>
                    <a:pt x="778" y="279"/>
                  </a:cubicBezTo>
                  <a:cubicBezTo>
                    <a:pt x="774" y="270"/>
                    <a:pt x="774" y="270"/>
                    <a:pt x="774" y="270"/>
                  </a:cubicBezTo>
                  <a:cubicBezTo>
                    <a:pt x="764" y="260"/>
                    <a:pt x="764" y="260"/>
                    <a:pt x="764" y="260"/>
                  </a:cubicBezTo>
                  <a:cubicBezTo>
                    <a:pt x="741" y="252"/>
                    <a:pt x="741" y="252"/>
                    <a:pt x="741" y="252"/>
                  </a:cubicBezTo>
                  <a:cubicBezTo>
                    <a:pt x="738" y="240"/>
                    <a:pt x="738" y="240"/>
                    <a:pt x="738" y="240"/>
                  </a:cubicBezTo>
                  <a:cubicBezTo>
                    <a:pt x="723" y="245"/>
                    <a:pt x="723" y="245"/>
                    <a:pt x="723" y="245"/>
                  </a:cubicBezTo>
                  <a:cubicBezTo>
                    <a:pt x="710" y="232"/>
                    <a:pt x="710" y="232"/>
                    <a:pt x="710" y="232"/>
                  </a:cubicBezTo>
                  <a:cubicBezTo>
                    <a:pt x="704" y="238"/>
                    <a:pt x="704" y="238"/>
                    <a:pt x="704" y="238"/>
                  </a:cubicBezTo>
                  <a:cubicBezTo>
                    <a:pt x="699" y="238"/>
                    <a:pt x="699" y="238"/>
                    <a:pt x="699" y="238"/>
                  </a:cubicBezTo>
                  <a:cubicBezTo>
                    <a:pt x="695" y="225"/>
                    <a:pt x="695" y="225"/>
                    <a:pt x="695" y="225"/>
                  </a:cubicBezTo>
                  <a:cubicBezTo>
                    <a:pt x="688" y="210"/>
                    <a:pt x="688" y="210"/>
                    <a:pt x="688" y="210"/>
                  </a:cubicBezTo>
                  <a:cubicBezTo>
                    <a:pt x="683" y="196"/>
                    <a:pt x="683" y="196"/>
                    <a:pt x="683" y="196"/>
                  </a:cubicBezTo>
                  <a:cubicBezTo>
                    <a:pt x="665" y="195"/>
                    <a:pt x="665" y="195"/>
                    <a:pt x="665" y="195"/>
                  </a:cubicBezTo>
                  <a:cubicBezTo>
                    <a:pt x="659" y="193"/>
                    <a:pt x="659" y="193"/>
                    <a:pt x="659" y="193"/>
                  </a:cubicBezTo>
                  <a:cubicBezTo>
                    <a:pt x="625" y="193"/>
                    <a:pt x="625" y="193"/>
                    <a:pt x="625" y="193"/>
                  </a:cubicBezTo>
                  <a:cubicBezTo>
                    <a:pt x="625" y="187"/>
                    <a:pt x="625" y="187"/>
                    <a:pt x="625" y="187"/>
                  </a:cubicBezTo>
                  <a:cubicBezTo>
                    <a:pt x="615" y="171"/>
                    <a:pt x="615" y="171"/>
                    <a:pt x="615" y="171"/>
                  </a:cubicBezTo>
                  <a:cubicBezTo>
                    <a:pt x="606" y="156"/>
                    <a:pt x="606" y="156"/>
                    <a:pt x="606" y="156"/>
                  </a:cubicBezTo>
                  <a:cubicBezTo>
                    <a:pt x="596" y="156"/>
                    <a:pt x="596" y="156"/>
                    <a:pt x="596" y="156"/>
                  </a:cubicBezTo>
                  <a:cubicBezTo>
                    <a:pt x="591" y="151"/>
                    <a:pt x="591" y="151"/>
                    <a:pt x="591" y="151"/>
                  </a:cubicBezTo>
                  <a:cubicBezTo>
                    <a:pt x="591" y="138"/>
                    <a:pt x="591" y="138"/>
                    <a:pt x="591" y="138"/>
                  </a:cubicBezTo>
                  <a:cubicBezTo>
                    <a:pt x="598" y="129"/>
                    <a:pt x="598" y="129"/>
                    <a:pt x="598" y="129"/>
                  </a:cubicBezTo>
                  <a:cubicBezTo>
                    <a:pt x="600" y="122"/>
                    <a:pt x="600" y="122"/>
                    <a:pt x="600" y="122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77" y="132"/>
                    <a:pt x="577" y="132"/>
                    <a:pt x="577" y="132"/>
                  </a:cubicBezTo>
                  <a:cubicBezTo>
                    <a:pt x="572" y="135"/>
                    <a:pt x="572" y="135"/>
                    <a:pt x="572" y="135"/>
                  </a:cubicBezTo>
                  <a:cubicBezTo>
                    <a:pt x="566" y="132"/>
                    <a:pt x="566" y="132"/>
                    <a:pt x="566" y="132"/>
                  </a:cubicBezTo>
                  <a:cubicBezTo>
                    <a:pt x="566" y="117"/>
                    <a:pt x="566" y="117"/>
                    <a:pt x="566" y="117"/>
                  </a:cubicBezTo>
                  <a:cubicBezTo>
                    <a:pt x="571" y="108"/>
                    <a:pt x="571" y="108"/>
                    <a:pt x="571" y="108"/>
                  </a:cubicBezTo>
                  <a:cubicBezTo>
                    <a:pt x="571" y="100"/>
                    <a:pt x="571" y="100"/>
                    <a:pt x="571" y="100"/>
                  </a:cubicBezTo>
                  <a:cubicBezTo>
                    <a:pt x="544" y="100"/>
                    <a:pt x="544" y="100"/>
                    <a:pt x="544" y="100"/>
                  </a:cubicBezTo>
                  <a:cubicBezTo>
                    <a:pt x="544" y="85"/>
                    <a:pt x="544" y="85"/>
                    <a:pt x="544" y="85"/>
                  </a:cubicBezTo>
                  <a:cubicBezTo>
                    <a:pt x="528" y="70"/>
                    <a:pt x="528" y="70"/>
                    <a:pt x="528" y="70"/>
                  </a:cubicBezTo>
                  <a:cubicBezTo>
                    <a:pt x="528" y="44"/>
                    <a:pt x="528" y="44"/>
                    <a:pt x="528" y="44"/>
                  </a:cubicBezTo>
                  <a:cubicBezTo>
                    <a:pt x="511" y="44"/>
                    <a:pt x="511" y="44"/>
                    <a:pt x="511" y="44"/>
                  </a:cubicBezTo>
                  <a:cubicBezTo>
                    <a:pt x="502" y="49"/>
                    <a:pt x="502" y="49"/>
                    <a:pt x="502" y="49"/>
                  </a:cubicBezTo>
                  <a:cubicBezTo>
                    <a:pt x="497" y="46"/>
                    <a:pt x="497" y="46"/>
                    <a:pt x="497" y="46"/>
                  </a:cubicBezTo>
                  <a:cubicBezTo>
                    <a:pt x="488" y="25"/>
                    <a:pt x="488" y="25"/>
                    <a:pt x="488" y="25"/>
                  </a:cubicBezTo>
                  <a:cubicBezTo>
                    <a:pt x="488" y="0"/>
                    <a:pt x="488" y="0"/>
                    <a:pt x="488" y="0"/>
                  </a:cubicBezTo>
                  <a:cubicBezTo>
                    <a:pt x="428" y="9"/>
                    <a:pt x="428" y="9"/>
                    <a:pt x="428" y="9"/>
                  </a:cubicBezTo>
                  <a:cubicBezTo>
                    <a:pt x="416" y="63"/>
                    <a:pt x="416" y="63"/>
                    <a:pt x="416" y="63"/>
                  </a:cubicBezTo>
                  <a:cubicBezTo>
                    <a:pt x="430" y="81"/>
                    <a:pt x="430" y="81"/>
                    <a:pt x="430" y="81"/>
                  </a:cubicBezTo>
                  <a:cubicBezTo>
                    <a:pt x="428" y="84"/>
                    <a:pt x="428" y="84"/>
                    <a:pt x="428" y="84"/>
                  </a:cubicBezTo>
                  <a:cubicBezTo>
                    <a:pt x="414" y="74"/>
                    <a:pt x="414" y="74"/>
                    <a:pt x="414" y="74"/>
                  </a:cubicBezTo>
                  <a:cubicBezTo>
                    <a:pt x="403" y="85"/>
                    <a:pt x="403" y="85"/>
                    <a:pt x="403" y="85"/>
                  </a:cubicBezTo>
                  <a:cubicBezTo>
                    <a:pt x="396" y="85"/>
                    <a:pt x="396" y="85"/>
                    <a:pt x="396" y="85"/>
                  </a:cubicBezTo>
                  <a:cubicBezTo>
                    <a:pt x="392" y="89"/>
                    <a:pt x="392" y="89"/>
                    <a:pt x="392" y="89"/>
                  </a:cubicBezTo>
                  <a:cubicBezTo>
                    <a:pt x="335" y="89"/>
                    <a:pt x="335" y="89"/>
                    <a:pt x="335" y="89"/>
                  </a:cubicBezTo>
                  <a:cubicBezTo>
                    <a:pt x="322" y="102"/>
                    <a:pt x="322" y="102"/>
                    <a:pt x="322" y="102"/>
                  </a:cubicBezTo>
                  <a:cubicBezTo>
                    <a:pt x="322" y="114"/>
                    <a:pt x="322" y="114"/>
                    <a:pt x="322" y="114"/>
                  </a:cubicBezTo>
                  <a:cubicBezTo>
                    <a:pt x="345" y="120"/>
                    <a:pt x="345" y="120"/>
                    <a:pt x="345" y="120"/>
                  </a:cubicBezTo>
                  <a:cubicBezTo>
                    <a:pt x="343" y="123"/>
                    <a:pt x="343" y="123"/>
                    <a:pt x="343" y="123"/>
                  </a:cubicBezTo>
                  <a:cubicBezTo>
                    <a:pt x="304" y="123"/>
                    <a:pt x="304" y="123"/>
                    <a:pt x="304" y="123"/>
                  </a:cubicBezTo>
                  <a:cubicBezTo>
                    <a:pt x="301" y="125"/>
                    <a:pt x="301" y="125"/>
                    <a:pt x="301" y="125"/>
                  </a:cubicBezTo>
                  <a:cubicBezTo>
                    <a:pt x="287" y="125"/>
                    <a:pt x="287" y="125"/>
                    <a:pt x="287" y="125"/>
                  </a:cubicBezTo>
                  <a:cubicBezTo>
                    <a:pt x="279" y="117"/>
                    <a:pt x="279" y="117"/>
                    <a:pt x="279" y="117"/>
                  </a:cubicBezTo>
                  <a:cubicBezTo>
                    <a:pt x="273" y="110"/>
                    <a:pt x="273" y="110"/>
                    <a:pt x="273" y="110"/>
                  </a:cubicBezTo>
                  <a:cubicBezTo>
                    <a:pt x="261" y="110"/>
                    <a:pt x="261" y="110"/>
                    <a:pt x="261" y="110"/>
                  </a:cubicBezTo>
                  <a:cubicBezTo>
                    <a:pt x="257" y="106"/>
                    <a:pt x="257" y="106"/>
                    <a:pt x="257" y="106"/>
                  </a:cubicBezTo>
                  <a:cubicBezTo>
                    <a:pt x="241" y="106"/>
                    <a:pt x="241" y="106"/>
                    <a:pt x="241" y="106"/>
                  </a:cubicBezTo>
                  <a:cubicBezTo>
                    <a:pt x="237" y="110"/>
                    <a:pt x="237" y="110"/>
                    <a:pt x="237" y="110"/>
                  </a:cubicBezTo>
                  <a:cubicBezTo>
                    <a:pt x="232" y="110"/>
                    <a:pt x="232" y="110"/>
                    <a:pt x="232" y="110"/>
                  </a:cubicBezTo>
                  <a:cubicBezTo>
                    <a:pt x="231" y="102"/>
                    <a:pt x="231" y="102"/>
                    <a:pt x="231" y="102"/>
                  </a:cubicBezTo>
                  <a:cubicBezTo>
                    <a:pt x="237" y="95"/>
                    <a:pt x="237" y="95"/>
                    <a:pt x="237" y="95"/>
                  </a:cubicBezTo>
                  <a:cubicBezTo>
                    <a:pt x="237" y="86"/>
                    <a:pt x="237" y="86"/>
                    <a:pt x="237" y="86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4" y="70"/>
                    <a:pt x="244" y="70"/>
                    <a:pt x="244" y="70"/>
                  </a:cubicBezTo>
                  <a:cubicBezTo>
                    <a:pt x="240" y="67"/>
                    <a:pt x="240" y="67"/>
                    <a:pt x="240" y="67"/>
                  </a:cubicBezTo>
                  <a:cubicBezTo>
                    <a:pt x="218" y="67"/>
                    <a:pt x="218" y="67"/>
                    <a:pt x="218" y="67"/>
                  </a:cubicBezTo>
                  <a:cubicBezTo>
                    <a:pt x="212" y="62"/>
                    <a:pt x="212" y="62"/>
                    <a:pt x="212" y="62"/>
                  </a:cubicBezTo>
                  <a:cubicBezTo>
                    <a:pt x="212" y="58"/>
                    <a:pt x="212" y="58"/>
                    <a:pt x="212" y="58"/>
                  </a:cubicBezTo>
                  <a:cubicBezTo>
                    <a:pt x="201" y="58"/>
                    <a:pt x="201" y="58"/>
                    <a:pt x="201" y="58"/>
                  </a:cubicBezTo>
                  <a:cubicBezTo>
                    <a:pt x="201" y="94"/>
                    <a:pt x="201" y="94"/>
                    <a:pt x="201" y="94"/>
                  </a:cubicBezTo>
                  <a:cubicBezTo>
                    <a:pt x="206" y="104"/>
                    <a:pt x="206" y="104"/>
                    <a:pt x="206" y="104"/>
                  </a:cubicBezTo>
                  <a:cubicBezTo>
                    <a:pt x="206" y="134"/>
                    <a:pt x="206" y="134"/>
                    <a:pt x="206" y="134"/>
                  </a:cubicBezTo>
                  <a:cubicBezTo>
                    <a:pt x="201" y="139"/>
                    <a:pt x="201" y="139"/>
                    <a:pt x="201" y="139"/>
                  </a:cubicBezTo>
                  <a:cubicBezTo>
                    <a:pt x="198" y="158"/>
                    <a:pt x="198" y="158"/>
                    <a:pt x="198" y="158"/>
                  </a:cubicBezTo>
                  <a:cubicBezTo>
                    <a:pt x="207" y="162"/>
                    <a:pt x="207" y="162"/>
                    <a:pt x="207" y="162"/>
                  </a:cubicBezTo>
                  <a:cubicBezTo>
                    <a:pt x="204" y="166"/>
                    <a:pt x="204" y="166"/>
                    <a:pt x="204" y="166"/>
                  </a:cubicBezTo>
                  <a:cubicBezTo>
                    <a:pt x="194" y="166"/>
                    <a:pt x="194" y="166"/>
                    <a:pt x="194" y="166"/>
                  </a:cubicBezTo>
                  <a:cubicBezTo>
                    <a:pt x="190" y="161"/>
                    <a:pt x="190" y="161"/>
                    <a:pt x="190" y="161"/>
                  </a:cubicBezTo>
                  <a:cubicBezTo>
                    <a:pt x="182" y="161"/>
                    <a:pt x="182" y="161"/>
                    <a:pt x="182" y="161"/>
                  </a:cubicBezTo>
                  <a:cubicBezTo>
                    <a:pt x="182" y="154"/>
                    <a:pt x="182" y="154"/>
                    <a:pt x="182" y="154"/>
                  </a:cubicBezTo>
                  <a:cubicBezTo>
                    <a:pt x="173" y="153"/>
                    <a:pt x="173" y="153"/>
                    <a:pt x="173" y="153"/>
                  </a:cubicBezTo>
                  <a:cubicBezTo>
                    <a:pt x="168" y="158"/>
                    <a:pt x="168" y="158"/>
                    <a:pt x="168" y="158"/>
                  </a:cubicBezTo>
                  <a:cubicBezTo>
                    <a:pt x="165" y="158"/>
                    <a:pt x="165" y="158"/>
                    <a:pt x="165" y="158"/>
                  </a:cubicBezTo>
                  <a:cubicBezTo>
                    <a:pt x="165" y="153"/>
                    <a:pt x="165" y="153"/>
                    <a:pt x="165" y="153"/>
                  </a:cubicBezTo>
                  <a:cubicBezTo>
                    <a:pt x="151" y="152"/>
                    <a:pt x="151" y="152"/>
                    <a:pt x="151" y="152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59" y="141"/>
                    <a:pt x="159" y="141"/>
                    <a:pt x="159" y="141"/>
                  </a:cubicBezTo>
                  <a:cubicBezTo>
                    <a:pt x="145" y="141"/>
                    <a:pt x="145" y="141"/>
                    <a:pt x="145" y="141"/>
                  </a:cubicBezTo>
                  <a:cubicBezTo>
                    <a:pt x="141" y="145"/>
                    <a:pt x="141" y="145"/>
                    <a:pt x="141" y="145"/>
                  </a:cubicBezTo>
                  <a:cubicBezTo>
                    <a:pt x="134" y="145"/>
                    <a:pt x="134" y="145"/>
                    <a:pt x="134" y="145"/>
                  </a:cubicBezTo>
                  <a:cubicBezTo>
                    <a:pt x="129" y="150"/>
                    <a:pt x="129" y="150"/>
                    <a:pt x="129" y="150"/>
                  </a:cubicBezTo>
                  <a:cubicBezTo>
                    <a:pt x="125" y="148"/>
                    <a:pt x="125" y="148"/>
                    <a:pt x="125" y="148"/>
                  </a:cubicBezTo>
                  <a:cubicBezTo>
                    <a:pt x="125" y="128"/>
                    <a:pt x="125" y="128"/>
                    <a:pt x="125" y="128"/>
                  </a:cubicBezTo>
                  <a:cubicBezTo>
                    <a:pt x="120" y="122"/>
                    <a:pt x="120" y="122"/>
                    <a:pt x="120" y="122"/>
                  </a:cubicBezTo>
                  <a:cubicBezTo>
                    <a:pt x="119" y="114"/>
                    <a:pt x="119" y="114"/>
                    <a:pt x="119" y="114"/>
                  </a:cubicBezTo>
                  <a:cubicBezTo>
                    <a:pt x="102" y="114"/>
                    <a:pt x="102" y="114"/>
                    <a:pt x="102" y="114"/>
                  </a:cubicBezTo>
                  <a:cubicBezTo>
                    <a:pt x="91" y="108"/>
                    <a:pt x="91" y="108"/>
                    <a:pt x="91" y="108"/>
                  </a:cubicBezTo>
                  <a:cubicBezTo>
                    <a:pt x="86" y="108"/>
                    <a:pt x="86" y="108"/>
                    <a:pt x="86" y="108"/>
                  </a:cubicBezTo>
                  <a:cubicBezTo>
                    <a:pt x="82" y="111"/>
                    <a:pt x="82" y="111"/>
                    <a:pt x="82" y="111"/>
                  </a:cubicBezTo>
                  <a:cubicBezTo>
                    <a:pt x="82" y="117"/>
                    <a:pt x="82" y="117"/>
                    <a:pt x="82" y="117"/>
                  </a:cubicBezTo>
                  <a:cubicBezTo>
                    <a:pt x="78" y="117"/>
                    <a:pt x="78" y="117"/>
                    <a:pt x="78" y="117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60" y="111"/>
                    <a:pt x="60" y="111"/>
                    <a:pt x="60" y="111"/>
                  </a:cubicBezTo>
                  <a:cubicBezTo>
                    <a:pt x="47" y="105"/>
                    <a:pt x="47" y="105"/>
                    <a:pt x="47" y="105"/>
                  </a:cubicBezTo>
                  <a:cubicBezTo>
                    <a:pt x="12" y="105"/>
                    <a:pt x="12" y="105"/>
                    <a:pt x="12" y="105"/>
                  </a:cubicBezTo>
                  <a:cubicBezTo>
                    <a:pt x="7" y="110"/>
                    <a:pt x="7" y="110"/>
                    <a:pt x="7" y="110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14" y="126"/>
                    <a:pt x="14" y="126"/>
                    <a:pt x="14" y="126"/>
                  </a:cubicBezTo>
                  <a:cubicBezTo>
                    <a:pt x="23" y="126"/>
                    <a:pt x="23" y="126"/>
                    <a:pt x="23" y="126"/>
                  </a:cubicBezTo>
                  <a:cubicBezTo>
                    <a:pt x="23" y="131"/>
                    <a:pt x="23" y="131"/>
                    <a:pt x="23" y="131"/>
                  </a:cubicBezTo>
                  <a:cubicBezTo>
                    <a:pt x="14" y="131"/>
                    <a:pt x="14" y="131"/>
                    <a:pt x="14" y="131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13" y="143"/>
                    <a:pt x="13" y="143"/>
                    <a:pt x="13" y="143"/>
                  </a:cubicBezTo>
                  <a:cubicBezTo>
                    <a:pt x="16" y="140"/>
                    <a:pt x="16" y="140"/>
                    <a:pt x="16" y="140"/>
                  </a:cubicBezTo>
                  <a:cubicBezTo>
                    <a:pt x="22" y="140"/>
                    <a:pt x="22" y="140"/>
                    <a:pt x="22" y="140"/>
                  </a:cubicBezTo>
                  <a:cubicBezTo>
                    <a:pt x="26" y="145"/>
                    <a:pt x="26" y="145"/>
                    <a:pt x="26" y="145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3" y="152"/>
                    <a:pt x="23" y="152"/>
                    <a:pt x="23" y="152"/>
                  </a:cubicBezTo>
                  <a:cubicBezTo>
                    <a:pt x="2" y="152"/>
                    <a:pt x="2" y="152"/>
                    <a:pt x="2" y="152"/>
                  </a:cubicBezTo>
                  <a:cubicBezTo>
                    <a:pt x="2" y="155"/>
                    <a:pt x="2" y="155"/>
                    <a:pt x="2" y="155"/>
                  </a:cubicBezTo>
                  <a:cubicBezTo>
                    <a:pt x="6" y="159"/>
                    <a:pt x="6" y="159"/>
                    <a:pt x="6" y="159"/>
                  </a:cubicBezTo>
                  <a:cubicBezTo>
                    <a:pt x="6" y="164"/>
                    <a:pt x="6" y="164"/>
                    <a:pt x="6" y="164"/>
                  </a:cubicBezTo>
                  <a:cubicBezTo>
                    <a:pt x="11" y="165"/>
                    <a:pt x="11" y="165"/>
                    <a:pt x="11" y="165"/>
                  </a:cubicBezTo>
                  <a:cubicBezTo>
                    <a:pt x="11" y="176"/>
                    <a:pt x="11" y="176"/>
                    <a:pt x="11" y="176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13" y="190"/>
                    <a:pt x="13" y="190"/>
                    <a:pt x="13" y="190"/>
                  </a:cubicBezTo>
                  <a:cubicBezTo>
                    <a:pt x="20" y="188"/>
                    <a:pt x="20" y="188"/>
                    <a:pt x="20" y="188"/>
                  </a:cubicBezTo>
                  <a:cubicBezTo>
                    <a:pt x="20" y="188"/>
                    <a:pt x="17" y="183"/>
                    <a:pt x="20" y="183"/>
                  </a:cubicBezTo>
                  <a:cubicBezTo>
                    <a:pt x="22" y="183"/>
                    <a:pt x="33" y="183"/>
                    <a:pt x="33" y="183"/>
                  </a:cubicBezTo>
                  <a:cubicBezTo>
                    <a:pt x="36" y="180"/>
                    <a:pt x="36" y="180"/>
                    <a:pt x="36" y="180"/>
                  </a:cubicBezTo>
                  <a:cubicBezTo>
                    <a:pt x="41" y="189"/>
                    <a:pt x="41" y="189"/>
                    <a:pt x="41" y="189"/>
                  </a:cubicBezTo>
                  <a:cubicBezTo>
                    <a:pt x="48" y="189"/>
                    <a:pt x="48" y="189"/>
                    <a:pt x="48" y="189"/>
                  </a:cubicBezTo>
                  <a:cubicBezTo>
                    <a:pt x="59" y="200"/>
                    <a:pt x="59" y="200"/>
                    <a:pt x="59" y="200"/>
                  </a:cubicBezTo>
                  <a:cubicBezTo>
                    <a:pt x="57" y="207"/>
                    <a:pt x="57" y="207"/>
                    <a:pt x="57" y="207"/>
                  </a:cubicBezTo>
                  <a:cubicBezTo>
                    <a:pt x="68" y="207"/>
                    <a:pt x="68" y="207"/>
                    <a:pt x="68" y="207"/>
                  </a:cubicBezTo>
                  <a:cubicBezTo>
                    <a:pt x="72" y="217"/>
                    <a:pt x="72" y="217"/>
                    <a:pt x="72" y="217"/>
                  </a:cubicBezTo>
                  <a:cubicBezTo>
                    <a:pt x="77" y="217"/>
                    <a:pt x="77" y="217"/>
                    <a:pt x="77" y="217"/>
                  </a:cubicBezTo>
                  <a:cubicBezTo>
                    <a:pt x="79" y="213"/>
                    <a:pt x="79" y="213"/>
                    <a:pt x="79" y="213"/>
                  </a:cubicBezTo>
                  <a:cubicBezTo>
                    <a:pt x="83" y="213"/>
                    <a:pt x="83" y="213"/>
                    <a:pt x="83" y="213"/>
                  </a:cubicBezTo>
                  <a:cubicBezTo>
                    <a:pt x="84" y="218"/>
                    <a:pt x="84" y="218"/>
                    <a:pt x="84" y="218"/>
                  </a:cubicBezTo>
                  <a:cubicBezTo>
                    <a:pt x="80" y="222"/>
                    <a:pt x="80" y="222"/>
                    <a:pt x="80" y="222"/>
                  </a:cubicBezTo>
                  <a:cubicBezTo>
                    <a:pt x="73" y="221"/>
                    <a:pt x="73" y="221"/>
                    <a:pt x="73" y="221"/>
                  </a:cubicBezTo>
                  <a:cubicBezTo>
                    <a:pt x="73" y="226"/>
                    <a:pt x="73" y="226"/>
                    <a:pt x="73" y="226"/>
                  </a:cubicBezTo>
                  <a:cubicBezTo>
                    <a:pt x="70" y="229"/>
                    <a:pt x="70" y="229"/>
                    <a:pt x="70" y="229"/>
                  </a:cubicBezTo>
                  <a:cubicBezTo>
                    <a:pt x="71" y="240"/>
                    <a:pt x="71" y="240"/>
                    <a:pt x="71" y="240"/>
                  </a:cubicBezTo>
                  <a:cubicBezTo>
                    <a:pt x="77" y="240"/>
                    <a:pt x="77" y="240"/>
                    <a:pt x="77" y="240"/>
                  </a:cubicBezTo>
                  <a:cubicBezTo>
                    <a:pt x="77" y="233"/>
                    <a:pt x="77" y="233"/>
                    <a:pt x="77" y="233"/>
                  </a:cubicBezTo>
                  <a:cubicBezTo>
                    <a:pt x="86" y="233"/>
                    <a:pt x="86" y="233"/>
                    <a:pt x="86" y="233"/>
                  </a:cubicBezTo>
                  <a:cubicBezTo>
                    <a:pt x="89" y="229"/>
                    <a:pt x="89" y="229"/>
                    <a:pt x="89" y="229"/>
                  </a:cubicBezTo>
                  <a:cubicBezTo>
                    <a:pt x="97" y="228"/>
                    <a:pt x="97" y="228"/>
                    <a:pt x="97" y="228"/>
                  </a:cubicBezTo>
                  <a:cubicBezTo>
                    <a:pt x="97" y="234"/>
                    <a:pt x="97" y="234"/>
                    <a:pt x="97" y="234"/>
                  </a:cubicBezTo>
                  <a:cubicBezTo>
                    <a:pt x="89" y="234"/>
                    <a:pt x="89" y="234"/>
                    <a:pt x="89" y="234"/>
                  </a:cubicBezTo>
                  <a:cubicBezTo>
                    <a:pt x="89" y="241"/>
                    <a:pt x="89" y="241"/>
                    <a:pt x="89" y="241"/>
                  </a:cubicBezTo>
                  <a:cubicBezTo>
                    <a:pt x="95" y="247"/>
                    <a:pt x="95" y="247"/>
                    <a:pt x="95" y="247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10" y="246"/>
                    <a:pt x="110" y="246"/>
                    <a:pt x="110" y="246"/>
                  </a:cubicBezTo>
                  <a:cubicBezTo>
                    <a:pt x="119" y="246"/>
                    <a:pt x="119" y="246"/>
                    <a:pt x="119" y="246"/>
                  </a:cubicBezTo>
                  <a:cubicBezTo>
                    <a:pt x="118" y="248"/>
                    <a:pt x="118" y="248"/>
                    <a:pt x="118" y="248"/>
                  </a:cubicBezTo>
                  <a:cubicBezTo>
                    <a:pt x="107" y="248"/>
                    <a:pt x="107" y="248"/>
                    <a:pt x="107" y="248"/>
                  </a:cubicBezTo>
                  <a:cubicBezTo>
                    <a:pt x="100" y="262"/>
                    <a:pt x="100" y="262"/>
                    <a:pt x="100" y="262"/>
                  </a:cubicBezTo>
                  <a:cubicBezTo>
                    <a:pt x="119" y="272"/>
                    <a:pt x="119" y="272"/>
                    <a:pt x="119" y="272"/>
                  </a:cubicBezTo>
                  <a:cubicBezTo>
                    <a:pt x="138" y="270"/>
                    <a:pt x="138" y="270"/>
                    <a:pt x="138" y="270"/>
                  </a:cubicBezTo>
                  <a:cubicBezTo>
                    <a:pt x="147" y="279"/>
                    <a:pt x="147" y="279"/>
                    <a:pt x="147" y="279"/>
                  </a:cubicBezTo>
                  <a:cubicBezTo>
                    <a:pt x="147" y="282"/>
                    <a:pt x="147" y="282"/>
                    <a:pt x="147" y="282"/>
                  </a:cubicBezTo>
                  <a:cubicBezTo>
                    <a:pt x="136" y="274"/>
                    <a:pt x="136" y="274"/>
                    <a:pt x="136" y="274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20" y="281"/>
                    <a:pt x="120" y="281"/>
                    <a:pt x="120" y="281"/>
                  </a:cubicBezTo>
                  <a:cubicBezTo>
                    <a:pt x="117" y="284"/>
                    <a:pt x="117" y="284"/>
                    <a:pt x="117" y="284"/>
                  </a:cubicBezTo>
                  <a:cubicBezTo>
                    <a:pt x="116" y="291"/>
                    <a:pt x="116" y="291"/>
                    <a:pt x="116" y="291"/>
                  </a:cubicBezTo>
                  <a:cubicBezTo>
                    <a:pt x="128" y="291"/>
                    <a:pt x="128" y="291"/>
                    <a:pt x="128" y="291"/>
                  </a:cubicBezTo>
                  <a:cubicBezTo>
                    <a:pt x="128" y="302"/>
                    <a:pt x="128" y="302"/>
                    <a:pt x="128" y="302"/>
                  </a:cubicBezTo>
                  <a:cubicBezTo>
                    <a:pt x="117" y="310"/>
                    <a:pt x="117" y="310"/>
                    <a:pt x="117" y="310"/>
                  </a:cubicBezTo>
                  <a:cubicBezTo>
                    <a:pt x="117" y="323"/>
                    <a:pt x="117" y="323"/>
                    <a:pt x="117" y="323"/>
                  </a:cubicBezTo>
                  <a:cubicBezTo>
                    <a:pt x="124" y="331"/>
                    <a:pt x="124" y="331"/>
                    <a:pt x="124" y="331"/>
                  </a:cubicBezTo>
                  <a:cubicBezTo>
                    <a:pt x="124" y="349"/>
                    <a:pt x="124" y="349"/>
                    <a:pt x="124" y="349"/>
                  </a:cubicBezTo>
                  <a:cubicBezTo>
                    <a:pt x="128" y="354"/>
                    <a:pt x="128" y="354"/>
                    <a:pt x="128" y="354"/>
                  </a:cubicBezTo>
                  <a:cubicBezTo>
                    <a:pt x="128" y="365"/>
                    <a:pt x="128" y="365"/>
                    <a:pt x="128" y="365"/>
                  </a:cubicBezTo>
                  <a:cubicBezTo>
                    <a:pt x="143" y="380"/>
                    <a:pt x="143" y="380"/>
                    <a:pt x="143" y="380"/>
                  </a:cubicBezTo>
                  <a:cubicBezTo>
                    <a:pt x="159" y="380"/>
                    <a:pt x="159" y="380"/>
                    <a:pt x="159" y="380"/>
                  </a:cubicBezTo>
                  <a:cubicBezTo>
                    <a:pt x="162" y="383"/>
                    <a:pt x="162" y="383"/>
                    <a:pt x="162" y="383"/>
                  </a:cubicBezTo>
                  <a:cubicBezTo>
                    <a:pt x="170" y="383"/>
                    <a:pt x="170" y="383"/>
                    <a:pt x="170" y="383"/>
                  </a:cubicBezTo>
                  <a:cubicBezTo>
                    <a:pt x="157" y="395"/>
                    <a:pt x="157" y="395"/>
                    <a:pt x="157" y="395"/>
                  </a:cubicBezTo>
                  <a:cubicBezTo>
                    <a:pt x="157" y="417"/>
                    <a:pt x="157" y="417"/>
                    <a:pt x="157" y="417"/>
                  </a:cubicBezTo>
                  <a:cubicBezTo>
                    <a:pt x="154" y="421"/>
                    <a:pt x="154" y="421"/>
                    <a:pt x="154" y="421"/>
                  </a:cubicBezTo>
                  <a:cubicBezTo>
                    <a:pt x="154" y="431"/>
                    <a:pt x="154" y="431"/>
                    <a:pt x="154" y="431"/>
                  </a:cubicBezTo>
                  <a:cubicBezTo>
                    <a:pt x="151" y="434"/>
                    <a:pt x="151" y="434"/>
                    <a:pt x="151" y="434"/>
                  </a:cubicBezTo>
                  <a:cubicBezTo>
                    <a:pt x="146" y="429"/>
                    <a:pt x="146" y="429"/>
                    <a:pt x="146" y="429"/>
                  </a:cubicBezTo>
                  <a:cubicBezTo>
                    <a:pt x="139" y="436"/>
                    <a:pt x="139" y="436"/>
                    <a:pt x="139" y="436"/>
                  </a:cubicBezTo>
                  <a:cubicBezTo>
                    <a:pt x="139" y="440"/>
                    <a:pt x="139" y="440"/>
                    <a:pt x="139" y="440"/>
                  </a:cubicBezTo>
                  <a:cubicBezTo>
                    <a:pt x="147" y="442"/>
                    <a:pt x="147" y="442"/>
                    <a:pt x="147" y="442"/>
                  </a:cubicBezTo>
                  <a:cubicBezTo>
                    <a:pt x="147" y="447"/>
                    <a:pt x="147" y="447"/>
                    <a:pt x="147" y="447"/>
                  </a:cubicBezTo>
                  <a:cubicBezTo>
                    <a:pt x="162" y="463"/>
                    <a:pt x="162" y="463"/>
                    <a:pt x="162" y="463"/>
                  </a:cubicBezTo>
                  <a:cubicBezTo>
                    <a:pt x="162" y="463"/>
                    <a:pt x="161" y="476"/>
                    <a:pt x="162" y="477"/>
                  </a:cubicBezTo>
                  <a:cubicBezTo>
                    <a:pt x="164" y="479"/>
                    <a:pt x="165" y="482"/>
                    <a:pt x="165" y="482"/>
                  </a:cubicBezTo>
                  <a:cubicBezTo>
                    <a:pt x="164" y="489"/>
                    <a:pt x="164" y="489"/>
                    <a:pt x="164" y="489"/>
                  </a:cubicBezTo>
                  <a:cubicBezTo>
                    <a:pt x="164" y="499"/>
                    <a:pt x="164" y="499"/>
                    <a:pt x="164" y="499"/>
                  </a:cubicBezTo>
                  <a:cubicBezTo>
                    <a:pt x="167" y="502"/>
                    <a:pt x="167" y="502"/>
                    <a:pt x="167" y="502"/>
                  </a:cubicBezTo>
                  <a:cubicBezTo>
                    <a:pt x="167" y="522"/>
                    <a:pt x="167" y="522"/>
                    <a:pt x="167" y="522"/>
                  </a:cubicBezTo>
                  <a:cubicBezTo>
                    <a:pt x="159" y="506"/>
                    <a:pt x="159" y="506"/>
                    <a:pt x="159" y="506"/>
                  </a:cubicBezTo>
                  <a:cubicBezTo>
                    <a:pt x="159" y="484"/>
                    <a:pt x="159" y="484"/>
                    <a:pt x="159" y="484"/>
                  </a:cubicBezTo>
                  <a:cubicBezTo>
                    <a:pt x="154" y="480"/>
                    <a:pt x="154" y="480"/>
                    <a:pt x="154" y="480"/>
                  </a:cubicBezTo>
                  <a:cubicBezTo>
                    <a:pt x="155" y="471"/>
                    <a:pt x="155" y="471"/>
                    <a:pt x="155" y="471"/>
                  </a:cubicBezTo>
                  <a:cubicBezTo>
                    <a:pt x="148" y="464"/>
                    <a:pt x="148" y="464"/>
                    <a:pt x="148" y="464"/>
                  </a:cubicBezTo>
                  <a:cubicBezTo>
                    <a:pt x="148" y="454"/>
                    <a:pt x="148" y="454"/>
                    <a:pt x="148" y="454"/>
                  </a:cubicBezTo>
                  <a:cubicBezTo>
                    <a:pt x="144" y="451"/>
                    <a:pt x="144" y="451"/>
                    <a:pt x="144" y="451"/>
                  </a:cubicBezTo>
                  <a:cubicBezTo>
                    <a:pt x="141" y="454"/>
                    <a:pt x="141" y="454"/>
                    <a:pt x="141" y="454"/>
                  </a:cubicBezTo>
                  <a:cubicBezTo>
                    <a:pt x="139" y="467"/>
                    <a:pt x="139" y="467"/>
                    <a:pt x="139" y="467"/>
                  </a:cubicBezTo>
                  <a:cubicBezTo>
                    <a:pt x="134" y="480"/>
                    <a:pt x="134" y="480"/>
                    <a:pt x="134" y="480"/>
                  </a:cubicBezTo>
                  <a:cubicBezTo>
                    <a:pt x="132" y="494"/>
                    <a:pt x="132" y="494"/>
                    <a:pt x="132" y="494"/>
                  </a:cubicBezTo>
                  <a:cubicBezTo>
                    <a:pt x="124" y="502"/>
                    <a:pt x="124" y="502"/>
                    <a:pt x="124" y="502"/>
                  </a:cubicBezTo>
                  <a:cubicBezTo>
                    <a:pt x="117" y="518"/>
                    <a:pt x="117" y="518"/>
                    <a:pt x="117" y="518"/>
                  </a:cubicBezTo>
                  <a:cubicBezTo>
                    <a:pt x="114" y="530"/>
                    <a:pt x="114" y="530"/>
                    <a:pt x="114" y="530"/>
                  </a:cubicBezTo>
                  <a:cubicBezTo>
                    <a:pt x="117" y="533"/>
                    <a:pt x="117" y="533"/>
                    <a:pt x="117" y="533"/>
                  </a:cubicBezTo>
                  <a:cubicBezTo>
                    <a:pt x="125" y="533"/>
                    <a:pt x="125" y="533"/>
                    <a:pt x="125" y="533"/>
                  </a:cubicBezTo>
                  <a:cubicBezTo>
                    <a:pt x="130" y="533"/>
                    <a:pt x="130" y="533"/>
                    <a:pt x="130" y="533"/>
                  </a:cubicBezTo>
                  <a:cubicBezTo>
                    <a:pt x="128" y="542"/>
                    <a:pt x="128" y="542"/>
                    <a:pt x="128" y="542"/>
                  </a:cubicBezTo>
                  <a:cubicBezTo>
                    <a:pt x="125" y="542"/>
                    <a:pt x="125" y="542"/>
                    <a:pt x="125" y="542"/>
                  </a:cubicBezTo>
                  <a:cubicBezTo>
                    <a:pt x="122" y="539"/>
                    <a:pt x="122" y="539"/>
                    <a:pt x="122" y="539"/>
                  </a:cubicBezTo>
                  <a:cubicBezTo>
                    <a:pt x="110" y="543"/>
                    <a:pt x="110" y="543"/>
                    <a:pt x="110" y="543"/>
                  </a:cubicBezTo>
                  <a:cubicBezTo>
                    <a:pt x="97" y="578"/>
                    <a:pt x="97" y="578"/>
                    <a:pt x="97" y="578"/>
                  </a:cubicBezTo>
                  <a:cubicBezTo>
                    <a:pt x="84" y="601"/>
                    <a:pt x="84" y="601"/>
                    <a:pt x="84" y="601"/>
                  </a:cubicBezTo>
                  <a:cubicBezTo>
                    <a:pt x="71" y="628"/>
                    <a:pt x="71" y="628"/>
                    <a:pt x="71" y="628"/>
                  </a:cubicBezTo>
                  <a:cubicBezTo>
                    <a:pt x="61" y="637"/>
                    <a:pt x="61" y="637"/>
                    <a:pt x="61" y="637"/>
                  </a:cubicBezTo>
                  <a:cubicBezTo>
                    <a:pt x="51" y="642"/>
                    <a:pt x="51" y="642"/>
                    <a:pt x="51" y="642"/>
                  </a:cubicBezTo>
                  <a:cubicBezTo>
                    <a:pt x="56" y="647"/>
                    <a:pt x="56" y="647"/>
                    <a:pt x="56" y="647"/>
                  </a:cubicBezTo>
                  <a:cubicBezTo>
                    <a:pt x="60" y="650"/>
                    <a:pt x="60" y="650"/>
                    <a:pt x="60" y="650"/>
                  </a:cubicBezTo>
                  <a:cubicBezTo>
                    <a:pt x="64" y="654"/>
                    <a:pt x="64" y="654"/>
                    <a:pt x="64" y="654"/>
                  </a:cubicBezTo>
                  <a:cubicBezTo>
                    <a:pt x="67" y="654"/>
                    <a:pt x="67" y="654"/>
                    <a:pt x="67" y="654"/>
                  </a:cubicBezTo>
                  <a:cubicBezTo>
                    <a:pt x="69" y="662"/>
                    <a:pt x="69" y="662"/>
                    <a:pt x="69" y="662"/>
                  </a:cubicBezTo>
                  <a:cubicBezTo>
                    <a:pt x="61" y="671"/>
                    <a:pt x="61" y="671"/>
                    <a:pt x="61" y="671"/>
                  </a:cubicBezTo>
                  <a:cubicBezTo>
                    <a:pt x="60" y="684"/>
                    <a:pt x="60" y="684"/>
                    <a:pt x="60" y="684"/>
                  </a:cubicBezTo>
                  <a:cubicBezTo>
                    <a:pt x="72" y="684"/>
                    <a:pt x="72" y="684"/>
                    <a:pt x="72" y="684"/>
                  </a:cubicBezTo>
                  <a:cubicBezTo>
                    <a:pt x="72" y="679"/>
                    <a:pt x="72" y="679"/>
                    <a:pt x="72" y="679"/>
                  </a:cubicBezTo>
                  <a:cubicBezTo>
                    <a:pt x="78" y="679"/>
                    <a:pt x="78" y="679"/>
                    <a:pt x="78" y="679"/>
                  </a:cubicBezTo>
                  <a:cubicBezTo>
                    <a:pt x="76" y="691"/>
                    <a:pt x="76" y="691"/>
                    <a:pt x="76" y="691"/>
                  </a:cubicBezTo>
                  <a:cubicBezTo>
                    <a:pt x="90" y="699"/>
                    <a:pt x="90" y="699"/>
                    <a:pt x="90" y="699"/>
                  </a:cubicBezTo>
                  <a:cubicBezTo>
                    <a:pt x="104" y="699"/>
                    <a:pt x="104" y="699"/>
                    <a:pt x="104" y="699"/>
                  </a:cubicBezTo>
                  <a:cubicBezTo>
                    <a:pt x="104" y="707"/>
                    <a:pt x="104" y="707"/>
                    <a:pt x="104" y="707"/>
                  </a:cubicBezTo>
                  <a:cubicBezTo>
                    <a:pt x="106" y="716"/>
                    <a:pt x="106" y="716"/>
                    <a:pt x="106" y="716"/>
                  </a:cubicBezTo>
                  <a:cubicBezTo>
                    <a:pt x="114" y="724"/>
                    <a:pt x="114" y="724"/>
                    <a:pt x="114" y="724"/>
                  </a:cubicBezTo>
                  <a:cubicBezTo>
                    <a:pt x="122" y="724"/>
                    <a:pt x="122" y="724"/>
                    <a:pt x="122" y="724"/>
                  </a:cubicBezTo>
                  <a:cubicBezTo>
                    <a:pt x="126" y="728"/>
                    <a:pt x="126" y="728"/>
                    <a:pt x="126" y="728"/>
                  </a:cubicBezTo>
                  <a:cubicBezTo>
                    <a:pt x="139" y="742"/>
                    <a:pt x="139" y="742"/>
                    <a:pt x="139" y="742"/>
                  </a:cubicBezTo>
                  <a:cubicBezTo>
                    <a:pt x="139" y="749"/>
                    <a:pt x="139" y="749"/>
                    <a:pt x="139" y="749"/>
                  </a:cubicBezTo>
                  <a:cubicBezTo>
                    <a:pt x="160" y="750"/>
                    <a:pt x="160" y="750"/>
                    <a:pt x="160" y="750"/>
                  </a:cubicBezTo>
                  <a:cubicBezTo>
                    <a:pt x="170" y="755"/>
                    <a:pt x="170" y="755"/>
                    <a:pt x="170" y="755"/>
                  </a:cubicBezTo>
                  <a:cubicBezTo>
                    <a:pt x="176" y="755"/>
                    <a:pt x="176" y="755"/>
                    <a:pt x="176" y="755"/>
                  </a:cubicBezTo>
                  <a:cubicBezTo>
                    <a:pt x="182" y="756"/>
                    <a:pt x="182" y="756"/>
                    <a:pt x="182" y="756"/>
                  </a:cubicBezTo>
                  <a:cubicBezTo>
                    <a:pt x="182" y="751"/>
                    <a:pt x="182" y="751"/>
                    <a:pt x="182" y="751"/>
                  </a:cubicBezTo>
                  <a:cubicBezTo>
                    <a:pt x="189" y="748"/>
                    <a:pt x="189" y="748"/>
                    <a:pt x="189" y="748"/>
                  </a:cubicBezTo>
                  <a:cubicBezTo>
                    <a:pt x="194" y="748"/>
                    <a:pt x="194" y="748"/>
                    <a:pt x="194" y="748"/>
                  </a:cubicBezTo>
                  <a:cubicBezTo>
                    <a:pt x="194" y="755"/>
                    <a:pt x="194" y="755"/>
                    <a:pt x="194" y="755"/>
                  </a:cubicBezTo>
                  <a:cubicBezTo>
                    <a:pt x="200" y="755"/>
                    <a:pt x="200" y="755"/>
                    <a:pt x="200" y="755"/>
                  </a:cubicBezTo>
                  <a:cubicBezTo>
                    <a:pt x="209" y="761"/>
                    <a:pt x="209" y="761"/>
                    <a:pt x="209" y="761"/>
                  </a:cubicBezTo>
                  <a:cubicBezTo>
                    <a:pt x="215" y="761"/>
                    <a:pt x="215" y="761"/>
                    <a:pt x="215" y="761"/>
                  </a:cubicBezTo>
                  <a:cubicBezTo>
                    <a:pt x="215" y="766"/>
                    <a:pt x="215" y="766"/>
                    <a:pt x="215" y="766"/>
                  </a:cubicBezTo>
                  <a:cubicBezTo>
                    <a:pt x="227" y="767"/>
                    <a:pt x="227" y="767"/>
                    <a:pt x="227" y="767"/>
                  </a:cubicBezTo>
                  <a:cubicBezTo>
                    <a:pt x="245" y="785"/>
                    <a:pt x="245" y="785"/>
                    <a:pt x="245" y="785"/>
                  </a:cubicBezTo>
                  <a:cubicBezTo>
                    <a:pt x="250" y="788"/>
                    <a:pt x="250" y="788"/>
                    <a:pt x="250" y="788"/>
                  </a:cubicBezTo>
                  <a:cubicBezTo>
                    <a:pt x="255" y="788"/>
                    <a:pt x="255" y="788"/>
                    <a:pt x="255" y="788"/>
                  </a:cubicBezTo>
                  <a:cubicBezTo>
                    <a:pt x="265" y="792"/>
                    <a:pt x="265" y="792"/>
                    <a:pt x="265" y="792"/>
                  </a:cubicBezTo>
                  <a:cubicBezTo>
                    <a:pt x="265" y="797"/>
                    <a:pt x="265" y="797"/>
                    <a:pt x="265" y="797"/>
                  </a:cubicBezTo>
                  <a:cubicBezTo>
                    <a:pt x="265" y="803"/>
                    <a:pt x="265" y="803"/>
                    <a:pt x="265" y="803"/>
                  </a:cubicBezTo>
                  <a:cubicBezTo>
                    <a:pt x="265" y="807"/>
                    <a:pt x="265" y="807"/>
                    <a:pt x="265" y="807"/>
                  </a:cubicBezTo>
                  <a:cubicBezTo>
                    <a:pt x="286" y="821"/>
                    <a:pt x="286" y="821"/>
                    <a:pt x="286" y="821"/>
                  </a:cubicBezTo>
                  <a:cubicBezTo>
                    <a:pt x="296" y="819"/>
                    <a:pt x="296" y="819"/>
                    <a:pt x="296" y="819"/>
                  </a:cubicBezTo>
                  <a:cubicBezTo>
                    <a:pt x="308" y="819"/>
                    <a:pt x="308" y="819"/>
                    <a:pt x="308" y="819"/>
                  </a:cubicBezTo>
                  <a:cubicBezTo>
                    <a:pt x="314" y="825"/>
                    <a:pt x="314" y="825"/>
                    <a:pt x="314" y="825"/>
                  </a:cubicBezTo>
                  <a:cubicBezTo>
                    <a:pt x="322" y="828"/>
                    <a:pt x="322" y="828"/>
                    <a:pt x="322" y="828"/>
                  </a:cubicBezTo>
                  <a:cubicBezTo>
                    <a:pt x="325" y="825"/>
                    <a:pt x="325" y="825"/>
                    <a:pt x="325" y="825"/>
                  </a:cubicBezTo>
                  <a:cubicBezTo>
                    <a:pt x="328" y="823"/>
                    <a:pt x="328" y="823"/>
                    <a:pt x="328" y="823"/>
                  </a:cubicBezTo>
                  <a:cubicBezTo>
                    <a:pt x="337" y="823"/>
                    <a:pt x="337" y="823"/>
                    <a:pt x="337" y="823"/>
                  </a:cubicBezTo>
                  <a:cubicBezTo>
                    <a:pt x="341" y="818"/>
                    <a:pt x="341" y="818"/>
                    <a:pt x="341" y="818"/>
                  </a:cubicBezTo>
                  <a:cubicBezTo>
                    <a:pt x="353" y="818"/>
                    <a:pt x="353" y="818"/>
                    <a:pt x="353" y="818"/>
                  </a:cubicBezTo>
                  <a:cubicBezTo>
                    <a:pt x="353" y="794"/>
                    <a:pt x="353" y="794"/>
                    <a:pt x="353" y="794"/>
                  </a:cubicBezTo>
                  <a:cubicBezTo>
                    <a:pt x="353" y="784"/>
                    <a:pt x="353" y="784"/>
                    <a:pt x="353" y="784"/>
                  </a:cubicBezTo>
                  <a:cubicBezTo>
                    <a:pt x="357" y="773"/>
                    <a:pt x="357" y="773"/>
                    <a:pt x="357" y="773"/>
                  </a:cubicBezTo>
                  <a:cubicBezTo>
                    <a:pt x="361" y="769"/>
                    <a:pt x="361" y="769"/>
                    <a:pt x="361" y="769"/>
                  </a:cubicBezTo>
                  <a:cubicBezTo>
                    <a:pt x="373" y="760"/>
                    <a:pt x="373" y="760"/>
                    <a:pt x="373" y="760"/>
                  </a:cubicBezTo>
                  <a:cubicBezTo>
                    <a:pt x="376" y="757"/>
                    <a:pt x="376" y="757"/>
                    <a:pt x="376" y="757"/>
                  </a:cubicBezTo>
                  <a:cubicBezTo>
                    <a:pt x="389" y="756"/>
                    <a:pt x="389" y="756"/>
                    <a:pt x="389" y="756"/>
                  </a:cubicBezTo>
                  <a:cubicBezTo>
                    <a:pt x="400" y="756"/>
                    <a:pt x="400" y="756"/>
                    <a:pt x="400" y="756"/>
                  </a:cubicBezTo>
                  <a:cubicBezTo>
                    <a:pt x="405" y="750"/>
                    <a:pt x="405" y="750"/>
                    <a:pt x="405" y="750"/>
                  </a:cubicBezTo>
                  <a:cubicBezTo>
                    <a:pt x="416" y="750"/>
                    <a:pt x="416" y="750"/>
                    <a:pt x="416" y="750"/>
                  </a:cubicBezTo>
                  <a:cubicBezTo>
                    <a:pt x="420" y="746"/>
                    <a:pt x="420" y="746"/>
                    <a:pt x="420" y="746"/>
                  </a:cubicBezTo>
                  <a:cubicBezTo>
                    <a:pt x="430" y="745"/>
                    <a:pt x="430" y="745"/>
                    <a:pt x="430" y="745"/>
                  </a:cubicBezTo>
                  <a:cubicBezTo>
                    <a:pt x="436" y="739"/>
                    <a:pt x="436" y="739"/>
                    <a:pt x="436" y="739"/>
                  </a:cubicBezTo>
                  <a:cubicBezTo>
                    <a:pt x="448" y="736"/>
                    <a:pt x="448" y="736"/>
                    <a:pt x="448" y="736"/>
                  </a:cubicBezTo>
                  <a:cubicBezTo>
                    <a:pt x="448" y="747"/>
                    <a:pt x="448" y="747"/>
                    <a:pt x="448" y="747"/>
                  </a:cubicBezTo>
                  <a:cubicBezTo>
                    <a:pt x="451" y="751"/>
                    <a:pt x="451" y="751"/>
                    <a:pt x="451" y="751"/>
                  </a:cubicBezTo>
                  <a:cubicBezTo>
                    <a:pt x="465" y="756"/>
                    <a:pt x="465" y="756"/>
                    <a:pt x="465" y="756"/>
                  </a:cubicBezTo>
                  <a:cubicBezTo>
                    <a:pt x="469" y="759"/>
                    <a:pt x="469" y="759"/>
                    <a:pt x="469" y="759"/>
                  </a:cubicBezTo>
                  <a:cubicBezTo>
                    <a:pt x="469" y="767"/>
                    <a:pt x="469" y="767"/>
                    <a:pt x="469" y="767"/>
                  </a:cubicBezTo>
                  <a:cubicBezTo>
                    <a:pt x="488" y="768"/>
                    <a:pt x="488" y="768"/>
                    <a:pt x="488" y="768"/>
                  </a:cubicBezTo>
                  <a:cubicBezTo>
                    <a:pt x="488" y="760"/>
                    <a:pt x="488" y="760"/>
                    <a:pt x="488" y="760"/>
                  </a:cubicBezTo>
                  <a:cubicBezTo>
                    <a:pt x="494" y="760"/>
                    <a:pt x="494" y="760"/>
                    <a:pt x="494" y="760"/>
                  </a:cubicBezTo>
                  <a:cubicBezTo>
                    <a:pt x="499" y="765"/>
                    <a:pt x="499" y="765"/>
                    <a:pt x="499" y="765"/>
                  </a:cubicBezTo>
                  <a:cubicBezTo>
                    <a:pt x="499" y="770"/>
                    <a:pt x="499" y="770"/>
                    <a:pt x="499" y="770"/>
                  </a:cubicBezTo>
                  <a:cubicBezTo>
                    <a:pt x="506" y="777"/>
                    <a:pt x="506" y="777"/>
                    <a:pt x="506" y="777"/>
                  </a:cubicBezTo>
                  <a:cubicBezTo>
                    <a:pt x="518" y="777"/>
                    <a:pt x="518" y="777"/>
                    <a:pt x="518" y="777"/>
                  </a:cubicBezTo>
                  <a:cubicBezTo>
                    <a:pt x="518" y="787"/>
                    <a:pt x="518" y="787"/>
                    <a:pt x="518" y="787"/>
                  </a:cubicBezTo>
                  <a:cubicBezTo>
                    <a:pt x="525" y="793"/>
                    <a:pt x="525" y="793"/>
                    <a:pt x="525" y="793"/>
                  </a:cubicBezTo>
                  <a:cubicBezTo>
                    <a:pt x="534" y="793"/>
                    <a:pt x="534" y="793"/>
                    <a:pt x="534" y="793"/>
                  </a:cubicBezTo>
                  <a:cubicBezTo>
                    <a:pt x="540" y="799"/>
                    <a:pt x="540" y="799"/>
                    <a:pt x="540" y="799"/>
                  </a:cubicBezTo>
                  <a:cubicBezTo>
                    <a:pt x="540" y="810"/>
                    <a:pt x="540" y="810"/>
                    <a:pt x="540" y="810"/>
                  </a:cubicBezTo>
                  <a:cubicBezTo>
                    <a:pt x="552" y="810"/>
                    <a:pt x="552" y="810"/>
                    <a:pt x="552" y="810"/>
                  </a:cubicBezTo>
                  <a:cubicBezTo>
                    <a:pt x="563" y="809"/>
                    <a:pt x="563" y="809"/>
                    <a:pt x="563" y="809"/>
                  </a:cubicBezTo>
                  <a:cubicBezTo>
                    <a:pt x="563" y="813"/>
                    <a:pt x="563" y="813"/>
                    <a:pt x="563" y="813"/>
                  </a:cubicBezTo>
                  <a:cubicBezTo>
                    <a:pt x="575" y="814"/>
                    <a:pt x="575" y="814"/>
                    <a:pt x="575" y="814"/>
                  </a:cubicBezTo>
                  <a:cubicBezTo>
                    <a:pt x="580" y="807"/>
                    <a:pt x="580" y="807"/>
                    <a:pt x="580" y="807"/>
                  </a:cubicBezTo>
                  <a:cubicBezTo>
                    <a:pt x="583" y="807"/>
                    <a:pt x="583" y="807"/>
                    <a:pt x="583" y="807"/>
                  </a:cubicBezTo>
                  <a:cubicBezTo>
                    <a:pt x="586" y="811"/>
                    <a:pt x="586" y="811"/>
                    <a:pt x="586" y="811"/>
                  </a:cubicBezTo>
                  <a:cubicBezTo>
                    <a:pt x="592" y="811"/>
                    <a:pt x="592" y="811"/>
                    <a:pt x="592" y="811"/>
                  </a:cubicBezTo>
                  <a:cubicBezTo>
                    <a:pt x="595" y="808"/>
                    <a:pt x="595" y="808"/>
                    <a:pt x="595" y="808"/>
                  </a:cubicBezTo>
                  <a:cubicBezTo>
                    <a:pt x="608" y="808"/>
                    <a:pt x="608" y="808"/>
                    <a:pt x="608" y="808"/>
                  </a:cubicBezTo>
                  <a:cubicBezTo>
                    <a:pt x="609" y="801"/>
                    <a:pt x="609" y="801"/>
                    <a:pt x="609" y="801"/>
                  </a:cubicBezTo>
                  <a:cubicBezTo>
                    <a:pt x="605" y="797"/>
                    <a:pt x="605" y="797"/>
                    <a:pt x="605" y="797"/>
                  </a:cubicBezTo>
                  <a:cubicBezTo>
                    <a:pt x="616" y="787"/>
                    <a:pt x="616" y="787"/>
                    <a:pt x="616" y="787"/>
                  </a:cubicBezTo>
                  <a:cubicBezTo>
                    <a:pt x="642" y="785"/>
                    <a:pt x="642" y="785"/>
                    <a:pt x="642" y="785"/>
                  </a:cubicBezTo>
                  <a:cubicBezTo>
                    <a:pt x="644" y="776"/>
                    <a:pt x="644" y="776"/>
                    <a:pt x="644" y="776"/>
                  </a:cubicBezTo>
                  <a:cubicBezTo>
                    <a:pt x="655" y="765"/>
                    <a:pt x="655" y="765"/>
                    <a:pt x="655" y="765"/>
                  </a:cubicBezTo>
                  <a:cubicBezTo>
                    <a:pt x="666" y="765"/>
                    <a:pt x="666" y="765"/>
                    <a:pt x="666" y="765"/>
                  </a:cubicBezTo>
                  <a:cubicBezTo>
                    <a:pt x="686" y="762"/>
                    <a:pt x="686" y="762"/>
                    <a:pt x="686" y="762"/>
                  </a:cubicBezTo>
                  <a:cubicBezTo>
                    <a:pt x="683" y="752"/>
                    <a:pt x="683" y="752"/>
                    <a:pt x="683" y="752"/>
                  </a:cubicBezTo>
                  <a:cubicBezTo>
                    <a:pt x="679" y="743"/>
                    <a:pt x="679" y="743"/>
                    <a:pt x="679" y="743"/>
                  </a:cubicBezTo>
                  <a:cubicBezTo>
                    <a:pt x="679" y="738"/>
                    <a:pt x="679" y="738"/>
                    <a:pt x="679" y="738"/>
                  </a:cubicBezTo>
                  <a:cubicBezTo>
                    <a:pt x="688" y="732"/>
                    <a:pt x="688" y="732"/>
                    <a:pt x="688" y="732"/>
                  </a:cubicBezTo>
                  <a:cubicBezTo>
                    <a:pt x="689" y="726"/>
                    <a:pt x="689" y="726"/>
                    <a:pt x="689" y="726"/>
                  </a:cubicBezTo>
                  <a:cubicBezTo>
                    <a:pt x="686" y="722"/>
                    <a:pt x="686" y="722"/>
                    <a:pt x="686" y="722"/>
                  </a:cubicBezTo>
                  <a:cubicBezTo>
                    <a:pt x="676" y="723"/>
                    <a:pt x="676" y="723"/>
                    <a:pt x="676" y="723"/>
                  </a:cubicBezTo>
                  <a:cubicBezTo>
                    <a:pt x="666" y="721"/>
                    <a:pt x="666" y="721"/>
                    <a:pt x="666" y="721"/>
                  </a:cubicBezTo>
                  <a:cubicBezTo>
                    <a:pt x="658" y="721"/>
                    <a:pt x="658" y="721"/>
                    <a:pt x="658" y="721"/>
                  </a:cubicBezTo>
                  <a:cubicBezTo>
                    <a:pt x="647" y="710"/>
                    <a:pt x="647" y="710"/>
                    <a:pt x="647" y="710"/>
                  </a:cubicBezTo>
                  <a:cubicBezTo>
                    <a:pt x="647" y="698"/>
                    <a:pt x="647" y="698"/>
                    <a:pt x="647" y="698"/>
                  </a:cubicBezTo>
                  <a:cubicBezTo>
                    <a:pt x="640" y="698"/>
                    <a:pt x="640" y="698"/>
                    <a:pt x="640" y="698"/>
                  </a:cubicBezTo>
                  <a:cubicBezTo>
                    <a:pt x="640" y="683"/>
                    <a:pt x="640" y="683"/>
                    <a:pt x="640" y="683"/>
                  </a:cubicBezTo>
                  <a:cubicBezTo>
                    <a:pt x="654" y="680"/>
                    <a:pt x="654" y="680"/>
                    <a:pt x="654" y="680"/>
                  </a:cubicBezTo>
                  <a:cubicBezTo>
                    <a:pt x="654" y="664"/>
                    <a:pt x="654" y="664"/>
                    <a:pt x="654" y="664"/>
                  </a:cubicBezTo>
                  <a:cubicBezTo>
                    <a:pt x="637" y="655"/>
                    <a:pt x="637" y="655"/>
                    <a:pt x="637" y="655"/>
                  </a:cubicBezTo>
                  <a:cubicBezTo>
                    <a:pt x="637" y="640"/>
                    <a:pt x="637" y="640"/>
                    <a:pt x="637" y="640"/>
                  </a:cubicBezTo>
                  <a:cubicBezTo>
                    <a:pt x="646" y="631"/>
                    <a:pt x="646" y="631"/>
                    <a:pt x="646" y="631"/>
                  </a:cubicBezTo>
                  <a:cubicBezTo>
                    <a:pt x="661" y="631"/>
                    <a:pt x="661" y="631"/>
                    <a:pt x="661" y="631"/>
                  </a:cubicBezTo>
                  <a:cubicBezTo>
                    <a:pt x="661" y="606"/>
                    <a:pt x="661" y="606"/>
                    <a:pt x="661" y="606"/>
                  </a:cubicBezTo>
                  <a:cubicBezTo>
                    <a:pt x="655" y="600"/>
                    <a:pt x="655" y="600"/>
                    <a:pt x="655" y="600"/>
                  </a:cubicBezTo>
                  <a:cubicBezTo>
                    <a:pt x="655" y="592"/>
                    <a:pt x="655" y="592"/>
                    <a:pt x="655" y="592"/>
                  </a:cubicBezTo>
                  <a:cubicBezTo>
                    <a:pt x="645" y="582"/>
                    <a:pt x="645" y="582"/>
                    <a:pt x="645" y="582"/>
                  </a:cubicBezTo>
                  <a:cubicBezTo>
                    <a:pt x="645" y="577"/>
                    <a:pt x="645" y="577"/>
                    <a:pt x="645" y="577"/>
                  </a:cubicBezTo>
                  <a:cubicBezTo>
                    <a:pt x="656" y="573"/>
                    <a:pt x="656" y="573"/>
                    <a:pt x="656" y="573"/>
                  </a:cubicBezTo>
                  <a:cubicBezTo>
                    <a:pt x="671" y="559"/>
                    <a:pt x="671" y="559"/>
                    <a:pt x="671" y="559"/>
                  </a:cubicBezTo>
                  <a:cubicBezTo>
                    <a:pt x="663" y="551"/>
                    <a:pt x="663" y="551"/>
                    <a:pt x="663" y="551"/>
                  </a:cubicBezTo>
                  <a:cubicBezTo>
                    <a:pt x="662" y="540"/>
                    <a:pt x="662" y="540"/>
                    <a:pt x="662" y="540"/>
                  </a:cubicBezTo>
                  <a:cubicBezTo>
                    <a:pt x="658" y="535"/>
                    <a:pt x="658" y="535"/>
                    <a:pt x="658" y="535"/>
                  </a:cubicBezTo>
                  <a:cubicBezTo>
                    <a:pt x="658" y="521"/>
                    <a:pt x="658" y="521"/>
                    <a:pt x="658" y="521"/>
                  </a:cubicBezTo>
                  <a:cubicBezTo>
                    <a:pt x="653" y="513"/>
                    <a:pt x="653" y="513"/>
                    <a:pt x="653" y="513"/>
                  </a:cubicBezTo>
                  <a:cubicBezTo>
                    <a:pt x="655" y="496"/>
                    <a:pt x="655" y="496"/>
                    <a:pt x="655" y="496"/>
                  </a:cubicBezTo>
                  <a:cubicBezTo>
                    <a:pt x="647" y="496"/>
                    <a:pt x="647" y="496"/>
                    <a:pt x="647" y="496"/>
                  </a:cubicBezTo>
                  <a:cubicBezTo>
                    <a:pt x="629" y="497"/>
                    <a:pt x="629" y="497"/>
                    <a:pt x="629" y="497"/>
                  </a:cubicBezTo>
                  <a:cubicBezTo>
                    <a:pt x="621" y="505"/>
                    <a:pt x="621" y="505"/>
                    <a:pt x="621" y="505"/>
                  </a:cubicBezTo>
                  <a:cubicBezTo>
                    <a:pt x="621" y="512"/>
                    <a:pt x="621" y="512"/>
                    <a:pt x="621" y="512"/>
                  </a:cubicBezTo>
                  <a:cubicBezTo>
                    <a:pt x="606" y="512"/>
                    <a:pt x="606" y="512"/>
                    <a:pt x="606" y="512"/>
                  </a:cubicBezTo>
                  <a:cubicBezTo>
                    <a:pt x="606" y="482"/>
                    <a:pt x="606" y="482"/>
                    <a:pt x="606" y="482"/>
                  </a:cubicBezTo>
                  <a:cubicBezTo>
                    <a:pt x="627" y="461"/>
                    <a:pt x="627" y="461"/>
                    <a:pt x="627" y="461"/>
                  </a:cubicBezTo>
                  <a:cubicBezTo>
                    <a:pt x="630" y="450"/>
                    <a:pt x="630" y="450"/>
                    <a:pt x="630" y="450"/>
                  </a:cubicBezTo>
                  <a:cubicBezTo>
                    <a:pt x="639" y="450"/>
                    <a:pt x="639" y="450"/>
                    <a:pt x="639" y="450"/>
                  </a:cubicBezTo>
                  <a:cubicBezTo>
                    <a:pt x="674" y="416"/>
                    <a:pt x="674" y="416"/>
                    <a:pt x="674" y="416"/>
                  </a:cubicBezTo>
                  <a:cubicBezTo>
                    <a:pt x="674" y="410"/>
                    <a:pt x="674" y="410"/>
                    <a:pt x="674" y="410"/>
                  </a:cubicBezTo>
                  <a:cubicBezTo>
                    <a:pt x="688" y="396"/>
                    <a:pt x="688" y="396"/>
                    <a:pt x="688" y="396"/>
                  </a:cubicBezTo>
                  <a:cubicBezTo>
                    <a:pt x="701" y="396"/>
                    <a:pt x="701" y="396"/>
                    <a:pt x="701" y="396"/>
                  </a:cubicBezTo>
                  <a:cubicBezTo>
                    <a:pt x="716" y="403"/>
                    <a:pt x="716" y="403"/>
                    <a:pt x="716" y="403"/>
                  </a:cubicBezTo>
                  <a:cubicBezTo>
                    <a:pt x="724" y="402"/>
                    <a:pt x="724" y="402"/>
                    <a:pt x="724" y="402"/>
                  </a:cubicBezTo>
                  <a:lnTo>
                    <a:pt x="730" y="39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198" name="Freeform 253"/>
            <p:cNvSpPr>
              <a:spLocks/>
            </p:cNvSpPr>
            <p:nvPr/>
          </p:nvSpPr>
          <p:spPr bwMode="auto">
            <a:xfrm>
              <a:off x="444506" y="1338249"/>
              <a:ext cx="4869" cy="945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6" y="0"/>
                </a:cxn>
                <a:cxn ang="0">
                  <a:pos x="12" y="15"/>
                </a:cxn>
                <a:cxn ang="0">
                  <a:pos x="12" y="23"/>
                </a:cxn>
                <a:cxn ang="0">
                  <a:pos x="5" y="28"/>
                </a:cxn>
                <a:cxn ang="0">
                  <a:pos x="0" y="19"/>
                </a:cxn>
                <a:cxn ang="0">
                  <a:pos x="0" y="12"/>
                </a:cxn>
                <a:cxn ang="0">
                  <a:pos x="2" y="0"/>
                </a:cxn>
              </a:cxnLst>
              <a:rect l="0" t="0" r="r" b="b"/>
              <a:pathLst>
                <a:path w="12" h="28">
                  <a:moveTo>
                    <a:pt x="2" y="0"/>
                  </a:moveTo>
                  <a:lnTo>
                    <a:pt x="6" y="0"/>
                  </a:lnTo>
                  <a:lnTo>
                    <a:pt x="12" y="15"/>
                  </a:lnTo>
                  <a:lnTo>
                    <a:pt x="12" y="23"/>
                  </a:lnTo>
                  <a:lnTo>
                    <a:pt x="5" y="28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199" name="Freeform 254"/>
            <p:cNvSpPr>
              <a:spLocks/>
            </p:cNvSpPr>
            <p:nvPr/>
          </p:nvSpPr>
          <p:spPr bwMode="auto">
            <a:xfrm>
              <a:off x="439637" y="1327223"/>
              <a:ext cx="12443" cy="787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25" y="14"/>
                </a:cxn>
                <a:cxn ang="0">
                  <a:pos x="18" y="21"/>
                </a:cxn>
                <a:cxn ang="0">
                  <a:pos x="10" y="18"/>
                </a:cxn>
                <a:cxn ang="0">
                  <a:pos x="0" y="7"/>
                </a:cxn>
              </a:cxnLst>
              <a:rect l="0" t="0" r="r" b="b"/>
              <a:pathLst>
                <a:path w="25" h="21">
                  <a:moveTo>
                    <a:pt x="0" y="7"/>
                  </a:moveTo>
                  <a:lnTo>
                    <a:pt x="8" y="0"/>
                  </a:lnTo>
                  <a:lnTo>
                    <a:pt x="25" y="14"/>
                  </a:lnTo>
                  <a:lnTo>
                    <a:pt x="18" y="21"/>
                  </a:lnTo>
                  <a:lnTo>
                    <a:pt x="10" y="1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00" name="Freeform 255"/>
            <p:cNvSpPr>
              <a:spLocks/>
            </p:cNvSpPr>
            <p:nvPr/>
          </p:nvSpPr>
          <p:spPr bwMode="auto">
            <a:xfrm>
              <a:off x="422325" y="1282594"/>
              <a:ext cx="8115" cy="787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8" y="20"/>
                </a:cxn>
                <a:cxn ang="0">
                  <a:pos x="17" y="12"/>
                </a:cxn>
                <a:cxn ang="0">
                  <a:pos x="5" y="0"/>
                </a:cxn>
              </a:cxnLst>
              <a:rect l="0" t="0" r="r" b="b"/>
              <a:pathLst>
                <a:path w="17" h="20">
                  <a:moveTo>
                    <a:pt x="5" y="0"/>
                  </a:moveTo>
                  <a:lnTo>
                    <a:pt x="0" y="7"/>
                  </a:lnTo>
                  <a:lnTo>
                    <a:pt x="8" y="20"/>
                  </a:lnTo>
                  <a:lnTo>
                    <a:pt x="17" y="1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01" name="Freeform 256"/>
            <p:cNvSpPr>
              <a:spLocks/>
            </p:cNvSpPr>
            <p:nvPr/>
          </p:nvSpPr>
          <p:spPr bwMode="auto">
            <a:xfrm>
              <a:off x="393651" y="1263692"/>
              <a:ext cx="9738" cy="630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0"/>
                </a:cxn>
                <a:cxn ang="0">
                  <a:pos x="24" y="8"/>
                </a:cxn>
                <a:cxn ang="0">
                  <a:pos x="24" y="17"/>
                </a:cxn>
                <a:cxn ang="0">
                  <a:pos x="0" y="16"/>
                </a:cxn>
                <a:cxn ang="0">
                  <a:pos x="0" y="1"/>
                </a:cxn>
                <a:cxn ang="0">
                  <a:pos x="3" y="0"/>
                </a:cxn>
              </a:cxnLst>
              <a:rect l="0" t="0" r="r" b="b"/>
              <a:pathLst>
                <a:path w="24" h="17">
                  <a:moveTo>
                    <a:pt x="3" y="0"/>
                  </a:moveTo>
                  <a:lnTo>
                    <a:pt x="9" y="0"/>
                  </a:lnTo>
                  <a:lnTo>
                    <a:pt x="24" y="8"/>
                  </a:lnTo>
                  <a:lnTo>
                    <a:pt x="24" y="17"/>
                  </a:lnTo>
                  <a:lnTo>
                    <a:pt x="0" y="16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02" name="Freeform 257"/>
            <p:cNvSpPr>
              <a:spLocks/>
            </p:cNvSpPr>
            <p:nvPr/>
          </p:nvSpPr>
          <p:spPr bwMode="auto">
            <a:xfrm>
              <a:off x="757209" y="1206461"/>
              <a:ext cx="25427" cy="28353"/>
            </a:xfrm>
            <a:custGeom>
              <a:avLst/>
              <a:gdLst/>
              <a:ahLst/>
              <a:cxnLst>
                <a:cxn ang="0">
                  <a:pos x="12" y="76"/>
                </a:cxn>
                <a:cxn ang="0">
                  <a:pos x="6" y="60"/>
                </a:cxn>
                <a:cxn ang="0">
                  <a:pos x="6" y="39"/>
                </a:cxn>
                <a:cxn ang="0">
                  <a:pos x="0" y="31"/>
                </a:cxn>
                <a:cxn ang="0">
                  <a:pos x="22" y="0"/>
                </a:cxn>
                <a:cxn ang="0">
                  <a:pos x="43" y="0"/>
                </a:cxn>
                <a:cxn ang="0">
                  <a:pos x="43" y="10"/>
                </a:cxn>
                <a:cxn ang="0">
                  <a:pos x="43" y="23"/>
                </a:cxn>
                <a:cxn ang="0">
                  <a:pos x="43" y="34"/>
                </a:cxn>
                <a:cxn ang="0">
                  <a:pos x="50" y="39"/>
                </a:cxn>
                <a:cxn ang="0">
                  <a:pos x="55" y="49"/>
                </a:cxn>
                <a:cxn ang="0">
                  <a:pos x="55" y="56"/>
                </a:cxn>
                <a:cxn ang="0">
                  <a:pos x="43" y="62"/>
                </a:cxn>
                <a:cxn ang="0">
                  <a:pos x="37" y="69"/>
                </a:cxn>
                <a:cxn ang="0">
                  <a:pos x="37" y="77"/>
                </a:cxn>
                <a:cxn ang="0">
                  <a:pos x="12" y="76"/>
                </a:cxn>
              </a:cxnLst>
              <a:rect l="0" t="0" r="r" b="b"/>
              <a:pathLst>
                <a:path w="55" h="77">
                  <a:moveTo>
                    <a:pt x="12" y="76"/>
                  </a:moveTo>
                  <a:lnTo>
                    <a:pt x="6" y="60"/>
                  </a:lnTo>
                  <a:lnTo>
                    <a:pt x="6" y="39"/>
                  </a:lnTo>
                  <a:lnTo>
                    <a:pt x="0" y="31"/>
                  </a:lnTo>
                  <a:lnTo>
                    <a:pt x="22" y="0"/>
                  </a:lnTo>
                  <a:lnTo>
                    <a:pt x="43" y="0"/>
                  </a:lnTo>
                  <a:lnTo>
                    <a:pt x="43" y="10"/>
                  </a:lnTo>
                  <a:lnTo>
                    <a:pt x="43" y="23"/>
                  </a:lnTo>
                  <a:lnTo>
                    <a:pt x="43" y="34"/>
                  </a:lnTo>
                  <a:lnTo>
                    <a:pt x="50" y="39"/>
                  </a:lnTo>
                  <a:lnTo>
                    <a:pt x="55" y="49"/>
                  </a:lnTo>
                  <a:lnTo>
                    <a:pt x="55" y="56"/>
                  </a:lnTo>
                  <a:lnTo>
                    <a:pt x="43" y="62"/>
                  </a:lnTo>
                  <a:lnTo>
                    <a:pt x="37" y="69"/>
                  </a:lnTo>
                  <a:lnTo>
                    <a:pt x="37" y="77"/>
                  </a:lnTo>
                  <a:lnTo>
                    <a:pt x="12" y="7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03" name="Freeform 258"/>
            <p:cNvSpPr>
              <a:spLocks/>
            </p:cNvSpPr>
            <p:nvPr/>
          </p:nvSpPr>
          <p:spPr bwMode="auto">
            <a:xfrm>
              <a:off x="660369" y="1135054"/>
              <a:ext cx="130383" cy="101860"/>
            </a:xfrm>
            <a:custGeom>
              <a:avLst/>
              <a:gdLst/>
              <a:ahLst/>
              <a:cxnLst>
                <a:cxn ang="0">
                  <a:pos x="283" y="189"/>
                </a:cxn>
                <a:cxn ang="0">
                  <a:pos x="283" y="163"/>
                </a:cxn>
                <a:cxn ang="0">
                  <a:pos x="276" y="140"/>
                </a:cxn>
                <a:cxn ang="0">
                  <a:pos x="272" y="123"/>
                </a:cxn>
                <a:cxn ang="0">
                  <a:pos x="253" y="118"/>
                </a:cxn>
                <a:cxn ang="0">
                  <a:pos x="238" y="100"/>
                </a:cxn>
                <a:cxn ang="0">
                  <a:pos x="264" y="64"/>
                </a:cxn>
                <a:cxn ang="0">
                  <a:pos x="246" y="57"/>
                </a:cxn>
                <a:cxn ang="0">
                  <a:pos x="218" y="41"/>
                </a:cxn>
                <a:cxn ang="0">
                  <a:pos x="209" y="18"/>
                </a:cxn>
                <a:cxn ang="0">
                  <a:pos x="185" y="27"/>
                </a:cxn>
                <a:cxn ang="0">
                  <a:pos x="185" y="18"/>
                </a:cxn>
                <a:cxn ang="0">
                  <a:pos x="163" y="14"/>
                </a:cxn>
                <a:cxn ang="0">
                  <a:pos x="137" y="22"/>
                </a:cxn>
                <a:cxn ang="0">
                  <a:pos x="101" y="34"/>
                </a:cxn>
                <a:cxn ang="0">
                  <a:pos x="66" y="29"/>
                </a:cxn>
                <a:cxn ang="0">
                  <a:pos x="27" y="10"/>
                </a:cxn>
                <a:cxn ang="0">
                  <a:pos x="0" y="49"/>
                </a:cxn>
                <a:cxn ang="0">
                  <a:pos x="19" y="81"/>
                </a:cxn>
                <a:cxn ang="0">
                  <a:pos x="54" y="74"/>
                </a:cxn>
                <a:cxn ang="0">
                  <a:pos x="75" y="130"/>
                </a:cxn>
                <a:cxn ang="0">
                  <a:pos x="112" y="150"/>
                </a:cxn>
                <a:cxn ang="0">
                  <a:pos x="105" y="173"/>
                </a:cxn>
                <a:cxn ang="0">
                  <a:pos x="113" y="197"/>
                </a:cxn>
                <a:cxn ang="0">
                  <a:pos x="144" y="177"/>
                </a:cxn>
                <a:cxn ang="0">
                  <a:pos x="148" y="189"/>
                </a:cxn>
                <a:cxn ang="0">
                  <a:pos x="139" y="218"/>
                </a:cxn>
                <a:cxn ang="0">
                  <a:pos x="159" y="225"/>
                </a:cxn>
                <a:cxn ang="0">
                  <a:pos x="185" y="267"/>
                </a:cxn>
                <a:cxn ang="0">
                  <a:pos x="230" y="275"/>
                </a:cxn>
                <a:cxn ang="0">
                  <a:pos x="232" y="262"/>
                </a:cxn>
                <a:cxn ang="0">
                  <a:pos x="226" y="233"/>
                </a:cxn>
                <a:cxn ang="0">
                  <a:pos x="269" y="202"/>
                </a:cxn>
              </a:cxnLst>
              <a:rect l="0" t="0" r="r" b="b"/>
              <a:pathLst>
                <a:path w="283" h="278">
                  <a:moveTo>
                    <a:pt x="269" y="202"/>
                  </a:moveTo>
                  <a:lnTo>
                    <a:pt x="283" y="189"/>
                  </a:lnTo>
                  <a:lnTo>
                    <a:pt x="283" y="175"/>
                  </a:lnTo>
                  <a:lnTo>
                    <a:pt x="283" y="163"/>
                  </a:lnTo>
                  <a:lnTo>
                    <a:pt x="271" y="151"/>
                  </a:lnTo>
                  <a:lnTo>
                    <a:pt x="276" y="140"/>
                  </a:lnTo>
                  <a:lnTo>
                    <a:pt x="276" y="131"/>
                  </a:lnTo>
                  <a:lnTo>
                    <a:pt x="272" y="123"/>
                  </a:lnTo>
                  <a:lnTo>
                    <a:pt x="259" y="123"/>
                  </a:lnTo>
                  <a:lnTo>
                    <a:pt x="253" y="118"/>
                  </a:lnTo>
                  <a:lnTo>
                    <a:pt x="238" y="118"/>
                  </a:lnTo>
                  <a:lnTo>
                    <a:pt x="238" y="100"/>
                  </a:lnTo>
                  <a:lnTo>
                    <a:pt x="249" y="89"/>
                  </a:lnTo>
                  <a:lnTo>
                    <a:pt x="264" y="64"/>
                  </a:lnTo>
                  <a:lnTo>
                    <a:pt x="252" y="64"/>
                  </a:lnTo>
                  <a:lnTo>
                    <a:pt x="246" y="57"/>
                  </a:lnTo>
                  <a:lnTo>
                    <a:pt x="234" y="57"/>
                  </a:lnTo>
                  <a:lnTo>
                    <a:pt x="218" y="41"/>
                  </a:lnTo>
                  <a:lnTo>
                    <a:pt x="218" y="27"/>
                  </a:lnTo>
                  <a:lnTo>
                    <a:pt x="209" y="18"/>
                  </a:lnTo>
                  <a:lnTo>
                    <a:pt x="201" y="27"/>
                  </a:lnTo>
                  <a:lnTo>
                    <a:pt x="185" y="27"/>
                  </a:lnTo>
                  <a:lnTo>
                    <a:pt x="194" y="18"/>
                  </a:lnTo>
                  <a:lnTo>
                    <a:pt x="185" y="18"/>
                  </a:lnTo>
                  <a:lnTo>
                    <a:pt x="171" y="22"/>
                  </a:lnTo>
                  <a:lnTo>
                    <a:pt x="163" y="14"/>
                  </a:lnTo>
                  <a:lnTo>
                    <a:pt x="155" y="22"/>
                  </a:lnTo>
                  <a:lnTo>
                    <a:pt x="137" y="22"/>
                  </a:lnTo>
                  <a:lnTo>
                    <a:pt x="128" y="25"/>
                  </a:lnTo>
                  <a:lnTo>
                    <a:pt x="101" y="34"/>
                  </a:lnTo>
                  <a:lnTo>
                    <a:pt x="73" y="21"/>
                  </a:lnTo>
                  <a:lnTo>
                    <a:pt x="66" y="29"/>
                  </a:lnTo>
                  <a:lnTo>
                    <a:pt x="51" y="0"/>
                  </a:lnTo>
                  <a:lnTo>
                    <a:pt x="27" y="10"/>
                  </a:lnTo>
                  <a:lnTo>
                    <a:pt x="0" y="15"/>
                  </a:lnTo>
                  <a:lnTo>
                    <a:pt x="0" y="49"/>
                  </a:lnTo>
                  <a:lnTo>
                    <a:pt x="12" y="77"/>
                  </a:lnTo>
                  <a:lnTo>
                    <a:pt x="19" y="81"/>
                  </a:lnTo>
                  <a:lnTo>
                    <a:pt x="31" y="74"/>
                  </a:lnTo>
                  <a:lnTo>
                    <a:pt x="54" y="74"/>
                  </a:lnTo>
                  <a:lnTo>
                    <a:pt x="54" y="109"/>
                  </a:lnTo>
                  <a:lnTo>
                    <a:pt x="75" y="130"/>
                  </a:lnTo>
                  <a:lnTo>
                    <a:pt x="75" y="150"/>
                  </a:lnTo>
                  <a:lnTo>
                    <a:pt x="112" y="150"/>
                  </a:lnTo>
                  <a:lnTo>
                    <a:pt x="112" y="161"/>
                  </a:lnTo>
                  <a:lnTo>
                    <a:pt x="105" y="173"/>
                  </a:lnTo>
                  <a:lnTo>
                    <a:pt x="105" y="193"/>
                  </a:lnTo>
                  <a:lnTo>
                    <a:pt x="113" y="197"/>
                  </a:lnTo>
                  <a:lnTo>
                    <a:pt x="120" y="193"/>
                  </a:lnTo>
                  <a:lnTo>
                    <a:pt x="144" y="177"/>
                  </a:lnTo>
                  <a:lnTo>
                    <a:pt x="151" y="179"/>
                  </a:lnTo>
                  <a:lnTo>
                    <a:pt x="148" y="189"/>
                  </a:lnTo>
                  <a:lnTo>
                    <a:pt x="139" y="201"/>
                  </a:lnTo>
                  <a:lnTo>
                    <a:pt x="139" y="218"/>
                  </a:lnTo>
                  <a:lnTo>
                    <a:pt x="145" y="225"/>
                  </a:lnTo>
                  <a:lnTo>
                    <a:pt x="159" y="225"/>
                  </a:lnTo>
                  <a:lnTo>
                    <a:pt x="171" y="245"/>
                  </a:lnTo>
                  <a:lnTo>
                    <a:pt x="185" y="267"/>
                  </a:lnTo>
                  <a:lnTo>
                    <a:pt x="185" y="275"/>
                  </a:lnTo>
                  <a:lnTo>
                    <a:pt x="230" y="275"/>
                  </a:lnTo>
                  <a:lnTo>
                    <a:pt x="238" y="278"/>
                  </a:lnTo>
                  <a:lnTo>
                    <a:pt x="232" y="262"/>
                  </a:lnTo>
                  <a:lnTo>
                    <a:pt x="232" y="241"/>
                  </a:lnTo>
                  <a:lnTo>
                    <a:pt x="226" y="233"/>
                  </a:lnTo>
                  <a:lnTo>
                    <a:pt x="248" y="202"/>
                  </a:lnTo>
                  <a:lnTo>
                    <a:pt x="269" y="20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grpSp>
          <p:nvGrpSpPr>
            <p:cNvPr id="204" name="Group 259"/>
            <p:cNvGrpSpPr>
              <a:grpSpLocks/>
            </p:cNvGrpSpPr>
            <p:nvPr/>
          </p:nvGrpSpPr>
          <p:grpSpPr bwMode="auto">
            <a:xfrm>
              <a:off x="677191" y="1063742"/>
              <a:ext cx="171506" cy="132851"/>
              <a:chOff x="2553" y="2135"/>
              <a:chExt cx="312" cy="296"/>
            </a:xfrm>
            <a:solidFill>
              <a:schemeClr val="bg1">
                <a:lumMod val="75000"/>
              </a:schemeClr>
            </a:solidFill>
          </p:grpSpPr>
          <p:sp>
            <p:nvSpPr>
              <p:cNvPr id="273" name="Line 260"/>
              <p:cNvSpPr>
                <a:spLocks noChangeShapeType="1"/>
              </p:cNvSpPr>
              <p:nvPr/>
            </p:nvSpPr>
            <p:spPr bwMode="auto">
              <a:xfrm flipV="1">
                <a:off x="2715" y="2173"/>
                <a:ext cx="23" cy="11"/>
              </a:xfrm>
              <a:prstGeom prst="line">
                <a:avLst/>
              </a:prstGeom>
              <a:grpFill/>
              <a:ln w="3175">
                <a:solidFill>
                  <a:schemeClr val="bg1">
                    <a:lumMod val="6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4" name="Freeform 261"/>
              <p:cNvSpPr>
                <a:spLocks/>
              </p:cNvSpPr>
              <p:nvPr/>
            </p:nvSpPr>
            <p:spPr bwMode="auto">
              <a:xfrm>
                <a:off x="2553" y="2321"/>
                <a:ext cx="64" cy="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" y="0"/>
                  </a:cxn>
                  <a:cxn ang="0">
                    <a:pos x="38" y="7"/>
                  </a:cxn>
                  <a:cxn ang="0">
                    <a:pos x="57" y="18"/>
                  </a:cxn>
                  <a:cxn ang="0">
                    <a:pos x="70" y="18"/>
                  </a:cxn>
                  <a:cxn ang="0">
                    <a:pos x="77" y="25"/>
                  </a:cxn>
                  <a:cxn ang="0">
                    <a:pos x="50" y="34"/>
                  </a:cxn>
                  <a:cxn ang="0">
                    <a:pos x="22" y="21"/>
                  </a:cxn>
                  <a:cxn ang="0">
                    <a:pos x="15" y="29"/>
                  </a:cxn>
                  <a:cxn ang="0">
                    <a:pos x="0" y="0"/>
                  </a:cxn>
                </a:cxnLst>
                <a:rect l="0" t="0" r="r" b="b"/>
                <a:pathLst>
                  <a:path w="77" h="34">
                    <a:moveTo>
                      <a:pt x="0" y="0"/>
                    </a:moveTo>
                    <a:lnTo>
                      <a:pt x="22" y="0"/>
                    </a:lnTo>
                    <a:lnTo>
                      <a:pt x="38" y="7"/>
                    </a:lnTo>
                    <a:lnTo>
                      <a:pt x="57" y="18"/>
                    </a:lnTo>
                    <a:lnTo>
                      <a:pt x="70" y="18"/>
                    </a:lnTo>
                    <a:lnTo>
                      <a:pt x="77" y="25"/>
                    </a:lnTo>
                    <a:lnTo>
                      <a:pt x="50" y="34"/>
                    </a:lnTo>
                    <a:lnTo>
                      <a:pt x="22" y="21"/>
                    </a:lnTo>
                    <a:lnTo>
                      <a:pt x="15" y="2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5" name="Freeform 262"/>
              <p:cNvSpPr>
                <a:spLocks/>
              </p:cNvSpPr>
              <p:nvPr/>
            </p:nvSpPr>
            <p:spPr bwMode="auto">
              <a:xfrm>
                <a:off x="2593" y="2154"/>
                <a:ext cx="272" cy="277"/>
              </a:xfrm>
              <a:custGeom>
                <a:avLst/>
                <a:gdLst/>
                <a:ahLst/>
                <a:cxnLst>
                  <a:cxn ang="0">
                    <a:pos x="2" y="155"/>
                  </a:cxn>
                  <a:cxn ang="0">
                    <a:pos x="18" y="162"/>
                  </a:cxn>
                  <a:cxn ang="0">
                    <a:pos x="38" y="171"/>
                  </a:cxn>
                  <a:cxn ang="0">
                    <a:pos x="57" y="165"/>
                  </a:cxn>
                  <a:cxn ang="0">
                    <a:pos x="73" y="168"/>
                  </a:cxn>
                  <a:cxn ang="0">
                    <a:pos x="73" y="175"/>
                  </a:cxn>
                  <a:cxn ang="0">
                    <a:pos x="91" y="168"/>
                  </a:cxn>
                  <a:cxn ang="0">
                    <a:pos x="98" y="185"/>
                  </a:cxn>
                  <a:cxn ang="0">
                    <a:pos x="119" y="197"/>
                  </a:cxn>
                  <a:cxn ang="0">
                    <a:pos x="132" y="202"/>
                  </a:cxn>
                  <a:cxn ang="0">
                    <a:pos x="113" y="229"/>
                  </a:cxn>
                  <a:cxn ang="0">
                    <a:pos x="124" y="242"/>
                  </a:cxn>
                  <a:cxn ang="0">
                    <a:pos x="138" y="246"/>
                  </a:cxn>
                  <a:cxn ang="0">
                    <a:pos x="140" y="230"/>
                  </a:cxn>
                  <a:cxn ang="0">
                    <a:pos x="143" y="210"/>
                  </a:cxn>
                  <a:cxn ang="0">
                    <a:pos x="152" y="200"/>
                  </a:cxn>
                  <a:cxn ang="0">
                    <a:pos x="157" y="179"/>
                  </a:cxn>
                  <a:cxn ang="0">
                    <a:pos x="154" y="162"/>
                  </a:cxn>
                  <a:cxn ang="0">
                    <a:pos x="150" y="151"/>
                  </a:cxn>
                  <a:cxn ang="0">
                    <a:pos x="165" y="146"/>
                  </a:cxn>
                  <a:cxn ang="0">
                    <a:pos x="173" y="149"/>
                  </a:cxn>
                  <a:cxn ang="0">
                    <a:pos x="205" y="137"/>
                  </a:cxn>
                  <a:cxn ang="0">
                    <a:pos x="201" y="127"/>
                  </a:cxn>
                  <a:cxn ang="0">
                    <a:pos x="218" y="109"/>
                  </a:cxn>
                  <a:cxn ang="0">
                    <a:pos x="213" y="94"/>
                  </a:cxn>
                  <a:cxn ang="0">
                    <a:pos x="208" y="89"/>
                  </a:cxn>
                  <a:cxn ang="0">
                    <a:pos x="201" y="83"/>
                  </a:cxn>
                  <a:cxn ang="0">
                    <a:pos x="218" y="77"/>
                  </a:cxn>
                  <a:cxn ang="0">
                    <a:pos x="233" y="62"/>
                  </a:cxn>
                  <a:cxn ang="0">
                    <a:pos x="238" y="51"/>
                  </a:cxn>
                  <a:cxn ang="0">
                    <a:pos x="242" y="31"/>
                  </a:cxn>
                  <a:cxn ang="0">
                    <a:pos x="236" y="20"/>
                  </a:cxn>
                  <a:cxn ang="0">
                    <a:pos x="226" y="6"/>
                  </a:cxn>
                  <a:cxn ang="0">
                    <a:pos x="200" y="3"/>
                  </a:cxn>
                  <a:cxn ang="0">
                    <a:pos x="194" y="9"/>
                  </a:cxn>
                  <a:cxn ang="0">
                    <a:pos x="164" y="3"/>
                  </a:cxn>
                  <a:cxn ang="0">
                    <a:pos x="139" y="23"/>
                  </a:cxn>
                  <a:cxn ang="0">
                    <a:pos x="135" y="37"/>
                  </a:cxn>
                  <a:cxn ang="0">
                    <a:pos x="150" y="51"/>
                  </a:cxn>
                  <a:cxn ang="0">
                    <a:pos x="146" y="66"/>
                  </a:cxn>
                  <a:cxn ang="0">
                    <a:pos x="157" y="70"/>
                  </a:cxn>
                  <a:cxn ang="0">
                    <a:pos x="145" y="73"/>
                  </a:cxn>
                  <a:cxn ang="0">
                    <a:pos x="119" y="93"/>
                  </a:cxn>
                  <a:cxn ang="0">
                    <a:pos x="112" y="64"/>
                  </a:cxn>
                  <a:cxn ang="0">
                    <a:pos x="123" y="69"/>
                  </a:cxn>
                  <a:cxn ang="0">
                    <a:pos x="127" y="54"/>
                  </a:cxn>
                  <a:cxn ang="0">
                    <a:pos x="119" y="46"/>
                  </a:cxn>
                  <a:cxn ang="0">
                    <a:pos x="123" y="38"/>
                  </a:cxn>
                  <a:cxn ang="0">
                    <a:pos x="110" y="33"/>
                  </a:cxn>
                  <a:cxn ang="0">
                    <a:pos x="99" y="27"/>
                  </a:cxn>
                  <a:cxn ang="0">
                    <a:pos x="72" y="86"/>
                  </a:cxn>
                  <a:cxn ang="0">
                    <a:pos x="32" y="126"/>
                  </a:cxn>
                  <a:cxn ang="0">
                    <a:pos x="13" y="139"/>
                  </a:cxn>
                </a:cxnLst>
                <a:rect l="0" t="0" r="r" b="b"/>
                <a:pathLst>
                  <a:path w="242" h="246">
                    <a:moveTo>
                      <a:pt x="0" y="144"/>
                    </a:moveTo>
                    <a:cubicBezTo>
                      <a:pt x="2" y="155"/>
                      <a:pt x="2" y="155"/>
                      <a:pt x="2" y="155"/>
                    </a:cubicBezTo>
                    <a:cubicBezTo>
                      <a:pt x="10" y="155"/>
                      <a:pt x="10" y="155"/>
                      <a:pt x="10" y="155"/>
                    </a:cubicBezTo>
                    <a:cubicBezTo>
                      <a:pt x="18" y="162"/>
                      <a:pt x="18" y="162"/>
                      <a:pt x="18" y="162"/>
                    </a:cubicBezTo>
                    <a:cubicBezTo>
                      <a:pt x="27" y="162"/>
                      <a:pt x="27" y="162"/>
                      <a:pt x="27" y="162"/>
                    </a:cubicBezTo>
                    <a:cubicBezTo>
                      <a:pt x="38" y="171"/>
                      <a:pt x="38" y="171"/>
                      <a:pt x="38" y="171"/>
                    </a:cubicBezTo>
                    <a:cubicBezTo>
                      <a:pt x="51" y="171"/>
                      <a:pt x="51" y="171"/>
                      <a:pt x="51" y="171"/>
                    </a:cubicBezTo>
                    <a:cubicBezTo>
                      <a:pt x="57" y="165"/>
                      <a:pt x="57" y="165"/>
                      <a:pt x="57" y="165"/>
                    </a:cubicBezTo>
                    <a:cubicBezTo>
                      <a:pt x="63" y="171"/>
                      <a:pt x="63" y="171"/>
                      <a:pt x="63" y="171"/>
                    </a:cubicBezTo>
                    <a:cubicBezTo>
                      <a:pt x="73" y="168"/>
                      <a:pt x="73" y="168"/>
                      <a:pt x="73" y="168"/>
                    </a:cubicBezTo>
                    <a:cubicBezTo>
                      <a:pt x="80" y="168"/>
                      <a:pt x="80" y="168"/>
                      <a:pt x="80" y="168"/>
                    </a:cubicBezTo>
                    <a:cubicBezTo>
                      <a:pt x="73" y="175"/>
                      <a:pt x="73" y="175"/>
                      <a:pt x="73" y="175"/>
                    </a:cubicBezTo>
                    <a:cubicBezTo>
                      <a:pt x="85" y="175"/>
                      <a:pt x="85" y="175"/>
                      <a:pt x="85" y="175"/>
                    </a:cubicBezTo>
                    <a:cubicBezTo>
                      <a:pt x="91" y="168"/>
                      <a:pt x="91" y="168"/>
                      <a:pt x="91" y="168"/>
                    </a:cubicBezTo>
                    <a:cubicBezTo>
                      <a:pt x="98" y="175"/>
                      <a:pt x="98" y="175"/>
                      <a:pt x="98" y="175"/>
                    </a:cubicBezTo>
                    <a:cubicBezTo>
                      <a:pt x="98" y="185"/>
                      <a:pt x="98" y="185"/>
                      <a:pt x="98" y="185"/>
                    </a:cubicBezTo>
                    <a:cubicBezTo>
                      <a:pt x="110" y="197"/>
                      <a:pt x="110" y="197"/>
                      <a:pt x="110" y="197"/>
                    </a:cubicBezTo>
                    <a:cubicBezTo>
                      <a:pt x="119" y="197"/>
                      <a:pt x="119" y="197"/>
                      <a:pt x="119" y="197"/>
                    </a:cubicBezTo>
                    <a:cubicBezTo>
                      <a:pt x="123" y="202"/>
                      <a:pt x="123" y="202"/>
                      <a:pt x="123" y="202"/>
                    </a:cubicBezTo>
                    <a:cubicBezTo>
                      <a:pt x="132" y="202"/>
                      <a:pt x="132" y="202"/>
                      <a:pt x="132" y="202"/>
                    </a:cubicBezTo>
                    <a:cubicBezTo>
                      <a:pt x="121" y="221"/>
                      <a:pt x="121" y="221"/>
                      <a:pt x="121" y="221"/>
                    </a:cubicBezTo>
                    <a:cubicBezTo>
                      <a:pt x="113" y="229"/>
                      <a:pt x="113" y="229"/>
                      <a:pt x="113" y="229"/>
                    </a:cubicBezTo>
                    <a:cubicBezTo>
                      <a:pt x="113" y="242"/>
                      <a:pt x="113" y="242"/>
                      <a:pt x="113" y="242"/>
                    </a:cubicBezTo>
                    <a:cubicBezTo>
                      <a:pt x="124" y="242"/>
                      <a:pt x="124" y="242"/>
                      <a:pt x="124" y="242"/>
                    </a:cubicBezTo>
                    <a:cubicBezTo>
                      <a:pt x="128" y="246"/>
                      <a:pt x="128" y="246"/>
                      <a:pt x="128" y="246"/>
                    </a:cubicBezTo>
                    <a:cubicBezTo>
                      <a:pt x="138" y="246"/>
                      <a:pt x="138" y="246"/>
                      <a:pt x="138" y="246"/>
                    </a:cubicBezTo>
                    <a:cubicBezTo>
                      <a:pt x="143" y="241"/>
                      <a:pt x="143" y="241"/>
                      <a:pt x="143" y="241"/>
                    </a:cubicBezTo>
                    <a:cubicBezTo>
                      <a:pt x="140" y="230"/>
                      <a:pt x="140" y="230"/>
                      <a:pt x="140" y="230"/>
                    </a:cubicBezTo>
                    <a:cubicBezTo>
                      <a:pt x="140" y="221"/>
                      <a:pt x="140" y="221"/>
                      <a:pt x="140" y="221"/>
                    </a:cubicBezTo>
                    <a:cubicBezTo>
                      <a:pt x="143" y="210"/>
                      <a:pt x="143" y="210"/>
                      <a:pt x="143" y="210"/>
                    </a:cubicBezTo>
                    <a:cubicBezTo>
                      <a:pt x="152" y="210"/>
                      <a:pt x="152" y="210"/>
                      <a:pt x="152" y="210"/>
                    </a:cubicBezTo>
                    <a:cubicBezTo>
                      <a:pt x="152" y="200"/>
                      <a:pt x="152" y="200"/>
                      <a:pt x="152" y="200"/>
                    </a:cubicBezTo>
                    <a:cubicBezTo>
                      <a:pt x="157" y="195"/>
                      <a:pt x="157" y="195"/>
                      <a:pt x="157" y="195"/>
                    </a:cubicBezTo>
                    <a:cubicBezTo>
                      <a:pt x="157" y="179"/>
                      <a:pt x="157" y="179"/>
                      <a:pt x="157" y="179"/>
                    </a:cubicBezTo>
                    <a:cubicBezTo>
                      <a:pt x="154" y="176"/>
                      <a:pt x="154" y="176"/>
                      <a:pt x="154" y="176"/>
                    </a:cubicBezTo>
                    <a:cubicBezTo>
                      <a:pt x="154" y="162"/>
                      <a:pt x="154" y="162"/>
                      <a:pt x="154" y="162"/>
                    </a:cubicBezTo>
                    <a:cubicBezTo>
                      <a:pt x="150" y="158"/>
                      <a:pt x="150" y="158"/>
                      <a:pt x="150" y="158"/>
                    </a:cubicBezTo>
                    <a:cubicBezTo>
                      <a:pt x="150" y="151"/>
                      <a:pt x="150" y="151"/>
                      <a:pt x="150" y="151"/>
                    </a:cubicBezTo>
                    <a:cubicBezTo>
                      <a:pt x="160" y="151"/>
                      <a:pt x="160" y="151"/>
                      <a:pt x="160" y="151"/>
                    </a:cubicBezTo>
                    <a:cubicBezTo>
                      <a:pt x="165" y="146"/>
                      <a:pt x="165" y="146"/>
                      <a:pt x="165" y="146"/>
                    </a:cubicBezTo>
                    <a:cubicBezTo>
                      <a:pt x="170" y="146"/>
                      <a:pt x="170" y="146"/>
                      <a:pt x="170" y="146"/>
                    </a:cubicBezTo>
                    <a:cubicBezTo>
                      <a:pt x="173" y="149"/>
                      <a:pt x="173" y="149"/>
                      <a:pt x="173" y="149"/>
                    </a:cubicBezTo>
                    <a:cubicBezTo>
                      <a:pt x="180" y="149"/>
                      <a:pt x="180" y="149"/>
                      <a:pt x="180" y="149"/>
                    </a:cubicBezTo>
                    <a:cubicBezTo>
                      <a:pt x="205" y="137"/>
                      <a:pt x="205" y="137"/>
                      <a:pt x="205" y="137"/>
                    </a:cubicBezTo>
                    <a:cubicBezTo>
                      <a:pt x="205" y="131"/>
                      <a:pt x="205" y="131"/>
                      <a:pt x="205" y="131"/>
                    </a:cubicBezTo>
                    <a:cubicBezTo>
                      <a:pt x="201" y="127"/>
                      <a:pt x="201" y="127"/>
                      <a:pt x="201" y="127"/>
                    </a:cubicBezTo>
                    <a:cubicBezTo>
                      <a:pt x="213" y="114"/>
                      <a:pt x="213" y="114"/>
                      <a:pt x="213" y="114"/>
                    </a:cubicBezTo>
                    <a:cubicBezTo>
                      <a:pt x="218" y="109"/>
                      <a:pt x="218" y="109"/>
                      <a:pt x="218" y="109"/>
                    </a:cubicBezTo>
                    <a:cubicBezTo>
                      <a:pt x="218" y="94"/>
                      <a:pt x="218" y="94"/>
                      <a:pt x="218" y="94"/>
                    </a:cubicBezTo>
                    <a:cubicBezTo>
                      <a:pt x="213" y="94"/>
                      <a:pt x="213" y="94"/>
                      <a:pt x="213" y="94"/>
                    </a:cubicBezTo>
                    <a:cubicBezTo>
                      <a:pt x="213" y="89"/>
                      <a:pt x="213" y="89"/>
                      <a:pt x="213" y="89"/>
                    </a:cubicBezTo>
                    <a:cubicBezTo>
                      <a:pt x="208" y="89"/>
                      <a:pt x="208" y="89"/>
                      <a:pt x="208" y="89"/>
                    </a:cubicBezTo>
                    <a:cubicBezTo>
                      <a:pt x="201" y="89"/>
                      <a:pt x="201" y="89"/>
                      <a:pt x="201" y="89"/>
                    </a:cubicBezTo>
                    <a:cubicBezTo>
                      <a:pt x="201" y="83"/>
                      <a:pt x="201" y="83"/>
                      <a:pt x="201" y="83"/>
                    </a:cubicBezTo>
                    <a:cubicBezTo>
                      <a:pt x="206" y="77"/>
                      <a:pt x="206" y="77"/>
                      <a:pt x="206" y="77"/>
                    </a:cubicBezTo>
                    <a:cubicBezTo>
                      <a:pt x="218" y="77"/>
                      <a:pt x="218" y="77"/>
                      <a:pt x="218" y="77"/>
                    </a:cubicBezTo>
                    <a:cubicBezTo>
                      <a:pt x="224" y="71"/>
                      <a:pt x="224" y="71"/>
                      <a:pt x="224" y="71"/>
                    </a:cubicBezTo>
                    <a:cubicBezTo>
                      <a:pt x="233" y="62"/>
                      <a:pt x="233" y="62"/>
                      <a:pt x="233" y="62"/>
                    </a:cubicBezTo>
                    <a:cubicBezTo>
                      <a:pt x="233" y="55"/>
                      <a:pt x="233" y="55"/>
                      <a:pt x="233" y="55"/>
                    </a:cubicBezTo>
                    <a:cubicBezTo>
                      <a:pt x="238" y="51"/>
                      <a:pt x="238" y="51"/>
                      <a:pt x="238" y="51"/>
                    </a:cubicBezTo>
                    <a:cubicBezTo>
                      <a:pt x="242" y="51"/>
                      <a:pt x="242" y="51"/>
                      <a:pt x="242" y="51"/>
                    </a:cubicBezTo>
                    <a:cubicBezTo>
                      <a:pt x="242" y="31"/>
                      <a:pt x="242" y="31"/>
                      <a:pt x="242" y="31"/>
                    </a:cubicBezTo>
                    <a:cubicBezTo>
                      <a:pt x="242" y="20"/>
                      <a:pt x="242" y="20"/>
                      <a:pt x="242" y="20"/>
                    </a:cubicBezTo>
                    <a:cubicBezTo>
                      <a:pt x="236" y="20"/>
                      <a:pt x="236" y="20"/>
                      <a:pt x="236" y="20"/>
                    </a:cubicBezTo>
                    <a:cubicBezTo>
                      <a:pt x="236" y="11"/>
                      <a:pt x="236" y="11"/>
                      <a:pt x="236" y="11"/>
                    </a:cubicBezTo>
                    <a:cubicBezTo>
                      <a:pt x="226" y="6"/>
                      <a:pt x="226" y="6"/>
                      <a:pt x="226" y="6"/>
                    </a:cubicBezTo>
                    <a:cubicBezTo>
                      <a:pt x="220" y="0"/>
                      <a:pt x="220" y="0"/>
                      <a:pt x="220" y="0"/>
                    </a:cubicBezTo>
                    <a:cubicBezTo>
                      <a:pt x="200" y="3"/>
                      <a:pt x="200" y="3"/>
                      <a:pt x="200" y="3"/>
                    </a:cubicBezTo>
                    <a:cubicBezTo>
                      <a:pt x="200" y="9"/>
                      <a:pt x="200" y="9"/>
                      <a:pt x="200" y="9"/>
                    </a:cubicBezTo>
                    <a:cubicBezTo>
                      <a:pt x="194" y="9"/>
                      <a:pt x="194" y="9"/>
                      <a:pt x="194" y="9"/>
                    </a:cubicBezTo>
                    <a:cubicBezTo>
                      <a:pt x="194" y="3"/>
                      <a:pt x="194" y="3"/>
                      <a:pt x="194" y="3"/>
                    </a:cubicBezTo>
                    <a:cubicBezTo>
                      <a:pt x="164" y="3"/>
                      <a:pt x="164" y="3"/>
                      <a:pt x="164" y="3"/>
                    </a:cubicBezTo>
                    <a:cubicBezTo>
                      <a:pt x="155" y="7"/>
                      <a:pt x="155" y="7"/>
                      <a:pt x="155" y="7"/>
                    </a:cubicBezTo>
                    <a:cubicBezTo>
                      <a:pt x="139" y="23"/>
                      <a:pt x="139" y="23"/>
                      <a:pt x="139" y="23"/>
                    </a:cubicBezTo>
                    <a:cubicBezTo>
                      <a:pt x="139" y="33"/>
                      <a:pt x="139" y="33"/>
                      <a:pt x="139" y="33"/>
                    </a:cubicBezTo>
                    <a:cubicBezTo>
                      <a:pt x="135" y="37"/>
                      <a:pt x="135" y="37"/>
                      <a:pt x="135" y="37"/>
                    </a:cubicBezTo>
                    <a:cubicBezTo>
                      <a:pt x="135" y="42"/>
                      <a:pt x="135" y="42"/>
                      <a:pt x="135" y="42"/>
                    </a:cubicBezTo>
                    <a:cubicBezTo>
                      <a:pt x="150" y="51"/>
                      <a:pt x="150" y="51"/>
                      <a:pt x="150" y="51"/>
                    </a:cubicBezTo>
                    <a:cubicBezTo>
                      <a:pt x="146" y="54"/>
                      <a:pt x="146" y="54"/>
                      <a:pt x="146" y="54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50" y="70"/>
                      <a:pt x="150" y="70"/>
                      <a:pt x="150" y="70"/>
                    </a:cubicBezTo>
                    <a:cubicBezTo>
                      <a:pt x="157" y="70"/>
                      <a:pt x="157" y="70"/>
                      <a:pt x="157" y="70"/>
                    </a:cubicBezTo>
                    <a:cubicBezTo>
                      <a:pt x="157" y="73"/>
                      <a:pt x="157" y="73"/>
                      <a:pt x="157" y="73"/>
                    </a:cubicBezTo>
                    <a:cubicBezTo>
                      <a:pt x="145" y="73"/>
                      <a:pt x="145" y="73"/>
                      <a:pt x="145" y="73"/>
                    </a:cubicBezTo>
                    <a:cubicBezTo>
                      <a:pt x="119" y="87"/>
                      <a:pt x="119" y="87"/>
                      <a:pt x="119" y="87"/>
                    </a:cubicBezTo>
                    <a:cubicBezTo>
                      <a:pt x="119" y="93"/>
                      <a:pt x="119" y="93"/>
                      <a:pt x="119" y="93"/>
                    </a:cubicBezTo>
                    <a:cubicBezTo>
                      <a:pt x="112" y="86"/>
                      <a:pt x="112" y="86"/>
                      <a:pt x="112" y="86"/>
                    </a:cubicBezTo>
                    <a:cubicBezTo>
                      <a:pt x="112" y="64"/>
                      <a:pt x="112" y="64"/>
                      <a:pt x="112" y="64"/>
                    </a:cubicBezTo>
                    <a:cubicBezTo>
                      <a:pt x="119" y="64"/>
                      <a:pt x="119" y="64"/>
                      <a:pt x="119" y="64"/>
                    </a:cubicBezTo>
                    <a:cubicBezTo>
                      <a:pt x="123" y="69"/>
                      <a:pt x="123" y="69"/>
                      <a:pt x="123" y="69"/>
                    </a:cubicBezTo>
                    <a:cubicBezTo>
                      <a:pt x="127" y="65"/>
                      <a:pt x="127" y="65"/>
                      <a:pt x="127" y="65"/>
                    </a:cubicBezTo>
                    <a:cubicBezTo>
                      <a:pt x="127" y="54"/>
                      <a:pt x="127" y="54"/>
                      <a:pt x="127" y="54"/>
                    </a:cubicBezTo>
                    <a:cubicBezTo>
                      <a:pt x="119" y="54"/>
                      <a:pt x="119" y="54"/>
                      <a:pt x="119" y="54"/>
                    </a:cubicBezTo>
                    <a:cubicBezTo>
                      <a:pt x="119" y="46"/>
                      <a:pt x="119" y="46"/>
                      <a:pt x="119" y="46"/>
                    </a:cubicBezTo>
                    <a:cubicBezTo>
                      <a:pt x="123" y="43"/>
                      <a:pt x="123" y="43"/>
                      <a:pt x="123" y="43"/>
                    </a:cubicBezTo>
                    <a:cubicBezTo>
                      <a:pt x="123" y="38"/>
                      <a:pt x="123" y="38"/>
                      <a:pt x="123" y="38"/>
                    </a:cubicBezTo>
                    <a:cubicBezTo>
                      <a:pt x="118" y="33"/>
                      <a:pt x="118" y="33"/>
                      <a:pt x="118" y="33"/>
                    </a:cubicBezTo>
                    <a:cubicBezTo>
                      <a:pt x="110" y="33"/>
                      <a:pt x="110" y="33"/>
                      <a:pt x="110" y="33"/>
                    </a:cubicBezTo>
                    <a:cubicBezTo>
                      <a:pt x="104" y="27"/>
                      <a:pt x="104" y="27"/>
                      <a:pt x="104" y="27"/>
                    </a:cubicBezTo>
                    <a:cubicBezTo>
                      <a:pt x="99" y="27"/>
                      <a:pt x="99" y="27"/>
                      <a:pt x="99" y="27"/>
                    </a:cubicBezTo>
                    <a:cubicBezTo>
                      <a:pt x="99" y="27"/>
                      <a:pt x="93" y="35"/>
                      <a:pt x="88" y="49"/>
                    </a:cubicBezTo>
                    <a:cubicBezTo>
                      <a:pt x="82" y="62"/>
                      <a:pt x="82" y="76"/>
                      <a:pt x="72" y="86"/>
                    </a:cubicBezTo>
                    <a:cubicBezTo>
                      <a:pt x="63" y="95"/>
                      <a:pt x="50" y="115"/>
                      <a:pt x="50" y="115"/>
                    </a:cubicBezTo>
                    <a:cubicBezTo>
                      <a:pt x="32" y="126"/>
                      <a:pt x="32" y="126"/>
                      <a:pt x="32" y="126"/>
                    </a:cubicBezTo>
                    <a:cubicBezTo>
                      <a:pt x="25" y="134"/>
                      <a:pt x="25" y="134"/>
                      <a:pt x="25" y="134"/>
                    </a:cubicBezTo>
                    <a:cubicBezTo>
                      <a:pt x="13" y="139"/>
                      <a:pt x="13" y="139"/>
                      <a:pt x="13" y="139"/>
                    </a:cubicBezTo>
                    <a:lnTo>
                      <a:pt x="0" y="144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6" name="Freeform 263"/>
              <p:cNvSpPr>
                <a:spLocks/>
              </p:cNvSpPr>
              <p:nvPr/>
            </p:nvSpPr>
            <p:spPr bwMode="auto">
              <a:xfrm>
                <a:off x="2698" y="2154"/>
                <a:ext cx="21" cy="16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8" y="19"/>
                  </a:cxn>
                  <a:cxn ang="0">
                    <a:pos x="17" y="19"/>
                  </a:cxn>
                  <a:cxn ang="0">
                    <a:pos x="25" y="9"/>
                  </a:cxn>
                  <a:cxn ang="0">
                    <a:pos x="24" y="0"/>
                  </a:cxn>
                  <a:cxn ang="0">
                    <a:pos x="16" y="0"/>
                  </a:cxn>
                  <a:cxn ang="0">
                    <a:pos x="0" y="19"/>
                  </a:cxn>
                </a:cxnLst>
                <a:rect l="0" t="0" r="r" b="b"/>
                <a:pathLst>
                  <a:path w="25" h="19">
                    <a:moveTo>
                      <a:pt x="0" y="19"/>
                    </a:moveTo>
                    <a:lnTo>
                      <a:pt x="8" y="19"/>
                    </a:lnTo>
                    <a:lnTo>
                      <a:pt x="17" y="19"/>
                    </a:lnTo>
                    <a:lnTo>
                      <a:pt x="25" y="9"/>
                    </a:lnTo>
                    <a:lnTo>
                      <a:pt x="24" y="0"/>
                    </a:lnTo>
                    <a:lnTo>
                      <a:pt x="16" y="0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7" name="Freeform 264"/>
              <p:cNvSpPr>
                <a:spLocks/>
              </p:cNvSpPr>
              <p:nvPr/>
            </p:nvSpPr>
            <p:spPr bwMode="auto">
              <a:xfrm>
                <a:off x="2719" y="2141"/>
                <a:ext cx="19" cy="9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7" y="0"/>
                  </a:cxn>
                  <a:cxn ang="0">
                    <a:pos x="22" y="5"/>
                  </a:cxn>
                  <a:cxn ang="0">
                    <a:pos x="4" y="11"/>
                  </a:cxn>
                  <a:cxn ang="0">
                    <a:pos x="0" y="6"/>
                  </a:cxn>
                </a:cxnLst>
                <a:rect l="0" t="0" r="r" b="b"/>
                <a:pathLst>
                  <a:path w="22" h="11">
                    <a:moveTo>
                      <a:pt x="0" y="6"/>
                    </a:moveTo>
                    <a:lnTo>
                      <a:pt x="17" y="0"/>
                    </a:lnTo>
                    <a:lnTo>
                      <a:pt x="22" y="5"/>
                    </a:lnTo>
                    <a:lnTo>
                      <a:pt x="4" y="11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8" name="Freeform 265"/>
              <p:cNvSpPr>
                <a:spLocks/>
              </p:cNvSpPr>
              <p:nvPr/>
            </p:nvSpPr>
            <p:spPr bwMode="auto">
              <a:xfrm>
                <a:off x="2743" y="2135"/>
                <a:ext cx="23" cy="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0" y="3"/>
                  </a:cxn>
                  <a:cxn ang="0">
                    <a:pos x="12" y="0"/>
                  </a:cxn>
                  <a:cxn ang="0">
                    <a:pos x="27" y="0"/>
                  </a:cxn>
                  <a:cxn ang="0">
                    <a:pos x="27" y="5"/>
                  </a:cxn>
                  <a:cxn ang="0">
                    <a:pos x="9" y="5"/>
                  </a:cxn>
                  <a:cxn ang="0">
                    <a:pos x="0" y="7"/>
                  </a:cxn>
                </a:cxnLst>
                <a:rect l="0" t="0" r="r" b="b"/>
                <a:pathLst>
                  <a:path w="27" h="7">
                    <a:moveTo>
                      <a:pt x="0" y="7"/>
                    </a:moveTo>
                    <a:lnTo>
                      <a:pt x="0" y="3"/>
                    </a:lnTo>
                    <a:lnTo>
                      <a:pt x="12" y="0"/>
                    </a:lnTo>
                    <a:lnTo>
                      <a:pt x="27" y="0"/>
                    </a:lnTo>
                    <a:lnTo>
                      <a:pt x="27" y="5"/>
                    </a:lnTo>
                    <a:lnTo>
                      <a:pt x="9" y="5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9" name="Freeform 266"/>
              <p:cNvSpPr>
                <a:spLocks/>
              </p:cNvSpPr>
              <p:nvPr/>
            </p:nvSpPr>
            <p:spPr bwMode="auto">
              <a:xfrm>
                <a:off x="2771" y="2136"/>
                <a:ext cx="15" cy="6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3" y="0"/>
                  </a:cxn>
                  <a:cxn ang="0">
                    <a:pos x="18" y="0"/>
                  </a:cxn>
                  <a:cxn ang="0">
                    <a:pos x="18" y="8"/>
                  </a:cxn>
                  <a:cxn ang="0">
                    <a:pos x="0" y="6"/>
                  </a:cxn>
                </a:cxnLst>
                <a:rect l="0" t="0" r="r" b="b"/>
                <a:pathLst>
                  <a:path w="18" h="8">
                    <a:moveTo>
                      <a:pt x="0" y="6"/>
                    </a:moveTo>
                    <a:lnTo>
                      <a:pt x="3" y="0"/>
                    </a:lnTo>
                    <a:lnTo>
                      <a:pt x="18" y="0"/>
                    </a:lnTo>
                    <a:lnTo>
                      <a:pt x="18" y="8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80" name="Freeform 267"/>
              <p:cNvSpPr>
                <a:spLocks/>
              </p:cNvSpPr>
              <p:nvPr/>
            </p:nvSpPr>
            <p:spPr bwMode="auto">
              <a:xfrm>
                <a:off x="2799" y="2136"/>
                <a:ext cx="15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8"/>
                  </a:cxn>
                  <a:cxn ang="0">
                    <a:pos x="19" y="8"/>
                  </a:cxn>
                  <a:cxn ang="0">
                    <a:pos x="19" y="2"/>
                  </a:cxn>
                  <a:cxn ang="0">
                    <a:pos x="0" y="0"/>
                  </a:cxn>
                </a:cxnLst>
                <a:rect l="0" t="0" r="r" b="b"/>
                <a:pathLst>
                  <a:path w="19" h="8">
                    <a:moveTo>
                      <a:pt x="0" y="0"/>
                    </a:moveTo>
                    <a:lnTo>
                      <a:pt x="1" y="8"/>
                    </a:lnTo>
                    <a:lnTo>
                      <a:pt x="19" y="8"/>
                    </a:lnTo>
                    <a:lnTo>
                      <a:pt x="19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</p:grpSp>
        <p:grpSp>
          <p:nvGrpSpPr>
            <p:cNvPr id="205" name="Group 268"/>
            <p:cNvGrpSpPr>
              <a:grpSpLocks/>
            </p:cNvGrpSpPr>
            <p:nvPr/>
          </p:nvGrpSpPr>
          <p:grpSpPr bwMode="auto">
            <a:xfrm>
              <a:off x="769044" y="989084"/>
              <a:ext cx="339742" cy="375934"/>
              <a:chOff x="3517" y="2630"/>
              <a:chExt cx="606" cy="8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5" name="Freeform 269"/>
              <p:cNvSpPr>
                <a:spLocks/>
              </p:cNvSpPr>
              <p:nvPr/>
            </p:nvSpPr>
            <p:spPr bwMode="auto">
              <a:xfrm>
                <a:off x="3601" y="2744"/>
                <a:ext cx="14" cy="5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2" y="0"/>
                  </a:cxn>
                  <a:cxn ang="0">
                    <a:pos x="16" y="0"/>
                  </a:cxn>
                  <a:cxn ang="0">
                    <a:pos x="16" y="6"/>
                  </a:cxn>
                  <a:cxn ang="0">
                    <a:pos x="8" y="6"/>
                  </a:cxn>
                  <a:cxn ang="0">
                    <a:pos x="0" y="2"/>
                  </a:cxn>
                </a:cxnLst>
                <a:rect l="0" t="0" r="r" b="b"/>
                <a:pathLst>
                  <a:path w="16" h="6">
                    <a:moveTo>
                      <a:pt x="0" y="2"/>
                    </a:moveTo>
                    <a:lnTo>
                      <a:pt x="12" y="0"/>
                    </a:lnTo>
                    <a:lnTo>
                      <a:pt x="16" y="0"/>
                    </a:lnTo>
                    <a:lnTo>
                      <a:pt x="16" y="6"/>
                    </a:lnTo>
                    <a:lnTo>
                      <a:pt x="8" y="6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66" name="Freeform 270"/>
              <p:cNvSpPr>
                <a:spLocks/>
              </p:cNvSpPr>
              <p:nvPr/>
            </p:nvSpPr>
            <p:spPr bwMode="auto">
              <a:xfrm>
                <a:off x="3611" y="2736"/>
                <a:ext cx="14" cy="10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" y="0"/>
                  </a:cxn>
                  <a:cxn ang="0">
                    <a:pos x="16" y="5"/>
                  </a:cxn>
                  <a:cxn ang="0">
                    <a:pos x="10" y="12"/>
                  </a:cxn>
                  <a:cxn ang="0">
                    <a:pos x="0" y="8"/>
                  </a:cxn>
                </a:cxnLst>
                <a:rect l="0" t="0" r="r" b="b"/>
                <a:pathLst>
                  <a:path w="16" h="12">
                    <a:moveTo>
                      <a:pt x="0" y="8"/>
                    </a:moveTo>
                    <a:lnTo>
                      <a:pt x="7" y="0"/>
                    </a:lnTo>
                    <a:lnTo>
                      <a:pt x="16" y="5"/>
                    </a:lnTo>
                    <a:lnTo>
                      <a:pt x="10" y="12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67" name="Freeform 271"/>
              <p:cNvSpPr>
                <a:spLocks/>
              </p:cNvSpPr>
              <p:nvPr/>
            </p:nvSpPr>
            <p:spPr bwMode="auto">
              <a:xfrm>
                <a:off x="3656" y="2723"/>
                <a:ext cx="10" cy="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0" y="0"/>
                  </a:cxn>
                  <a:cxn ang="0">
                    <a:pos x="13" y="2"/>
                  </a:cxn>
                  <a:cxn ang="0">
                    <a:pos x="13" y="7"/>
                  </a:cxn>
                  <a:cxn ang="0">
                    <a:pos x="0" y="7"/>
                  </a:cxn>
                </a:cxnLst>
                <a:rect l="0" t="0" r="r" b="b"/>
                <a:pathLst>
                  <a:path w="13" h="7">
                    <a:moveTo>
                      <a:pt x="0" y="7"/>
                    </a:moveTo>
                    <a:lnTo>
                      <a:pt x="0" y="0"/>
                    </a:lnTo>
                    <a:lnTo>
                      <a:pt x="13" y="2"/>
                    </a:lnTo>
                    <a:lnTo>
                      <a:pt x="13" y="7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68" name="Freeform 272"/>
              <p:cNvSpPr>
                <a:spLocks/>
              </p:cNvSpPr>
              <p:nvPr/>
            </p:nvSpPr>
            <p:spPr bwMode="auto">
              <a:xfrm>
                <a:off x="3517" y="2630"/>
                <a:ext cx="606" cy="824"/>
              </a:xfrm>
              <a:custGeom>
                <a:avLst/>
                <a:gdLst/>
                <a:ahLst/>
                <a:cxnLst>
                  <a:cxn ang="0">
                    <a:pos x="9" y="338"/>
                  </a:cxn>
                  <a:cxn ang="0">
                    <a:pos x="26" y="312"/>
                  </a:cxn>
                  <a:cxn ang="0">
                    <a:pos x="19" y="275"/>
                  </a:cxn>
                  <a:cxn ang="0">
                    <a:pos x="39" y="263"/>
                  </a:cxn>
                  <a:cxn ang="0">
                    <a:pos x="74" y="248"/>
                  </a:cxn>
                  <a:cxn ang="0">
                    <a:pos x="87" y="211"/>
                  </a:cxn>
                  <a:cxn ang="0">
                    <a:pos x="70" y="206"/>
                  </a:cxn>
                  <a:cxn ang="0">
                    <a:pos x="93" y="188"/>
                  </a:cxn>
                  <a:cxn ang="0">
                    <a:pos x="111" y="168"/>
                  </a:cxn>
                  <a:cxn ang="0">
                    <a:pos x="120" y="135"/>
                  </a:cxn>
                  <a:cxn ang="0">
                    <a:pos x="120" y="110"/>
                  </a:cxn>
                  <a:cxn ang="0">
                    <a:pos x="149" y="106"/>
                  </a:cxn>
                  <a:cxn ang="0">
                    <a:pos x="173" y="123"/>
                  </a:cxn>
                  <a:cxn ang="0">
                    <a:pos x="182" y="124"/>
                  </a:cxn>
                  <a:cxn ang="0">
                    <a:pos x="207" y="95"/>
                  </a:cxn>
                  <a:cxn ang="0">
                    <a:pos x="248" y="106"/>
                  </a:cxn>
                  <a:cxn ang="0">
                    <a:pos x="218" y="76"/>
                  </a:cxn>
                  <a:cxn ang="0">
                    <a:pos x="214" y="57"/>
                  </a:cxn>
                  <a:cxn ang="0">
                    <a:pos x="229" y="29"/>
                  </a:cxn>
                  <a:cxn ang="0">
                    <a:pos x="258" y="17"/>
                  </a:cxn>
                  <a:cxn ang="0">
                    <a:pos x="294" y="23"/>
                  </a:cxn>
                  <a:cxn ang="0">
                    <a:pos x="314" y="60"/>
                  </a:cxn>
                  <a:cxn ang="0">
                    <a:pos x="347" y="80"/>
                  </a:cxn>
                  <a:cxn ang="0">
                    <a:pos x="334" y="110"/>
                  </a:cxn>
                  <a:cxn ang="0">
                    <a:pos x="377" y="102"/>
                  </a:cxn>
                  <a:cxn ang="0">
                    <a:pos x="442" y="73"/>
                  </a:cxn>
                  <a:cxn ang="0">
                    <a:pos x="428" y="86"/>
                  </a:cxn>
                  <a:cxn ang="0">
                    <a:pos x="458" y="77"/>
                  </a:cxn>
                  <a:cxn ang="0">
                    <a:pos x="488" y="108"/>
                  </a:cxn>
                  <a:cxn ang="0">
                    <a:pos x="505" y="125"/>
                  </a:cxn>
                  <a:cxn ang="0">
                    <a:pos x="513" y="124"/>
                  </a:cxn>
                  <a:cxn ang="0">
                    <a:pos x="504" y="141"/>
                  </a:cxn>
                  <a:cxn ang="0">
                    <a:pos x="519" y="210"/>
                  </a:cxn>
                  <a:cxn ang="0">
                    <a:pos x="528" y="282"/>
                  </a:cxn>
                  <a:cxn ang="0">
                    <a:pos x="530" y="323"/>
                  </a:cxn>
                  <a:cxn ang="0">
                    <a:pos x="528" y="347"/>
                  </a:cxn>
                  <a:cxn ang="0">
                    <a:pos x="540" y="397"/>
                  </a:cxn>
                  <a:cxn ang="0">
                    <a:pos x="501" y="402"/>
                  </a:cxn>
                  <a:cxn ang="0">
                    <a:pos x="442" y="430"/>
                  </a:cxn>
                  <a:cxn ang="0">
                    <a:pos x="385" y="456"/>
                  </a:cxn>
                  <a:cxn ang="0">
                    <a:pos x="361" y="462"/>
                  </a:cxn>
                  <a:cxn ang="0">
                    <a:pos x="393" y="542"/>
                  </a:cxn>
                  <a:cxn ang="0">
                    <a:pos x="423" y="575"/>
                  </a:cxn>
                  <a:cxn ang="0">
                    <a:pos x="450" y="633"/>
                  </a:cxn>
                  <a:cxn ang="0">
                    <a:pos x="393" y="658"/>
                  </a:cxn>
                  <a:cxn ang="0">
                    <a:pos x="391" y="699"/>
                  </a:cxn>
                  <a:cxn ang="0">
                    <a:pos x="392" y="728"/>
                  </a:cxn>
                  <a:cxn ang="0">
                    <a:pos x="355" y="709"/>
                  </a:cxn>
                  <a:cxn ang="0">
                    <a:pos x="292" y="719"/>
                  </a:cxn>
                  <a:cxn ang="0">
                    <a:pos x="234" y="719"/>
                  </a:cxn>
                  <a:cxn ang="0">
                    <a:pos x="180" y="699"/>
                  </a:cxn>
                  <a:cxn ang="0">
                    <a:pos x="126" y="677"/>
                  </a:cxn>
                  <a:cxn ang="0">
                    <a:pos x="114" y="678"/>
                  </a:cxn>
                  <a:cxn ang="0">
                    <a:pos x="75" y="678"/>
                  </a:cxn>
                  <a:cxn ang="0">
                    <a:pos x="48" y="661"/>
                  </a:cxn>
                  <a:cxn ang="0">
                    <a:pos x="81" y="577"/>
                  </a:cxn>
                  <a:cxn ang="0">
                    <a:pos x="58" y="535"/>
                  </a:cxn>
                  <a:cxn ang="0">
                    <a:pos x="21" y="521"/>
                  </a:cxn>
                  <a:cxn ang="0">
                    <a:pos x="0" y="479"/>
                  </a:cxn>
                  <a:cxn ang="0">
                    <a:pos x="14" y="458"/>
                  </a:cxn>
                  <a:cxn ang="0">
                    <a:pos x="5" y="429"/>
                  </a:cxn>
                  <a:cxn ang="0">
                    <a:pos x="15" y="393"/>
                  </a:cxn>
                  <a:cxn ang="0">
                    <a:pos x="7" y="363"/>
                  </a:cxn>
                </a:cxnLst>
                <a:rect l="0" t="0" r="r" b="b"/>
                <a:pathLst>
                  <a:path w="540" h="732">
                    <a:moveTo>
                      <a:pt x="7" y="363"/>
                    </a:moveTo>
                    <a:cubicBezTo>
                      <a:pt x="12" y="358"/>
                      <a:pt x="12" y="358"/>
                      <a:pt x="12" y="358"/>
                    </a:cubicBezTo>
                    <a:cubicBezTo>
                      <a:pt x="9" y="347"/>
                      <a:pt x="9" y="347"/>
                      <a:pt x="9" y="347"/>
                    </a:cubicBezTo>
                    <a:cubicBezTo>
                      <a:pt x="9" y="338"/>
                      <a:pt x="9" y="338"/>
                      <a:pt x="9" y="338"/>
                    </a:cubicBezTo>
                    <a:cubicBezTo>
                      <a:pt x="12" y="327"/>
                      <a:pt x="12" y="327"/>
                      <a:pt x="12" y="327"/>
                    </a:cubicBezTo>
                    <a:cubicBezTo>
                      <a:pt x="21" y="327"/>
                      <a:pt x="21" y="327"/>
                      <a:pt x="21" y="327"/>
                    </a:cubicBezTo>
                    <a:cubicBezTo>
                      <a:pt x="21" y="317"/>
                      <a:pt x="21" y="317"/>
                      <a:pt x="21" y="317"/>
                    </a:cubicBezTo>
                    <a:cubicBezTo>
                      <a:pt x="26" y="312"/>
                      <a:pt x="26" y="312"/>
                      <a:pt x="26" y="312"/>
                    </a:cubicBezTo>
                    <a:cubicBezTo>
                      <a:pt x="26" y="296"/>
                      <a:pt x="26" y="296"/>
                      <a:pt x="26" y="296"/>
                    </a:cubicBezTo>
                    <a:cubicBezTo>
                      <a:pt x="23" y="293"/>
                      <a:pt x="23" y="293"/>
                      <a:pt x="23" y="293"/>
                    </a:cubicBezTo>
                    <a:cubicBezTo>
                      <a:pt x="23" y="279"/>
                      <a:pt x="23" y="279"/>
                      <a:pt x="23" y="279"/>
                    </a:cubicBezTo>
                    <a:cubicBezTo>
                      <a:pt x="19" y="275"/>
                      <a:pt x="19" y="275"/>
                      <a:pt x="19" y="275"/>
                    </a:cubicBezTo>
                    <a:cubicBezTo>
                      <a:pt x="19" y="268"/>
                      <a:pt x="19" y="268"/>
                      <a:pt x="19" y="268"/>
                    </a:cubicBezTo>
                    <a:cubicBezTo>
                      <a:pt x="29" y="268"/>
                      <a:pt x="29" y="268"/>
                      <a:pt x="29" y="268"/>
                    </a:cubicBezTo>
                    <a:cubicBezTo>
                      <a:pt x="34" y="263"/>
                      <a:pt x="34" y="263"/>
                      <a:pt x="34" y="263"/>
                    </a:cubicBezTo>
                    <a:cubicBezTo>
                      <a:pt x="39" y="263"/>
                      <a:pt x="39" y="263"/>
                      <a:pt x="39" y="263"/>
                    </a:cubicBezTo>
                    <a:cubicBezTo>
                      <a:pt x="42" y="266"/>
                      <a:pt x="42" y="266"/>
                      <a:pt x="42" y="266"/>
                    </a:cubicBezTo>
                    <a:cubicBezTo>
                      <a:pt x="49" y="266"/>
                      <a:pt x="49" y="266"/>
                      <a:pt x="49" y="266"/>
                    </a:cubicBezTo>
                    <a:cubicBezTo>
                      <a:pt x="74" y="254"/>
                      <a:pt x="74" y="254"/>
                      <a:pt x="74" y="254"/>
                    </a:cubicBezTo>
                    <a:cubicBezTo>
                      <a:pt x="74" y="248"/>
                      <a:pt x="74" y="248"/>
                      <a:pt x="74" y="248"/>
                    </a:cubicBezTo>
                    <a:cubicBezTo>
                      <a:pt x="70" y="244"/>
                      <a:pt x="70" y="244"/>
                      <a:pt x="70" y="244"/>
                    </a:cubicBezTo>
                    <a:cubicBezTo>
                      <a:pt x="82" y="231"/>
                      <a:pt x="82" y="231"/>
                      <a:pt x="82" y="231"/>
                    </a:cubicBezTo>
                    <a:cubicBezTo>
                      <a:pt x="87" y="226"/>
                      <a:pt x="87" y="226"/>
                      <a:pt x="87" y="226"/>
                    </a:cubicBezTo>
                    <a:cubicBezTo>
                      <a:pt x="87" y="211"/>
                      <a:pt x="87" y="211"/>
                      <a:pt x="87" y="211"/>
                    </a:cubicBezTo>
                    <a:cubicBezTo>
                      <a:pt x="82" y="211"/>
                      <a:pt x="82" y="211"/>
                      <a:pt x="82" y="211"/>
                    </a:cubicBezTo>
                    <a:cubicBezTo>
                      <a:pt x="82" y="206"/>
                      <a:pt x="82" y="206"/>
                      <a:pt x="82" y="206"/>
                    </a:cubicBezTo>
                    <a:cubicBezTo>
                      <a:pt x="77" y="206"/>
                      <a:pt x="77" y="206"/>
                      <a:pt x="77" y="206"/>
                    </a:cubicBezTo>
                    <a:cubicBezTo>
                      <a:pt x="70" y="206"/>
                      <a:pt x="70" y="206"/>
                      <a:pt x="70" y="206"/>
                    </a:cubicBezTo>
                    <a:cubicBezTo>
                      <a:pt x="70" y="200"/>
                      <a:pt x="70" y="200"/>
                      <a:pt x="70" y="200"/>
                    </a:cubicBezTo>
                    <a:cubicBezTo>
                      <a:pt x="75" y="194"/>
                      <a:pt x="75" y="194"/>
                      <a:pt x="75" y="194"/>
                    </a:cubicBezTo>
                    <a:cubicBezTo>
                      <a:pt x="87" y="194"/>
                      <a:pt x="87" y="194"/>
                      <a:pt x="87" y="194"/>
                    </a:cubicBezTo>
                    <a:cubicBezTo>
                      <a:pt x="93" y="188"/>
                      <a:pt x="93" y="188"/>
                      <a:pt x="93" y="188"/>
                    </a:cubicBezTo>
                    <a:cubicBezTo>
                      <a:pt x="102" y="179"/>
                      <a:pt x="102" y="179"/>
                      <a:pt x="102" y="179"/>
                    </a:cubicBezTo>
                    <a:cubicBezTo>
                      <a:pt x="102" y="172"/>
                      <a:pt x="102" y="172"/>
                      <a:pt x="102" y="172"/>
                    </a:cubicBezTo>
                    <a:cubicBezTo>
                      <a:pt x="107" y="168"/>
                      <a:pt x="107" y="168"/>
                      <a:pt x="107" y="168"/>
                    </a:cubicBezTo>
                    <a:cubicBezTo>
                      <a:pt x="111" y="168"/>
                      <a:pt x="111" y="168"/>
                      <a:pt x="111" y="168"/>
                    </a:cubicBezTo>
                    <a:cubicBezTo>
                      <a:pt x="111" y="148"/>
                      <a:pt x="111" y="148"/>
                      <a:pt x="111" y="148"/>
                    </a:cubicBezTo>
                    <a:cubicBezTo>
                      <a:pt x="115" y="148"/>
                      <a:pt x="115" y="148"/>
                      <a:pt x="115" y="148"/>
                    </a:cubicBezTo>
                    <a:cubicBezTo>
                      <a:pt x="120" y="143"/>
                      <a:pt x="120" y="143"/>
                      <a:pt x="120" y="143"/>
                    </a:cubicBezTo>
                    <a:cubicBezTo>
                      <a:pt x="120" y="135"/>
                      <a:pt x="120" y="135"/>
                      <a:pt x="120" y="135"/>
                    </a:cubicBezTo>
                    <a:cubicBezTo>
                      <a:pt x="114" y="129"/>
                      <a:pt x="114" y="129"/>
                      <a:pt x="114" y="129"/>
                    </a:cubicBezTo>
                    <a:cubicBezTo>
                      <a:pt x="114" y="123"/>
                      <a:pt x="114" y="123"/>
                      <a:pt x="114" y="123"/>
                    </a:cubicBezTo>
                    <a:cubicBezTo>
                      <a:pt x="120" y="117"/>
                      <a:pt x="120" y="117"/>
                      <a:pt x="120" y="117"/>
                    </a:cubicBezTo>
                    <a:cubicBezTo>
                      <a:pt x="120" y="110"/>
                      <a:pt x="120" y="110"/>
                      <a:pt x="120" y="110"/>
                    </a:cubicBezTo>
                    <a:cubicBezTo>
                      <a:pt x="118" y="108"/>
                      <a:pt x="118" y="108"/>
                      <a:pt x="118" y="108"/>
                    </a:cubicBezTo>
                    <a:cubicBezTo>
                      <a:pt x="120" y="106"/>
                      <a:pt x="120" y="106"/>
                      <a:pt x="120" y="106"/>
                    </a:cubicBezTo>
                    <a:cubicBezTo>
                      <a:pt x="136" y="99"/>
                      <a:pt x="136" y="99"/>
                      <a:pt x="136" y="99"/>
                    </a:cubicBezTo>
                    <a:cubicBezTo>
                      <a:pt x="149" y="106"/>
                      <a:pt x="149" y="106"/>
                      <a:pt x="149" y="106"/>
                    </a:cubicBezTo>
                    <a:cubicBezTo>
                      <a:pt x="171" y="106"/>
                      <a:pt x="171" y="106"/>
                      <a:pt x="171" y="106"/>
                    </a:cubicBezTo>
                    <a:cubicBezTo>
                      <a:pt x="171" y="110"/>
                      <a:pt x="171" y="110"/>
                      <a:pt x="171" y="110"/>
                    </a:cubicBezTo>
                    <a:cubicBezTo>
                      <a:pt x="173" y="117"/>
                      <a:pt x="173" y="117"/>
                      <a:pt x="173" y="117"/>
                    </a:cubicBezTo>
                    <a:cubicBezTo>
                      <a:pt x="173" y="123"/>
                      <a:pt x="173" y="123"/>
                      <a:pt x="173" y="123"/>
                    </a:cubicBezTo>
                    <a:cubicBezTo>
                      <a:pt x="167" y="128"/>
                      <a:pt x="167" y="128"/>
                      <a:pt x="167" y="128"/>
                    </a:cubicBezTo>
                    <a:cubicBezTo>
                      <a:pt x="176" y="137"/>
                      <a:pt x="176" y="137"/>
                      <a:pt x="176" y="137"/>
                    </a:cubicBezTo>
                    <a:cubicBezTo>
                      <a:pt x="176" y="130"/>
                      <a:pt x="176" y="130"/>
                      <a:pt x="176" y="130"/>
                    </a:cubicBezTo>
                    <a:cubicBezTo>
                      <a:pt x="182" y="124"/>
                      <a:pt x="182" y="124"/>
                      <a:pt x="182" y="124"/>
                    </a:cubicBezTo>
                    <a:cubicBezTo>
                      <a:pt x="186" y="121"/>
                      <a:pt x="186" y="121"/>
                      <a:pt x="186" y="121"/>
                    </a:cubicBezTo>
                    <a:cubicBezTo>
                      <a:pt x="191" y="126"/>
                      <a:pt x="191" y="126"/>
                      <a:pt x="191" y="126"/>
                    </a:cubicBezTo>
                    <a:cubicBezTo>
                      <a:pt x="191" y="120"/>
                      <a:pt x="191" y="120"/>
                      <a:pt x="191" y="120"/>
                    </a:cubicBezTo>
                    <a:cubicBezTo>
                      <a:pt x="207" y="95"/>
                      <a:pt x="207" y="95"/>
                      <a:pt x="207" y="95"/>
                    </a:cubicBezTo>
                    <a:cubicBezTo>
                      <a:pt x="220" y="102"/>
                      <a:pt x="220" y="102"/>
                      <a:pt x="220" y="102"/>
                    </a:cubicBezTo>
                    <a:cubicBezTo>
                      <a:pt x="232" y="103"/>
                      <a:pt x="232" y="103"/>
                      <a:pt x="232" y="103"/>
                    </a:cubicBezTo>
                    <a:cubicBezTo>
                      <a:pt x="248" y="109"/>
                      <a:pt x="248" y="109"/>
                      <a:pt x="248" y="109"/>
                    </a:cubicBezTo>
                    <a:cubicBezTo>
                      <a:pt x="248" y="106"/>
                      <a:pt x="248" y="106"/>
                      <a:pt x="248" y="106"/>
                    </a:cubicBezTo>
                    <a:cubicBezTo>
                      <a:pt x="238" y="96"/>
                      <a:pt x="238" y="96"/>
                      <a:pt x="238" y="96"/>
                    </a:cubicBezTo>
                    <a:cubicBezTo>
                      <a:pt x="225" y="96"/>
                      <a:pt x="225" y="96"/>
                      <a:pt x="225" y="96"/>
                    </a:cubicBezTo>
                    <a:cubicBezTo>
                      <a:pt x="215" y="79"/>
                      <a:pt x="215" y="79"/>
                      <a:pt x="215" y="79"/>
                    </a:cubicBezTo>
                    <a:cubicBezTo>
                      <a:pt x="218" y="76"/>
                      <a:pt x="218" y="76"/>
                      <a:pt x="218" y="76"/>
                    </a:cubicBezTo>
                    <a:cubicBezTo>
                      <a:pt x="223" y="81"/>
                      <a:pt x="223" y="81"/>
                      <a:pt x="223" y="81"/>
                    </a:cubicBezTo>
                    <a:cubicBezTo>
                      <a:pt x="228" y="68"/>
                      <a:pt x="228" y="68"/>
                      <a:pt x="228" y="68"/>
                    </a:cubicBezTo>
                    <a:cubicBezTo>
                      <a:pt x="218" y="68"/>
                      <a:pt x="218" y="68"/>
                      <a:pt x="218" y="68"/>
                    </a:cubicBezTo>
                    <a:cubicBezTo>
                      <a:pt x="214" y="57"/>
                      <a:pt x="214" y="57"/>
                      <a:pt x="214" y="57"/>
                    </a:cubicBezTo>
                    <a:cubicBezTo>
                      <a:pt x="214" y="51"/>
                      <a:pt x="214" y="51"/>
                      <a:pt x="214" y="51"/>
                    </a:cubicBezTo>
                    <a:cubicBezTo>
                      <a:pt x="231" y="48"/>
                      <a:pt x="231" y="48"/>
                      <a:pt x="231" y="48"/>
                    </a:cubicBezTo>
                    <a:cubicBezTo>
                      <a:pt x="233" y="33"/>
                      <a:pt x="233" y="33"/>
                      <a:pt x="233" y="33"/>
                    </a:cubicBezTo>
                    <a:cubicBezTo>
                      <a:pt x="229" y="29"/>
                      <a:pt x="229" y="29"/>
                      <a:pt x="229" y="29"/>
                    </a:cubicBezTo>
                    <a:cubicBezTo>
                      <a:pt x="222" y="19"/>
                      <a:pt x="222" y="19"/>
                      <a:pt x="222" y="19"/>
                    </a:cubicBezTo>
                    <a:cubicBezTo>
                      <a:pt x="216" y="7"/>
                      <a:pt x="216" y="7"/>
                      <a:pt x="216" y="7"/>
                    </a:cubicBezTo>
                    <a:cubicBezTo>
                      <a:pt x="216" y="0"/>
                      <a:pt x="216" y="0"/>
                      <a:pt x="216" y="0"/>
                    </a:cubicBezTo>
                    <a:cubicBezTo>
                      <a:pt x="258" y="17"/>
                      <a:pt x="258" y="17"/>
                      <a:pt x="258" y="17"/>
                    </a:cubicBezTo>
                    <a:cubicBezTo>
                      <a:pt x="279" y="9"/>
                      <a:pt x="279" y="9"/>
                      <a:pt x="279" y="9"/>
                    </a:cubicBezTo>
                    <a:cubicBezTo>
                      <a:pt x="286" y="16"/>
                      <a:pt x="286" y="16"/>
                      <a:pt x="286" y="16"/>
                    </a:cubicBezTo>
                    <a:cubicBezTo>
                      <a:pt x="290" y="20"/>
                      <a:pt x="290" y="20"/>
                      <a:pt x="290" y="20"/>
                    </a:cubicBezTo>
                    <a:cubicBezTo>
                      <a:pt x="294" y="23"/>
                      <a:pt x="294" y="23"/>
                      <a:pt x="294" y="23"/>
                    </a:cubicBezTo>
                    <a:cubicBezTo>
                      <a:pt x="294" y="48"/>
                      <a:pt x="294" y="48"/>
                      <a:pt x="294" y="48"/>
                    </a:cubicBezTo>
                    <a:cubicBezTo>
                      <a:pt x="300" y="55"/>
                      <a:pt x="300" y="55"/>
                      <a:pt x="300" y="55"/>
                    </a:cubicBezTo>
                    <a:cubicBezTo>
                      <a:pt x="310" y="60"/>
                      <a:pt x="310" y="60"/>
                      <a:pt x="310" y="60"/>
                    </a:cubicBezTo>
                    <a:cubicBezTo>
                      <a:pt x="314" y="60"/>
                      <a:pt x="314" y="60"/>
                      <a:pt x="314" y="60"/>
                    </a:cubicBezTo>
                    <a:cubicBezTo>
                      <a:pt x="326" y="72"/>
                      <a:pt x="326" y="72"/>
                      <a:pt x="326" y="72"/>
                    </a:cubicBezTo>
                    <a:cubicBezTo>
                      <a:pt x="343" y="72"/>
                      <a:pt x="343" y="72"/>
                      <a:pt x="343" y="72"/>
                    </a:cubicBezTo>
                    <a:cubicBezTo>
                      <a:pt x="347" y="72"/>
                      <a:pt x="347" y="72"/>
                      <a:pt x="347" y="72"/>
                    </a:cubicBezTo>
                    <a:cubicBezTo>
                      <a:pt x="347" y="80"/>
                      <a:pt x="347" y="80"/>
                      <a:pt x="347" y="80"/>
                    </a:cubicBezTo>
                    <a:cubicBezTo>
                      <a:pt x="342" y="94"/>
                      <a:pt x="342" y="94"/>
                      <a:pt x="342" y="94"/>
                    </a:cubicBezTo>
                    <a:cubicBezTo>
                      <a:pt x="328" y="101"/>
                      <a:pt x="328" y="101"/>
                      <a:pt x="328" y="101"/>
                    </a:cubicBezTo>
                    <a:cubicBezTo>
                      <a:pt x="328" y="110"/>
                      <a:pt x="328" y="110"/>
                      <a:pt x="328" y="110"/>
                    </a:cubicBezTo>
                    <a:cubicBezTo>
                      <a:pt x="334" y="110"/>
                      <a:pt x="334" y="110"/>
                      <a:pt x="334" y="110"/>
                    </a:cubicBezTo>
                    <a:cubicBezTo>
                      <a:pt x="341" y="104"/>
                      <a:pt x="341" y="104"/>
                      <a:pt x="341" y="104"/>
                    </a:cubicBezTo>
                    <a:cubicBezTo>
                      <a:pt x="351" y="102"/>
                      <a:pt x="351" y="102"/>
                      <a:pt x="351" y="102"/>
                    </a:cubicBezTo>
                    <a:cubicBezTo>
                      <a:pt x="359" y="110"/>
                      <a:pt x="359" y="110"/>
                      <a:pt x="359" y="110"/>
                    </a:cubicBezTo>
                    <a:cubicBezTo>
                      <a:pt x="377" y="102"/>
                      <a:pt x="377" y="102"/>
                      <a:pt x="377" y="102"/>
                    </a:cubicBezTo>
                    <a:cubicBezTo>
                      <a:pt x="377" y="96"/>
                      <a:pt x="377" y="96"/>
                      <a:pt x="377" y="96"/>
                    </a:cubicBezTo>
                    <a:cubicBezTo>
                      <a:pt x="409" y="91"/>
                      <a:pt x="409" y="91"/>
                      <a:pt x="409" y="91"/>
                    </a:cubicBezTo>
                    <a:cubicBezTo>
                      <a:pt x="424" y="76"/>
                      <a:pt x="424" y="76"/>
                      <a:pt x="424" y="76"/>
                    </a:cubicBezTo>
                    <a:cubicBezTo>
                      <a:pt x="442" y="73"/>
                      <a:pt x="442" y="73"/>
                      <a:pt x="442" y="73"/>
                    </a:cubicBezTo>
                    <a:cubicBezTo>
                      <a:pt x="442" y="78"/>
                      <a:pt x="442" y="78"/>
                      <a:pt x="442" y="78"/>
                    </a:cubicBezTo>
                    <a:cubicBezTo>
                      <a:pt x="426" y="78"/>
                      <a:pt x="426" y="78"/>
                      <a:pt x="426" y="78"/>
                    </a:cubicBezTo>
                    <a:cubicBezTo>
                      <a:pt x="421" y="86"/>
                      <a:pt x="421" y="86"/>
                      <a:pt x="421" y="86"/>
                    </a:cubicBezTo>
                    <a:cubicBezTo>
                      <a:pt x="428" y="86"/>
                      <a:pt x="428" y="86"/>
                      <a:pt x="428" y="86"/>
                    </a:cubicBezTo>
                    <a:cubicBezTo>
                      <a:pt x="433" y="81"/>
                      <a:pt x="433" y="81"/>
                      <a:pt x="433" y="81"/>
                    </a:cubicBezTo>
                    <a:cubicBezTo>
                      <a:pt x="450" y="82"/>
                      <a:pt x="450" y="82"/>
                      <a:pt x="450" y="82"/>
                    </a:cubicBezTo>
                    <a:cubicBezTo>
                      <a:pt x="455" y="77"/>
                      <a:pt x="455" y="77"/>
                      <a:pt x="455" y="77"/>
                    </a:cubicBezTo>
                    <a:cubicBezTo>
                      <a:pt x="458" y="77"/>
                      <a:pt x="458" y="77"/>
                      <a:pt x="458" y="77"/>
                    </a:cubicBezTo>
                    <a:cubicBezTo>
                      <a:pt x="458" y="90"/>
                      <a:pt x="458" y="90"/>
                      <a:pt x="458" y="90"/>
                    </a:cubicBezTo>
                    <a:cubicBezTo>
                      <a:pt x="478" y="104"/>
                      <a:pt x="478" y="104"/>
                      <a:pt x="478" y="104"/>
                    </a:cubicBezTo>
                    <a:cubicBezTo>
                      <a:pt x="481" y="115"/>
                      <a:pt x="481" y="115"/>
                      <a:pt x="481" y="115"/>
                    </a:cubicBezTo>
                    <a:cubicBezTo>
                      <a:pt x="488" y="108"/>
                      <a:pt x="488" y="108"/>
                      <a:pt x="488" y="108"/>
                    </a:cubicBezTo>
                    <a:cubicBezTo>
                      <a:pt x="497" y="115"/>
                      <a:pt x="497" y="115"/>
                      <a:pt x="497" y="115"/>
                    </a:cubicBezTo>
                    <a:cubicBezTo>
                      <a:pt x="497" y="129"/>
                      <a:pt x="497" y="129"/>
                      <a:pt x="497" y="129"/>
                    </a:cubicBezTo>
                    <a:cubicBezTo>
                      <a:pt x="505" y="129"/>
                      <a:pt x="505" y="129"/>
                      <a:pt x="505" y="129"/>
                    </a:cubicBezTo>
                    <a:cubicBezTo>
                      <a:pt x="505" y="125"/>
                      <a:pt x="505" y="125"/>
                      <a:pt x="505" y="125"/>
                    </a:cubicBezTo>
                    <a:cubicBezTo>
                      <a:pt x="505" y="125"/>
                      <a:pt x="502" y="125"/>
                      <a:pt x="502" y="122"/>
                    </a:cubicBezTo>
                    <a:cubicBezTo>
                      <a:pt x="502" y="119"/>
                      <a:pt x="500" y="111"/>
                      <a:pt x="500" y="111"/>
                    </a:cubicBezTo>
                    <a:cubicBezTo>
                      <a:pt x="507" y="118"/>
                      <a:pt x="507" y="118"/>
                      <a:pt x="507" y="118"/>
                    </a:cubicBezTo>
                    <a:cubicBezTo>
                      <a:pt x="513" y="124"/>
                      <a:pt x="513" y="124"/>
                      <a:pt x="513" y="124"/>
                    </a:cubicBezTo>
                    <a:cubicBezTo>
                      <a:pt x="513" y="132"/>
                      <a:pt x="513" y="132"/>
                      <a:pt x="513" y="132"/>
                    </a:cubicBezTo>
                    <a:cubicBezTo>
                      <a:pt x="500" y="132"/>
                      <a:pt x="500" y="132"/>
                      <a:pt x="500" y="132"/>
                    </a:cubicBezTo>
                    <a:cubicBezTo>
                      <a:pt x="500" y="137"/>
                      <a:pt x="500" y="137"/>
                      <a:pt x="500" y="137"/>
                    </a:cubicBezTo>
                    <a:cubicBezTo>
                      <a:pt x="504" y="141"/>
                      <a:pt x="504" y="141"/>
                      <a:pt x="504" y="141"/>
                    </a:cubicBezTo>
                    <a:cubicBezTo>
                      <a:pt x="518" y="144"/>
                      <a:pt x="518" y="144"/>
                      <a:pt x="518" y="144"/>
                    </a:cubicBezTo>
                    <a:cubicBezTo>
                      <a:pt x="512" y="173"/>
                      <a:pt x="512" y="173"/>
                      <a:pt x="512" y="173"/>
                    </a:cubicBezTo>
                    <a:cubicBezTo>
                      <a:pt x="520" y="188"/>
                      <a:pt x="520" y="188"/>
                      <a:pt x="520" y="188"/>
                    </a:cubicBezTo>
                    <a:cubicBezTo>
                      <a:pt x="519" y="210"/>
                      <a:pt x="519" y="210"/>
                      <a:pt x="519" y="210"/>
                    </a:cubicBezTo>
                    <a:cubicBezTo>
                      <a:pt x="509" y="220"/>
                      <a:pt x="509" y="220"/>
                      <a:pt x="509" y="220"/>
                    </a:cubicBezTo>
                    <a:cubicBezTo>
                      <a:pt x="504" y="225"/>
                      <a:pt x="504" y="225"/>
                      <a:pt x="504" y="225"/>
                    </a:cubicBezTo>
                    <a:cubicBezTo>
                      <a:pt x="528" y="256"/>
                      <a:pt x="528" y="256"/>
                      <a:pt x="528" y="256"/>
                    </a:cubicBezTo>
                    <a:cubicBezTo>
                      <a:pt x="528" y="282"/>
                      <a:pt x="528" y="282"/>
                      <a:pt x="528" y="282"/>
                    </a:cubicBezTo>
                    <a:cubicBezTo>
                      <a:pt x="535" y="291"/>
                      <a:pt x="535" y="291"/>
                      <a:pt x="535" y="291"/>
                    </a:cubicBezTo>
                    <a:cubicBezTo>
                      <a:pt x="535" y="311"/>
                      <a:pt x="535" y="311"/>
                      <a:pt x="535" y="311"/>
                    </a:cubicBezTo>
                    <a:cubicBezTo>
                      <a:pt x="530" y="311"/>
                      <a:pt x="530" y="311"/>
                      <a:pt x="530" y="311"/>
                    </a:cubicBezTo>
                    <a:cubicBezTo>
                      <a:pt x="530" y="323"/>
                      <a:pt x="530" y="323"/>
                      <a:pt x="530" y="323"/>
                    </a:cubicBezTo>
                    <a:cubicBezTo>
                      <a:pt x="517" y="330"/>
                      <a:pt x="517" y="330"/>
                      <a:pt x="517" y="330"/>
                    </a:cubicBezTo>
                    <a:cubicBezTo>
                      <a:pt x="517" y="338"/>
                      <a:pt x="517" y="338"/>
                      <a:pt x="517" y="338"/>
                    </a:cubicBezTo>
                    <a:cubicBezTo>
                      <a:pt x="528" y="338"/>
                      <a:pt x="528" y="338"/>
                      <a:pt x="528" y="338"/>
                    </a:cubicBezTo>
                    <a:cubicBezTo>
                      <a:pt x="528" y="347"/>
                      <a:pt x="528" y="347"/>
                      <a:pt x="528" y="347"/>
                    </a:cubicBezTo>
                    <a:cubicBezTo>
                      <a:pt x="523" y="358"/>
                      <a:pt x="523" y="358"/>
                      <a:pt x="523" y="358"/>
                    </a:cubicBezTo>
                    <a:cubicBezTo>
                      <a:pt x="531" y="366"/>
                      <a:pt x="531" y="366"/>
                      <a:pt x="531" y="366"/>
                    </a:cubicBezTo>
                    <a:cubicBezTo>
                      <a:pt x="536" y="371"/>
                      <a:pt x="536" y="371"/>
                      <a:pt x="536" y="371"/>
                    </a:cubicBezTo>
                    <a:cubicBezTo>
                      <a:pt x="540" y="397"/>
                      <a:pt x="540" y="397"/>
                      <a:pt x="540" y="397"/>
                    </a:cubicBezTo>
                    <a:cubicBezTo>
                      <a:pt x="525" y="419"/>
                      <a:pt x="525" y="419"/>
                      <a:pt x="525" y="419"/>
                    </a:cubicBezTo>
                    <a:cubicBezTo>
                      <a:pt x="519" y="419"/>
                      <a:pt x="519" y="419"/>
                      <a:pt x="519" y="419"/>
                    </a:cubicBezTo>
                    <a:cubicBezTo>
                      <a:pt x="511" y="402"/>
                      <a:pt x="511" y="402"/>
                      <a:pt x="511" y="402"/>
                    </a:cubicBezTo>
                    <a:cubicBezTo>
                      <a:pt x="501" y="402"/>
                      <a:pt x="501" y="402"/>
                      <a:pt x="501" y="402"/>
                    </a:cubicBezTo>
                    <a:cubicBezTo>
                      <a:pt x="501" y="416"/>
                      <a:pt x="501" y="416"/>
                      <a:pt x="501" y="416"/>
                    </a:cubicBezTo>
                    <a:cubicBezTo>
                      <a:pt x="452" y="425"/>
                      <a:pt x="452" y="425"/>
                      <a:pt x="452" y="425"/>
                    </a:cubicBezTo>
                    <a:cubicBezTo>
                      <a:pt x="445" y="433"/>
                      <a:pt x="445" y="433"/>
                      <a:pt x="445" y="433"/>
                    </a:cubicBezTo>
                    <a:cubicBezTo>
                      <a:pt x="442" y="430"/>
                      <a:pt x="442" y="430"/>
                      <a:pt x="442" y="430"/>
                    </a:cubicBezTo>
                    <a:cubicBezTo>
                      <a:pt x="428" y="433"/>
                      <a:pt x="428" y="433"/>
                      <a:pt x="428" y="433"/>
                    </a:cubicBezTo>
                    <a:cubicBezTo>
                      <a:pt x="417" y="445"/>
                      <a:pt x="417" y="445"/>
                      <a:pt x="417" y="445"/>
                    </a:cubicBezTo>
                    <a:cubicBezTo>
                      <a:pt x="406" y="445"/>
                      <a:pt x="406" y="445"/>
                      <a:pt x="406" y="445"/>
                    </a:cubicBezTo>
                    <a:cubicBezTo>
                      <a:pt x="385" y="456"/>
                      <a:pt x="385" y="456"/>
                      <a:pt x="385" y="456"/>
                    </a:cubicBezTo>
                    <a:cubicBezTo>
                      <a:pt x="381" y="467"/>
                      <a:pt x="381" y="467"/>
                      <a:pt x="381" y="467"/>
                    </a:cubicBezTo>
                    <a:cubicBezTo>
                      <a:pt x="375" y="467"/>
                      <a:pt x="375" y="467"/>
                      <a:pt x="375" y="467"/>
                    </a:cubicBezTo>
                    <a:cubicBezTo>
                      <a:pt x="371" y="462"/>
                      <a:pt x="371" y="462"/>
                      <a:pt x="371" y="462"/>
                    </a:cubicBezTo>
                    <a:cubicBezTo>
                      <a:pt x="361" y="462"/>
                      <a:pt x="361" y="462"/>
                      <a:pt x="361" y="462"/>
                    </a:cubicBezTo>
                    <a:cubicBezTo>
                      <a:pt x="368" y="483"/>
                      <a:pt x="368" y="483"/>
                      <a:pt x="368" y="483"/>
                    </a:cubicBezTo>
                    <a:cubicBezTo>
                      <a:pt x="387" y="502"/>
                      <a:pt x="387" y="502"/>
                      <a:pt x="387" y="502"/>
                    </a:cubicBezTo>
                    <a:cubicBezTo>
                      <a:pt x="384" y="517"/>
                      <a:pt x="384" y="517"/>
                      <a:pt x="384" y="517"/>
                    </a:cubicBezTo>
                    <a:cubicBezTo>
                      <a:pt x="393" y="542"/>
                      <a:pt x="393" y="542"/>
                      <a:pt x="393" y="542"/>
                    </a:cubicBezTo>
                    <a:cubicBezTo>
                      <a:pt x="403" y="549"/>
                      <a:pt x="403" y="549"/>
                      <a:pt x="403" y="549"/>
                    </a:cubicBezTo>
                    <a:cubicBezTo>
                      <a:pt x="403" y="560"/>
                      <a:pt x="403" y="560"/>
                      <a:pt x="403" y="560"/>
                    </a:cubicBezTo>
                    <a:cubicBezTo>
                      <a:pt x="417" y="560"/>
                      <a:pt x="417" y="560"/>
                      <a:pt x="417" y="560"/>
                    </a:cubicBezTo>
                    <a:cubicBezTo>
                      <a:pt x="423" y="575"/>
                      <a:pt x="423" y="575"/>
                      <a:pt x="423" y="575"/>
                    </a:cubicBezTo>
                    <a:cubicBezTo>
                      <a:pt x="432" y="582"/>
                      <a:pt x="432" y="582"/>
                      <a:pt x="432" y="582"/>
                    </a:cubicBezTo>
                    <a:cubicBezTo>
                      <a:pt x="432" y="596"/>
                      <a:pt x="432" y="596"/>
                      <a:pt x="432" y="596"/>
                    </a:cubicBezTo>
                    <a:cubicBezTo>
                      <a:pt x="454" y="615"/>
                      <a:pt x="454" y="615"/>
                      <a:pt x="454" y="615"/>
                    </a:cubicBezTo>
                    <a:cubicBezTo>
                      <a:pt x="450" y="633"/>
                      <a:pt x="450" y="633"/>
                      <a:pt x="450" y="633"/>
                    </a:cubicBezTo>
                    <a:cubicBezTo>
                      <a:pt x="440" y="644"/>
                      <a:pt x="440" y="644"/>
                      <a:pt x="440" y="644"/>
                    </a:cubicBezTo>
                    <a:cubicBezTo>
                      <a:pt x="426" y="642"/>
                      <a:pt x="426" y="642"/>
                      <a:pt x="426" y="642"/>
                    </a:cubicBezTo>
                    <a:cubicBezTo>
                      <a:pt x="415" y="654"/>
                      <a:pt x="415" y="654"/>
                      <a:pt x="415" y="654"/>
                    </a:cubicBezTo>
                    <a:cubicBezTo>
                      <a:pt x="393" y="658"/>
                      <a:pt x="393" y="658"/>
                      <a:pt x="393" y="658"/>
                    </a:cubicBezTo>
                    <a:cubicBezTo>
                      <a:pt x="378" y="672"/>
                      <a:pt x="378" y="672"/>
                      <a:pt x="378" y="672"/>
                    </a:cubicBezTo>
                    <a:cubicBezTo>
                      <a:pt x="386" y="679"/>
                      <a:pt x="386" y="679"/>
                      <a:pt x="386" y="679"/>
                    </a:cubicBezTo>
                    <a:cubicBezTo>
                      <a:pt x="395" y="688"/>
                      <a:pt x="395" y="688"/>
                      <a:pt x="395" y="688"/>
                    </a:cubicBezTo>
                    <a:cubicBezTo>
                      <a:pt x="391" y="699"/>
                      <a:pt x="391" y="699"/>
                      <a:pt x="391" y="699"/>
                    </a:cubicBezTo>
                    <a:cubicBezTo>
                      <a:pt x="387" y="703"/>
                      <a:pt x="387" y="703"/>
                      <a:pt x="387" y="703"/>
                    </a:cubicBezTo>
                    <a:cubicBezTo>
                      <a:pt x="387" y="710"/>
                      <a:pt x="387" y="710"/>
                      <a:pt x="387" y="710"/>
                    </a:cubicBezTo>
                    <a:cubicBezTo>
                      <a:pt x="392" y="715"/>
                      <a:pt x="392" y="715"/>
                      <a:pt x="392" y="715"/>
                    </a:cubicBezTo>
                    <a:cubicBezTo>
                      <a:pt x="392" y="728"/>
                      <a:pt x="392" y="728"/>
                      <a:pt x="392" y="728"/>
                    </a:cubicBezTo>
                    <a:cubicBezTo>
                      <a:pt x="377" y="728"/>
                      <a:pt x="377" y="728"/>
                      <a:pt x="377" y="728"/>
                    </a:cubicBezTo>
                    <a:cubicBezTo>
                      <a:pt x="377" y="706"/>
                      <a:pt x="377" y="706"/>
                      <a:pt x="377" y="706"/>
                    </a:cubicBezTo>
                    <a:cubicBezTo>
                      <a:pt x="373" y="701"/>
                      <a:pt x="373" y="701"/>
                      <a:pt x="373" y="701"/>
                    </a:cubicBezTo>
                    <a:cubicBezTo>
                      <a:pt x="355" y="709"/>
                      <a:pt x="355" y="709"/>
                      <a:pt x="355" y="709"/>
                    </a:cubicBezTo>
                    <a:cubicBezTo>
                      <a:pt x="342" y="695"/>
                      <a:pt x="342" y="695"/>
                      <a:pt x="342" y="695"/>
                    </a:cubicBezTo>
                    <a:cubicBezTo>
                      <a:pt x="328" y="708"/>
                      <a:pt x="328" y="708"/>
                      <a:pt x="328" y="708"/>
                    </a:cubicBezTo>
                    <a:cubicBezTo>
                      <a:pt x="302" y="708"/>
                      <a:pt x="302" y="708"/>
                      <a:pt x="302" y="708"/>
                    </a:cubicBezTo>
                    <a:cubicBezTo>
                      <a:pt x="292" y="719"/>
                      <a:pt x="292" y="719"/>
                      <a:pt x="292" y="719"/>
                    </a:cubicBezTo>
                    <a:cubicBezTo>
                      <a:pt x="265" y="723"/>
                      <a:pt x="265" y="723"/>
                      <a:pt x="265" y="723"/>
                    </a:cubicBezTo>
                    <a:cubicBezTo>
                      <a:pt x="257" y="715"/>
                      <a:pt x="257" y="715"/>
                      <a:pt x="257" y="715"/>
                    </a:cubicBezTo>
                    <a:cubicBezTo>
                      <a:pt x="234" y="705"/>
                      <a:pt x="234" y="705"/>
                      <a:pt x="234" y="705"/>
                    </a:cubicBezTo>
                    <a:cubicBezTo>
                      <a:pt x="234" y="719"/>
                      <a:pt x="234" y="719"/>
                      <a:pt x="234" y="719"/>
                    </a:cubicBezTo>
                    <a:cubicBezTo>
                      <a:pt x="208" y="732"/>
                      <a:pt x="208" y="732"/>
                      <a:pt x="208" y="732"/>
                    </a:cubicBezTo>
                    <a:cubicBezTo>
                      <a:pt x="201" y="714"/>
                      <a:pt x="201" y="714"/>
                      <a:pt x="201" y="714"/>
                    </a:cubicBezTo>
                    <a:cubicBezTo>
                      <a:pt x="204" y="705"/>
                      <a:pt x="204" y="705"/>
                      <a:pt x="204" y="705"/>
                    </a:cubicBezTo>
                    <a:cubicBezTo>
                      <a:pt x="180" y="699"/>
                      <a:pt x="180" y="699"/>
                      <a:pt x="180" y="699"/>
                    </a:cubicBezTo>
                    <a:cubicBezTo>
                      <a:pt x="175" y="704"/>
                      <a:pt x="175" y="704"/>
                      <a:pt x="175" y="704"/>
                    </a:cubicBezTo>
                    <a:cubicBezTo>
                      <a:pt x="161" y="694"/>
                      <a:pt x="161" y="694"/>
                      <a:pt x="161" y="694"/>
                    </a:cubicBezTo>
                    <a:cubicBezTo>
                      <a:pt x="151" y="684"/>
                      <a:pt x="151" y="684"/>
                      <a:pt x="151" y="684"/>
                    </a:cubicBezTo>
                    <a:cubicBezTo>
                      <a:pt x="126" y="677"/>
                      <a:pt x="126" y="677"/>
                      <a:pt x="126" y="677"/>
                    </a:cubicBezTo>
                    <a:cubicBezTo>
                      <a:pt x="119" y="669"/>
                      <a:pt x="119" y="669"/>
                      <a:pt x="119" y="669"/>
                    </a:cubicBezTo>
                    <a:cubicBezTo>
                      <a:pt x="102" y="669"/>
                      <a:pt x="102" y="669"/>
                      <a:pt x="102" y="669"/>
                    </a:cubicBezTo>
                    <a:cubicBezTo>
                      <a:pt x="102" y="678"/>
                      <a:pt x="102" y="678"/>
                      <a:pt x="102" y="678"/>
                    </a:cubicBezTo>
                    <a:cubicBezTo>
                      <a:pt x="114" y="678"/>
                      <a:pt x="114" y="678"/>
                      <a:pt x="114" y="678"/>
                    </a:cubicBezTo>
                    <a:cubicBezTo>
                      <a:pt x="114" y="686"/>
                      <a:pt x="114" y="686"/>
                      <a:pt x="114" y="686"/>
                    </a:cubicBezTo>
                    <a:cubicBezTo>
                      <a:pt x="92" y="684"/>
                      <a:pt x="92" y="684"/>
                      <a:pt x="92" y="684"/>
                    </a:cubicBezTo>
                    <a:cubicBezTo>
                      <a:pt x="86" y="678"/>
                      <a:pt x="86" y="678"/>
                      <a:pt x="86" y="678"/>
                    </a:cubicBezTo>
                    <a:cubicBezTo>
                      <a:pt x="75" y="678"/>
                      <a:pt x="75" y="678"/>
                      <a:pt x="75" y="678"/>
                    </a:cubicBezTo>
                    <a:cubicBezTo>
                      <a:pt x="71" y="682"/>
                      <a:pt x="71" y="682"/>
                      <a:pt x="71" y="682"/>
                    </a:cubicBezTo>
                    <a:cubicBezTo>
                      <a:pt x="52" y="682"/>
                      <a:pt x="52" y="682"/>
                      <a:pt x="52" y="682"/>
                    </a:cubicBezTo>
                    <a:cubicBezTo>
                      <a:pt x="47" y="678"/>
                      <a:pt x="47" y="678"/>
                      <a:pt x="47" y="678"/>
                    </a:cubicBezTo>
                    <a:cubicBezTo>
                      <a:pt x="48" y="661"/>
                      <a:pt x="48" y="661"/>
                      <a:pt x="48" y="661"/>
                    </a:cubicBezTo>
                    <a:cubicBezTo>
                      <a:pt x="53" y="645"/>
                      <a:pt x="53" y="645"/>
                      <a:pt x="53" y="645"/>
                    </a:cubicBezTo>
                    <a:cubicBezTo>
                      <a:pt x="53" y="630"/>
                      <a:pt x="53" y="630"/>
                      <a:pt x="53" y="630"/>
                    </a:cubicBezTo>
                    <a:cubicBezTo>
                      <a:pt x="67" y="602"/>
                      <a:pt x="67" y="602"/>
                      <a:pt x="67" y="602"/>
                    </a:cubicBezTo>
                    <a:cubicBezTo>
                      <a:pt x="81" y="577"/>
                      <a:pt x="81" y="577"/>
                      <a:pt x="81" y="577"/>
                    </a:cubicBezTo>
                    <a:cubicBezTo>
                      <a:pt x="95" y="562"/>
                      <a:pt x="95" y="562"/>
                      <a:pt x="95" y="562"/>
                    </a:cubicBezTo>
                    <a:cubicBezTo>
                      <a:pt x="91" y="553"/>
                      <a:pt x="91" y="553"/>
                      <a:pt x="91" y="553"/>
                    </a:cubicBezTo>
                    <a:cubicBezTo>
                      <a:pt x="81" y="543"/>
                      <a:pt x="81" y="543"/>
                      <a:pt x="81" y="543"/>
                    </a:cubicBezTo>
                    <a:cubicBezTo>
                      <a:pt x="58" y="535"/>
                      <a:pt x="58" y="535"/>
                      <a:pt x="58" y="535"/>
                    </a:cubicBezTo>
                    <a:cubicBezTo>
                      <a:pt x="55" y="523"/>
                      <a:pt x="55" y="523"/>
                      <a:pt x="55" y="523"/>
                    </a:cubicBezTo>
                    <a:cubicBezTo>
                      <a:pt x="40" y="528"/>
                      <a:pt x="40" y="528"/>
                      <a:pt x="40" y="528"/>
                    </a:cubicBezTo>
                    <a:cubicBezTo>
                      <a:pt x="27" y="515"/>
                      <a:pt x="27" y="515"/>
                      <a:pt x="27" y="515"/>
                    </a:cubicBezTo>
                    <a:cubicBezTo>
                      <a:pt x="21" y="521"/>
                      <a:pt x="21" y="521"/>
                      <a:pt x="21" y="521"/>
                    </a:cubicBezTo>
                    <a:cubicBezTo>
                      <a:pt x="16" y="521"/>
                      <a:pt x="16" y="521"/>
                      <a:pt x="16" y="521"/>
                    </a:cubicBezTo>
                    <a:cubicBezTo>
                      <a:pt x="12" y="508"/>
                      <a:pt x="12" y="508"/>
                      <a:pt x="12" y="508"/>
                    </a:cubicBezTo>
                    <a:cubicBezTo>
                      <a:pt x="5" y="493"/>
                      <a:pt x="5" y="493"/>
                      <a:pt x="5" y="493"/>
                    </a:cubicBezTo>
                    <a:cubicBezTo>
                      <a:pt x="0" y="479"/>
                      <a:pt x="0" y="479"/>
                      <a:pt x="0" y="479"/>
                    </a:cubicBezTo>
                    <a:cubicBezTo>
                      <a:pt x="0" y="473"/>
                      <a:pt x="0" y="473"/>
                      <a:pt x="0" y="473"/>
                    </a:cubicBezTo>
                    <a:cubicBezTo>
                      <a:pt x="5" y="468"/>
                      <a:pt x="5" y="468"/>
                      <a:pt x="5" y="468"/>
                    </a:cubicBezTo>
                    <a:cubicBezTo>
                      <a:pt x="14" y="463"/>
                      <a:pt x="14" y="463"/>
                      <a:pt x="14" y="463"/>
                    </a:cubicBezTo>
                    <a:cubicBezTo>
                      <a:pt x="14" y="458"/>
                      <a:pt x="14" y="458"/>
                      <a:pt x="14" y="458"/>
                    </a:cubicBezTo>
                    <a:cubicBezTo>
                      <a:pt x="10" y="451"/>
                      <a:pt x="10" y="451"/>
                      <a:pt x="10" y="451"/>
                    </a:cubicBezTo>
                    <a:cubicBezTo>
                      <a:pt x="5" y="447"/>
                      <a:pt x="5" y="447"/>
                      <a:pt x="5" y="447"/>
                    </a:cubicBezTo>
                    <a:cubicBezTo>
                      <a:pt x="5" y="439"/>
                      <a:pt x="5" y="439"/>
                      <a:pt x="5" y="439"/>
                    </a:cubicBezTo>
                    <a:cubicBezTo>
                      <a:pt x="5" y="429"/>
                      <a:pt x="5" y="429"/>
                      <a:pt x="5" y="429"/>
                    </a:cubicBezTo>
                    <a:cubicBezTo>
                      <a:pt x="5" y="422"/>
                      <a:pt x="5" y="422"/>
                      <a:pt x="5" y="422"/>
                    </a:cubicBezTo>
                    <a:cubicBezTo>
                      <a:pt x="15" y="412"/>
                      <a:pt x="15" y="412"/>
                      <a:pt x="15" y="412"/>
                    </a:cubicBezTo>
                    <a:cubicBezTo>
                      <a:pt x="15" y="402"/>
                      <a:pt x="15" y="402"/>
                      <a:pt x="15" y="402"/>
                    </a:cubicBezTo>
                    <a:cubicBezTo>
                      <a:pt x="15" y="393"/>
                      <a:pt x="15" y="393"/>
                      <a:pt x="15" y="393"/>
                    </a:cubicBezTo>
                    <a:cubicBezTo>
                      <a:pt x="6" y="384"/>
                      <a:pt x="6" y="384"/>
                      <a:pt x="6" y="384"/>
                    </a:cubicBezTo>
                    <a:cubicBezTo>
                      <a:pt x="10" y="376"/>
                      <a:pt x="10" y="376"/>
                      <a:pt x="10" y="376"/>
                    </a:cubicBezTo>
                    <a:cubicBezTo>
                      <a:pt x="10" y="369"/>
                      <a:pt x="10" y="369"/>
                      <a:pt x="10" y="369"/>
                    </a:cubicBezTo>
                    <a:lnTo>
                      <a:pt x="7" y="36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69" name="Freeform 273"/>
              <p:cNvSpPr>
                <a:spLocks/>
              </p:cNvSpPr>
              <p:nvPr/>
            </p:nvSpPr>
            <p:spPr bwMode="auto">
              <a:xfrm>
                <a:off x="4015" y="2681"/>
                <a:ext cx="51" cy="53"/>
              </a:xfrm>
              <a:custGeom>
                <a:avLst/>
                <a:gdLst/>
                <a:ahLst/>
                <a:cxnLst>
                  <a:cxn ang="0">
                    <a:pos x="6" y="15"/>
                  </a:cxn>
                  <a:cxn ang="0">
                    <a:pos x="0" y="20"/>
                  </a:cxn>
                  <a:cxn ang="0">
                    <a:pos x="7" y="28"/>
                  </a:cxn>
                  <a:cxn ang="0">
                    <a:pos x="19" y="32"/>
                  </a:cxn>
                  <a:cxn ang="0">
                    <a:pos x="25" y="38"/>
                  </a:cxn>
                  <a:cxn ang="0">
                    <a:pos x="18" y="46"/>
                  </a:cxn>
                  <a:cxn ang="0">
                    <a:pos x="25" y="57"/>
                  </a:cxn>
                  <a:cxn ang="0">
                    <a:pos x="33" y="63"/>
                  </a:cxn>
                  <a:cxn ang="0">
                    <a:pos x="39" y="58"/>
                  </a:cxn>
                  <a:cxn ang="0">
                    <a:pos x="49" y="52"/>
                  </a:cxn>
                  <a:cxn ang="0">
                    <a:pos x="49" y="63"/>
                  </a:cxn>
                  <a:cxn ang="0">
                    <a:pos x="57" y="63"/>
                  </a:cxn>
                  <a:cxn ang="0">
                    <a:pos x="57" y="47"/>
                  </a:cxn>
                  <a:cxn ang="0">
                    <a:pos x="51" y="42"/>
                  </a:cxn>
                  <a:cxn ang="0">
                    <a:pos x="61" y="32"/>
                  </a:cxn>
                  <a:cxn ang="0">
                    <a:pos x="61" y="22"/>
                  </a:cxn>
                  <a:cxn ang="0">
                    <a:pos x="54" y="15"/>
                  </a:cxn>
                  <a:cxn ang="0">
                    <a:pos x="41" y="16"/>
                  </a:cxn>
                  <a:cxn ang="0">
                    <a:pos x="35" y="11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15"/>
                  </a:cxn>
                </a:cxnLst>
                <a:rect l="0" t="0" r="r" b="b"/>
                <a:pathLst>
                  <a:path w="61" h="63">
                    <a:moveTo>
                      <a:pt x="6" y="15"/>
                    </a:moveTo>
                    <a:lnTo>
                      <a:pt x="0" y="20"/>
                    </a:lnTo>
                    <a:lnTo>
                      <a:pt x="7" y="28"/>
                    </a:lnTo>
                    <a:lnTo>
                      <a:pt x="19" y="32"/>
                    </a:lnTo>
                    <a:lnTo>
                      <a:pt x="25" y="38"/>
                    </a:lnTo>
                    <a:lnTo>
                      <a:pt x="18" y="46"/>
                    </a:lnTo>
                    <a:lnTo>
                      <a:pt x="25" y="57"/>
                    </a:lnTo>
                    <a:lnTo>
                      <a:pt x="33" y="63"/>
                    </a:lnTo>
                    <a:lnTo>
                      <a:pt x="39" y="58"/>
                    </a:lnTo>
                    <a:lnTo>
                      <a:pt x="49" y="52"/>
                    </a:lnTo>
                    <a:lnTo>
                      <a:pt x="49" y="63"/>
                    </a:lnTo>
                    <a:lnTo>
                      <a:pt x="57" y="63"/>
                    </a:lnTo>
                    <a:lnTo>
                      <a:pt x="57" y="47"/>
                    </a:lnTo>
                    <a:lnTo>
                      <a:pt x="51" y="42"/>
                    </a:lnTo>
                    <a:lnTo>
                      <a:pt x="61" y="32"/>
                    </a:lnTo>
                    <a:lnTo>
                      <a:pt x="61" y="22"/>
                    </a:lnTo>
                    <a:lnTo>
                      <a:pt x="54" y="15"/>
                    </a:lnTo>
                    <a:lnTo>
                      <a:pt x="41" y="16"/>
                    </a:lnTo>
                    <a:lnTo>
                      <a:pt x="35" y="11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15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0" name="Freeform 274"/>
              <p:cNvSpPr>
                <a:spLocks/>
              </p:cNvSpPr>
              <p:nvPr/>
            </p:nvSpPr>
            <p:spPr bwMode="auto">
              <a:xfrm>
                <a:off x="3627" y="2724"/>
                <a:ext cx="20" cy="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4" y="0"/>
                  </a:cxn>
                  <a:cxn ang="0">
                    <a:pos x="24" y="6"/>
                  </a:cxn>
                  <a:cxn ang="0">
                    <a:pos x="9" y="10"/>
                  </a:cxn>
                  <a:cxn ang="0">
                    <a:pos x="0" y="3"/>
                  </a:cxn>
                </a:cxnLst>
                <a:rect l="0" t="0" r="r" b="b"/>
                <a:pathLst>
                  <a:path w="24" h="10">
                    <a:moveTo>
                      <a:pt x="0" y="3"/>
                    </a:moveTo>
                    <a:lnTo>
                      <a:pt x="24" y="0"/>
                    </a:lnTo>
                    <a:lnTo>
                      <a:pt x="24" y="6"/>
                    </a:lnTo>
                    <a:lnTo>
                      <a:pt x="9" y="10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1" name="Freeform 275"/>
              <p:cNvSpPr>
                <a:spLocks/>
              </p:cNvSpPr>
              <p:nvPr/>
            </p:nvSpPr>
            <p:spPr bwMode="auto">
              <a:xfrm>
                <a:off x="3674" y="2729"/>
                <a:ext cx="17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" y="0"/>
                  </a:cxn>
                  <a:cxn ang="0">
                    <a:pos x="21" y="4"/>
                  </a:cxn>
                  <a:cxn ang="0">
                    <a:pos x="3" y="4"/>
                  </a:cxn>
                  <a:cxn ang="0">
                    <a:pos x="0" y="0"/>
                  </a:cxn>
                </a:cxnLst>
                <a:rect l="0" t="0" r="r" b="b"/>
                <a:pathLst>
                  <a:path w="21" h="4">
                    <a:moveTo>
                      <a:pt x="0" y="0"/>
                    </a:moveTo>
                    <a:lnTo>
                      <a:pt x="21" y="0"/>
                    </a:lnTo>
                    <a:lnTo>
                      <a:pt x="21" y="4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72" name="Freeform 276"/>
              <p:cNvSpPr>
                <a:spLocks/>
              </p:cNvSpPr>
              <p:nvPr/>
            </p:nvSpPr>
            <p:spPr bwMode="auto">
              <a:xfrm>
                <a:off x="3890" y="2685"/>
                <a:ext cx="21" cy="14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9" y="0"/>
                  </a:cxn>
                  <a:cxn ang="0">
                    <a:pos x="25" y="6"/>
                  </a:cxn>
                  <a:cxn ang="0">
                    <a:pos x="25" y="17"/>
                  </a:cxn>
                  <a:cxn ang="0">
                    <a:pos x="15" y="17"/>
                  </a:cxn>
                  <a:cxn ang="0">
                    <a:pos x="5" y="17"/>
                  </a:cxn>
                  <a:cxn ang="0">
                    <a:pos x="0" y="10"/>
                  </a:cxn>
                </a:cxnLst>
                <a:rect l="0" t="0" r="r" b="b"/>
                <a:pathLst>
                  <a:path w="25" h="17">
                    <a:moveTo>
                      <a:pt x="0" y="10"/>
                    </a:moveTo>
                    <a:lnTo>
                      <a:pt x="9" y="0"/>
                    </a:lnTo>
                    <a:lnTo>
                      <a:pt x="25" y="6"/>
                    </a:lnTo>
                    <a:lnTo>
                      <a:pt x="25" y="17"/>
                    </a:lnTo>
                    <a:lnTo>
                      <a:pt x="15" y="17"/>
                    </a:lnTo>
                    <a:lnTo>
                      <a:pt x="5" y="17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</p:grpSp>
        <p:grpSp>
          <p:nvGrpSpPr>
            <p:cNvPr id="206" name="Group 277"/>
            <p:cNvGrpSpPr>
              <a:grpSpLocks/>
            </p:cNvGrpSpPr>
            <p:nvPr/>
          </p:nvGrpSpPr>
          <p:grpSpPr bwMode="auto">
            <a:xfrm>
              <a:off x="850262" y="237218"/>
              <a:ext cx="754984" cy="765522"/>
              <a:chOff x="6362" y="1439"/>
              <a:chExt cx="1847" cy="2325"/>
            </a:xfrm>
            <a:solidFill>
              <a:schemeClr val="bg1">
                <a:lumMod val="75000"/>
              </a:schemeClr>
            </a:solidFill>
          </p:grpSpPr>
          <p:grpSp>
            <p:nvGrpSpPr>
              <p:cNvPr id="218" name="Group 278"/>
              <p:cNvGrpSpPr>
                <a:grpSpLocks/>
              </p:cNvGrpSpPr>
              <p:nvPr/>
            </p:nvGrpSpPr>
            <p:grpSpPr bwMode="auto">
              <a:xfrm>
                <a:off x="6489" y="1594"/>
                <a:ext cx="1720" cy="2170"/>
                <a:chOff x="3728" y="1046"/>
                <a:chExt cx="1281" cy="1638"/>
              </a:xfrm>
              <a:grpFill/>
            </p:grpSpPr>
            <p:sp>
              <p:nvSpPr>
                <p:cNvPr id="247" name="Freeform 279"/>
                <p:cNvSpPr>
                  <a:spLocks/>
                </p:cNvSpPr>
                <p:nvPr/>
              </p:nvSpPr>
              <p:spPr bwMode="auto">
                <a:xfrm>
                  <a:off x="3734" y="2342"/>
                  <a:ext cx="191" cy="301"/>
                </a:xfrm>
                <a:custGeom>
                  <a:avLst/>
                  <a:gdLst/>
                  <a:ahLst/>
                  <a:cxnLst>
                    <a:cxn ang="0">
                      <a:pos x="55" y="268"/>
                    </a:cxn>
                    <a:cxn ang="0">
                      <a:pos x="25" y="215"/>
                    </a:cxn>
                    <a:cxn ang="0">
                      <a:pos x="13" y="182"/>
                    </a:cxn>
                    <a:cxn ang="0">
                      <a:pos x="9" y="192"/>
                    </a:cxn>
                    <a:cxn ang="0">
                      <a:pos x="7" y="162"/>
                    </a:cxn>
                    <a:cxn ang="0">
                      <a:pos x="19" y="141"/>
                    </a:cxn>
                    <a:cxn ang="0">
                      <a:pos x="11" y="154"/>
                    </a:cxn>
                    <a:cxn ang="0">
                      <a:pos x="7" y="128"/>
                    </a:cxn>
                    <a:cxn ang="0">
                      <a:pos x="28" y="86"/>
                    </a:cxn>
                    <a:cxn ang="0">
                      <a:pos x="26" y="76"/>
                    </a:cxn>
                    <a:cxn ang="0">
                      <a:pos x="56" y="48"/>
                    </a:cxn>
                    <a:cxn ang="0">
                      <a:pos x="95" y="44"/>
                    </a:cxn>
                    <a:cxn ang="0">
                      <a:pos x="119" y="17"/>
                    </a:cxn>
                    <a:cxn ang="0">
                      <a:pos x="142" y="9"/>
                    </a:cxn>
                    <a:cxn ang="0">
                      <a:pos x="170" y="0"/>
                    </a:cxn>
                    <a:cxn ang="0">
                      <a:pos x="163" y="9"/>
                    </a:cxn>
                    <a:cxn ang="0">
                      <a:pos x="157" y="27"/>
                    </a:cxn>
                    <a:cxn ang="0">
                      <a:pos x="154" y="48"/>
                    </a:cxn>
                    <a:cxn ang="0">
                      <a:pos x="142" y="70"/>
                    </a:cxn>
                    <a:cxn ang="0">
                      <a:pos x="128" y="61"/>
                    </a:cxn>
                    <a:cxn ang="0">
                      <a:pos x="107" y="56"/>
                    </a:cxn>
                    <a:cxn ang="0">
                      <a:pos x="98" y="56"/>
                    </a:cxn>
                    <a:cxn ang="0">
                      <a:pos x="81" y="64"/>
                    </a:cxn>
                    <a:cxn ang="0">
                      <a:pos x="58" y="62"/>
                    </a:cxn>
                    <a:cxn ang="0">
                      <a:pos x="46" y="77"/>
                    </a:cxn>
                    <a:cxn ang="0">
                      <a:pos x="38" y="104"/>
                    </a:cxn>
                    <a:cxn ang="0">
                      <a:pos x="46" y="99"/>
                    </a:cxn>
                    <a:cxn ang="0">
                      <a:pos x="53" y="77"/>
                    </a:cxn>
                    <a:cxn ang="0">
                      <a:pos x="67" y="65"/>
                    </a:cxn>
                    <a:cxn ang="0">
                      <a:pos x="69" y="69"/>
                    </a:cxn>
                    <a:cxn ang="0">
                      <a:pos x="65" y="76"/>
                    </a:cxn>
                    <a:cxn ang="0">
                      <a:pos x="69" y="101"/>
                    </a:cxn>
                    <a:cxn ang="0">
                      <a:pos x="77" y="99"/>
                    </a:cxn>
                    <a:cxn ang="0">
                      <a:pos x="76" y="80"/>
                    </a:cxn>
                    <a:cxn ang="0">
                      <a:pos x="83" y="69"/>
                    </a:cxn>
                    <a:cxn ang="0">
                      <a:pos x="98" y="63"/>
                    </a:cxn>
                    <a:cxn ang="0">
                      <a:pos x="113" y="61"/>
                    </a:cxn>
                    <a:cxn ang="0">
                      <a:pos x="128" y="69"/>
                    </a:cxn>
                    <a:cxn ang="0">
                      <a:pos x="139" y="89"/>
                    </a:cxn>
                    <a:cxn ang="0">
                      <a:pos x="136" y="117"/>
                    </a:cxn>
                    <a:cxn ang="0">
                      <a:pos x="157" y="116"/>
                    </a:cxn>
                    <a:cxn ang="0">
                      <a:pos x="154" y="140"/>
                    </a:cxn>
                    <a:cxn ang="0">
                      <a:pos x="134" y="145"/>
                    </a:cxn>
                    <a:cxn ang="0">
                      <a:pos x="135" y="134"/>
                    </a:cxn>
                    <a:cxn ang="0">
                      <a:pos x="125" y="140"/>
                    </a:cxn>
                    <a:cxn ang="0">
                      <a:pos x="120" y="169"/>
                    </a:cxn>
                    <a:cxn ang="0">
                      <a:pos x="84" y="195"/>
                    </a:cxn>
                    <a:cxn ang="0">
                      <a:pos x="78" y="203"/>
                    </a:cxn>
                    <a:cxn ang="0">
                      <a:pos x="83" y="229"/>
                    </a:cxn>
                    <a:cxn ang="0">
                      <a:pos x="77" y="251"/>
                    </a:cxn>
                  </a:cxnLst>
                  <a:rect l="0" t="0" r="r" b="b"/>
                  <a:pathLst>
                    <a:path w="170" h="268">
                      <a:moveTo>
                        <a:pt x="76" y="260"/>
                      </a:moveTo>
                      <a:cubicBezTo>
                        <a:pt x="55" y="268"/>
                        <a:pt x="55" y="268"/>
                        <a:pt x="55" y="268"/>
                      </a:cubicBezTo>
                      <a:cubicBezTo>
                        <a:pt x="13" y="251"/>
                        <a:pt x="13" y="251"/>
                        <a:pt x="13" y="251"/>
                      </a:cubicBezTo>
                      <a:cubicBezTo>
                        <a:pt x="25" y="215"/>
                        <a:pt x="25" y="215"/>
                        <a:pt x="25" y="215"/>
                      </a:cubicBezTo>
                      <a:cubicBezTo>
                        <a:pt x="27" y="201"/>
                        <a:pt x="27" y="201"/>
                        <a:pt x="27" y="201"/>
                      </a:cubicBezTo>
                      <a:cubicBezTo>
                        <a:pt x="13" y="182"/>
                        <a:pt x="13" y="182"/>
                        <a:pt x="13" y="182"/>
                      </a:cubicBezTo>
                      <a:cubicBezTo>
                        <a:pt x="9" y="182"/>
                        <a:pt x="9" y="182"/>
                        <a:pt x="9" y="182"/>
                      </a:cubicBezTo>
                      <a:cubicBezTo>
                        <a:pt x="9" y="192"/>
                        <a:pt x="9" y="192"/>
                        <a:pt x="9" y="192"/>
                      </a:cubicBezTo>
                      <a:cubicBezTo>
                        <a:pt x="0" y="184"/>
                        <a:pt x="0" y="184"/>
                        <a:pt x="0" y="184"/>
                      </a:cubicBezTo>
                      <a:cubicBezTo>
                        <a:pt x="7" y="162"/>
                        <a:pt x="7" y="162"/>
                        <a:pt x="7" y="162"/>
                      </a:cubicBezTo>
                      <a:cubicBezTo>
                        <a:pt x="15" y="162"/>
                        <a:pt x="15" y="162"/>
                        <a:pt x="15" y="162"/>
                      </a:cubicBezTo>
                      <a:cubicBezTo>
                        <a:pt x="19" y="141"/>
                        <a:pt x="19" y="141"/>
                        <a:pt x="19" y="141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1" y="154"/>
                        <a:pt x="11" y="154"/>
                        <a:pt x="11" y="154"/>
                      </a:cubicBezTo>
                      <a:cubicBezTo>
                        <a:pt x="6" y="154"/>
                        <a:pt x="6" y="154"/>
                        <a:pt x="6" y="154"/>
                      </a:cubicBezTo>
                      <a:cubicBezTo>
                        <a:pt x="6" y="154"/>
                        <a:pt x="5" y="131"/>
                        <a:pt x="7" y="128"/>
                      </a:cubicBezTo>
                      <a:cubicBezTo>
                        <a:pt x="10" y="125"/>
                        <a:pt x="23" y="81"/>
                        <a:pt x="23" y="81"/>
                      </a:cubicBezTo>
                      <a:cubicBezTo>
                        <a:pt x="28" y="86"/>
                        <a:pt x="28" y="86"/>
                        <a:pt x="28" y="86"/>
                      </a:cubicBezTo>
                      <a:cubicBezTo>
                        <a:pt x="32" y="86"/>
                        <a:pt x="32" y="86"/>
                        <a:pt x="32" y="86"/>
                      </a:cubicBezTo>
                      <a:cubicBezTo>
                        <a:pt x="26" y="76"/>
                        <a:pt x="26" y="76"/>
                        <a:pt x="26" y="76"/>
                      </a:cubicBezTo>
                      <a:cubicBezTo>
                        <a:pt x="32" y="66"/>
                        <a:pt x="32" y="66"/>
                        <a:pt x="32" y="66"/>
                      </a:cubicBezTo>
                      <a:cubicBezTo>
                        <a:pt x="56" y="48"/>
                        <a:pt x="56" y="48"/>
                        <a:pt x="56" y="48"/>
                      </a:cubicBezTo>
                      <a:cubicBezTo>
                        <a:pt x="60" y="43"/>
                        <a:pt x="60" y="43"/>
                        <a:pt x="60" y="43"/>
                      </a:cubicBezTo>
                      <a:cubicBezTo>
                        <a:pt x="95" y="44"/>
                        <a:pt x="95" y="44"/>
                        <a:pt x="95" y="44"/>
                      </a:cubicBezTo>
                      <a:cubicBezTo>
                        <a:pt x="111" y="32"/>
                        <a:pt x="111" y="32"/>
                        <a:pt x="111" y="32"/>
                      </a:cubicBezTo>
                      <a:cubicBezTo>
                        <a:pt x="119" y="17"/>
                        <a:pt x="119" y="17"/>
                        <a:pt x="119" y="17"/>
                      </a:cubicBezTo>
                      <a:cubicBezTo>
                        <a:pt x="124" y="9"/>
                        <a:pt x="124" y="9"/>
                        <a:pt x="124" y="9"/>
                      </a:cubicBezTo>
                      <a:cubicBezTo>
                        <a:pt x="142" y="9"/>
                        <a:pt x="142" y="9"/>
                        <a:pt x="142" y="9"/>
                      </a:cubicBezTo>
                      <a:cubicBezTo>
                        <a:pt x="156" y="0"/>
                        <a:pt x="156" y="0"/>
                        <a:pt x="156" y="0"/>
                      </a:cubicBezTo>
                      <a:cubicBezTo>
                        <a:pt x="170" y="0"/>
                        <a:pt x="170" y="0"/>
                        <a:pt x="170" y="0"/>
                      </a:cubicBezTo>
                      <a:cubicBezTo>
                        <a:pt x="170" y="6"/>
                        <a:pt x="170" y="6"/>
                        <a:pt x="170" y="6"/>
                      </a:cubicBezTo>
                      <a:cubicBezTo>
                        <a:pt x="163" y="9"/>
                        <a:pt x="163" y="9"/>
                        <a:pt x="163" y="9"/>
                      </a:cubicBezTo>
                      <a:cubicBezTo>
                        <a:pt x="155" y="15"/>
                        <a:pt x="155" y="15"/>
                        <a:pt x="155" y="15"/>
                      </a:cubicBezTo>
                      <a:cubicBezTo>
                        <a:pt x="157" y="27"/>
                        <a:pt x="157" y="27"/>
                        <a:pt x="157" y="27"/>
                      </a:cubicBezTo>
                      <a:cubicBezTo>
                        <a:pt x="158" y="40"/>
                        <a:pt x="158" y="40"/>
                        <a:pt x="158" y="40"/>
                      </a:cubicBezTo>
                      <a:cubicBezTo>
                        <a:pt x="154" y="48"/>
                        <a:pt x="154" y="48"/>
                        <a:pt x="154" y="48"/>
                      </a:cubicBezTo>
                      <a:cubicBezTo>
                        <a:pt x="147" y="60"/>
                        <a:pt x="147" y="60"/>
                        <a:pt x="147" y="60"/>
                      </a:cubicBezTo>
                      <a:cubicBezTo>
                        <a:pt x="142" y="70"/>
                        <a:pt x="142" y="70"/>
                        <a:pt x="142" y="70"/>
                      </a:cubicBezTo>
                      <a:cubicBezTo>
                        <a:pt x="135" y="68"/>
                        <a:pt x="135" y="68"/>
                        <a:pt x="135" y="68"/>
                      </a:cubicBezTo>
                      <a:cubicBezTo>
                        <a:pt x="128" y="61"/>
                        <a:pt x="128" y="61"/>
                        <a:pt x="128" y="61"/>
                      </a:cubicBezTo>
                      <a:cubicBezTo>
                        <a:pt x="125" y="59"/>
                        <a:pt x="125" y="59"/>
                        <a:pt x="125" y="59"/>
                      </a:cubicBezTo>
                      <a:cubicBezTo>
                        <a:pt x="107" y="56"/>
                        <a:pt x="107" y="56"/>
                        <a:pt x="107" y="56"/>
                      </a:cubicBezTo>
                      <a:cubicBezTo>
                        <a:pt x="101" y="56"/>
                        <a:pt x="101" y="56"/>
                        <a:pt x="101" y="56"/>
                      </a:cubicBezTo>
                      <a:cubicBezTo>
                        <a:pt x="98" y="56"/>
                        <a:pt x="98" y="56"/>
                        <a:pt x="98" y="56"/>
                      </a:cubicBezTo>
                      <a:cubicBezTo>
                        <a:pt x="93" y="61"/>
                        <a:pt x="93" y="61"/>
                        <a:pt x="93" y="61"/>
                      </a:cubicBezTo>
                      <a:cubicBezTo>
                        <a:pt x="81" y="64"/>
                        <a:pt x="81" y="64"/>
                        <a:pt x="81" y="64"/>
                      </a:cubicBezTo>
                      <a:cubicBezTo>
                        <a:pt x="71" y="62"/>
                        <a:pt x="71" y="62"/>
                        <a:pt x="71" y="62"/>
                      </a:cubicBezTo>
                      <a:cubicBezTo>
                        <a:pt x="58" y="62"/>
                        <a:pt x="58" y="62"/>
                        <a:pt x="58" y="62"/>
                      </a:cubicBezTo>
                      <a:cubicBezTo>
                        <a:pt x="51" y="64"/>
                        <a:pt x="51" y="64"/>
                        <a:pt x="51" y="64"/>
                      </a:cubicBezTo>
                      <a:cubicBezTo>
                        <a:pt x="46" y="77"/>
                        <a:pt x="46" y="77"/>
                        <a:pt x="46" y="77"/>
                      </a:cubicBezTo>
                      <a:cubicBezTo>
                        <a:pt x="41" y="94"/>
                        <a:pt x="41" y="94"/>
                        <a:pt x="41" y="94"/>
                      </a:cubicBezTo>
                      <a:cubicBezTo>
                        <a:pt x="38" y="104"/>
                        <a:pt x="38" y="104"/>
                        <a:pt x="38" y="104"/>
                      </a:cubicBezTo>
                      <a:cubicBezTo>
                        <a:pt x="46" y="104"/>
                        <a:pt x="46" y="104"/>
                        <a:pt x="46" y="104"/>
                      </a:cubicBezTo>
                      <a:cubicBezTo>
                        <a:pt x="46" y="99"/>
                        <a:pt x="46" y="99"/>
                        <a:pt x="46" y="99"/>
                      </a:cubicBezTo>
                      <a:cubicBezTo>
                        <a:pt x="49" y="88"/>
                        <a:pt x="49" y="88"/>
                        <a:pt x="49" y="88"/>
                      </a:cubicBezTo>
                      <a:cubicBezTo>
                        <a:pt x="53" y="77"/>
                        <a:pt x="53" y="77"/>
                        <a:pt x="53" y="77"/>
                      </a:cubicBezTo>
                      <a:cubicBezTo>
                        <a:pt x="58" y="67"/>
                        <a:pt x="58" y="67"/>
                        <a:pt x="58" y="67"/>
                      </a:cubicBezTo>
                      <a:cubicBezTo>
                        <a:pt x="67" y="65"/>
                        <a:pt x="67" y="65"/>
                        <a:pt x="67" y="65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69" y="69"/>
                        <a:pt x="69" y="69"/>
                        <a:pt x="69" y="69"/>
                      </a:cubicBezTo>
                      <a:cubicBezTo>
                        <a:pt x="61" y="72"/>
                        <a:pt x="61" y="72"/>
                        <a:pt x="61" y="72"/>
                      </a:cubicBezTo>
                      <a:cubicBezTo>
                        <a:pt x="65" y="76"/>
                        <a:pt x="65" y="76"/>
                        <a:pt x="65" y="76"/>
                      </a:cubicBezTo>
                      <a:cubicBezTo>
                        <a:pt x="69" y="78"/>
                        <a:pt x="69" y="78"/>
                        <a:pt x="69" y="78"/>
                      </a:cubicBezTo>
                      <a:cubicBezTo>
                        <a:pt x="69" y="101"/>
                        <a:pt x="69" y="101"/>
                        <a:pt x="69" y="101"/>
                      </a:cubicBezTo>
                      <a:cubicBezTo>
                        <a:pt x="74" y="102"/>
                        <a:pt x="74" y="102"/>
                        <a:pt x="74" y="102"/>
                      </a:cubicBezTo>
                      <a:cubicBezTo>
                        <a:pt x="74" y="102"/>
                        <a:pt x="77" y="103"/>
                        <a:pt x="77" y="99"/>
                      </a:cubicBezTo>
                      <a:cubicBezTo>
                        <a:pt x="77" y="95"/>
                        <a:pt x="73" y="82"/>
                        <a:pt x="73" y="82"/>
                      </a:cubicBezTo>
                      <a:cubicBezTo>
                        <a:pt x="76" y="80"/>
                        <a:pt x="76" y="80"/>
                        <a:pt x="76" y="80"/>
                      </a:cubicBezTo>
                      <a:cubicBezTo>
                        <a:pt x="81" y="74"/>
                        <a:pt x="81" y="74"/>
                        <a:pt x="81" y="74"/>
                      </a:cubicBezTo>
                      <a:cubicBezTo>
                        <a:pt x="83" y="69"/>
                        <a:pt x="83" y="69"/>
                        <a:pt x="83" y="69"/>
                      </a:cubicBezTo>
                      <a:cubicBezTo>
                        <a:pt x="88" y="69"/>
                        <a:pt x="88" y="69"/>
                        <a:pt x="88" y="69"/>
                      </a:cubicBezTo>
                      <a:cubicBezTo>
                        <a:pt x="98" y="63"/>
                        <a:pt x="98" y="63"/>
                        <a:pt x="98" y="63"/>
                      </a:cubicBezTo>
                      <a:cubicBezTo>
                        <a:pt x="103" y="63"/>
                        <a:pt x="103" y="63"/>
                        <a:pt x="103" y="63"/>
                      </a:cubicBezTo>
                      <a:cubicBezTo>
                        <a:pt x="113" y="61"/>
                        <a:pt x="113" y="61"/>
                        <a:pt x="113" y="61"/>
                      </a:cubicBezTo>
                      <a:cubicBezTo>
                        <a:pt x="123" y="63"/>
                        <a:pt x="123" y="63"/>
                        <a:pt x="123" y="63"/>
                      </a:cubicBezTo>
                      <a:cubicBezTo>
                        <a:pt x="128" y="69"/>
                        <a:pt x="128" y="69"/>
                        <a:pt x="128" y="69"/>
                      </a:cubicBezTo>
                      <a:cubicBezTo>
                        <a:pt x="139" y="74"/>
                        <a:pt x="139" y="74"/>
                        <a:pt x="139" y="74"/>
                      </a:cubicBezTo>
                      <a:cubicBezTo>
                        <a:pt x="139" y="89"/>
                        <a:pt x="139" y="89"/>
                        <a:pt x="139" y="89"/>
                      </a:cubicBezTo>
                      <a:cubicBezTo>
                        <a:pt x="133" y="107"/>
                        <a:pt x="133" y="107"/>
                        <a:pt x="133" y="107"/>
                      </a:cubicBezTo>
                      <a:cubicBezTo>
                        <a:pt x="136" y="117"/>
                        <a:pt x="136" y="117"/>
                        <a:pt x="136" y="117"/>
                      </a:cubicBezTo>
                      <a:cubicBezTo>
                        <a:pt x="151" y="122"/>
                        <a:pt x="151" y="122"/>
                        <a:pt x="151" y="122"/>
                      </a:cubicBezTo>
                      <a:cubicBezTo>
                        <a:pt x="157" y="116"/>
                        <a:pt x="157" y="116"/>
                        <a:pt x="157" y="116"/>
                      </a:cubicBezTo>
                      <a:cubicBezTo>
                        <a:pt x="158" y="127"/>
                        <a:pt x="158" y="127"/>
                        <a:pt x="158" y="127"/>
                      </a:cubicBezTo>
                      <a:cubicBezTo>
                        <a:pt x="154" y="140"/>
                        <a:pt x="154" y="140"/>
                        <a:pt x="154" y="140"/>
                      </a:cubicBezTo>
                      <a:cubicBezTo>
                        <a:pt x="142" y="145"/>
                        <a:pt x="142" y="145"/>
                        <a:pt x="142" y="145"/>
                      </a:cubicBezTo>
                      <a:cubicBezTo>
                        <a:pt x="134" y="145"/>
                        <a:pt x="134" y="145"/>
                        <a:pt x="134" y="145"/>
                      </a:cubicBezTo>
                      <a:cubicBezTo>
                        <a:pt x="130" y="142"/>
                        <a:pt x="130" y="142"/>
                        <a:pt x="130" y="142"/>
                      </a:cubicBezTo>
                      <a:cubicBezTo>
                        <a:pt x="135" y="134"/>
                        <a:pt x="135" y="134"/>
                        <a:pt x="135" y="134"/>
                      </a:cubicBezTo>
                      <a:cubicBezTo>
                        <a:pt x="130" y="134"/>
                        <a:pt x="130" y="134"/>
                        <a:pt x="130" y="134"/>
                      </a:cubicBezTo>
                      <a:cubicBezTo>
                        <a:pt x="125" y="140"/>
                        <a:pt x="125" y="140"/>
                        <a:pt x="125" y="140"/>
                      </a:cubicBezTo>
                      <a:cubicBezTo>
                        <a:pt x="120" y="159"/>
                        <a:pt x="120" y="159"/>
                        <a:pt x="120" y="159"/>
                      </a:cubicBezTo>
                      <a:cubicBezTo>
                        <a:pt x="120" y="169"/>
                        <a:pt x="120" y="169"/>
                        <a:pt x="120" y="169"/>
                      </a:cubicBezTo>
                      <a:cubicBezTo>
                        <a:pt x="110" y="169"/>
                        <a:pt x="110" y="169"/>
                        <a:pt x="110" y="169"/>
                      </a:cubicBezTo>
                      <a:cubicBezTo>
                        <a:pt x="84" y="195"/>
                        <a:pt x="84" y="195"/>
                        <a:pt x="84" y="195"/>
                      </a:cubicBezTo>
                      <a:cubicBezTo>
                        <a:pt x="78" y="195"/>
                        <a:pt x="78" y="195"/>
                        <a:pt x="78" y="195"/>
                      </a:cubicBezTo>
                      <a:cubicBezTo>
                        <a:pt x="78" y="203"/>
                        <a:pt x="78" y="203"/>
                        <a:pt x="78" y="203"/>
                      </a:cubicBezTo>
                      <a:cubicBezTo>
                        <a:pt x="82" y="206"/>
                        <a:pt x="82" y="206"/>
                        <a:pt x="82" y="206"/>
                      </a:cubicBezTo>
                      <a:cubicBezTo>
                        <a:pt x="83" y="229"/>
                        <a:pt x="83" y="229"/>
                        <a:pt x="83" y="229"/>
                      </a:cubicBezTo>
                      <a:cubicBezTo>
                        <a:pt x="77" y="240"/>
                        <a:pt x="77" y="240"/>
                        <a:pt x="77" y="240"/>
                      </a:cubicBezTo>
                      <a:cubicBezTo>
                        <a:pt x="77" y="251"/>
                        <a:pt x="77" y="251"/>
                        <a:pt x="77" y="251"/>
                      </a:cubicBezTo>
                      <a:lnTo>
                        <a:pt x="76" y="26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8" name="Freeform 280"/>
                <p:cNvSpPr>
                  <a:spLocks/>
                </p:cNvSpPr>
                <p:nvPr/>
              </p:nvSpPr>
              <p:spPr bwMode="auto">
                <a:xfrm>
                  <a:off x="3743" y="2561"/>
                  <a:ext cx="9" cy="16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5" y="0"/>
                    </a:cxn>
                    <a:cxn ang="0">
                      <a:pos x="9" y="4"/>
                    </a:cxn>
                    <a:cxn ang="0">
                      <a:pos x="10" y="14"/>
                    </a:cxn>
                    <a:cxn ang="0">
                      <a:pos x="6" y="18"/>
                    </a:cxn>
                    <a:cxn ang="0">
                      <a:pos x="2" y="14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10" h="18">
                      <a:moveTo>
                        <a:pt x="0" y="7"/>
                      </a:moveTo>
                      <a:lnTo>
                        <a:pt x="5" y="0"/>
                      </a:lnTo>
                      <a:lnTo>
                        <a:pt x="9" y="4"/>
                      </a:lnTo>
                      <a:lnTo>
                        <a:pt x="10" y="14"/>
                      </a:lnTo>
                      <a:lnTo>
                        <a:pt x="6" y="18"/>
                      </a:lnTo>
                      <a:lnTo>
                        <a:pt x="2" y="14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9" name="Freeform 281"/>
                <p:cNvSpPr>
                  <a:spLocks/>
                </p:cNvSpPr>
                <p:nvPr/>
              </p:nvSpPr>
              <p:spPr bwMode="auto">
                <a:xfrm>
                  <a:off x="3742" y="2586"/>
                  <a:ext cx="12" cy="21"/>
                </a:xfrm>
                <a:custGeom>
                  <a:avLst/>
                  <a:gdLst/>
                  <a:ahLst/>
                  <a:cxnLst>
                    <a:cxn ang="0">
                      <a:pos x="7" y="5"/>
                    </a:cxn>
                    <a:cxn ang="0">
                      <a:pos x="12" y="0"/>
                    </a:cxn>
                    <a:cxn ang="0">
                      <a:pos x="15" y="2"/>
                    </a:cxn>
                    <a:cxn ang="0">
                      <a:pos x="15" y="12"/>
                    </a:cxn>
                    <a:cxn ang="0">
                      <a:pos x="11" y="20"/>
                    </a:cxn>
                    <a:cxn ang="0">
                      <a:pos x="6" y="25"/>
                    </a:cxn>
                    <a:cxn ang="0">
                      <a:pos x="0" y="22"/>
                    </a:cxn>
                    <a:cxn ang="0">
                      <a:pos x="2" y="17"/>
                    </a:cxn>
                    <a:cxn ang="0">
                      <a:pos x="6" y="8"/>
                    </a:cxn>
                    <a:cxn ang="0">
                      <a:pos x="7" y="5"/>
                    </a:cxn>
                  </a:cxnLst>
                  <a:rect l="0" t="0" r="r" b="b"/>
                  <a:pathLst>
                    <a:path w="15" h="25">
                      <a:moveTo>
                        <a:pt x="7" y="5"/>
                      </a:moveTo>
                      <a:lnTo>
                        <a:pt x="12" y="0"/>
                      </a:lnTo>
                      <a:lnTo>
                        <a:pt x="15" y="2"/>
                      </a:lnTo>
                      <a:lnTo>
                        <a:pt x="15" y="12"/>
                      </a:lnTo>
                      <a:lnTo>
                        <a:pt x="11" y="20"/>
                      </a:lnTo>
                      <a:lnTo>
                        <a:pt x="6" y="25"/>
                      </a:lnTo>
                      <a:lnTo>
                        <a:pt x="0" y="22"/>
                      </a:lnTo>
                      <a:lnTo>
                        <a:pt x="2" y="17"/>
                      </a:lnTo>
                      <a:lnTo>
                        <a:pt x="6" y="8"/>
                      </a:lnTo>
                      <a:lnTo>
                        <a:pt x="7" y="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0" name="Freeform 282"/>
                <p:cNvSpPr>
                  <a:spLocks/>
                </p:cNvSpPr>
                <p:nvPr/>
              </p:nvSpPr>
              <p:spPr bwMode="auto">
                <a:xfrm>
                  <a:off x="3728" y="2606"/>
                  <a:ext cx="14" cy="38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16" y="5"/>
                    </a:cxn>
                    <a:cxn ang="0">
                      <a:pos x="16" y="13"/>
                    </a:cxn>
                    <a:cxn ang="0">
                      <a:pos x="16" y="29"/>
                    </a:cxn>
                    <a:cxn ang="0">
                      <a:pos x="11" y="29"/>
                    </a:cxn>
                    <a:cxn ang="0">
                      <a:pos x="11" y="43"/>
                    </a:cxn>
                    <a:cxn ang="0">
                      <a:pos x="3" y="46"/>
                    </a:cxn>
                    <a:cxn ang="0">
                      <a:pos x="3" y="39"/>
                    </a:cxn>
                    <a:cxn ang="0">
                      <a:pos x="0" y="27"/>
                    </a:cxn>
                    <a:cxn ang="0">
                      <a:pos x="9" y="8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16" h="46">
                      <a:moveTo>
                        <a:pt x="11" y="0"/>
                      </a:moveTo>
                      <a:lnTo>
                        <a:pt x="16" y="5"/>
                      </a:lnTo>
                      <a:lnTo>
                        <a:pt x="16" y="13"/>
                      </a:lnTo>
                      <a:lnTo>
                        <a:pt x="16" y="29"/>
                      </a:lnTo>
                      <a:lnTo>
                        <a:pt x="11" y="29"/>
                      </a:lnTo>
                      <a:lnTo>
                        <a:pt x="11" y="43"/>
                      </a:lnTo>
                      <a:lnTo>
                        <a:pt x="3" y="46"/>
                      </a:lnTo>
                      <a:lnTo>
                        <a:pt x="3" y="39"/>
                      </a:lnTo>
                      <a:lnTo>
                        <a:pt x="0" y="27"/>
                      </a:lnTo>
                      <a:lnTo>
                        <a:pt x="9" y="8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1" name="Freeform 283"/>
                <p:cNvSpPr>
                  <a:spLocks/>
                </p:cNvSpPr>
                <p:nvPr/>
              </p:nvSpPr>
              <p:spPr bwMode="auto">
                <a:xfrm>
                  <a:off x="3926" y="2389"/>
                  <a:ext cx="25" cy="11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4" y="6"/>
                    </a:cxn>
                    <a:cxn ang="0">
                      <a:pos x="0" y="8"/>
                    </a:cxn>
                    <a:cxn ang="0">
                      <a:pos x="17" y="13"/>
                    </a:cxn>
                    <a:cxn ang="0">
                      <a:pos x="30" y="4"/>
                    </a:cxn>
                    <a:cxn ang="0">
                      <a:pos x="24" y="0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30" h="13">
                      <a:moveTo>
                        <a:pt x="9" y="0"/>
                      </a:moveTo>
                      <a:lnTo>
                        <a:pt x="4" y="6"/>
                      </a:lnTo>
                      <a:lnTo>
                        <a:pt x="0" y="8"/>
                      </a:lnTo>
                      <a:lnTo>
                        <a:pt x="17" y="13"/>
                      </a:lnTo>
                      <a:lnTo>
                        <a:pt x="30" y="4"/>
                      </a:lnTo>
                      <a:lnTo>
                        <a:pt x="24" y="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2" name="Freeform 284"/>
                <p:cNvSpPr>
                  <a:spLocks/>
                </p:cNvSpPr>
                <p:nvPr/>
              </p:nvSpPr>
              <p:spPr bwMode="auto">
                <a:xfrm>
                  <a:off x="3828" y="2571"/>
                  <a:ext cx="76" cy="9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0"/>
                    </a:cxn>
                    <a:cxn ang="0">
                      <a:pos x="44" y="0"/>
                    </a:cxn>
                    <a:cxn ang="0">
                      <a:pos x="54" y="0"/>
                    </a:cxn>
                    <a:cxn ang="0">
                      <a:pos x="54" y="5"/>
                    </a:cxn>
                    <a:cxn ang="0">
                      <a:pos x="58" y="15"/>
                    </a:cxn>
                    <a:cxn ang="0">
                      <a:pos x="64" y="15"/>
                    </a:cxn>
                    <a:cxn ang="0">
                      <a:pos x="71" y="4"/>
                    </a:cxn>
                    <a:cxn ang="0">
                      <a:pos x="81" y="4"/>
                    </a:cxn>
                    <a:cxn ang="0">
                      <a:pos x="87" y="12"/>
                    </a:cxn>
                    <a:cxn ang="0">
                      <a:pos x="83" y="24"/>
                    </a:cxn>
                    <a:cxn ang="0">
                      <a:pos x="90" y="45"/>
                    </a:cxn>
                    <a:cxn ang="0">
                      <a:pos x="90" y="55"/>
                    </a:cxn>
                    <a:cxn ang="0">
                      <a:pos x="81" y="75"/>
                    </a:cxn>
                    <a:cxn ang="0">
                      <a:pos x="63" y="109"/>
                    </a:cxn>
                    <a:cxn ang="0">
                      <a:pos x="56" y="93"/>
                    </a:cxn>
                    <a:cxn ang="0">
                      <a:pos x="63" y="86"/>
                    </a:cxn>
                    <a:cxn ang="0">
                      <a:pos x="70" y="67"/>
                    </a:cxn>
                    <a:cxn ang="0">
                      <a:pos x="70" y="59"/>
                    </a:cxn>
                    <a:cxn ang="0">
                      <a:pos x="63" y="59"/>
                    </a:cxn>
                    <a:cxn ang="0">
                      <a:pos x="58" y="65"/>
                    </a:cxn>
                    <a:cxn ang="0">
                      <a:pos x="42" y="62"/>
                    </a:cxn>
                    <a:cxn ang="0">
                      <a:pos x="28" y="57"/>
                    </a:cxn>
                    <a:cxn ang="0">
                      <a:pos x="15" y="45"/>
                    </a:cxn>
                    <a:cxn ang="0">
                      <a:pos x="9" y="27"/>
                    </a:cxn>
                    <a:cxn ang="0">
                      <a:pos x="9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0" h="109">
                      <a:moveTo>
                        <a:pt x="0" y="0"/>
                      </a:moveTo>
                      <a:lnTo>
                        <a:pt x="21" y="0"/>
                      </a:lnTo>
                      <a:lnTo>
                        <a:pt x="44" y="0"/>
                      </a:lnTo>
                      <a:lnTo>
                        <a:pt x="54" y="0"/>
                      </a:lnTo>
                      <a:lnTo>
                        <a:pt x="54" y="5"/>
                      </a:lnTo>
                      <a:lnTo>
                        <a:pt x="58" y="15"/>
                      </a:lnTo>
                      <a:lnTo>
                        <a:pt x="64" y="15"/>
                      </a:lnTo>
                      <a:lnTo>
                        <a:pt x="71" y="4"/>
                      </a:lnTo>
                      <a:lnTo>
                        <a:pt x="81" y="4"/>
                      </a:lnTo>
                      <a:lnTo>
                        <a:pt x="87" y="12"/>
                      </a:lnTo>
                      <a:lnTo>
                        <a:pt x="83" y="24"/>
                      </a:lnTo>
                      <a:lnTo>
                        <a:pt x="90" y="45"/>
                      </a:lnTo>
                      <a:lnTo>
                        <a:pt x="90" y="55"/>
                      </a:lnTo>
                      <a:lnTo>
                        <a:pt x="81" y="75"/>
                      </a:lnTo>
                      <a:lnTo>
                        <a:pt x="63" y="109"/>
                      </a:lnTo>
                      <a:lnTo>
                        <a:pt x="56" y="93"/>
                      </a:lnTo>
                      <a:lnTo>
                        <a:pt x="63" y="86"/>
                      </a:lnTo>
                      <a:lnTo>
                        <a:pt x="70" y="67"/>
                      </a:lnTo>
                      <a:lnTo>
                        <a:pt x="70" y="59"/>
                      </a:lnTo>
                      <a:lnTo>
                        <a:pt x="63" y="59"/>
                      </a:lnTo>
                      <a:lnTo>
                        <a:pt x="58" y="65"/>
                      </a:lnTo>
                      <a:lnTo>
                        <a:pt x="42" y="62"/>
                      </a:lnTo>
                      <a:lnTo>
                        <a:pt x="28" y="57"/>
                      </a:lnTo>
                      <a:lnTo>
                        <a:pt x="15" y="45"/>
                      </a:lnTo>
                      <a:lnTo>
                        <a:pt x="9" y="27"/>
                      </a:lnTo>
                      <a:lnTo>
                        <a:pt x="9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3" name="Freeform 285"/>
                <p:cNvSpPr>
                  <a:spLocks/>
                </p:cNvSpPr>
                <p:nvPr/>
              </p:nvSpPr>
              <p:spPr bwMode="auto">
                <a:xfrm>
                  <a:off x="3828" y="2612"/>
                  <a:ext cx="18" cy="30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0" y="5"/>
                    </a:cxn>
                    <a:cxn ang="0">
                      <a:pos x="2" y="20"/>
                    </a:cxn>
                    <a:cxn ang="0">
                      <a:pos x="12" y="30"/>
                    </a:cxn>
                    <a:cxn ang="0">
                      <a:pos x="16" y="35"/>
                    </a:cxn>
                    <a:cxn ang="0">
                      <a:pos x="21" y="31"/>
                    </a:cxn>
                    <a:cxn ang="0">
                      <a:pos x="22" y="23"/>
                    </a:cxn>
                    <a:cxn ang="0">
                      <a:pos x="17" y="15"/>
                    </a:cxn>
                    <a:cxn ang="0">
                      <a:pos x="9" y="3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22" h="35">
                      <a:moveTo>
                        <a:pt x="4" y="0"/>
                      </a:moveTo>
                      <a:lnTo>
                        <a:pt x="0" y="5"/>
                      </a:lnTo>
                      <a:lnTo>
                        <a:pt x="2" y="20"/>
                      </a:lnTo>
                      <a:lnTo>
                        <a:pt x="12" y="30"/>
                      </a:lnTo>
                      <a:lnTo>
                        <a:pt x="16" y="35"/>
                      </a:lnTo>
                      <a:lnTo>
                        <a:pt x="21" y="31"/>
                      </a:lnTo>
                      <a:lnTo>
                        <a:pt x="22" y="23"/>
                      </a:lnTo>
                      <a:lnTo>
                        <a:pt x="17" y="15"/>
                      </a:lnTo>
                      <a:lnTo>
                        <a:pt x="9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4" name="Freeform 286"/>
                <p:cNvSpPr>
                  <a:spLocks/>
                </p:cNvSpPr>
                <p:nvPr/>
              </p:nvSpPr>
              <p:spPr bwMode="auto">
                <a:xfrm>
                  <a:off x="3851" y="2628"/>
                  <a:ext cx="19" cy="20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9" y="0"/>
                    </a:cxn>
                    <a:cxn ang="0">
                      <a:pos x="11" y="5"/>
                    </a:cxn>
                    <a:cxn ang="0">
                      <a:pos x="19" y="11"/>
                    </a:cxn>
                    <a:cxn ang="0">
                      <a:pos x="23" y="15"/>
                    </a:cxn>
                    <a:cxn ang="0">
                      <a:pos x="23" y="23"/>
                    </a:cxn>
                    <a:cxn ang="0">
                      <a:pos x="15" y="19"/>
                    </a:cxn>
                    <a:cxn ang="0">
                      <a:pos x="4" y="11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23" h="23">
                      <a:moveTo>
                        <a:pt x="0" y="2"/>
                      </a:moveTo>
                      <a:lnTo>
                        <a:pt x="9" y="0"/>
                      </a:lnTo>
                      <a:lnTo>
                        <a:pt x="11" y="5"/>
                      </a:lnTo>
                      <a:lnTo>
                        <a:pt x="19" y="11"/>
                      </a:lnTo>
                      <a:lnTo>
                        <a:pt x="23" y="15"/>
                      </a:lnTo>
                      <a:lnTo>
                        <a:pt x="23" y="23"/>
                      </a:lnTo>
                      <a:lnTo>
                        <a:pt x="15" y="19"/>
                      </a:lnTo>
                      <a:lnTo>
                        <a:pt x="4" y="11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5" name="Freeform 287"/>
                <p:cNvSpPr>
                  <a:spLocks/>
                </p:cNvSpPr>
                <p:nvPr/>
              </p:nvSpPr>
              <p:spPr bwMode="auto">
                <a:xfrm>
                  <a:off x="3894" y="2643"/>
                  <a:ext cx="71" cy="41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8" y="2"/>
                    </a:cxn>
                    <a:cxn ang="0">
                      <a:pos x="29" y="0"/>
                    </a:cxn>
                    <a:cxn ang="0">
                      <a:pos x="37" y="14"/>
                    </a:cxn>
                    <a:cxn ang="0">
                      <a:pos x="49" y="12"/>
                    </a:cxn>
                    <a:cxn ang="0">
                      <a:pos x="58" y="2"/>
                    </a:cxn>
                    <a:cxn ang="0">
                      <a:pos x="68" y="2"/>
                    </a:cxn>
                    <a:cxn ang="0">
                      <a:pos x="74" y="15"/>
                    </a:cxn>
                    <a:cxn ang="0">
                      <a:pos x="85" y="18"/>
                    </a:cxn>
                    <a:cxn ang="0">
                      <a:pos x="85" y="23"/>
                    </a:cxn>
                    <a:cxn ang="0">
                      <a:pos x="68" y="50"/>
                    </a:cxn>
                    <a:cxn ang="0">
                      <a:pos x="68" y="42"/>
                    </a:cxn>
                    <a:cxn ang="0">
                      <a:pos x="20" y="39"/>
                    </a:cxn>
                    <a:cxn ang="0">
                      <a:pos x="11" y="22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85" h="50">
                      <a:moveTo>
                        <a:pt x="0" y="10"/>
                      </a:moveTo>
                      <a:lnTo>
                        <a:pt x="8" y="2"/>
                      </a:lnTo>
                      <a:lnTo>
                        <a:pt x="29" y="0"/>
                      </a:lnTo>
                      <a:lnTo>
                        <a:pt x="37" y="14"/>
                      </a:lnTo>
                      <a:lnTo>
                        <a:pt x="49" y="12"/>
                      </a:lnTo>
                      <a:lnTo>
                        <a:pt x="58" y="2"/>
                      </a:lnTo>
                      <a:lnTo>
                        <a:pt x="68" y="2"/>
                      </a:lnTo>
                      <a:lnTo>
                        <a:pt x="74" y="15"/>
                      </a:lnTo>
                      <a:lnTo>
                        <a:pt x="85" y="18"/>
                      </a:lnTo>
                      <a:lnTo>
                        <a:pt x="85" y="23"/>
                      </a:lnTo>
                      <a:lnTo>
                        <a:pt x="68" y="50"/>
                      </a:lnTo>
                      <a:lnTo>
                        <a:pt x="68" y="42"/>
                      </a:lnTo>
                      <a:lnTo>
                        <a:pt x="20" y="39"/>
                      </a:lnTo>
                      <a:lnTo>
                        <a:pt x="11" y="22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6" name="Freeform 288"/>
                <p:cNvSpPr>
                  <a:spLocks/>
                </p:cNvSpPr>
                <p:nvPr/>
              </p:nvSpPr>
              <p:spPr bwMode="auto">
                <a:xfrm>
                  <a:off x="3970" y="2639"/>
                  <a:ext cx="32" cy="17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18" y="0"/>
                    </a:cxn>
                    <a:cxn ang="0">
                      <a:pos x="39" y="20"/>
                    </a:cxn>
                    <a:cxn ang="0">
                      <a:pos x="21" y="19"/>
                    </a:cxn>
                    <a:cxn ang="0">
                      <a:pos x="9" y="20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39" h="20">
                      <a:moveTo>
                        <a:pt x="0" y="14"/>
                      </a:moveTo>
                      <a:lnTo>
                        <a:pt x="18" y="0"/>
                      </a:lnTo>
                      <a:lnTo>
                        <a:pt x="39" y="20"/>
                      </a:lnTo>
                      <a:lnTo>
                        <a:pt x="21" y="19"/>
                      </a:lnTo>
                      <a:lnTo>
                        <a:pt x="9" y="2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7" name="Freeform 289"/>
                <p:cNvSpPr>
                  <a:spLocks/>
                </p:cNvSpPr>
                <p:nvPr/>
              </p:nvSpPr>
              <p:spPr bwMode="auto">
                <a:xfrm>
                  <a:off x="3910" y="2529"/>
                  <a:ext cx="89" cy="119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40" y="11"/>
                    </a:cxn>
                    <a:cxn ang="0">
                      <a:pos x="57" y="11"/>
                    </a:cxn>
                    <a:cxn ang="0">
                      <a:pos x="59" y="16"/>
                    </a:cxn>
                    <a:cxn ang="0">
                      <a:pos x="57" y="43"/>
                    </a:cxn>
                    <a:cxn ang="0">
                      <a:pos x="69" y="31"/>
                    </a:cxn>
                    <a:cxn ang="0">
                      <a:pos x="75" y="37"/>
                    </a:cxn>
                    <a:cxn ang="0">
                      <a:pos x="81" y="30"/>
                    </a:cxn>
                    <a:cxn ang="0">
                      <a:pos x="81" y="15"/>
                    </a:cxn>
                    <a:cxn ang="0">
                      <a:pos x="66" y="10"/>
                    </a:cxn>
                    <a:cxn ang="0">
                      <a:pos x="89" y="0"/>
                    </a:cxn>
                    <a:cxn ang="0">
                      <a:pos x="97" y="0"/>
                    </a:cxn>
                    <a:cxn ang="0">
                      <a:pos x="106" y="10"/>
                    </a:cxn>
                    <a:cxn ang="0">
                      <a:pos x="106" y="46"/>
                    </a:cxn>
                    <a:cxn ang="0">
                      <a:pos x="89" y="62"/>
                    </a:cxn>
                    <a:cxn ang="0">
                      <a:pos x="89" y="84"/>
                    </a:cxn>
                    <a:cxn ang="0">
                      <a:pos x="96" y="90"/>
                    </a:cxn>
                    <a:cxn ang="0">
                      <a:pos x="96" y="105"/>
                    </a:cxn>
                    <a:cxn ang="0">
                      <a:pos x="86" y="115"/>
                    </a:cxn>
                    <a:cxn ang="0">
                      <a:pos x="67" y="113"/>
                    </a:cxn>
                    <a:cxn ang="0">
                      <a:pos x="66" y="120"/>
                    </a:cxn>
                    <a:cxn ang="0">
                      <a:pos x="75" y="120"/>
                    </a:cxn>
                    <a:cxn ang="0">
                      <a:pos x="70" y="136"/>
                    </a:cxn>
                    <a:cxn ang="0">
                      <a:pos x="62" y="142"/>
                    </a:cxn>
                    <a:cxn ang="0">
                      <a:pos x="51" y="131"/>
                    </a:cxn>
                    <a:cxn ang="0">
                      <a:pos x="39" y="128"/>
                    </a:cxn>
                    <a:cxn ang="0">
                      <a:pos x="39" y="109"/>
                    </a:cxn>
                    <a:cxn ang="0">
                      <a:pos x="0" y="85"/>
                    </a:cxn>
                    <a:cxn ang="0">
                      <a:pos x="3" y="51"/>
                    </a:cxn>
                    <a:cxn ang="0">
                      <a:pos x="3" y="29"/>
                    </a:cxn>
                    <a:cxn ang="0">
                      <a:pos x="10" y="22"/>
                    </a:cxn>
                    <a:cxn ang="0">
                      <a:pos x="28" y="19"/>
                    </a:cxn>
                    <a:cxn ang="0">
                      <a:pos x="28" y="14"/>
                    </a:cxn>
                    <a:cxn ang="0">
                      <a:pos x="20" y="6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106" h="142">
                      <a:moveTo>
                        <a:pt x="19" y="0"/>
                      </a:moveTo>
                      <a:lnTo>
                        <a:pt x="40" y="11"/>
                      </a:lnTo>
                      <a:lnTo>
                        <a:pt x="57" y="11"/>
                      </a:lnTo>
                      <a:lnTo>
                        <a:pt x="59" y="16"/>
                      </a:lnTo>
                      <a:lnTo>
                        <a:pt x="57" y="43"/>
                      </a:lnTo>
                      <a:lnTo>
                        <a:pt x="69" y="31"/>
                      </a:lnTo>
                      <a:lnTo>
                        <a:pt x="75" y="37"/>
                      </a:lnTo>
                      <a:lnTo>
                        <a:pt x="81" y="30"/>
                      </a:lnTo>
                      <a:lnTo>
                        <a:pt x="81" y="15"/>
                      </a:lnTo>
                      <a:lnTo>
                        <a:pt x="66" y="10"/>
                      </a:lnTo>
                      <a:lnTo>
                        <a:pt x="89" y="0"/>
                      </a:lnTo>
                      <a:lnTo>
                        <a:pt x="97" y="0"/>
                      </a:lnTo>
                      <a:lnTo>
                        <a:pt x="106" y="10"/>
                      </a:lnTo>
                      <a:lnTo>
                        <a:pt x="106" y="46"/>
                      </a:lnTo>
                      <a:lnTo>
                        <a:pt x="89" y="62"/>
                      </a:lnTo>
                      <a:lnTo>
                        <a:pt x="89" y="84"/>
                      </a:lnTo>
                      <a:lnTo>
                        <a:pt x="96" y="90"/>
                      </a:lnTo>
                      <a:lnTo>
                        <a:pt x="96" y="105"/>
                      </a:lnTo>
                      <a:lnTo>
                        <a:pt x="86" y="115"/>
                      </a:lnTo>
                      <a:lnTo>
                        <a:pt x="67" y="113"/>
                      </a:lnTo>
                      <a:lnTo>
                        <a:pt x="66" y="120"/>
                      </a:lnTo>
                      <a:lnTo>
                        <a:pt x="75" y="120"/>
                      </a:lnTo>
                      <a:lnTo>
                        <a:pt x="70" y="136"/>
                      </a:lnTo>
                      <a:lnTo>
                        <a:pt x="62" y="142"/>
                      </a:lnTo>
                      <a:lnTo>
                        <a:pt x="51" y="131"/>
                      </a:lnTo>
                      <a:lnTo>
                        <a:pt x="39" y="128"/>
                      </a:lnTo>
                      <a:lnTo>
                        <a:pt x="39" y="109"/>
                      </a:lnTo>
                      <a:lnTo>
                        <a:pt x="0" y="85"/>
                      </a:lnTo>
                      <a:lnTo>
                        <a:pt x="3" y="51"/>
                      </a:lnTo>
                      <a:lnTo>
                        <a:pt x="3" y="29"/>
                      </a:lnTo>
                      <a:lnTo>
                        <a:pt x="10" y="22"/>
                      </a:lnTo>
                      <a:lnTo>
                        <a:pt x="28" y="19"/>
                      </a:lnTo>
                      <a:lnTo>
                        <a:pt x="28" y="14"/>
                      </a:lnTo>
                      <a:lnTo>
                        <a:pt x="20" y="6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8" name="Freeform 290"/>
                <p:cNvSpPr>
                  <a:spLocks/>
                </p:cNvSpPr>
                <p:nvPr/>
              </p:nvSpPr>
              <p:spPr bwMode="auto">
                <a:xfrm>
                  <a:off x="3884" y="2525"/>
                  <a:ext cx="12" cy="17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11" y="0"/>
                    </a:cxn>
                    <a:cxn ang="0">
                      <a:pos x="14" y="12"/>
                    </a:cxn>
                    <a:cxn ang="0">
                      <a:pos x="4" y="21"/>
                    </a:cxn>
                    <a:cxn ang="0">
                      <a:pos x="0" y="21"/>
                    </a:cxn>
                    <a:cxn ang="0">
                      <a:pos x="4" y="1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4" h="21">
                      <a:moveTo>
                        <a:pt x="4" y="0"/>
                      </a:moveTo>
                      <a:lnTo>
                        <a:pt x="11" y="0"/>
                      </a:lnTo>
                      <a:lnTo>
                        <a:pt x="14" y="12"/>
                      </a:lnTo>
                      <a:lnTo>
                        <a:pt x="4" y="21"/>
                      </a:lnTo>
                      <a:lnTo>
                        <a:pt x="0" y="21"/>
                      </a:lnTo>
                      <a:lnTo>
                        <a:pt x="4" y="1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59" name="Freeform 291"/>
                <p:cNvSpPr>
                  <a:spLocks/>
                </p:cNvSpPr>
                <p:nvPr/>
              </p:nvSpPr>
              <p:spPr bwMode="auto">
                <a:xfrm>
                  <a:off x="4492" y="1046"/>
                  <a:ext cx="517" cy="1101"/>
                </a:xfrm>
                <a:custGeom>
                  <a:avLst/>
                  <a:gdLst/>
                  <a:ahLst/>
                  <a:cxnLst>
                    <a:cxn ang="0">
                      <a:pos x="39" y="124"/>
                    </a:cxn>
                    <a:cxn ang="0">
                      <a:pos x="133" y="187"/>
                    </a:cxn>
                    <a:cxn ang="0">
                      <a:pos x="157" y="190"/>
                    </a:cxn>
                    <a:cxn ang="0">
                      <a:pos x="198" y="186"/>
                    </a:cxn>
                    <a:cxn ang="0">
                      <a:pos x="217" y="92"/>
                    </a:cxn>
                    <a:cxn ang="0">
                      <a:pos x="237" y="50"/>
                    </a:cxn>
                    <a:cxn ang="0">
                      <a:pos x="315" y="0"/>
                    </a:cxn>
                    <a:cxn ang="0">
                      <a:pos x="354" y="67"/>
                    </a:cxn>
                    <a:cxn ang="0">
                      <a:pos x="361" y="123"/>
                    </a:cxn>
                    <a:cxn ang="0">
                      <a:pos x="358" y="163"/>
                    </a:cxn>
                    <a:cxn ang="0">
                      <a:pos x="375" y="254"/>
                    </a:cxn>
                    <a:cxn ang="0">
                      <a:pos x="420" y="296"/>
                    </a:cxn>
                    <a:cxn ang="0">
                      <a:pos x="406" y="386"/>
                    </a:cxn>
                    <a:cxn ang="0">
                      <a:pos x="482" y="529"/>
                    </a:cxn>
                    <a:cxn ang="0">
                      <a:pos x="483" y="615"/>
                    </a:cxn>
                    <a:cxn ang="0">
                      <a:pos x="476" y="645"/>
                    </a:cxn>
                    <a:cxn ang="0">
                      <a:pos x="519" y="673"/>
                    </a:cxn>
                    <a:cxn ang="0">
                      <a:pos x="530" y="716"/>
                    </a:cxn>
                    <a:cxn ang="0">
                      <a:pos x="521" y="770"/>
                    </a:cxn>
                    <a:cxn ang="0">
                      <a:pos x="585" y="817"/>
                    </a:cxn>
                    <a:cxn ang="0">
                      <a:pos x="541" y="1081"/>
                    </a:cxn>
                    <a:cxn ang="0">
                      <a:pos x="464" y="1188"/>
                    </a:cxn>
                    <a:cxn ang="0">
                      <a:pos x="417" y="1214"/>
                    </a:cxn>
                    <a:cxn ang="0">
                      <a:pos x="363" y="1241"/>
                    </a:cxn>
                    <a:cxn ang="0">
                      <a:pos x="324" y="1260"/>
                    </a:cxn>
                    <a:cxn ang="0">
                      <a:pos x="272" y="1276"/>
                    </a:cxn>
                    <a:cxn ang="0">
                      <a:pos x="207" y="1307"/>
                    </a:cxn>
                    <a:cxn ang="0">
                      <a:pos x="166" y="1311"/>
                    </a:cxn>
                    <a:cxn ang="0">
                      <a:pos x="156" y="1272"/>
                    </a:cxn>
                    <a:cxn ang="0">
                      <a:pos x="132" y="1264"/>
                    </a:cxn>
                    <a:cxn ang="0">
                      <a:pos x="87" y="1234"/>
                    </a:cxn>
                    <a:cxn ang="0">
                      <a:pos x="55" y="1219"/>
                    </a:cxn>
                    <a:cxn ang="0">
                      <a:pos x="46" y="1180"/>
                    </a:cxn>
                    <a:cxn ang="0">
                      <a:pos x="51" y="1112"/>
                    </a:cxn>
                    <a:cxn ang="0">
                      <a:pos x="54" y="1084"/>
                    </a:cxn>
                    <a:cxn ang="0">
                      <a:pos x="36" y="1032"/>
                    </a:cxn>
                    <a:cxn ang="0">
                      <a:pos x="35" y="992"/>
                    </a:cxn>
                    <a:cxn ang="0">
                      <a:pos x="46" y="890"/>
                    </a:cxn>
                    <a:cxn ang="0">
                      <a:pos x="85" y="880"/>
                    </a:cxn>
                    <a:cxn ang="0">
                      <a:pos x="100" y="836"/>
                    </a:cxn>
                    <a:cxn ang="0">
                      <a:pos x="144" y="795"/>
                    </a:cxn>
                    <a:cxn ang="0">
                      <a:pos x="161" y="758"/>
                    </a:cxn>
                    <a:cxn ang="0">
                      <a:pos x="242" y="653"/>
                    </a:cxn>
                    <a:cxn ang="0">
                      <a:pos x="257" y="635"/>
                    </a:cxn>
                    <a:cxn ang="0">
                      <a:pos x="246" y="588"/>
                    </a:cxn>
                    <a:cxn ang="0">
                      <a:pos x="207" y="560"/>
                    </a:cxn>
                    <a:cxn ang="0">
                      <a:pos x="190" y="544"/>
                    </a:cxn>
                    <a:cxn ang="0">
                      <a:pos x="160" y="455"/>
                    </a:cxn>
                    <a:cxn ang="0">
                      <a:pos x="135" y="349"/>
                    </a:cxn>
                    <a:cxn ang="0">
                      <a:pos x="124" y="312"/>
                    </a:cxn>
                    <a:cxn ang="0">
                      <a:pos x="104" y="245"/>
                    </a:cxn>
                  </a:cxnLst>
                  <a:rect l="0" t="0" r="r" b="b"/>
                  <a:pathLst>
                    <a:path w="620" h="1318">
                      <a:moveTo>
                        <a:pt x="0" y="141"/>
                      </a:moveTo>
                      <a:lnTo>
                        <a:pt x="0" y="124"/>
                      </a:lnTo>
                      <a:lnTo>
                        <a:pt x="39" y="124"/>
                      </a:lnTo>
                      <a:lnTo>
                        <a:pt x="70" y="170"/>
                      </a:lnTo>
                      <a:lnTo>
                        <a:pt x="104" y="187"/>
                      </a:lnTo>
                      <a:lnTo>
                        <a:pt x="133" y="187"/>
                      </a:lnTo>
                      <a:lnTo>
                        <a:pt x="139" y="174"/>
                      </a:lnTo>
                      <a:lnTo>
                        <a:pt x="157" y="174"/>
                      </a:lnTo>
                      <a:lnTo>
                        <a:pt x="157" y="190"/>
                      </a:lnTo>
                      <a:lnTo>
                        <a:pt x="184" y="217"/>
                      </a:lnTo>
                      <a:lnTo>
                        <a:pt x="207" y="195"/>
                      </a:lnTo>
                      <a:lnTo>
                        <a:pt x="198" y="186"/>
                      </a:lnTo>
                      <a:lnTo>
                        <a:pt x="211" y="172"/>
                      </a:lnTo>
                      <a:lnTo>
                        <a:pt x="217" y="167"/>
                      </a:lnTo>
                      <a:lnTo>
                        <a:pt x="217" y="92"/>
                      </a:lnTo>
                      <a:lnTo>
                        <a:pt x="227" y="81"/>
                      </a:lnTo>
                      <a:lnTo>
                        <a:pt x="227" y="61"/>
                      </a:lnTo>
                      <a:lnTo>
                        <a:pt x="237" y="50"/>
                      </a:lnTo>
                      <a:lnTo>
                        <a:pt x="237" y="35"/>
                      </a:lnTo>
                      <a:lnTo>
                        <a:pt x="280" y="35"/>
                      </a:lnTo>
                      <a:lnTo>
                        <a:pt x="315" y="0"/>
                      </a:lnTo>
                      <a:lnTo>
                        <a:pt x="332" y="19"/>
                      </a:lnTo>
                      <a:lnTo>
                        <a:pt x="354" y="39"/>
                      </a:lnTo>
                      <a:lnTo>
                        <a:pt x="354" y="67"/>
                      </a:lnTo>
                      <a:lnTo>
                        <a:pt x="340" y="81"/>
                      </a:lnTo>
                      <a:lnTo>
                        <a:pt x="340" y="102"/>
                      </a:lnTo>
                      <a:lnTo>
                        <a:pt x="361" y="123"/>
                      </a:lnTo>
                      <a:lnTo>
                        <a:pt x="340" y="141"/>
                      </a:lnTo>
                      <a:lnTo>
                        <a:pt x="358" y="141"/>
                      </a:lnTo>
                      <a:lnTo>
                        <a:pt x="358" y="163"/>
                      </a:lnTo>
                      <a:lnTo>
                        <a:pt x="346" y="175"/>
                      </a:lnTo>
                      <a:lnTo>
                        <a:pt x="346" y="225"/>
                      </a:lnTo>
                      <a:lnTo>
                        <a:pt x="375" y="254"/>
                      </a:lnTo>
                      <a:lnTo>
                        <a:pt x="393" y="254"/>
                      </a:lnTo>
                      <a:lnTo>
                        <a:pt x="393" y="268"/>
                      </a:lnTo>
                      <a:lnTo>
                        <a:pt x="420" y="296"/>
                      </a:lnTo>
                      <a:lnTo>
                        <a:pt x="420" y="334"/>
                      </a:lnTo>
                      <a:lnTo>
                        <a:pt x="420" y="373"/>
                      </a:lnTo>
                      <a:lnTo>
                        <a:pt x="406" y="386"/>
                      </a:lnTo>
                      <a:lnTo>
                        <a:pt x="443" y="423"/>
                      </a:lnTo>
                      <a:lnTo>
                        <a:pt x="471" y="518"/>
                      </a:lnTo>
                      <a:lnTo>
                        <a:pt x="482" y="529"/>
                      </a:lnTo>
                      <a:lnTo>
                        <a:pt x="482" y="594"/>
                      </a:lnTo>
                      <a:lnTo>
                        <a:pt x="471" y="603"/>
                      </a:lnTo>
                      <a:lnTo>
                        <a:pt x="483" y="615"/>
                      </a:lnTo>
                      <a:lnTo>
                        <a:pt x="483" y="623"/>
                      </a:lnTo>
                      <a:lnTo>
                        <a:pt x="474" y="633"/>
                      </a:lnTo>
                      <a:lnTo>
                        <a:pt x="476" y="645"/>
                      </a:lnTo>
                      <a:lnTo>
                        <a:pt x="490" y="661"/>
                      </a:lnTo>
                      <a:lnTo>
                        <a:pt x="503" y="660"/>
                      </a:lnTo>
                      <a:lnTo>
                        <a:pt x="519" y="673"/>
                      </a:lnTo>
                      <a:lnTo>
                        <a:pt x="513" y="688"/>
                      </a:lnTo>
                      <a:lnTo>
                        <a:pt x="530" y="705"/>
                      </a:lnTo>
                      <a:lnTo>
                        <a:pt x="530" y="716"/>
                      </a:lnTo>
                      <a:lnTo>
                        <a:pt x="544" y="716"/>
                      </a:lnTo>
                      <a:lnTo>
                        <a:pt x="544" y="747"/>
                      </a:lnTo>
                      <a:lnTo>
                        <a:pt x="521" y="770"/>
                      </a:lnTo>
                      <a:lnTo>
                        <a:pt x="521" y="789"/>
                      </a:lnTo>
                      <a:lnTo>
                        <a:pt x="556" y="817"/>
                      </a:lnTo>
                      <a:lnTo>
                        <a:pt x="585" y="817"/>
                      </a:lnTo>
                      <a:lnTo>
                        <a:pt x="620" y="888"/>
                      </a:lnTo>
                      <a:lnTo>
                        <a:pt x="576" y="993"/>
                      </a:lnTo>
                      <a:lnTo>
                        <a:pt x="541" y="1081"/>
                      </a:lnTo>
                      <a:lnTo>
                        <a:pt x="505" y="1127"/>
                      </a:lnTo>
                      <a:lnTo>
                        <a:pt x="482" y="1170"/>
                      </a:lnTo>
                      <a:lnTo>
                        <a:pt x="464" y="1188"/>
                      </a:lnTo>
                      <a:lnTo>
                        <a:pt x="455" y="1197"/>
                      </a:lnTo>
                      <a:lnTo>
                        <a:pt x="444" y="1207"/>
                      </a:lnTo>
                      <a:lnTo>
                        <a:pt x="417" y="1214"/>
                      </a:lnTo>
                      <a:lnTo>
                        <a:pt x="393" y="1219"/>
                      </a:lnTo>
                      <a:lnTo>
                        <a:pt x="373" y="1232"/>
                      </a:lnTo>
                      <a:lnTo>
                        <a:pt x="363" y="1241"/>
                      </a:lnTo>
                      <a:lnTo>
                        <a:pt x="346" y="1245"/>
                      </a:lnTo>
                      <a:lnTo>
                        <a:pt x="324" y="1246"/>
                      </a:lnTo>
                      <a:lnTo>
                        <a:pt x="324" y="1260"/>
                      </a:lnTo>
                      <a:lnTo>
                        <a:pt x="315" y="1260"/>
                      </a:lnTo>
                      <a:lnTo>
                        <a:pt x="307" y="1252"/>
                      </a:lnTo>
                      <a:lnTo>
                        <a:pt x="272" y="1276"/>
                      </a:lnTo>
                      <a:lnTo>
                        <a:pt x="249" y="1284"/>
                      </a:lnTo>
                      <a:lnTo>
                        <a:pt x="230" y="1284"/>
                      </a:lnTo>
                      <a:lnTo>
                        <a:pt x="207" y="1307"/>
                      </a:lnTo>
                      <a:lnTo>
                        <a:pt x="183" y="1307"/>
                      </a:lnTo>
                      <a:lnTo>
                        <a:pt x="172" y="1318"/>
                      </a:lnTo>
                      <a:lnTo>
                        <a:pt x="166" y="1311"/>
                      </a:lnTo>
                      <a:lnTo>
                        <a:pt x="174" y="1303"/>
                      </a:lnTo>
                      <a:lnTo>
                        <a:pt x="149" y="1279"/>
                      </a:lnTo>
                      <a:lnTo>
                        <a:pt x="156" y="1272"/>
                      </a:lnTo>
                      <a:lnTo>
                        <a:pt x="151" y="1263"/>
                      </a:lnTo>
                      <a:lnTo>
                        <a:pt x="144" y="1271"/>
                      </a:lnTo>
                      <a:lnTo>
                        <a:pt x="132" y="1264"/>
                      </a:lnTo>
                      <a:lnTo>
                        <a:pt x="126" y="1258"/>
                      </a:lnTo>
                      <a:lnTo>
                        <a:pt x="110" y="1246"/>
                      </a:lnTo>
                      <a:lnTo>
                        <a:pt x="87" y="1234"/>
                      </a:lnTo>
                      <a:lnTo>
                        <a:pt x="82" y="1234"/>
                      </a:lnTo>
                      <a:lnTo>
                        <a:pt x="74" y="1226"/>
                      </a:lnTo>
                      <a:lnTo>
                        <a:pt x="55" y="1219"/>
                      </a:lnTo>
                      <a:lnTo>
                        <a:pt x="46" y="1211"/>
                      </a:lnTo>
                      <a:lnTo>
                        <a:pt x="46" y="1190"/>
                      </a:lnTo>
                      <a:lnTo>
                        <a:pt x="46" y="1180"/>
                      </a:lnTo>
                      <a:lnTo>
                        <a:pt x="46" y="1154"/>
                      </a:lnTo>
                      <a:lnTo>
                        <a:pt x="51" y="1141"/>
                      </a:lnTo>
                      <a:lnTo>
                        <a:pt x="51" y="1112"/>
                      </a:lnTo>
                      <a:lnTo>
                        <a:pt x="66" y="1112"/>
                      </a:lnTo>
                      <a:lnTo>
                        <a:pt x="66" y="1097"/>
                      </a:lnTo>
                      <a:lnTo>
                        <a:pt x="54" y="1084"/>
                      </a:lnTo>
                      <a:lnTo>
                        <a:pt x="54" y="1071"/>
                      </a:lnTo>
                      <a:lnTo>
                        <a:pt x="36" y="1053"/>
                      </a:lnTo>
                      <a:lnTo>
                        <a:pt x="36" y="1032"/>
                      </a:lnTo>
                      <a:lnTo>
                        <a:pt x="46" y="1023"/>
                      </a:lnTo>
                      <a:lnTo>
                        <a:pt x="43" y="1000"/>
                      </a:lnTo>
                      <a:lnTo>
                        <a:pt x="35" y="992"/>
                      </a:lnTo>
                      <a:lnTo>
                        <a:pt x="35" y="927"/>
                      </a:lnTo>
                      <a:lnTo>
                        <a:pt x="46" y="917"/>
                      </a:lnTo>
                      <a:lnTo>
                        <a:pt x="46" y="890"/>
                      </a:lnTo>
                      <a:lnTo>
                        <a:pt x="62" y="890"/>
                      </a:lnTo>
                      <a:lnTo>
                        <a:pt x="69" y="896"/>
                      </a:lnTo>
                      <a:lnTo>
                        <a:pt x="85" y="880"/>
                      </a:lnTo>
                      <a:lnTo>
                        <a:pt x="85" y="849"/>
                      </a:lnTo>
                      <a:lnTo>
                        <a:pt x="100" y="849"/>
                      </a:lnTo>
                      <a:lnTo>
                        <a:pt x="100" y="836"/>
                      </a:lnTo>
                      <a:lnTo>
                        <a:pt x="120" y="833"/>
                      </a:lnTo>
                      <a:lnTo>
                        <a:pt x="120" y="820"/>
                      </a:lnTo>
                      <a:lnTo>
                        <a:pt x="144" y="795"/>
                      </a:lnTo>
                      <a:lnTo>
                        <a:pt x="145" y="775"/>
                      </a:lnTo>
                      <a:lnTo>
                        <a:pt x="163" y="775"/>
                      </a:lnTo>
                      <a:lnTo>
                        <a:pt x="161" y="758"/>
                      </a:lnTo>
                      <a:lnTo>
                        <a:pt x="207" y="712"/>
                      </a:lnTo>
                      <a:lnTo>
                        <a:pt x="203" y="692"/>
                      </a:lnTo>
                      <a:lnTo>
                        <a:pt x="242" y="653"/>
                      </a:lnTo>
                      <a:lnTo>
                        <a:pt x="242" y="662"/>
                      </a:lnTo>
                      <a:lnTo>
                        <a:pt x="257" y="660"/>
                      </a:lnTo>
                      <a:lnTo>
                        <a:pt x="257" y="635"/>
                      </a:lnTo>
                      <a:lnTo>
                        <a:pt x="249" y="627"/>
                      </a:lnTo>
                      <a:lnTo>
                        <a:pt x="246" y="612"/>
                      </a:lnTo>
                      <a:lnTo>
                        <a:pt x="246" y="588"/>
                      </a:lnTo>
                      <a:lnTo>
                        <a:pt x="230" y="572"/>
                      </a:lnTo>
                      <a:lnTo>
                        <a:pt x="213" y="572"/>
                      </a:lnTo>
                      <a:lnTo>
                        <a:pt x="207" y="560"/>
                      </a:lnTo>
                      <a:lnTo>
                        <a:pt x="195" y="553"/>
                      </a:lnTo>
                      <a:lnTo>
                        <a:pt x="183" y="551"/>
                      </a:lnTo>
                      <a:lnTo>
                        <a:pt x="190" y="544"/>
                      </a:lnTo>
                      <a:lnTo>
                        <a:pt x="148" y="502"/>
                      </a:lnTo>
                      <a:lnTo>
                        <a:pt x="148" y="468"/>
                      </a:lnTo>
                      <a:lnTo>
                        <a:pt x="160" y="455"/>
                      </a:lnTo>
                      <a:lnTo>
                        <a:pt x="160" y="415"/>
                      </a:lnTo>
                      <a:lnTo>
                        <a:pt x="135" y="389"/>
                      </a:lnTo>
                      <a:lnTo>
                        <a:pt x="135" y="349"/>
                      </a:lnTo>
                      <a:lnTo>
                        <a:pt x="128" y="342"/>
                      </a:lnTo>
                      <a:lnTo>
                        <a:pt x="128" y="318"/>
                      </a:lnTo>
                      <a:lnTo>
                        <a:pt x="124" y="312"/>
                      </a:lnTo>
                      <a:lnTo>
                        <a:pt x="124" y="283"/>
                      </a:lnTo>
                      <a:lnTo>
                        <a:pt x="100" y="258"/>
                      </a:lnTo>
                      <a:lnTo>
                        <a:pt x="104" y="245"/>
                      </a:lnTo>
                      <a:lnTo>
                        <a:pt x="0" y="141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0" name="Freeform 292"/>
                <p:cNvSpPr>
                  <a:spLocks/>
                </p:cNvSpPr>
                <p:nvPr/>
              </p:nvSpPr>
              <p:spPr bwMode="auto">
                <a:xfrm>
                  <a:off x="3969" y="1164"/>
                  <a:ext cx="681" cy="1453"/>
                </a:xfrm>
                <a:custGeom>
                  <a:avLst/>
                  <a:gdLst/>
                  <a:ahLst/>
                  <a:cxnLst>
                    <a:cxn ang="0">
                      <a:pos x="280" y="369"/>
                    </a:cxn>
                    <a:cxn ang="0">
                      <a:pos x="246" y="545"/>
                    </a:cxn>
                    <a:cxn ang="0">
                      <a:pos x="249" y="593"/>
                    </a:cxn>
                    <a:cxn ang="0">
                      <a:pos x="180" y="629"/>
                    </a:cxn>
                    <a:cxn ang="0">
                      <a:pos x="125" y="762"/>
                    </a:cxn>
                    <a:cxn ang="0">
                      <a:pos x="119" y="842"/>
                    </a:cxn>
                    <a:cxn ang="0">
                      <a:pos x="125" y="928"/>
                    </a:cxn>
                    <a:cxn ang="0">
                      <a:pos x="94" y="1025"/>
                    </a:cxn>
                    <a:cxn ang="0">
                      <a:pos x="100" y="1128"/>
                    </a:cxn>
                    <a:cxn ang="0">
                      <a:pos x="53" y="1173"/>
                    </a:cxn>
                    <a:cxn ang="0">
                      <a:pos x="26" y="1272"/>
                    </a:cxn>
                    <a:cxn ang="0">
                      <a:pos x="0" y="1255"/>
                    </a:cxn>
                    <a:cxn ang="0">
                      <a:pos x="12" y="1353"/>
                    </a:cxn>
                    <a:cxn ang="0">
                      <a:pos x="16" y="1403"/>
                    </a:cxn>
                    <a:cxn ang="0">
                      <a:pos x="27" y="1449"/>
                    </a:cxn>
                    <a:cxn ang="0">
                      <a:pos x="42" y="1496"/>
                    </a:cxn>
                    <a:cxn ang="0">
                      <a:pos x="74" y="1587"/>
                    </a:cxn>
                    <a:cxn ang="0">
                      <a:pos x="45" y="1613"/>
                    </a:cxn>
                    <a:cxn ang="0">
                      <a:pos x="77" y="1694"/>
                    </a:cxn>
                    <a:cxn ang="0">
                      <a:pos x="58" y="1718"/>
                    </a:cxn>
                    <a:cxn ang="0">
                      <a:pos x="82" y="1737"/>
                    </a:cxn>
                    <a:cxn ang="0">
                      <a:pos x="147" y="1739"/>
                    </a:cxn>
                    <a:cxn ang="0">
                      <a:pos x="166" y="1702"/>
                    </a:cxn>
                    <a:cxn ang="0">
                      <a:pos x="194" y="1667"/>
                    </a:cxn>
                    <a:cxn ang="0">
                      <a:pos x="249" y="1642"/>
                    </a:cxn>
                    <a:cxn ang="0">
                      <a:pos x="275" y="1638"/>
                    </a:cxn>
                    <a:cxn ang="0">
                      <a:pos x="319" y="1594"/>
                    </a:cxn>
                    <a:cxn ang="0">
                      <a:pos x="343" y="1513"/>
                    </a:cxn>
                    <a:cxn ang="0">
                      <a:pos x="346" y="1462"/>
                    </a:cxn>
                    <a:cxn ang="0">
                      <a:pos x="364" y="1426"/>
                    </a:cxn>
                    <a:cxn ang="0">
                      <a:pos x="377" y="1348"/>
                    </a:cxn>
                    <a:cxn ang="0">
                      <a:pos x="333" y="1329"/>
                    </a:cxn>
                    <a:cxn ang="0">
                      <a:pos x="417" y="1303"/>
                    </a:cxn>
                    <a:cxn ang="0">
                      <a:pos x="427" y="1299"/>
                    </a:cxn>
                    <a:cxn ang="0">
                      <a:pos x="468" y="1251"/>
                    </a:cxn>
                    <a:cxn ang="0">
                      <a:pos x="473" y="1128"/>
                    </a:cxn>
                    <a:cxn ang="0">
                      <a:pos x="446" y="1096"/>
                    </a:cxn>
                    <a:cxn ang="0">
                      <a:pos x="412" y="949"/>
                    </a:cxn>
                    <a:cxn ang="0">
                      <a:pos x="428" y="953"/>
                    </a:cxn>
                    <a:cxn ang="0">
                      <a:pos x="436" y="851"/>
                    </a:cxn>
                    <a:cxn ang="0">
                      <a:pos x="479" y="812"/>
                    </a:cxn>
                    <a:cxn ang="0">
                      <a:pos x="485" y="786"/>
                    </a:cxn>
                    <a:cxn ang="0">
                      <a:pos x="528" y="754"/>
                    </a:cxn>
                    <a:cxn ang="0">
                      <a:pos x="583" y="708"/>
                    </a:cxn>
                    <a:cxn ang="0">
                      <a:pos x="621" y="684"/>
                    </a:cxn>
                    <a:cxn ang="0">
                      <a:pos x="630" y="646"/>
                    </a:cxn>
                    <a:cxn ang="0">
                      <a:pos x="678" y="595"/>
                    </a:cxn>
                    <a:cxn ang="0">
                      <a:pos x="665" y="481"/>
                    </a:cxn>
                    <a:cxn ang="0">
                      <a:pos x="685" y="466"/>
                    </a:cxn>
                    <a:cxn ang="0">
                      <a:pos x="724" y="418"/>
                    </a:cxn>
                    <a:cxn ang="0">
                      <a:pos x="774" y="361"/>
                    </a:cxn>
                    <a:cxn ang="0">
                      <a:pos x="786" y="274"/>
                    </a:cxn>
                    <a:cxn ang="0">
                      <a:pos x="754" y="201"/>
                    </a:cxn>
                    <a:cxn ang="0">
                      <a:pos x="750" y="142"/>
                    </a:cxn>
                    <a:cxn ang="0">
                      <a:pos x="626" y="0"/>
                    </a:cxn>
                    <a:cxn ang="0">
                      <a:pos x="591" y="17"/>
                    </a:cxn>
                    <a:cxn ang="0">
                      <a:pos x="595" y="81"/>
                    </a:cxn>
                    <a:cxn ang="0">
                      <a:pos x="524" y="82"/>
                    </a:cxn>
                    <a:cxn ang="0">
                      <a:pos x="491" y="120"/>
                    </a:cxn>
                    <a:cxn ang="0">
                      <a:pos x="423" y="161"/>
                    </a:cxn>
                    <a:cxn ang="0">
                      <a:pos x="381" y="214"/>
                    </a:cxn>
                    <a:cxn ang="0">
                      <a:pos x="345" y="314"/>
                    </a:cxn>
                  </a:cxnLst>
                  <a:rect l="0" t="0" r="r" b="b"/>
                  <a:pathLst>
                    <a:path w="816" h="1739">
                      <a:moveTo>
                        <a:pt x="339" y="346"/>
                      </a:moveTo>
                      <a:lnTo>
                        <a:pt x="314" y="372"/>
                      </a:lnTo>
                      <a:lnTo>
                        <a:pt x="280" y="369"/>
                      </a:lnTo>
                      <a:lnTo>
                        <a:pt x="281" y="387"/>
                      </a:lnTo>
                      <a:lnTo>
                        <a:pt x="288" y="410"/>
                      </a:lnTo>
                      <a:lnTo>
                        <a:pt x="246" y="545"/>
                      </a:lnTo>
                      <a:lnTo>
                        <a:pt x="214" y="576"/>
                      </a:lnTo>
                      <a:lnTo>
                        <a:pt x="232" y="586"/>
                      </a:lnTo>
                      <a:lnTo>
                        <a:pt x="249" y="593"/>
                      </a:lnTo>
                      <a:lnTo>
                        <a:pt x="249" y="624"/>
                      </a:lnTo>
                      <a:lnTo>
                        <a:pt x="229" y="644"/>
                      </a:lnTo>
                      <a:lnTo>
                        <a:pt x="180" y="629"/>
                      </a:lnTo>
                      <a:lnTo>
                        <a:pt x="136" y="673"/>
                      </a:lnTo>
                      <a:lnTo>
                        <a:pt x="136" y="738"/>
                      </a:lnTo>
                      <a:lnTo>
                        <a:pt x="125" y="762"/>
                      </a:lnTo>
                      <a:lnTo>
                        <a:pt x="131" y="780"/>
                      </a:lnTo>
                      <a:lnTo>
                        <a:pt x="106" y="819"/>
                      </a:lnTo>
                      <a:lnTo>
                        <a:pt x="119" y="842"/>
                      </a:lnTo>
                      <a:lnTo>
                        <a:pt x="92" y="913"/>
                      </a:lnTo>
                      <a:lnTo>
                        <a:pt x="106" y="928"/>
                      </a:lnTo>
                      <a:lnTo>
                        <a:pt x="125" y="928"/>
                      </a:lnTo>
                      <a:lnTo>
                        <a:pt x="125" y="959"/>
                      </a:lnTo>
                      <a:lnTo>
                        <a:pt x="94" y="990"/>
                      </a:lnTo>
                      <a:lnTo>
                        <a:pt x="94" y="1025"/>
                      </a:lnTo>
                      <a:lnTo>
                        <a:pt x="113" y="1080"/>
                      </a:lnTo>
                      <a:lnTo>
                        <a:pt x="100" y="1093"/>
                      </a:lnTo>
                      <a:lnTo>
                        <a:pt x="100" y="1128"/>
                      </a:lnTo>
                      <a:lnTo>
                        <a:pt x="70" y="1158"/>
                      </a:lnTo>
                      <a:lnTo>
                        <a:pt x="53" y="1158"/>
                      </a:lnTo>
                      <a:lnTo>
                        <a:pt x="53" y="1173"/>
                      </a:lnTo>
                      <a:lnTo>
                        <a:pt x="39" y="1187"/>
                      </a:lnTo>
                      <a:lnTo>
                        <a:pt x="50" y="1235"/>
                      </a:lnTo>
                      <a:lnTo>
                        <a:pt x="26" y="1272"/>
                      </a:lnTo>
                      <a:lnTo>
                        <a:pt x="15" y="1272"/>
                      </a:lnTo>
                      <a:lnTo>
                        <a:pt x="15" y="1255"/>
                      </a:lnTo>
                      <a:lnTo>
                        <a:pt x="0" y="1255"/>
                      </a:lnTo>
                      <a:lnTo>
                        <a:pt x="0" y="1309"/>
                      </a:lnTo>
                      <a:lnTo>
                        <a:pt x="0" y="1342"/>
                      </a:lnTo>
                      <a:lnTo>
                        <a:pt x="12" y="1353"/>
                      </a:lnTo>
                      <a:lnTo>
                        <a:pt x="26" y="1353"/>
                      </a:lnTo>
                      <a:lnTo>
                        <a:pt x="26" y="1392"/>
                      </a:lnTo>
                      <a:lnTo>
                        <a:pt x="16" y="1403"/>
                      </a:lnTo>
                      <a:lnTo>
                        <a:pt x="16" y="1428"/>
                      </a:lnTo>
                      <a:lnTo>
                        <a:pt x="27" y="1428"/>
                      </a:lnTo>
                      <a:lnTo>
                        <a:pt x="27" y="1449"/>
                      </a:lnTo>
                      <a:lnTo>
                        <a:pt x="22" y="1455"/>
                      </a:lnTo>
                      <a:lnTo>
                        <a:pt x="42" y="1474"/>
                      </a:lnTo>
                      <a:lnTo>
                        <a:pt x="42" y="1496"/>
                      </a:lnTo>
                      <a:lnTo>
                        <a:pt x="65" y="1559"/>
                      </a:lnTo>
                      <a:lnTo>
                        <a:pt x="74" y="1570"/>
                      </a:lnTo>
                      <a:lnTo>
                        <a:pt x="74" y="1587"/>
                      </a:lnTo>
                      <a:lnTo>
                        <a:pt x="57" y="1617"/>
                      </a:lnTo>
                      <a:lnTo>
                        <a:pt x="49" y="1609"/>
                      </a:lnTo>
                      <a:lnTo>
                        <a:pt x="45" y="1613"/>
                      </a:lnTo>
                      <a:lnTo>
                        <a:pt x="65" y="1671"/>
                      </a:lnTo>
                      <a:lnTo>
                        <a:pt x="80" y="1685"/>
                      </a:lnTo>
                      <a:lnTo>
                        <a:pt x="77" y="1694"/>
                      </a:lnTo>
                      <a:lnTo>
                        <a:pt x="66" y="1694"/>
                      </a:lnTo>
                      <a:lnTo>
                        <a:pt x="66" y="1718"/>
                      </a:lnTo>
                      <a:lnTo>
                        <a:pt x="58" y="1718"/>
                      </a:lnTo>
                      <a:lnTo>
                        <a:pt x="49" y="1727"/>
                      </a:lnTo>
                      <a:lnTo>
                        <a:pt x="74" y="1727"/>
                      </a:lnTo>
                      <a:lnTo>
                        <a:pt x="82" y="1737"/>
                      </a:lnTo>
                      <a:lnTo>
                        <a:pt x="112" y="1737"/>
                      </a:lnTo>
                      <a:lnTo>
                        <a:pt x="143" y="1737"/>
                      </a:lnTo>
                      <a:lnTo>
                        <a:pt x="147" y="1739"/>
                      </a:lnTo>
                      <a:lnTo>
                        <a:pt x="163" y="1739"/>
                      </a:lnTo>
                      <a:lnTo>
                        <a:pt x="175" y="1727"/>
                      </a:lnTo>
                      <a:lnTo>
                        <a:pt x="166" y="1702"/>
                      </a:lnTo>
                      <a:lnTo>
                        <a:pt x="166" y="1677"/>
                      </a:lnTo>
                      <a:lnTo>
                        <a:pt x="184" y="1659"/>
                      </a:lnTo>
                      <a:lnTo>
                        <a:pt x="194" y="1667"/>
                      </a:lnTo>
                      <a:lnTo>
                        <a:pt x="207" y="1654"/>
                      </a:lnTo>
                      <a:lnTo>
                        <a:pt x="207" y="1642"/>
                      </a:lnTo>
                      <a:lnTo>
                        <a:pt x="249" y="1642"/>
                      </a:lnTo>
                      <a:lnTo>
                        <a:pt x="253" y="1648"/>
                      </a:lnTo>
                      <a:lnTo>
                        <a:pt x="263" y="1638"/>
                      </a:lnTo>
                      <a:lnTo>
                        <a:pt x="275" y="1638"/>
                      </a:lnTo>
                      <a:lnTo>
                        <a:pt x="275" y="1653"/>
                      </a:lnTo>
                      <a:lnTo>
                        <a:pt x="284" y="1653"/>
                      </a:lnTo>
                      <a:lnTo>
                        <a:pt x="319" y="1594"/>
                      </a:lnTo>
                      <a:lnTo>
                        <a:pt x="327" y="1586"/>
                      </a:lnTo>
                      <a:lnTo>
                        <a:pt x="343" y="1536"/>
                      </a:lnTo>
                      <a:lnTo>
                        <a:pt x="343" y="1513"/>
                      </a:lnTo>
                      <a:lnTo>
                        <a:pt x="355" y="1485"/>
                      </a:lnTo>
                      <a:lnTo>
                        <a:pt x="339" y="1469"/>
                      </a:lnTo>
                      <a:lnTo>
                        <a:pt x="346" y="1462"/>
                      </a:lnTo>
                      <a:lnTo>
                        <a:pt x="355" y="1462"/>
                      </a:lnTo>
                      <a:lnTo>
                        <a:pt x="355" y="1435"/>
                      </a:lnTo>
                      <a:lnTo>
                        <a:pt x="364" y="1426"/>
                      </a:lnTo>
                      <a:lnTo>
                        <a:pt x="364" y="1366"/>
                      </a:lnTo>
                      <a:lnTo>
                        <a:pt x="377" y="1366"/>
                      </a:lnTo>
                      <a:lnTo>
                        <a:pt x="377" y="1348"/>
                      </a:lnTo>
                      <a:lnTo>
                        <a:pt x="346" y="1348"/>
                      </a:lnTo>
                      <a:lnTo>
                        <a:pt x="333" y="1336"/>
                      </a:lnTo>
                      <a:lnTo>
                        <a:pt x="333" y="1329"/>
                      </a:lnTo>
                      <a:lnTo>
                        <a:pt x="365" y="1336"/>
                      </a:lnTo>
                      <a:lnTo>
                        <a:pt x="378" y="1340"/>
                      </a:lnTo>
                      <a:lnTo>
                        <a:pt x="417" y="1303"/>
                      </a:lnTo>
                      <a:lnTo>
                        <a:pt x="417" y="1284"/>
                      </a:lnTo>
                      <a:lnTo>
                        <a:pt x="427" y="1275"/>
                      </a:lnTo>
                      <a:lnTo>
                        <a:pt x="427" y="1299"/>
                      </a:lnTo>
                      <a:lnTo>
                        <a:pt x="451" y="1306"/>
                      </a:lnTo>
                      <a:lnTo>
                        <a:pt x="487" y="1268"/>
                      </a:lnTo>
                      <a:lnTo>
                        <a:pt x="468" y="1251"/>
                      </a:lnTo>
                      <a:lnTo>
                        <a:pt x="468" y="1244"/>
                      </a:lnTo>
                      <a:lnTo>
                        <a:pt x="526" y="1186"/>
                      </a:lnTo>
                      <a:lnTo>
                        <a:pt x="473" y="1128"/>
                      </a:lnTo>
                      <a:lnTo>
                        <a:pt x="479" y="1122"/>
                      </a:lnTo>
                      <a:lnTo>
                        <a:pt x="454" y="1087"/>
                      </a:lnTo>
                      <a:lnTo>
                        <a:pt x="446" y="1096"/>
                      </a:lnTo>
                      <a:lnTo>
                        <a:pt x="429" y="1080"/>
                      </a:lnTo>
                      <a:lnTo>
                        <a:pt x="412" y="1080"/>
                      </a:lnTo>
                      <a:lnTo>
                        <a:pt x="412" y="949"/>
                      </a:lnTo>
                      <a:lnTo>
                        <a:pt x="420" y="949"/>
                      </a:lnTo>
                      <a:lnTo>
                        <a:pt x="420" y="953"/>
                      </a:lnTo>
                      <a:lnTo>
                        <a:pt x="428" y="953"/>
                      </a:lnTo>
                      <a:lnTo>
                        <a:pt x="428" y="873"/>
                      </a:lnTo>
                      <a:lnTo>
                        <a:pt x="425" y="851"/>
                      </a:lnTo>
                      <a:lnTo>
                        <a:pt x="436" y="851"/>
                      </a:lnTo>
                      <a:lnTo>
                        <a:pt x="454" y="834"/>
                      </a:lnTo>
                      <a:lnTo>
                        <a:pt x="454" y="824"/>
                      </a:lnTo>
                      <a:lnTo>
                        <a:pt x="479" y="812"/>
                      </a:lnTo>
                      <a:lnTo>
                        <a:pt x="505" y="786"/>
                      </a:lnTo>
                      <a:lnTo>
                        <a:pt x="494" y="778"/>
                      </a:lnTo>
                      <a:lnTo>
                        <a:pt x="485" y="786"/>
                      </a:lnTo>
                      <a:lnTo>
                        <a:pt x="481" y="780"/>
                      </a:lnTo>
                      <a:lnTo>
                        <a:pt x="517" y="743"/>
                      </a:lnTo>
                      <a:lnTo>
                        <a:pt x="528" y="754"/>
                      </a:lnTo>
                      <a:lnTo>
                        <a:pt x="556" y="722"/>
                      </a:lnTo>
                      <a:lnTo>
                        <a:pt x="564" y="726"/>
                      </a:lnTo>
                      <a:lnTo>
                        <a:pt x="583" y="708"/>
                      </a:lnTo>
                      <a:lnTo>
                        <a:pt x="599" y="706"/>
                      </a:lnTo>
                      <a:lnTo>
                        <a:pt x="604" y="688"/>
                      </a:lnTo>
                      <a:lnTo>
                        <a:pt x="621" y="684"/>
                      </a:lnTo>
                      <a:lnTo>
                        <a:pt x="623" y="673"/>
                      </a:lnTo>
                      <a:lnTo>
                        <a:pt x="630" y="667"/>
                      </a:lnTo>
                      <a:lnTo>
                        <a:pt x="630" y="646"/>
                      </a:lnTo>
                      <a:lnTo>
                        <a:pt x="642" y="634"/>
                      </a:lnTo>
                      <a:lnTo>
                        <a:pt x="669" y="614"/>
                      </a:lnTo>
                      <a:lnTo>
                        <a:pt x="678" y="595"/>
                      </a:lnTo>
                      <a:lnTo>
                        <a:pt x="668" y="564"/>
                      </a:lnTo>
                      <a:lnTo>
                        <a:pt x="674" y="502"/>
                      </a:lnTo>
                      <a:lnTo>
                        <a:pt x="665" y="481"/>
                      </a:lnTo>
                      <a:lnTo>
                        <a:pt x="670" y="477"/>
                      </a:lnTo>
                      <a:lnTo>
                        <a:pt x="678" y="488"/>
                      </a:lnTo>
                      <a:lnTo>
                        <a:pt x="685" y="466"/>
                      </a:lnTo>
                      <a:lnTo>
                        <a:pt x="703" y="457"/>
                      </a:lnTo>
                      <a:lnTo>
                        <a:pt x="700" y="442"/>
                      </a:lnTo>
                      <a:lnTo>
                        <a:pt x="724" y="418"/>
                      </a:lnTo>
                      <a:lnTo>
                        <a:pt x="802" y="418"/>
                      </a:lnTo>
                      <a:lnTo>
                        <a:pt x="816" y="403"/>
                      </a:lnTo>
                      <a:lnTo>
                        <a:pt x="774" y="361"/>
                      </a:lnTo>
                      <a:lnTo>
                        <a:pt x="774" y="327"/>
                      </a:lnTo>
                      <a:lnTo>
                        <a:pt x="786" y="314"/>
                      </a:lnTo>
                      <a:lnTo>
                        <a:pt x="786" y="274"/>
                      </a:lnTo>
                      <a:lnTo>
                        <a:pt x="761" y="248"/>
                      </a:lnTo>
                      <a:lnTo>
                        <a:pt x="761" y="208"/>
                      </a:lnTo>
                      <a:lnTo>
                        <a:pt x="754" y="201"/>
                      </a:lnTo>
                      <a:lnTo>
                        <a:pt x="754" y="177"/>
                      </a:lnTo>
                      <a:lnTo>
                        <a:pt x="750" y="171"/>
                      </a:lnTo>
                      <a:lnTo>
                        <a:pt x="750" y="142"/>
                      </a:lnTo>
                      <a:lnTo>
                        <a:pt x="726" y="117"/>
                      </a:lnTo>
                      <a:lnTo>
                        <a:pt x="730" y="104"/>
                      </a:lnTo>
                      <a:lnTo>
                        <a:pt x="626" y="0"/>
                      </a:lnTo>
                      <a:lnTo>
                        <a:pt x="618" y="8"/>
                      </a:lnTo>
                      <a:lnTo>
                        <a:pt x="591" y="7"/>
                      </a:lnTo>
                      <a:lnTo>
                        <a:pt x="591" y="17"/>
                      </a:lnTo>
                      <a:lnTo>
                        <a:pt x="606" y="31"/>
                      </a:lnTo>
                      <a:lnTo>
                        <a:pt x="582" y="57"/>
                      </a:lnTo>
                      <a:lnTo>
                        <a:pt x="595" y="81"/>
                      </a:lnTo>
                      <a:lnTo>
                        <a:pt x="582" y="96"/>
                      </a:lnTo>
                      <a:lnTo>
                        <a:pt x="568" y="82"/>
                      </a:lnTo>
                      <a:lnTo>
                        <a:pt x="524" y="82"/>
                      </a:lnTo>
                      <a:lnTo>
                        <a:pt x="514" y="72"/>
                      </a:lnTo>
                      <a:lnTo>
                        <a:pt x="491" y="95"/>
                      </a:lnTo>
                      <a:lnTo>
                        <a:pt x="491" y="120"/>
                      </a:lnTo>
                      <a:lnTo>
                        <a:pt x="459" y="152"/>
                      </a:lnTo>
                      <a:lnTo>
                        <a:pt x="448" y="142"/>
                      </a:lnTo>
                      <a:lnTo>
                        <a:pt x="423" y="161"/>
                      </a:lnTo>
                      <a:lnTo>
                        <a:pt x="408" y="208"/>
                      </a:lnTo>
                      <a:lnTo>
                        <a:pt x="388" y="208"/>
                      </a:lnTo>
                      <a:lnTo>
                        <a:pt x="381" y="214"/>
                      </a:lnTo>
                      <a:lnTo>
                        <a:pt x="403" y="256"/>
                      </a:lnTo>
                      <a:lnTo>
                        <a:pt x="362" y="314"/>
                      </a:lnTo>
                      <a:lnTo>
                        <a:pt x="345" y="314"/>
                      </a:lnTo>
                      <a:lnTo>
                        <a:pt x="330" y="327"/>
                      </a:lnTo>
                      <a:lnTo>
                        <a:pt x="339" y="346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1" name="Freeform 293"/>
                <p:cNvSpPr>
                  <a:spLocks/>
                </p:cNvSpPr>
                <p:nvPr/>
              </p:nvSpPr>
              <p:spPr bwMode="auto">
                <a:xfrm>
                  <a:off x="4342" y="2355"/>
                  <a:ext cx="68" cy="108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44" y="0"/>
                    </a:cxn>
                    <a:cxn ang="0">
                      <a:pos x="44" y="14"/>
                    </a:cxn>
                    <a:cxn ang="0">
                      <a:pos x="9" y="48"/>
                    </a:cxn>
                    <a:cxn ang="0">
                      <a:pos x="7" y="62"/>
                    </a:cxn>
                    <a:cxn ang="0">
                      <a:pos x="7" y="98"/>
                    </a:cxn>
                    <a:cxn ang="0">
                      <a:pos x="16" y="106"/>
                    </a:cxn>
                    <a:cxn ang="0">
                      <a:pos x="0" y="122"/>
                    </a:cxn>
                    <a:cxn ang="0">
                      <a:pos x="0" y="129"/>
                    </a:cxn>
                    <a:cxn ang="0">
                      <a:pos x="27" y="119"/>
                    </a:cxn>
                    <a:cxn ang="0">
                      <a:pos x="27" y="106"/>
                    </a:cxn>
                    <a:cxn ang="0">
                      <a:pos x="52" y="83"/>
                    </a:cxn>
                    <a:cxn ang="0">
                      <a:pos x="52" y="66"/>
                    </a:cxn>
                    <a:cxn ang="0">
                      <a:pos x="69" y="66"/>
                    </a:cxn>
                    <a:cxn ang="0">
                      <a:pos x="69" y="58"/>
                    </a:cxn>
                    <a:cxn ang="0">
                      <a:pos x="65" y="49"/>
                    </a:cxn>
                    <a:cxn ang="0">
                      <a:pos x="70" y="21"/>
                    </a:cxn>
                    <a:cxn ang="0">
                      <a:pos x="81" y="21"/>
                    </a:cxn>
                    <a:cxn ang="0">
                      <a:pos x="77" y="0"/>
                    </a:cxn>
                  </a:cxnLst>
                  <a:rect l="0" t="0" r="r" b="b"/>
                  <a:pathLst>
                    <a:path w="81" h="129">
                      <a:moveTo>
                        <a:pt x="77" y="0"/>
                      </a:moveTo>
                      <a:lnTo>
                        <a:pt x="44" y="0"/>
                      </a:lnTo>
                      <a:lnTo>
                        <a:pt x="44" y="14"/>
                      </a:lnTo>
                      <a:lnTo>
                        <a:pt x="9" y="48"/>
                      </a:lnTo>
                      <a:lnTo>
                        <a:pt x="7" y="62"/>
                      </a:lnTo>
                      <a:lnTo>
                        <a:pt x="7" y="98"/>
                      </a:lnTo>
                      <a:lnTo>
                        <a:pt x="16" y="106"/>
                      </a:lnTo>
                      <a:lnTo>
                        <a:pt x="0" y="122"/>
                      </a:lnTo>
                      <a:lnTo>
                        <a:pt x="0" y="129"/>
                      </a:lnTo>
                      <a:lnTo>
                        <a:pt x="27" y="119"/>
                      </a:lnTo>
                      <a:lnTo>
                        <a:pt x="27" y="106"/>
                      </a:lnTo>
                      <a:lnTo>
                        <a:pt x="52" y="83"/>
                      </a:lnTo>
                      <a:lnTo>
                        <a:pt x="52" y="66"/>
                      </a:lnTo>
                      <a:lnTo>
                        <a:pt x="69" y="66"/>
                      </a:lnTo>
                      <a:lnTo>
                        <a:pt x="69" y="58"/>
                      </a:lnTo>
                      <a:lnTo>
                        <a:pt x="65" y="49"/>
                      </a:lnTo>
                      <a:lnTo>
                        <a:pt x="70" y="21"/>
                      </a:lnTo>
                      <a:lnTo>
                        <a:pt x="81" y="21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2" name="Freeform 294"/>
                <p:cNvSpPr>
                  <a:spLocks/>
                </p:cNvSpPr>
                <p:nvPr/>
              </p:nvSpPr>
              <p:spPr bwMode="auto">
                <a:xfrm>
                  <a:off x="4411" y="2343"/>
                  <a:ext cx="22" cy="16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8" y="0"/>
                    </a:cxn>
                    <a:cxn ang="0">
                      <a:pos x="26" y="8"/>
                    </a:cxn>
                    <a:cxn ang="0">
                      <a:pos x="6" y="2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26" h="20">
                      <a:moveTo>
                        <a:pt x="0" y="8"/>
                      </a:moveTo>
                      <a:lnTo>
                        <a:pt x="8" y="0"/>
                      </a:lnTo>
                      <a:lnTo>
                        <a:pt x="26" y="8"/>
                      </a:lnTo>
                      <a:lnTo>
                        <a:pt x="6" y="20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3" name="Freeform 295"/>
                <p:cNvSpPr>
                  <a:spLocks/>
                </p:cNvSpPr>
                <p:nvPr/>
              </p:nvSpPr>
              <p:spPr bwMode="auto">
                <a:xfrm>
                  <a:off x="4236" y="2414"/>
                  <a:ext cx="57" cy="121"/>
                </a:xfrm>
                <a:custGeom>
                  <a:avLst/>
                  <a:gdLst/>
                  <a:ahLst/>
                  <a:cxnLst>
                    <a:cxn ang="0">
                      <a:pos x="60" y="0"/>
                    </a:cxn>
                    <a:cxn ang="0">
                      <a:pos x="68" y="0"/>
                    </a:cxn>
                    <a:cxn ang="0">
                      <a:pos x="68" y="33"/>
                    </a:cxn>
                    <a:cxn ang="0">
                      <a:pos x="7" y="145"/>
                    </a:cxn>
                    <a:cxn ang="0">
                      <a:pos x="0" y="145"/>
                    </a:cxn>
                    <a:cxn ang="0">
                      <a:pos x="6" y="105"/>
                    </a:cxn>
                    <a:cxn ang="0">
                      <a:pos x="11" y="99"/>
                    </a:cxn>
                    <a:cxn ang="0">
                      <a:pos x="19" y="80"/>
                    </a:cxn>
                    <a:cxn ang="0">
                      <a:pos x="38" y="64"/>
                    </a:cxn>
                    <a:cxn ang="0">
                      <a:pos x="42" y="43"/>
                    </a:cxn>
                    <a:cxn ang="0">
                      <a:pos x="52" y="33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8" h="145">
                      <a:moveTo>
                        <a:pt x="60" y="0"/>
                      </a:moveTo>
                      <a:lnTo>
                        <a:pt x="68" y="0"/>
                      </a:lnTo>
                      <a:lnTo>
                        <a:pt x="68" y="33"/>
                      </a:lnTo>
                      <a:lnTo>
                        <a:pt x="7" y="145"/>
                      </a:lnTo>
                      <a:lnTo>
                        <a:pt x="0" y="145"/>
                      </a:lnTo>
                      <a:lnTo>
                        <a:pt x="6" y="105"/>
                      </a:lnTo>
                      <a:lnTo>
                        <a:pt x="11" y="99"/>
                      </a:lnTo>
                      <a:lnTo>
                        <a:pt x="19" y="80"/>
                      </a:lnTo>
                      <a:lnTo>
                        <a:pt x="38" y="64"/>
                      </a:lnTo>
                      <a:lnTo>
                        <a:pt x="42" y="43"/>
                      </a:lnTo>
                      <a:lnTo>
                        <a:pt x="52" y="33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4" name="Freeform 296"/>
                <p:cNvSpPr>
                  <a:spLocks/>
                </p:cNvSpPr>
                <p:nvPr/>
              </p:nvSpPr>
              <p:spPr bwMode="auto">
                <a:xfrm>
                  <a:off x="4132" y="2625"/>
                  <a:ext cx="25" cy="33"/>
                </a:xfrm>
                <a:custGeom>
                  <a:avLst/>
                  <a:gdLst/>
                  <a:ahLst/>
                  <a:cxnLst>
                    <a:cxn ang="0">
                      <a:pos x="12" y="2"/>
                    </a:cxn>
                    <a:cxn ang="0">
                      <a:pos x="0" y="0"/>
                    </a:cxn>
                    <a:cxn ang="0">
                      <a:pos x="0" y="29"/>
                    </a:cxn>
                    <a:cxn ang="0">
                      <a:pos x="11" y="39"/>
                    </a:cxn>
                    <a:cxn ang="0">
                      <a:pos x="29" y="35"/>
                    </a:cxn>
                    <a:cxn ang="0">
                      <a:pos x="31" y="16"/>
                    </a:cxn>
                    <a:cxn ang="0">
                      <a:pos x="12" y="2"/>
                    </a:cxn>
                  </a:cxnLst>
                  <a:rect l="0" t="0" r="r" b="b"/>
                  <a:pathLst>
                    <a:path w="31" h="39">
                      <a:moveTo>
                        <a:pt x="12" y="2"/>
                      </a:moveTo>
                      <a:lnTo>
                        <a:pt x="0" y="0"/>
                      </a:lnTo>
                      <a:lnTo>
                        <a:pt x="0" y="29"/>
                      </a:lnTo>
                      <a:lnTo>
                        <a:pt x="11" y="39"/>
                      </a:lnTo>
                      <a:lnTo>
                        <a:pt x="29" y="35"/>
                      </a:lnTo>
                      <a:lnTo>
                        <a:pt x="31" y="16"/>
                      </a:lnTo>
                      <a:lnTo>
                        <a:pt x="12" y="2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</p:grpSp>
          <p:grpSp>
            <p:nvGrpSpPr>
              <p:cNvPr id="219" name="Group 297"/>
              <p:cNvGrpSpPr>
                <a:grpSpLocks/>
              </p:cNvGrpSpPr>
              <p:nvPr/>
            </p:nvGrpSpPr>
            <p:grpSpPr bwMode="auto">
              <a:xfrm>
                <a:off x="6362" y="1439"/>
                <a:ext cx="1634" cy="1818"/>
                <a:chOff x="3644" y="915"/>
                <a:chExt cx="1218" cy="1354"/>
              </a:xfrm>
              <a:grpFill/>
            </p:grpSpPr>
            <p:sp>
              <p:nvSpPr>
                <p:cNvPr id="220" name="Freeform 298"/>
                <p:cNvSpPr>
                  <a:spLocks/>
                </p:cNvSpPr>
                <p:nvPr/>
              </p:nvSpPr>
              <p:spPr bwMode="auto">
                <a:xfrm>
                  <a:off x="3644" y="915"/>
                  <a:ext cx="1218" cy="1354"/>
                </a:xfrm>
                <a:custGeom>
                  <a:avLst/>
                  <a:gdLst/>
                  <a:ahLst/>
                  <a:cxnLst>
                    <a:cxn ang="0">
                      <a:pos x="1180" y="327"/>
                    </a:cxn>
                    <a:cxn ang="0">
                      <a:pos x="1260" y="187"/>
                    </a:cxn>
                    <a:cxn ang="0">
                      <a:pos x="1384" y="260"/>
                    </a:cxn>
                    <a:cxn ang="0">
                      <a:pos x="1419" y="142"/>
                    </a:cxn>
                    <a:cxn ang="0">
                      <a:pos x="1452" y="98"/>
                    </a:cxn>
                    <a:cxn ang="0">
                      <a:pos x="1363" y="25"/>
                    </a:cxn>
                    <a:cxn ang="0">
                      <a:pos x="1310" y="40"/>
                    </a:cxn>
                    <a:cxn ang="0">
                      <a:pos x="1291" y="24"/>
                    </a:cxn>
                    <a:cxn ang="0">
                      <a:pos x="1219" y="91"/>
                    </a:cxn>
                    <a:cxn ang="0">
                      <a:pos x="1228" y="1"/>
                    </a:cxn>
                    <a:cxn ang="0">
                      <a:pos x="1175" y="35"/>
                    </a:cxn>
                    <a:cxn ang="0">
                      <a:pos x="1131" y="161"/>
                    </a:cxn>
                    <a:cxn ang="0">
                      <a:pos x="1090" y="129"/>
                    </a:cxn>
                    <a:cxn ang="0">
                      <a:pos x="1061" y="152"/>
                    </a:cxn>
                    <a:cxn ang="0">
                      <a:pos x="1010" y="188"/>
                    </a:cxn>
                    <a:cxn ang="0">
                      <a:pos x="960" y="238"/>
                    </a:cxn>
                    <a:cxn ang="0">
                      <a:pos x="888" y="256"/>
                    </a:cxn>
                    <a:cxn ang="0">
                      <a:pos x="810" y="363"/>
                    </a:cxn>
                    <a:cxn ang="0">
                      <a:pos x="787" y="436"/>
                    </a:cxn>
                    <a:cxn ang="0">
                      <a:pos x="730" y="461"/>
                    </a:cxn>
                    <a:cxn ang="0">
                      <a:pos x="744" y="488"/>
                    </a:cxn>
                    <a:cxn ang="0">
                      <a:pos x="716" y="522"/>
                    </a:cxn>
                    <a:cxn ang="0">
                      <a:pos x="661" y="569"/>
                    </a:cxn>
                    <a:cxn ang="0">
                      <a:pos x="641" y="649"/>
                    </a:cxn>
                    <a:cxn ang="0">
                      <a:pos x="576" y="732"/>
                    </a:cxn>
                    <a:cxn ang="0">
                      <a:pos x="568" y="764"/>
                    </a:cxn>
                    <a:cxn ang="0">
                      <a:pos x="522" y="779"/>
                    </a:cxn>
                    <a:cxn ang="0">
                      <a:pos x="477" y="836"/>
                    </a:cxn>
                    <a:cxn ang="0">
                      <a:pos x="440" y="946"/>
                    </a:cxn>
                    <a:cxn ang="0">
                      <a:pos x="489" y="928"/>
                    </a:cxn>
                    <a:cxn ang="0">
                      <a:pos x="398" y="946"/>
                    </a:cxn>
                    <a:cxn ang="0">
                      <a:pos x="299" y="993"/>
                    </a:cxn>
                    <a:cxn ang="0">
                      <a:pos x="256" y="1012"/>
                    </a:cxn>
                    <a:cxn ang="0">
                      <a:pos x="273" y="1037"/>
                    </a:cxn>
                    <a:cxn ang="0">
                      <a:pos x="172" y="1047"/>
                    </a:cxn>
                    <a:cxn ang="0">
                      <a:pos x="199" y="1097"/>
                    </a:cxn>
                    <a:cxn ang="0">
                      <a:pos x="118" y="1082"/>
                    </a:cxn>
                    <a:cxn ang="0">
                      <a:pos x="175" y="1137"/>
                    </a:cxn>
                    <a:cxn ang="0">
                      <a:pos x="108" y="1179"/>
                    </a:cxn>
                    <a:cxn ang="0">
                      <a:pos x="129" y="1223"/>
                    </a:cxn>
                    <a:cxn ang="0">
                      <a:pos x="206" y="1216"/>
                    </a:cxn>
                    <a:cxn ang="0">
                      <a:pos x="166" y="1253"/>
                    </a:cxn>
                    <a:cxn ang="0">
                      <a:pos x="67" y="1264"/>
                    </a:cxn>
                    <a:cxn ang="0">
                      <a:pos x="85" y="1276"/>
                    </a:cxn>
                    <a:cxn ang="0">
                      <a:pos x="34" y="1300"/>
                    </a:cxn>
                    <a:cxn ang="0">
                      <a:pos x="100" y="1319"/>
                    </a:cxn>
                    <a:cxn ang="0">
                      <a:pos x="131" y="1313"/>
                    </a:cxn>
                    <a:cxn ang="0">
                      <a:pos x="86" y="1379"/>
                    </a:cxn>
                    <a:cxn ang="0">
                      <a:pos x="18" y="1404"/>
                    </a:cxn>
                    <a:cxn ang="0">
                      <a:pos x="51" y="1425"/>
                    </a:cxn>
                    <a:cxn ang="0">
                      <a:pos x="67" y="1455"/>
                    </a:cxn>
                    <a:cxn ang="0">
                      <a:pos x="65" y="1506"/>
                    </a:cxn>
                    <a:cxn ang="0">
                      <a:pos x="75" y="1601"/>
                    </a:cxn>
                    <a:cxn ang="0">
                      <a:pos x="261" y="1557"/>
                    </a:cxn>
                    <a:cxn ang="0">
                      <a:pos x="306" y="1518"/>
                    </a:cxn>
                    <a:cxn ang="0">
                      <a:pos x="359" y="1464"/>
                    </a:cxn>
                    <a:cxn ang="0">
                      <a:pos x="396" y="1521"/>
                    </a:cxn>
                    <a:cxn ang="0">
                      <a:pos x="450" y="1436"/>
                    </a:cxn>
                    <a:cxn ang="0">
                      <a:pos x="503" y="1206"/>
                    </a:cxn>
                    <a:cxn ang="0">
                      <a:pos x="626" y="922"/>
                    </a:cxn>
                    <a:cxn ang="0">
                      <a:pos x="711" y="650"/>
                    </a:cxn>
                    <a:cxn ang="0">
                      <a:pos x="820" y="439"/>
                    </a:cxn>
                    <a:cxn ang="0">
                      <a:pos x="992" y="359"/>
                    </a:cxn>
                  </a:cxnLst>
                  <a:rect l="0" t="0" r="r" b="b"/>
                  <a:pathLst>
                    <a:path w="1458" h="1623">
                      <a:moveTo>
                        <a:pt x="1023" y="278"/>
                      </a:moveTo>
                      <a:lnTo>
                        <a:pt x="1023" y="261"/>
                      </a:lnTo>
                      <a:lnTo>
                        <a:pt x="1062" y="261"/>
                      </a:lnTo>
                      <a:lnTo>
                        <a:pt x="1093" y="307"/>
                      </a:lnTo>
                      <a:lnTo>
                        <a:pt x="1127" y="324"/>
                      </a:lnTo>
                      <a:lnTo>
                        <a:pt x="1156" y="324"/>
                      </a:lnTo>
                      <a:lnTo>
                        <a:pt x="1162" y="311"/>
                      </a:lnTo>
                      <a:lnTo>
                        <a:pt x="1180" y="311"/>
                      </a:lnTo>
                      <a:lnTo>
                        <a:pt x="1180" y="327"/>
                      </a:lnTo>
                      <a:lnTo>
                        <a:pt x="1207" y="354"/>
                      </a:lnTo>
                      <a:lnTo>
                        <a:pt x="1230" y="332"/>
                      </a:lnTo>
                      <a:lnTo>
                        <a:pt x="1221" y="323"/>
                      </a:lnTo>
                      <a:lnTo>
                        <a:pt x="1234" y="309"/>
                      </a:lnTo>
                      <a:lnTo>
                        <a:pt x="1240" y="304"/>
                      </a:lnTo>
                      <a:lnTo>
                        <a:pt x="1240" y="229"/>
                      </a:lnTo>
                      <a:lnTo>
                        <a:pt x="1250" y="218"/>
                      </a:lnTo>
                      <a:lnTo>
                        <a:pt x="1250" y="198"/>
                      </a:lnTo>
                      <a:lnTo>
                        <a:pt x="1260" y="187"/>
                      </a:lnTo>
                      <a:lnTo>
                        <a:pt x="1260" y="172"/>
                      </a:lnTo>
                      <a:lnTo>
                        <a:pt x="1303" y="172"/>
                      </a:lnTo>
                      <a:lnTo>
                        <a:pt x="1338" y="137"/>
                      </a:lnTo>
                      <a:lnTo>
                        <a:pt x="1355" y="156"/>
                      </a:lnTo>
                      <a:lnTo>
                        <a:pt x="1377" y="176"/>
                      </a:lnTo>
                      <a:lnTo>
                        <a:pt x="1377" y="204"/>
                      </a:lnTo>
                      <a:lnTo>
                        <a:pt x="1363" y="218"/>
                      </a:lnTo>
                      <a:lnTo>
                        <a:pt x="1363" y="239"/>
                      </a:lnTo>
                      <a:lnTo>
                        <a:pt x="1384" y="260"/>
                      </a:lnTo>
                      <a:lnTo>
                        <a:pt x="1392" y="250"/>
                      </a:lnTo>
                      <a:lnTo>
                        <a:pt x="1392" y="218"/>
                      </a:lnTo>
                      <a:lnTo>
                        <a:pt x="1421" y="188"/>
                      </a:lnTo>
                      <a:lnTo>
                        <a:pt x="1433" y="188"/>
                      </a:lnTo>
                      <a:lnTo>
                        <a:pt x="1433" y="172"/>
                      </a:lnTo>
                      <a:lnTo>
                        <a:pt x="1454" y="172"/>
                      </a:lnTo>
                      <a:lnTo>
                        <a:pt x="1454" y="149"/>
                      </a:lnTo>
                      <a:lnTo>
                        <a:pt x="1429" y="149"/>
                      </a:lnTo>
                      <a:lnTo>
                        <a:pt x="1419" y="142"/>
                      </a:lnTo>
                      <a:lnTo>
                        <a:pt x="1409" y="142"/>
                      </a:lnTo>
                      <a:lnTo>
                        <a:pt x="1378" y="137"/>
                      </a:lnTo>
                      <a:lnTo>
                        <a:pt x="1355" y="121"/>
                      </a:lnTo>
                      <a:lnTo>
                        <a:pt x="1355" y="118"/>
                      </a:lnTo>
                      <a:lnTo>
                        <a:pt x="1397" y="120"/>
                      </a:lnTo>
                      <a:lnTo>
                        <a:pt x="1404" y="126"/>
                      </a:lnTo>
                      <a:lnTo>
                        <a:pt x="1431" y="126"/>
                      </a:lnTo>
                      <a:lnTo>
                        <a:pt x="1436" y="103"/>
                      </a:lnTo>
                      <a:lnTo>
                        <a:pt x="1452" y="98"/>
                      </a:lnTo>
                      <a:lnTo>
                        <a:pt x="1458" y="83"/>
                      </a:lnTo>
                      <a:lnTo>
                        <a:pt x="1450" y="68"/>
                      </a:lnTo>
                      <a:lnTo>
                        <a:pt x="1431" y="68"/>
                      </a:lnTo>
                      <a:lnTo>
                        <a:pt x="1431" y="51"/>
                      </a:lnTo>
                      <a:lnTo>
                        <a:pt x="1413" y="51"/>
                      </a:lnTo>
                      <a:lnTo>
                        <a:pt x="1413" y="33"/>
                      </a:lnTo>
                      <a:lnTo>
                        <a:pt x="1389" y="33"/>
                      </a:lnTo>
                      <a:lnTo>
                        <a:pt x="1389" y="25"/>
                      </a:lnTo>
                      <a:lnTo>
                        <a:pt x="1363" y="25"/>
                      </a:lnTo>
                      <a:lnTo>
                        <a:pt x="1357" y="17"/>
                      </a:lnTo>
                      <a:lnTo>
                        <a:pt x="1341" y="17"/>
                      </a:lnTo>
                      <a:lnTo>
                        <a:pt x="1331" y="27"/>
                      </a:lnTo>
                      <a:lnTo>
                        <a:pt x="1331" y="75"/>
                      </a:lnTo>
                      <a:lnTo>
                        <a:pt x="1307" y="75"/>
                      </a:lnTo>
                      <a:lnTo>
                        <a:pt x="1307" y="66"/>
                      </a:lnTo>
                      <a:lnTo>
                        <a:pt x="1322" y="51"/>
                      </a:lnTo>
                      <a:lnTo>
                        <a:pt x="1322" y="40"/>
                      </a:lnTo>
                      <a:lnTo>
                        <a:pt x="1310" y="40"/>
                      </a:lnTo>
                      <a:lnTo>
                        <a:pt x="1310" y="31"/>
                      </a:lnTo>
                      <a:lnTo>
                        <a:pt x="1322" y="31"/>
                      </a:lnTo>
                      <a:lnTo>
                        <a:pt x="1337" y="16"/>
                      </a:lnTo>
                      <a:lnTo>
                        <a:pt x="1337" y="2"/>
                      </a:lnTo>
                      <a:lnTo>
                        <a:pt x="1291" y="2"/>
                      </a:lnTo>
                      <a:lnTo>
                        <a:pt x="1291" y="7"/>
                      </a:lnTo>
                      <a:lnTo>
                        <a:pt x="1272" y="7"/>
                      </a:lnTo>
                      <a:lnTo>
                        <a:pt x="1269" y="24"/>
                      </a:lnTo>
                      <a:lnTo>
                        <a:pt x="1291" y="24"/>
                      </a:lnTo>
                      <a:lnTo>
                        <a:pt x="1291" y="32"/>
                      </a:lnTo>
                      <a:lnTo>
                        <a:pt x="1279" y="32"/>
                      </a:lnTo>
                      <a:lnTo>
                        <a:pt x="1259" y="97"/>
                      </a:lnTo>
                      <a:lnTo>
                        <a:pt x="1253" y="97"/>
                      </a:lnTo>
                      <a:lnTo>
                        <a:pt x="1254" y="35"/>
                      </a:lnTo>
                      <a:lnTo>
                        <a:pt x="1248" y="35"/>
                      </a:lnTo>
                      <a:lnTo>
                        <a:pt x="1237" y="51"/>
                      </a:lnTo>
                      <a:lnTo>
                        <a:pt x="1234" y="77"/>
                      </a:lnTo>
                      <a:lnTo>
                        <a:pt x="1219" y="91"/>
                      </a:lnTo>
                      <a:lnTo>
                        <a:pt x="1217" y="140"/>
                      </a:lnTo>
                      <a:lnTo>
                        <a:pt x="1191" y="141"/>
                      </a:lnTo>
                      <a:lnTo>
                        <a:pt x="1211" y="101"/>
                      </a:lnTo>
                      <a:lnTo>
                        <a:pt x="1211" y="82"/>
                      </a:lnTo>
                      <a:lnTo>
                        <a:pt x="1230" y="44"/>
                      </a:lnTo>
                      <a:lnTo>
                        <a:pt x="1222" y="35"/>
                      </a:lnTo>
                      <a:lnTo>
                        <a:pt x="1238" y="17"/>
                      </a:lnTo>
                      <a:lnTo>
                        <a:pt x="1224" y="12"/>
                      </a:lnTo>
                      <a:lnTo>
                        <a:pt x="1228" y="1"/>
                      </a:lnTo>
                      <a:lnTo>
                        <a:pt x="1211" y="0"/>
                      </a:lnTo>
                      <a:lnTo>
                        <a:pt x="1207" y="13"/>
                      </a:lnTo>
                      <a:lnTo>
                        <a:pt x="1195" y="15"/>
                      </a:lnTo>
                      <a:lnTo>
                        <a:pt x="1197" y="25"/>
                      </a:lnTo>
                      <a:lnTo>
                        <a:pt x="1210" y="32"/>
                      </a:lnTo>
                      <a:lnTo>
                        <a:pt x="1201" y="42"/>
                      </a:lnTo>
                      <a:lnTo>
                        <a:pt x="1187" y="42"/>
                      </a:lnTo>
                      <a:lnTo>
                        <a:pt x="1187" y="35"/>
                      </a:lnTo>
                      <a:lnTo>
                        <a:pt x="1175" y="35"/>
                      </a:lnTo>
                      <a:lnTo>
                        <a:pt x="1175" y="43"/>
                      </a:lnTo>
                      <a:lnTo>
                        <a:pt x="1164" y="44"/>
                      </a:lnTo>
                      <a:lnTo>
                        <a:pt x="1164" y="62"/>
                      </a:lnTo>
                      <a:lnTo>
                        <a:pt x="1175" y="64"/>
                      </a:lnTo>
                      <a:lnTo>
                        <a:pt x="1182" y="75"/>
                      </a:lnTo>
                      <a:lnTo>
                        <a:pt x="1168" y="75"/>
                      </a:lnTo>
                      <a:lnTo>
                        <a:pt x="1123" y="134"/>
                      </a:lnTo>
                      <a:lnTo>
                        <a:pt x="1123" y="151"/>
                      </a:lnTo>
                      <a:lnTo>
                        <a:pt x="1131" y="161"/>
                      </a:lnTo>
                      <a:lnTo>
                        <a:pt x="1136" y="165"/>
                      </a:lnTo>
                      <a:lnTo>
                        <a:pt x="1123" y="175"/>
                      </a:lnTo>
                      <a:lnTo>
                        <a:pt x="1119" y="171"/>
                      </a:lnTo>
                      <a:lnTo>
                        <a:pt x="1116" y="164"/>
                      </a:lnTo>
                      <a:lnTo>
                        <a:pt x="1110" y="153"/>
                      </a:lnTo>
                      <a:lnTo>
                        <a:pt x="1104" y="148"/>
                      </a:lnTo>
                      <a:lnTo>
                        <a:pt x="1090" y="156"/>
                      </a:lnTo>
                      <a:lnTo>
                        <a:pt x="1101" y="136"/>
                      </a:lnTo>
                      <a:lnTo>
                        <a:pt x="1090" y="129"/>
                      </a:lnTo>
                      <a:lnTo>
                        <a:pt x="1081" y="138"/>
                      </a:lnTo>
                      <a:lnTo>
                        <a:pt x="1074" y="132"/>
                      </a:lnTo>
                      <a:lnTo>
                        <a:pt x="1081" y="124"/>
                      </a:lnTo>
                      <a:lnTo>
                        <a:pt x="1067" y="117"/>
                      </a:lnTo>
                      <a:lnTo>
                        <a:pt x="1054" y="130"/>
                      </a:lnTo>
                      <a:lnTo>
                        <a:pt x="1035" y="121"/>
                      </a:lnTo>
                      <a:lnTo>
                        <a:pt x="1026" y="137"/>
                      </a:lnTo>
                      <a:lnTo>
                        <a:pt x="1049" y="155"/>
                      </a:lnTo>
                      <a:lnTo>
                        <a:pt x="1061" y="152"/>
                      </a:lnTo>
                      <a:lnTo>
                        <a:pt x="1073" y="164"/>
                      </a:lnTo>
                      <a:lnTo>
                        <a:pt x="1065" y="173"/>
                      </a:lnTo>
                      <a:lnTo>
                        <a:pt x="1070" y="179"/>
                      </a:lnTo>
                      <a:lnTo>
                        <a:pt x="1053" y="176"/>
                      </a:lnTo>
                      <a:lnTo>
                        <a:pt x="1043" y="172"/>
                      </a:lnTo>
                      <a:lnTo>
                        <a:pt x="1019" y="172"/>
                      </a:lnTo>
                      <a:lnTo>
                        <a:pt x="1011" y="167"/>
                      </a:lnTo>
                      <a:lnTo>
                        <a:pt x="1004" y="173"/>
                      </a:lnTo>
                      <a:lnTo>
                        <a:pt x="1010" y="188"/>
                      </a:lnTo>
                      <a:lnTo>
                        <a:pt x="997" y="199"/>
                      </a:lnTo>
                      <a:lnTo>
                        <a:pt x="1000" y="238"/>
                      </a:lnTo>
                      <a:lnTo>
                        <a:pt x="985" y="260"/>
                      </a:lnTo>
                      <a:lnTo>
                        <a:pt x="988" y="227"/>
                      </a:lnTo>
                      <a:lnTo>
                        <a:pt x="989" y="204"/>
                      </a:lnTo>
                      <a:lnTo>
                        <a:pt x="989" y="179"/>
                      </a:lnTo>
                      <a:lnTo>
                        <a:pt x="973" y="190"/>
                      </a:lnTo>
                      <a:lnTo>
                        <a:pt x="964" y="239"/>
                      </a:lnTo>
                      <a:lnTo>
                        <a:pt x="960" y="238"/>
                      </a:lnTo>
                      <a:lnTo>
                        <a:pt x="960" y="191"/>
                      </a:lnTo>
                      <a:lnTo>
                        <a:pt x="927" y="206"/>
                      </a:lnTo>
                      <a:lnTo>
                        <a:pt x="925" y="237"/>
                      </a:lnTo>
                      <a:lnTo>
                        <a:pt x="915" y="234"/>
                      </a:lnTo>
                      <a:lnTo>
                        <a:pt x="914" y="247"/>
                      </a:lnTo>
                      <a:lnTo>
                        <a:pt x="918" y="251"/>
                      </a:lnTo>
                      <a:lnTo>
                        <a:pt x="903" y="254"/>
                      </a:lnTo>
                      <a:lnTo>
                        <a:pt x="905" y="238"/>
                      </a:lnTo>
                      <a:lnTo>
                        <a:pt x="888" y="256"/>
                      </a:lnTo>
                      <a:lnTo>
                        <a:pt x="888" y="273"/>
                      </a:lnTo>
                      <a:lnTo>
                        <a:pt x="884" y="281"/>
                      </a:lnTo>
                      <a:lnTo>
                        <a:pt x="871" y="286"/>
                      </a:lnTo>
                      <a:lnTo>
                        <a:pt x="857" y="308"/>
                      </a:lnTo>
                      <a:lnTo>
                        <a:pt x="852" y="321"/>
                      </a:lnTo>
                      <a:lnTo>
                        <a:pt x="833" y="323"/>
                      </a:lnTo>
                      <a:lnTo>
                        <a:pt x="821" y="334"/>
                      </a:lnTo>
                      <a:lnTo>
                        <a:pt x="821" y="356"/>
                      </a:lnTo>
                      <a:lnTo>
                        <a:pt x="810" y="363"/>
                      </a:lnTo>
                      <a:lnTo>
                        <a:pt x="814" y="371"/>
                      </a:lnTo>
                      <a:lnTo>
                        <a:pt x="837" y="371"/>
                      </a:lnTo>
                      <a:lnTo>
                        <a:pt x="861" y="358"/>
                      </a:lnTo>
                      <a:lnTo>
                        <a:pt x="849" y="383"/>
                      </a:lnTo>
                      <a:lnTo>
                        <a:pt x="805" y="383"/>
                      </a:lnTo>
                      <a:lnTo>
                        <a:pt x="802" y="393"/>
                      </a:lnTo>
                      <a:lnTo>
                        <a:pt x="797" y="393"/>
                      </a:lnTo>
                      <a:lnTo>
                        <a:pt x="798" y="436"/>
                      </a:lnTo>
                      <a:lnTo>
                        <a:pt x="787" y="436"/>
                      </a:lnTo>
                      <a:lnTo>
                        <a:pt x="789" y="395"/>
                      </a:lnTo>
                      <a:lnTo>
                        <a:pt x="779" y="395"/>
                      </a:lnTo>
                      <a:lnTo>
                        <a:pt x="777" y="412"/>
                      </a:lnTo>
                      <a:lnTo>
                        <a:pt x="765" y="409"/>
                      </a:lnTo>
                      <a:lnTo>
                        <a:pt x="755" y="418"/>
                      </a:lnTo>
                      <a:lnTo>
                        <a:pt x="743" y="418"/>
                      </a:lnTo>
                      <a:lnTo>
                        <a:pt x="736" y="435"/>
                      </a:lnTo>
                      <a:lnTo>
                        <a:pt x="742" y="439"/>
                      </a:lnTo>
                      <a:lnTo>
                        <a:pt x="730" y="461"/>
                      </a:lnTo>
                      <a:lnTo>
                        <a:pt x="739" y="461"/>
                      </a:lnTo>
                      <a:lnTo>
                        <a:pt x="754" y="445"/>
                      </a:lnTo>
                      <a:lnTo>
                        <a:pt x="765" y="449"/>
                      </a:lnTo>
                      <a:lnTo>
                        <a:pt x="766" y="455"/>
                      </a:lnTo>
                      <a:lnTo>
                        <a:pt x="752" y="461"/>
                      </a:lnTo>
                      <a:lnTo>
                        <a:pt x="746" y="474"/>
                      </a:lnTo>
                      <a:lnTo>
                        <a:pt x="756" y="483"/>
                      </a:lnTo>
                      <a:lnTo>
                        <a:pt x="755" y="490"/>
                      </a:lnTo>
                      <a:lnTo>
                        <a:pt x="744" y="488"/>
                      </a:lnTo>
                      <a:lnTo>
                        <a:pt x="739" y="480"/>
                      </a:lnTo>
                      <a:lnTo>
                        <a:pt x="720" y="480"/>
                      </a:lnTo>
                      <a:lnTo>
                        <a:pt x="703" y="510"/>
                      </a:lnTo>
                      <a:lnTo>
                        <a:pt x="703" y="518"/>
                      </a:lnTo>
                      <a:lnTo>
                        <a:pt x="711" y="510"/>
                      </a:lnTo>
                      <a:lnTo>
                        <a:pt x="754" y="527"/>
                      </a:lnTo>
                      <a:lnTo>
                        <a:pt x="750" y="542"/>
                      </a:lnTo>
                      <a:lnTo>
                        <a:pt x="746" y="533"/>
                      </a:lnTo>
                      <a:lnTo>
                        <a:pt x="716" y="522"/>
                      </a:lnTo>
                      <a:lnTo>
                        <a:pt x="700" y="526"/>
                      </a:lnTo>
                      <a:lnTo>
                        <a:pt x="693" y="541"/>
                      </a:lnTo>
                      <a:lnTo>
                        <a:pt x="684" y="541"/>
                      </a:lnTo>
                      <a:lnTo>
                        <a:pt x="685" y="527"/>
                      </a:lnTo>
                      <a:lnTo>
                        <a:pt x="673" y="529"/>
                      </a:lnTo>
                      <a:lnTo>
                        <a:pt x="673" y="546"/>
                      </a:lnTo>
                      <a:lnTo>
                        <a:pt x="646" y="554"/>
                      </a:lnTo>
                      <a:lnTo>
                        <a:pt x="645" y="560"/>
                      </a:lnTo>
                      <a:lnTo>
                        <a:pt x="661" y="569"/>
                      </a:lnTo>
                      <a:lnTo>
                        <a:pt x="639" y="569"/>
                      </a:lnTo>
                      <a:lnTo>
                        <a:pt x="622" y="604"/>
                      </a:lnTo>
                      <a:lnTo>
                        <a:pt x="611" y="604"/>
                      </a:lnTo>
                      <a:lnTo>
                        <a:pt x="608" y="626"/>
                      </a:lnTo>
                      <a:lnTo>
                        <a:pt x="629" y="626"/>
                      </a:lnTo>
                      <a:lnTo>
                        <a:pt x="635" y="635"/>
                      </a:lnTo>
                      <a:lnTo>
                        <a:pt x="658" y="630"/>
                      </a:lnTo>
                      <a:lnTo>
                        <a:pt x="662" y="634"/>
                      </a:lnTo>
                      <a:lnTo>
                        <a:pt x="641" y="649"/>
                      </a:lnTo>
                      <a:lnTo>
                        <a:pt x="631" y="639"/>
                      </a:lnTo>
                      <a:lnTo>
                        <a:pt x="607" y="646"/>
                      </a:lnTo>
                      <a:lnTo>
                        <a:pt x="600" y="655"/>
                      </a:lnTo>
                      <a:lnTo>
                        <a:pt x="606" y="662"/>
                      </a:lnTo>
                      <a:lnTo>
                        <a:pt x="604" y="674"/>
                      </a:lnTo>
                      <a:lnTo>
                        <a:pt x="594" y="674"/>
                      </a:lnTo>
                      <a:lnTo>
                        <a:pt x="575" y="709"/>
                      </a:lnTo>
                      <a:lnTo>
                        <a:pt x="580" y="714"/>
                      </a:lnTo>
                      <a:lnTo>
                        <a:pt x="576" y="732"/>
                      </a:lnTo>
                      <a:lnTo>
                        <a:pt x="567" y="709"/>
                      </a:lnTo>
                      <a:lnTo>
                        <a:pt x="553" y="727"/>
                      </a:lnTo>
                      <a:lnTo>
                        <a:pt x="556" y="743"/>
                      </a:lnTo>
                      <a:lnTo>
                        <a:pt x="546" y="755"/>
                      </a:lnTo>
                      <a:lnTo>
                        <a:pt x="552" y="759"/>
                      </a:lnTo>
                      <a:lnTo>
                        <a:pt x="560" y="751"/>
                      </a:lnTo>
                      <a:lnTo>
                        <a:pt x="565" y="756"/>
                      </a:lnTo>
                      <a:lnTo>
                        <a:pt x="563" y="762"/>
                      </a:lnTo>
                      <a:lnTo>
                        <a:pt x="568" y="764"/>
                      </a:lnTo>
                      <a:lnTo>
                        <a:pt x="575" y="758"/>
                      </a:lnTo>
                      <a:lnTo>
                        <a:pt x="586" y="764"/>
                      </a:lnTo>
                      <a:lnTo>
                        <a:pt x="568" y="780"/>
                      </a:lnTo>
                      <a:lnTo>
                        <a:pt x="557" y="779"/>
                      </a:lnTo>
                      <a:lnTo>
                        <a:pt x="555" y="787"/>
                      </a:lnTo>
                      <a:lnTo>
                        <a:pt x="544" y="783"/>
                      </a:lnTo>
                      <a:lnTo>
                        <a:pt x="555" y="764"/>
                      </a:lnTo>
                      <a:lnTo>
                        <a:pt x="537" y="764"/>
                      </a:lnTo>
                      <a:lnTo>
                        <a:pt x="522" y="779"/>
                      </a:lnTo>
                      <a:lnTo>
                        <a:pt x="501" y="801"/>
                      </a:lnTo>
                      <a:lnTo>
                        <a:pt x="503" y="810"/>
                      </a:lnTo>
                      <a:lnTo>
                        <a:pt x="526" y="801"/>
                      </a:lnTo>
                      <a:lnTo>
                        <a:pt x="521" y="811"/>
                      </a:lnTo>
                      <a:lnTo>
                        <a:pt x="489" y="826"/>
                      </a:lnTo>
                      <a:lnTo>
                        <a:pt x="489" y="840"/>
                      </a:lnTo>
                      <a:lnTo>
                        <a:pt x="498" y="849"/>
                      </a:lnTo>
                      <a:lnTo>
                        <a:pt x="485" y="867"/>
                      </a:lnTo>
                      <a:lnTo>
                        <a:pt x="477" y="836"/>
                      </a:lnTo>
                      <a:lnTo>
                        <a:pt x="451" y="842"/>
                      </a:lnTo>
                      <a:lnTo>
                        <a:pt x="425" y="884"/>
                      </a:lnTo>
                      <a:lnTo>
                        <a:pt x="419" y="911"/>
                      </a:lnTo>
                      <a:lnTo>
                        <a:pt x="394" y="910"/>
                      </a:lnTo>
                      <a:lnTo>
                        <a:pt x="386" y="931"/>
                      </a:lnTo>
                      <a:lnTo>
                        <a:pt x="416" y="937"/>
                      </a:lnTo>
                      <a:lnTo>
                        <a:pt x="405" y="943"/>
                      </a:lnTo>
                      <a:lnTo>
                        <a:pt x="412" y="958"/>
                      </a:lnTo>
                      <a:lnTo>
                        <a:pt x="440" y="946"/>
                      </a:lnTo>
                      <a:lnTo>
                        <a:pt x="455" y="939"/>
                      </a:lnTo>
                      <a:lnTo>
                        <a:pt x="455" y="927"/>
                      </a:lnTo>
                      <a:lnTo>
                        <a:pt x="443" y="927"/>
                      </a:lnTo>
                      <a:lnTo>
                        <a:pt x="481" y="899"/>
                      </a:lnTo>
                      <a:lnTo>
                        <a:pt x="499" y="902"/>
                      </a:lnTo>
                      <a:lnTo>
                        <a:pt x="494" y="907"/>
                      </a:lnTo>
                      <a:lnTo>
                        <a:pt x="477" y="910"/>
                      </a:lnTo>
                      <a:lnTo>
                        <a:pt x="475" y="927"/>
                      </a:lnTo>
                      <a:lnTo>
                        <a:pt x="489" y="928"/>
                      </a:lnTo>
                      <a:lnTo>
                        <a:pt x="485" y="938"/>
                      </a:lnTo>
                      <a:lnTo>
                        <a:pt x="436" y="955"/>
                      </a:lnTo>
                      <a:lnTo>
                        <a:pt x="454" y="959"/>
                      </a:lnTo>
                      <a:lnTo>
                        <a:pt x="448" y="969"/>
                      </a:lnTo>
                      <a:lnTo>
                        <a:pt x="411" y="969"/>
                      </a:lnTo>
                      <a:lnTo>
                        <a:pt x="411" y="985"/>
                      </a:lnTo>
                      <a:lnTo>
                        <a:pt x="400" y="985"/>
                      </a:lnTo>
                      <a:lnTo>
                        <a:pt x="405" y="961"/>
                      </a:lnTo>
                      <a:lnTo>
                        <a:pt x="398" y="946"/>
                      </a:lnTo>
                      <a:lnTo>
                        <a:pt x="362" y="955"/>
                      </a:lnTo>
                      <a:lnTo>
                        <a:pt x="358" y="970"/>
                      </a:lnTo>
                      <a:lnTo>
                        <a:pt x="351" y="970"/>
                      </a:lnTo>
                      <a:lnTo>
                        <a:pt x="351" y="965"/>
                      </a:lnTo>
                      <a:lnTo>
                        <a:pt x="328" y="965"/>
                      </a:lnTo>
                      <a:lnTo>
                        <a:pt x="328" y="972"/>
                      </a:lnTo>
                      <a:lnTo>
                        <a:pt x="315" y="976"/>
                      </a:lnTo>
                      <a:lnTo>
                        <a:pt x="315" y="993"/>
                      </a:lnTo>
                      <a:lnTo>
                        <a:pt x="299" y="993"/>
                      </a:lnTo>
                      <a:lnTo>
                        <a:pt x="299" y="1004"/>
                      </a:lnTo>
                      <a:lnTo>
                        <a:pt x="311" y="1027"/>
                      </a:lnTo>
                      <a:lnTo>
                        <a:pt x="306" y="1027"/>
                      </a:lnTo>
                      <a:lnTo>
                        <a:pt x="281" y="994"/>
                      </a:lnTo>
                      <a:lnTo>
                        <a:pt x="281" y="1013"/>
                      </a:lnTo>
                      <a:lnTo>
                        <a:pt x="303" y="1040"/>
                      </a:lnTo>
                      <a:lnTo>
                        <a:pt x="299" y="1044"/>
                      </a:lnTo>
                      <a:lnTo>
                        <a:pt x="272" y="1013"/>
                      </a:lnTo>
                      <a:lnTo>
                        <a:pt x="256" y="1012"/>
                      </a:lnTo>
                      <a:lnTo>
                        <a:pt x="258" y="996"/>
                      </a:lnTo>
                      <a:lnTo>
                        <a:pt x="244" y="993"/>
                      </a:lnTo>
                      <a:lnTo>
                        <a:pt x="241" y="998"/>
                      </a:lnTo>
                      <a:lnTo>
                        <a:pt x="219" y="1004"/>
                      </a:lnTo>
                      <a:lnTo>
                        <a:pt x="215" y="1025"/>
                      </a:lnTo>
                      <a:lnTo>
                        <a:pt x="254" y="1025"/>
                      </a:lnTo>
                      <a:lnTo>
                        <a:pt x="240" y="1033"/>
                      </a:lnTo>
                      <a:lnTo>
                        <a:pt x="240" y="1037"/>
                      </a:lnTo>
                      <a:lnTo>
                        <a:pt x="273" y="1037"/>
                      </a:lnTo>
                      <a:lnTo>
                        <a:pt x="272" y="1044"/>
                      </a:lnTo>
                      <a:lnTo>
                        <a:pt x="246" y="1046"/>
                      </a:lnTo>
                      <a:lnTo>
                        <a:pt x="246" y="1054"/>
                      </a:lnTo>
                      <a:lnTo>
                        <a:pt x="263" y="1058"/>
                      </a:lnTo>
                      <a:lnTo>
                        <a:pt x="250" y="1066"/>
                      </a:lnTo>
                      <a:lnTo>
                        <a:pt x="217" y="1033"/>
                      </a:lnTo>
                      <a:lnTo>
                        <a:pt x="195" y="1033"/>
                      </a:lnTo>
                      <a:lnTo>
                        <a:pt x="172" y="1042"/>
                      </a:lnTo>
                      <a:lnTo>
                        <a:pt x="172" y="1047"/>
                      </a:lnTo>
                      <a:lnTo>
                        <a:pt x="184" y="1047"/>
                      </a:lnTo>
                      <a:lnTo>
                        <a:pt x="186" y="1054"/>
                      </a:lnTo>
                      <a:lnTo>
                        <a:pt x="170" y="1055"/>
                      </a:lnTo>
                      <a:lnTo>
                        <a:pt x="170" y="1064"/>
                      </a:lnTo>
                      <a:lnTo>
                        <a:pt x="206" y="1063"/>
                      </a:lnTo>
                      <a:lnTo>
                        <a:pt x="219" y="1085"/>
                      </a:lnTo>
                      <a:lnTo>
                        <a:pt x="209" y="1085"/>
                      </a:lnTo>
                      <a:lnTo>
                        <a:pt x="206" y="1103"/>
                      </a:lnTo>
                      <a:lnTo>
                        <a:pt x="199" y="1097"/>
                      </a:lnTo>
                      <a:lnTo>
                        <a:pt x="202" y="1067"/>
                      </a:lnTo>
                      <a:lnTo>
                        <a:pt x="166" y="1067"/>
                      </a:lnTo>
                      <a:lnTo>
                        <a:pt x="144" y="1081"/>
                      </a:lnTo>
                      <a:lnTo>
                        <a:pt x="147" y="1089"/>
                      </a:lnTo>
                      <a:lnTo>
                        <a:pt x="164" y="1099"/>
                      </a:lnTo>
                      <a:lnTo>
                        <a:pt x="159" y="1105"/>
                      </a:lnTo>
                      <a:lnTo>
                        <a:pt x="145" y="1097"/>
                      </a:lnTo>
                      <a:lnTo>
                        <a:pt x="133" y="1083"/>
                      </a:lnTo>
                      <a:lnTo>
                        <a:pt x="118" y="1082"/>
                      </a:lnTo>
                      <a:lnTo>
                        <a:pt x="118" y="1094"/>
                      </a:lnTo>
                      <a:lnTo>
                        <a:pt x="109" y="1090"/>
                      </a:lnTo>
                      <a:lnTo>
                        <a:pt x="104" y="1074"/>
                      </a:lnTo>
                      <a:lnTo>
                        <a:pt x="90" y="1082"/>
                      </a:lnTo>
                      <a:lnTo>
                        <a:pt x="101" y="1094"/>
                      </a:lnTo>
                      <a:lnTo>
                        <a:pt x="90" y="1105"/>
                      </a:lnTo>
                      <a:lnTo>
                        <a:pt x="129" y="1116"/>
                      </a:lnTo>
                      <a:lnTo>
                        <a:pt x="127" y="1125"/>
                      </a:lnTo>
                      <a:lnTo>
                        <a:pt x="175" y="1137"/>
                      </a:lnTo>
                      <a:lnTo>
                        <a:pt x="171" y="1142"/>
                      </a:lnTo>
                      <a:lnTo>
                        <a:pt x="121" y="1132"/>
                      </a:lnTo>
                      <a:lnTo>
                        <a:pt x="120" y="1124"/>
                      </a:lnTo>
                      <a:lnTo>
                        <a:pt x="96" y="1120"/>
                      </a:lnTo>
                      <a:lnTo>
                        <a:pt x="88" y="1133"/>
                      </a:lnTo>
                      <a:lnTo>
                        <a:pt x="75" y="1137"/>
                      </a:lnTo>
                      <a:lnTo>
                        <a:pt x="75" y="1164"/>
                      </a:lnTo>
                      <a:lnTo>
                        <a:pt x="113" y="1171"/>
                      </a:lnTo>
                      <a:lnTo>
                        <a:pt x="108" y="1179"/>
                      </a:lnTo>
                      <a:lnTo>
                        <a:pt x="75" y="1173"/>
                      </a:lnTo>
                      <a:lnTo>
                        <a:pt x="65" y="1177"/>
                      </a:lnTo>
                      <a:lnTo>
                        <a:pt x="65" y="1183"/>
                      </a:lnTo>
                      <a:lnTo>
                        <a:pt x="98" y="1187"/>
                      </a:lnTo>
                      <a:lnTo>
                        <a:pt x="96" y="1191"/>
                      </a:lnTo>
                      <a:lnTo>
                        <a:pt x="73" y="1192"/>
                      </a:lnTo>
                      <a:lnTo>
                        <a:pt x="67" y="1207"/>
                      </a:lnTo>
                      <a:lnTo>
                        <a:pt x="85" y="1223"/>
                      </a:lnTo>
                      <a:lnTo>
                        <a:pt x="129" y="1223"/>
                      </a:lnTo>
                      <a:lnTo>
                        <a:pt x="135" y="1229"/>
                      </a:lnTo>
                      <a:lnTo>
                        <a:pt x="155" y="1214"/>
                      </a:lnTo>
                      <a:lnTo>
                        <a:pt x="172" y="1215"/>
                      </a:lnTo>
                      <a:lnTo>
                        <a:pt x="172" y="1226"/>
                      </a:lnTo>
                      <a:lnTo>
                        <a:pt x="201" y="1225"/>
                      </a:lnTo>
                      <a:lnTo>
                        <a:pt x="201" y="1212"/>
                      </a:lnTo>
                      <a:lnTo>
                        <a:pt x="215" y="1211"/>
                      </a:lnTo>
                      <a:lnTo>
                        <a:pt x="214" y="1216"/>
                      </a:lnTo>
                      <a:lnTo>
                        <a:pt x="206" y="1216"/>
                      </a:lnTo>
                      <a:lnTo>
                        <a:pt x="207" y="1223"/>
                      </a:lnTo>
                      <a:lnTo>
                        <a:pt x="214" y="1226"/>
                      </a:lnTo>
                      <a:lnTo>
                        <a:pt x="213" y="1231"/>
                      </a:lnTo>
                      <a:lnTo>
                        <a:pt x="201" y="1235"/>
                      </a:lnTo>
                      <a:lnTo>
                        <a:pt x="201" y="1238"/>
                      </a:lnTo>
                      <a:lnTo>
                        <a:pt x="191" y="1230"/>
                      </a:lnTo>
                      <a:lnTo>
                        <a:pt x="174" y="1233"/>
                      </a:lnTo>
                      <a:lnTo>
                        <a:pt x="174" y="1258"/>
                      </a:lnTo>
                      <a:lnTo>
                        <a:pt x="166" y="1253"/>
                      </a:lnTo>
                      <a:lnTo>
                        <a:pt x="167" y="1230"/>
                      </a:lnTo>
                      <a:lnTo>
                        <a:pt x="159" y="1221"/>
                      </a:lnTo>
                      <a:lnTo>
                        <a:pt x="137" y="1237"/>
                      </a:lnTo>
                      <a:lnTo>
                        <a:pt x="125" y="1229"/>
                      </a:lnTo>
                      <a:lnTo>
                        <a:pt x="86" y="1230"/>
                      </a:lnTo>
                      <a:lnTo>
                        <a:pt x="66" y="1221"/>
                      </a:lnTo>
                      <a:lnTo>
                        <a:pt x="59" y="1227"/>
                      </a:lnTo>
                      <a:lnTo>
                        <a:pt x="59" y="1247"/>
                      </a:lnTo>
                      <a:lnTo>
                        <a:pt x="67" y="1264"/>
                      </a:lnTo>
                      <a:lnTo>
                        <a:pt x="59" y="1270"/>
                      </a:lnTo>
                      <a:lnTo>
                        <a:pt x="57" y="1256"/>
                      </a:lnTo>
                      <a:lnTo>
                        <a:pt x="46" y="1254"/>
                      </a:lnTo>
                      <a:lnTo>
                        <a:pt x="49" y="1285"/>
                      </a:lnTo>
                      <a:lnTo>
                        <a:pt x="57" y="1286"/>
                      </a:lnTo>
                      <a:lnTo>
                        <a:pt x="59" y="1299"/>
                      </a:lnTo>
                      <a:lnTo>
                        <a:pt x="74" y="1296"/>
                      </a:lnTo>
                      <a:lnTo>
                        <a:pt x="75" y="1276"/>
                      </a:lnTo>
                      <a:lnTo>
                        <a:pt x="85" y="1276"/>
                      </a:lnTo>
                      <a:lnTo>
                        <a:pt x="79" y="1297"/>
                      </a:lnTo>
                      <a:lnTo>
                        <a:pt x="59" y="1305"/>
                      </a:lnTo>
                      <a:lnTo>
                        <a:pt x="46" y="1301"/>
                      </a:lnTo>
                      <a:lnTo>
                        <a:pt x="40" y="1296"/>
                      </a:lnTo>
                      <a:lnTo>
                        <a:pt x="38" y="1260"/>
                      </a:lnTo>
                      <a:lnTo>
                        <a:pt x="31" y="1260"/>
                      </a:lnTo>
                      <a:lnTo>
                        <a:pt x="28" y="1284"/>
                      </a:lnTo>
                      <a:lnTo>
                        <a:pt x="32" y="1299"/>
                      </a:lnTo>
                      <a:lnTo>
                        <a:pt x="34" y="1300"/>
                      </a:lnTo>
                      <a:lnTo>
                        <a:pt x="36" y="1327"/>
                      </a:lnTo>
                      <a:lnTo>
                        <a:pt x="53" y="1336"/>
                      </a:lnTo>
                      <a:lnTo>
                        <a:pt x="55" y="1327"/>
                      </a:lnTo>
                      <a:lnTo>
                        <a:pt x="62" y="1328"/>
                      </a:lnTo>
                      <a:lnTo>
                        <a:pt x="58" y="1344"/>
                      </a:lnTo>
                      <a:lnTo>
                        <a:pt x="58" y="1352"/>
                      </a:lnTo>
                      <a:lnTo>
                        <a:pt x="67" y="1350"/>
                      </a:lnTo>
                      <a:lnTo>
                        <a:pt x="69" y="1342"/>
                      </a:lnTo>
                      <a:lnTo>
                        <a:pt x="100" y="1319"/>
                      </a:lnTo>
                      <a:lnTo>
                        <a:pt x="100" y="1309"/>
                      </a:lnTo>
                      <a:lnTo>
                        <a:pt x="118" y="1311"/>
                      </a:lnTo>
                      <a:lnTo>
                        <a:pt x="135" y="1303"/>
                      </a:lnTo>
                      <a:lnTo>
                        <a:pt x="148" y="1308"/>
                      </a:lnTo>
                      <a:lnTo>
                        <a:pt x="158" y="1304"/>
                      </a:lnTo>
                      <a:lnTo>
                        <a:pt x="168" y="1313"/>
                      </a:lnTo>
                      <a:lnTo>
                        <a:pt x="140" y="1312"/>
                      </a:lnTo>
                      <a:lnTo>
                        <a:pt x="124" y="1344"/>
                      </a:lnTo>
                      <a:lnTo>
                        <a:pt x="131" y="1313"/>
                      </a:lnTo>
                      <a:lnTo>
                        <a:pt x="109" y="1316"/>
                      </a:lnTo>
                      <a:lnTo>
                        <a:pt x="92" y="1334"/>
                      </a:lnTo>
                      <a:lnTo>
                        <a:pt x="92" y="1343"/>
                      </a:lnTo>
                      <a:lnTo>
                        <a:pt x="100" y="1344"/>
                      </a:lnTo>
                      <a:lnTo>
                        <a:pt x="96" y="1352"/>
                      </a:lnTo>
                      <a:lnTo>
                        <a:pt x="79" y="1348"/>
                      </a:lnTo>
                      <a:lnTo>
                        <a:pt x="55" y="1373"/>
                      </a:lnTo>
                      <a:lnTo>
                        <a:pt x="75" y="1381"/>
                      </a:lnTo>
                      <a:lnTo>
                        <a:pt x="86" y="1379"/>
                      </a:lnTo>
                      <a:lnTo>
                        <a:pt x="92" y="1374"/>
                      </a:lnTo>
                      <a:lnTo>
                        <a:pt x="97" y="1377"/>
                      </a:lnTo>
                      <a:lnTo>
                        <a:pt x="82" y="1391"/>
                      </a:lnTo>
                      <a:lnTo>
                        <a:pt x="70" y="1389"/>
                      </a:lnTo>
                      <a:lnTo>
                        <a:pt x="62" y="1401"/>
                      </a:lnTo>
                      <a:lnTo>
                        <a:pt x="55" y="1394"/>
                      </a:lnTo>
                      <a:lnTo>
                        <a:pt x="42" y="1395"/>
                      </a:lnTo>
                      <a:lnTo>
                        <a:pt x="42" y="1387"/>
                      </a:lnTo>
                      <a:lnTo>
                        <a:pt x="18" y="1404"/>
                      </a:lnTo>
                      <a:lnTo>
                        <a:pt x="16" y="1418"/>
                      </a:lnTo>
                      <a:lnTo>
                        <a:pt x="7" y="1422"/>
                      </a:lnTo>
                      <a:lnTo>
                        <a:pt x="0" y="1457"/>
                      </a:lnTo>
                      <a:lnTo>
                        <a:pt x="8" y="1457"/>
                      </a:lnTo>
                      <a:lnTo>
                        <a:pt x="12" y="1433"/>
                      </a:lnTo>
                      <a:lnTo>
                        <a:pt x="23" y="1435"/>
                      </a:lnTo>
                      <a:lnTo>
                        <a:pt x="31" y="1453"/>
                      </a:lnTo>
                      <a:lnTo>
                        <a:pt x="57" y="1445"/>
                      </a:lnTo>
                      <a:lnTo>
                        <a:pt x="51" y="1425"/>
                      </a:lnTo>
                      <a:lnTo>
                        <a:pt x="57" y="1421"/>
                      </a:lnTo>
                      <a:lnTo>
                        <a:pt x="70" y="1428"/>
                      </a:lnTo>
                      <a:lnTo>
                        <a:pt x="66" y="1432"/>
                      </a:lnTo>
                      <a:lnTo>
                        <a:pt x="77" y="1435"/>
                      </a:lnTo>
                      <a:lnTo>
                        <a:pt x="94" y="1418"/>
                      </a:lnTo>
                      <a:lnTo>
                        <a:pt x="101" y="1425"/>
                      </a:lnTo>
                      <a:lnTo>
                        <a:pt x="89" y="1439"/>
                      </a:lnTo>
                      <a:lnTo>
                        <a:pt x="69" y="1443"/>
                      </a:lnTo>
                      <a:lnTo>
                        <a:pt x="67" y="1455"/>
                      </a:lnTo>
                      <a:lnTo>
                        <a:pt x="77" y="1457"/>
                      </a:lnTo>
                      <a:lnTo>
                        <a:pt x="51" y="1483"/>
                      </a:lnTo>
                      <a:lnTo>
                        <a:pt x="51" y="1490"/>
                      </a:lnTo>
                      <a:lnTo>
                        <a:pt x="65" y="1490"/>
                      </a:lnTo>
                      <a:lnTo>
                        <a:pt x="70" y="1484"/>
                      </a:lnTo>
                      <a:lnTo>
                        <a:pt x="94" y="1490"/>
                      </a:lnTo>
                      <a:lnTo>
                        <a:pt x="88" y="1499"/>
                      </a:lnTo>
                      <a:lnTo>
                        <a:pt x="65" y="1495"/>
                      </a:lnTo>
                      <a:lnTo>
                        <a:pt x="65" y="1506"/>
                      </a:lnTo>
                      <a:lnTo>
                        <a:pt x="61" y="1509"/>
                      </a:lnTo>
                      <a:lnTo>
                        <a:pt x="40" y="1488"/>
                      </a:lnTo>
                      <a:lnTo>
                        <a:pt x="28" y="1488"/>
                      </a:lnTo>
                      <a:lnTo>
                        <a:pt x="19" y="1511"/>
                      </a:lnTo>
                      <a:lnTo>
                        <a:pt x="19" y="1533"/>
                      </a:lnTo>
                      <a:lnTo>
                        <a:pt x="69" y="1584"/>
                      </a:lnTo>
                      <a:lnTo>
                        <a:pt x="88" y="1584"/>
                      </a:lnTo>
                      <a:lnTo>
                        <a:pt x="85" y="1588"/>
                      </a:lnTo>
                      <a:lnTo>
                        <a:pt x="75" y="1601"/>
                      </a:lnTo>
                      <a:lnTo>
                        <a:pt x="82" y="1608"/>
                      </a:lnTo>
                      <a:lnTo>
                        <a:pt x="104" y="1609"/>
                      </a:lnTo>
                      <a:lnTo>
                        <a:pt x="110" y="1623"/>
                      </a:lnTo>
                      <a:lnTo>
                        <a:pt x="147" y="1623"/>
                      </a:lnTo>
                      <a:lnTo>
                        <a:pt x="167" y="1623"/>
                      </a:lnTo>
                      <a:lnTo>
                        <a:pt x="175" y="1612"/>
                      </a:lnTo>
                      <a:lnTo>
                        <a:pt x="182" y="1619"/>
                      </a:lnTo>
                      <a:lnTo>
                        <a:pt x="214" y="1607"/>
                      </a:lnTo>
                      <a:lnTo>
                        <a:pt x="261" y="1557"/>
                      </a:lnTo>
                      <a:lnTo>
                        <a:pt x="252" y="1550"/>
                      </a:lnTo>
                      <a:lnTo>
                        <a:pt x="273" y="1550"/>
                      </a:lnTo>
                      <a:lnTo>
                        <a:pt x="279" y="1530"/>
                      </a:lnTo>
                      <a:lnTo>
                        <a:pt x="300" y="1533"/>
                      </a:lnTo>
                      <a:lnTo>
                        <a:pt x="287" y="1513"/>
                      </a:lnTo>
                      <a:lnTo>
                        <a:pt x="285" y="1503"/>
                      </a:lnTo>
                      <a:lnTo>
                        <a:pt x="293" y="1506"/>
                      </a:lnTo>
                      <a:lnTo>
                        <a:pt x="296" y="1513"/>
                      </a:lnTo>
                      <a:lnTo>
                        <a:pt x="306" y="1518"/>
                      </a:lnTo>
                      <a:lnTo>
                        <a:pt x="307" y="1527"/>
                      </a:lnTo>
                      <a:lnTo>
                        <a:pt x="335" y="1526"/>
                      </a:lnTo>
                      <a:lnTo>
                        <a:pt x="341" y="1517"/>
                      </a:lnTo>
                      <a:lnTo>
                        <a:pt x="343" y="1505"/>
                      </a:lnTo>
                      <a:lnTo>
                        <a:pt x="358" y="1478"/>
                      </a:lnTo>
                      <a:lnTo>
                        <a:pt x="345" y="1451"/>
                      </a:lnTo>
                      <a:lnTo>
                        <a:pt x="341" y="1440"/>
                      </a:lnTo>
                      <a:lnTo>
                        <a:pt x="347" y="1440"/>
                      </a:lnTo>
                      <a:lnTo>
                        <a:pt x="359" y="1464"/>
                      </a:lnTo>
                      <a:lnTo>
                        <a:pt x="359" y="1424"/>
                      </a:lnTo>
                      <a:lnTo>
                        <a:pt x="369" y="1414"/>
                      </a:lnTo>
                      <a:lnTo>
                        <a:pt x="374" y="1416"/>
                      </a:lnTo>
                      <a:lnTo>
                        <a:pt x="374" y="1424"/>
                      </a:lnTo>
                      <a:lnTo>
                        <a:pt x="367" y="1424"/>
                      </a:lnTo>
                      <a:lnTo>
                        <a:pt x="363" y="1470"/>
                      </a:lnTo>
                      <a:lnTo>
                        <a:pt x="386" y="1510"/>
                      </a:lnTo>
                      <a:lnTo>
                        <a:pt x="405" y="1502"/>
                      </a:lnTo>
                      <a:lnTo>
                        <a:pt x="396" y="1521"/>
                      </a:lnTo>
                      <a:lnTo>
                        <a:pt x="419" y="1518"/>
                      </a:lnTo>
                      <a:lnTo>
                        <a:pt x="417" y="1530"/>
                      </a:lnTo>
                      <a:lnTo>
                        <a:pt x="412" y="1533"/>
                      </a:lnTo>
                      <a:lnTo>
                        <a:pt x="412" y="1550"/>
                      </a:lnTo>
                      <a:lnTo>
                        <a:pt x="423" y="1550"/>
                      </a:lnTo>
                      <a:lnTo>
                        <a:pt x="447" y="1513"/>
                      </a:lnTo>
                      <a:lnTo>
                        <a:pt x="436" y="1465"/>
                      </a:lnTo>
                      <a:lnTo>
                        <a:pt x="450" y="1451"/>
                      </a:lnTo>
                      <a:lnTo>
                        <a:pt x="450" y="1436"/>
                      </a:lnTo>
                      <a:lnTo>
                        <a:pt x="467" y="1436"/>
                      </a:lnTo>
                      <a:lnTo>
                        <a:pt x="497" y="1406"/>
                      </a:lnTo>
                      <a:lnTo>
                        <a:pt x="497" y="1371"/>
                      </a:lnTo>
                      <a:lnTo>
                        <a:pt x="510" y="1358"/>
                      </a:lnTo>
                      <a:lnTo>
                        <a:pt x="491" y="1303"/>
                      </a:lnTo>
                      <a:lnTo>
                        <a:pt x="491" y="1268"/>
                      </a:lnTo>
                      <a:lnTo>
                        <a:pt x="522" y="1237"/>
                      </a:lnTo>
                      <a:lnTo>
                        <a:pt x="522" y="1206"/>
                      </a:lnTo>
                      <a:lnTo>
                        <a:pt x="503" y="1206"/>
                      </a:lnTo>
                      <a:lnTo>
                        <a:pt x="489" y="1191"/>
                      </a:lnTo>
                      <a:lnTo>
                        <a:pt x="516" y="1120"/>
                      </a:lnTo>
                      <a:lnTo>
                        <a:pt x="503" y="1097"/>
                      </a:lnTo>
                      <a:lnTo>
                        <a:pt x="528" y="1058"/>
                      </a:lnTo>
                      <a:lnTo>
                        <a:pt x="522" y="1040"/>
                      </a:lnTo>
                      <a:lnTo>
                        <a:pt x="533" y="1016"/>
                      </a:lnTo>
                      <a:lnTo>
                        <a:pt x="533" y="951"/>
                      </a:lnTo>
                      <a:lnTo>
                        <a:pt x="577" y="907"/>
                      </a:lnTo>
                      <a:lnTo>
                        <a:pt x="626" y="922"/>
                      </a:lnTo>
                      <a:lnTo>
                        <a:pt x="646" y="902"/>
                      </a:lnTo>
                      <a:lnTo>
                        <a:pt x="646" y="871"/>
                      </a:lnTo>
                      <a:lnTo>
                        <a:pt x="629" y="864"/>
                      </a:lnTo>
                      <a:lnTo>
                        <a:pt x="611" y="854"/>
                      </a:lnTo>
                      <a:lnTo>
                        <a:pt x="643" y="823"/>
                      </a:lnTo>
                      <a:lnTo>
                        <a:pt x="685" y="688"/>
                      </a:lnTo>
                      <a:lnTo>
                        <a:pt x="678" y="665"/>
                      </a:lnTo>
                      <a:lnTo>
                        <a:pt x="677" y="647"/>
                      </a:lnTo>
                      <a:lnTo>
                        <a:pt x="711" y="650"/>
                      </a:lnTo>
                      <a:lnTo>
                        <a:pt x="736" y="624"/>
                      </a:lnTo>
                      <a:lnTo>
                        <a:pt x="727" y="605"/>
                      </a:lnTo>
                      <a:lnTo>
                        <a:pt x="742" y="592"/>
                      </a:lnTo>
                      <a:lnTo>
                        <a:pt x="759" y="592"/>
                      </a:lnTo>
                      <a:lnTo>
                        <a:pt x="800" y="534"/>
                      </a:lnTo>
                      <a:lnTo>
                        <a:pt x="778" y="492"/>
                      </a:lnTo>
                      <a:lnTo>
                        <a:pt x="785" y="486"/>
                      </a:lnTo>
                      <a:lnTo>
                        <a:pt x="805" y="486"/>
                      </a:lnTo>
                      <a:lnTo>
                        <a:pt x="820" y="439"/>
                      </a:lnTo>
                      <a:lnTo>
                        <a:pt x="845" y="420"/>
                      </a:lnTo>
                      <a:lnTo>
                        <a:pt x="856" y="430"/>
                      </a:lnTo>
                      <a:lnTo>
                        <a:pt x="888" y="398"/>
                      </a:lnTo>
                      <a:lnTo>
                        <a:pt x="888" y="373"/>
                      </a:lnTo>
                      <a:lnTo>
                        <a:pt x="911" y="350"/>
                      </a:lnTo>
                      <a:lnTo>
                        <a:pt x="921" y="360"/>
                      </a:lnTo>
                      <a:lnTo>
                        <a:pt x="965" y="360"/>
                      </a:lnTo>
                      <a:lnTo>
                        <a:pt x="979" y="374"/>
                      </a:lnTo>
                      <a:lnTo>
                        <a:pt x="992" y="359"/>
                      </a:lnTo>
                      <a:lnTo>
                        <a:pt x="979" y="335"/>
                      </a:lnTo>
                      <a:lnTo>
                        <a:pt x="1003" y="309"/>
                      </a:lnTo>
                      <a:lnTo>
                        <a:pt x="988" y="295"/>
                      </a:lnTo>
                      <a:lnTo>
                        <a:pt x="988" y="285"/>
                      </a:lnTo>
                      <a:lnTo>
                        <a:pt x="1015" y="286"/>
                      </a:lnTo>
                      <a:lnTo>
                        <a:pt x="1023" y="278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1" name="Freeform 300"/>
                <p:cNvSpPr>
                  <a:spLocks/>
                </p:cNvSpPr>
                <p:nvPr/>
              </p:nvSpPr>
              <p:spPr bwMode="auto">
                <a:xfrm>
                  <a:off x="4528" y="989"/>
                  <a:ext cx="42" cy="27"/>
                </a:xfrm>
                <a:custGeom>
                  <a:avLst/>
                  <a:gdLst/>
                  <a:ahLst/>
                  <a:cxnLst>
                    <a:cxn ang="0">
                      <a:pos x="42" y="0"/>
                    </a:cxn>
                    <a:cxn ang="0">
                      <a:pos x="50" y="21"/>
                    </a:cxn>
                    <a:cxn ang="0">
                      <a:pos x="30" y="29"/>
                    </a:cxn>
                    <a:cxn ang="0">
                      <a:pos x="10" y="33"/>
                    </a:cxn>
                    <a:cxn ang="0">
                      <a:pos x="0" y="23"/>
                    </a:cxn>
                    <a:cxn ang="0">
                      <a:pos x="0" y="11"/>
                    </a:cxn>
                    <a:cxn ang="0">
                      <a:pos x="10" y="10"/>
                    </a:cxn>
                    <a:cxn ang="0">
                      <a:pos x="42" y="0"/>
                    </a:cxn>
                  </a:cxnLst>
                  <a:rect l="0" t="0" r="r" b="b"/>
                  <a:pathLst>
                    <a:path w="50" h="33">
                      <a:moveTo>
                        <a:pt x="42" y="0"/>
                      </a:moveTo>
                      <a:lnTo>
                        <a:pt x="50" y="21"/>
                      </a:lnTo>
                      <a:lnTo>
                        <a:pt x="30" y="29"/>
                      </a:lnTo>
                      <a:lnTo>
                        <a:pt x="10" y="33"/>
                      </a:lnTo>
                      <a:lnTo>
                        <a:pt x="0" y="23"/>
                      </a:lnTo>
                      <a:lnTo>
                        <a:pt x="0" y="11"/>
                      </a:lnTo>
                      <a:lnTo>
                        <a:pt x="10" y="10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2" name="Freeform 301"/>
                <p:cNvSpPr>
                  <a:spLocks/>
                </p:cNvSpPr>
                <p:nvPr/>
              </p:nvSpPr>
              <p:spPr bwMode="auto">
                <a:xfrm>
                  <a:off x="4556" y="1000"/>
                  <a:ext cx="27" cy="4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13" y="17"/>
                    </a:cxn>
                    <a:cxn ang="0">
                      <a:pos x="0" y="31"/>
                    </a:cxn>
                    <a:cxn ang="0">
                      <a:pos x="16" y="48"/>
                    </a:cxn>
                    <a:cxn ang="0">
                      <a:pos x="32" y="25"/>
                    </a:cxn>
                    <a:cxn ang="0">
                      <a:pos x="32" y="3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32" h="48">
                      <a:moveTo>
                        <a:pt x="23" y="0"/>
                      </a:moveTo>
                      <a:lnTo>
                        <a:pt x="13" y="17"/>
                      </a:lnTo>
                      <a:lnTo>
                        <a:pt x="0" y="31"/>
                      </a:lnTo>
                      <a:lnTo>
                        <a:pt x="16" y="48"/>
                      </a:lnTo>
                      <a:lnTo>
                        <a:pt x="32" y="25"/>
                      </a:lnTo>
                      <a:lnTo>
                        <a:pt x="32" y="3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3" name="Freeform 302"/>
                <p:cNvSpPr>
                  <a:spLocks/>
                </p:cNvSpPr>
                <p:nvPr/>
              </p:nvSpPr>
              <p:spPr bwMode="auto">
                <a:xfrm>
                  <a:off x="4587" y="982"/>
                  <a:ext cx="19" cy="2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29"/>
                    </a:cxn>
                    <a:cxn ang="0">
                      <a:pos x="12" y="29"/>
                    </a:cxn>
                    <a:cxn ang="0">
                      <a:pos x="23" y="14"/>
                    </a:cxn>
                    <a:cxn ang="0">
                      <a:pos x="23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3" h="29">
                      <a:moveTo>
                        <a:pt x="0" y="0"/>
                      </a:moveTo>
                      <a:lnTo>
                        <a:pt x="4" y="29"/>
                      </a:lnTo>
                      <a:lnTo>
                        <a:pt x="12" y="29"/>
                      </a:lnTo>
                      <a:lnTo>
                        <a:pt x="23" y="14"/>
                      </a:lnTo>
                      <a:lnTo>
                        <a:pt x="23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4" name="Freeform 303"/>
                <p:cNvSpPr>
                  <a:spLocks/>
                </p:cNvSpPr>
                <p:nvPr/>
              </p:nvSpPr>
              <p:spPr bwMode="auto">
                <a:xfrm>
                  <a:off x="4469" y="1045"/>
                  <a:ext cx="20" cy="20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9" y="0"/>
                    </a:cxn>
                    <a:cxn ang="0">
                      <a:pos x="24" y="21"/>
                    </a:cxn>
                    <a:cxn ang="0">
                      <a:pos x="4" y="24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24" h="24">
                      <a:moveTo>
                        <a:pt x="0" y="5"/>
                      </a:moveTo>
                      <a:lnTo>
                        <a:pt x="19" y="0"/>
                      </a:lnTo>
                      <a:lnTo>
                        <a:pt x="24" y="21"/>
                      </a:lnTo>
                      <a:lnTo>
                        <a:pt x="4" y="24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5" name="Freeform 304"/>
                <p:cNvSpPr>
                  <a:spLocks/>
                </p:cNvSpPr>
                <p:nvPr/>
              </p:nvSpPr>
              <p:spPr bwMode="auto">
                <a:xfrm>
                  <a:off x="4407" y="1070"/>
                  <a:ext cx="34" cy="19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40" y="2"/>
                    </a:cxn>
                    <a:cxn ang="0">
                      <a:pos x="40" y="12"/>
                    </a:cxn>
                    <a:cxn ang="0">
                      <a:pos x="26" y="23"/>
                    </a:cxn>
                    <a:cxn ang="0">
                      <a:pos x="9" y="23"/>
                    </a:cxn>
                    <a:cxn ang="0">
                      <a:pos x="0" y="12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" h="23">
                      <a:moveTo>
                        <a:pt x="18" y="0"/>
                      </a:moveTo>
                      <a:lnTo>
                        <a:pt x="40" y="2"/>
                      </a:lnTo>
                      <a:lnTo>
                        <a:pt x="40" y="12"/>
                      </a:lnTo>
                      <a:lnTo>
                        <a:pt x="26" y="23"/>
                      </a:lnTo>
                      <a:lnTo>
                        <a:pt x="9" y="23"/>
                      </a:lnTo>
                      <a:lnTo>
                        <a:pt x="0" y="12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6" name="Freeform 305"/>
                <p:cNvSpPr>
                  <a:spLocks/>
                </p:cNvSpPr>
                <p:nvPr/>
              </p:nvSpPr>
              <p:spPr bwMode="auto">
                <a:xfrm>
                  <a:off x="4384" y="1102"/>
                  <a:ext cx="17" cy="16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21" y="0"/>
                    </a:cxn>
                    <a:cxn ang="0">
                      <a:pos x="21" y="17"/>
                    </a:cxn>
                    <a:cxn ang="0">
                      <a:pos x="0" y="19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21" h="19">
                      <a:moveTo>
                        <a:pt x="0" y="4"/>
                      </a:moveTo>
                      <a:lnTo>
                        <a:pt x="21" y="0"/>
                      </a:lnTo>
                      <a:lnTo>
                        <a:pt x="21" y="17"/>
                      </a:lnTo>
                      <a:lnTo>
                        <a:pt x="0" y="19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7" name="Freeform 306"/>
                <p:cNvSpPr>
                  <a:spLocks/>
                </p:cNvSpPr>
                <p:nvPr/>
              </p:nvSpPr>
              <p:spPr bwMode="auto">
                <a:xfrm>
                  <a:off x="4324" y="1117"/>
                  <a:ext cx="55" cy="58"/>
                </a:xfrm>
                <a:custGeom>
                  <a:avLst/>
                  <a:gdLst/>
                  <a:ahLst/>
                  <a:cxnLst>
                    <a:cxn ang="0">
                      <a:pos x="11" y="21"/>
                    </a:cxn>
                    <a:cxn ang="0">
                      <a:pos x="33" y="20"/>
                    </a:cxn>
                    <a:cxn ang="0">
                      <a:pos x="33" y="12"/>
                    </a:cxn>
                    <a:cxn ang="0">
                      <a:pos x="54" y="0"/>
                    </a:cxn>
                    <a:cxn ang="0">
                      <a:pos x="66" y="21"/>
                    </a:cxn>
                    <a:cxn ang="0">
                      <a:pos x="61" y="31"/>
                    </a:cxn>
                    <a:cxn ang="0">
                      <a:pos x="58" y="50"/>
                    </a:cxn>
                    <a:cxn ang="0">
                      <a:pos x="33" y="50"/>
                    </a:cxn>
                    <a:cxn ang="0">
                      <a:pos x="23" y="69"/>
                    </a:cxn>
                    <a:cxn ang="0">
                      <a:pos x="8" y="66"/>
                    </a:cxn>
                    <a:cxn ang="0">
                      <a:pos x="0" y="59"/>
                    </a:cxn>
                    <a:cxn ang="0">
                      <a:pos x="10" y="55"/>
                    </a:cxn>
                    <a:cxn ang="0">
                      <a:pos x="27" y="43"/>
                    </a:cxn>
                    <a:cxn ang="0">
                      <a:pos x="18" y="35"/>
                    </a:cxn>
                    <a:cxn ang="0">
                      <a:pos x="11" y="21"/>
                    </a:cxn>
                  </a:cxnLst>
                  <a:rect l="0" t="0" r="r" b="b"/>
                  <a:pathLst>
                    <a:path w="66" h="69">
                      <a:moveTo>
                        <a:pt x="11" y="21"/>
                      </a:moveTo>
                      <a:lnTo>
                        <a:pt x="33" y="20"/>
                      </a:lnTo>
                      <a:lnTo>
                        <a:pt x="33" y="12"/>
                      </a:lnTo>
                      <a:lnTo>
                        <a:pt x="54" y="0"/>
                      </a:lnTo>
                      <a:lnTo>
                        <a:pt x="66" y="21"/>
                      </a:lnTo>
                      <a:lnTo>
                        <a:pt x="61" y="31"/>
                      </a:lnTo>
                      <a:lnTo>
                        <a:pt x="58" y="50"/>
                      </a:lnTo>
                      <a:lnTo>
                        <a:pt x="33" y="50"/>
                      </a:lnTo>
                      <a:lnTo>
                        <a:pt x="23" y="69"/>
                      </a:lnTo>
                      <a:lnTo>
                        <a:pt x="8" y="66"/>
                      </a:lnTo>
                      <a:lnTo>
                        <a:pt x="0" y="59"/>
                      </a:lnTo>
                      <a:lnTo>
                        <a:pt x="10" y="55"/>
                      </a:lnTo>
                      <a:lnTo>
                        <a:pt x="27" y="43"/>
                      </a:lnTo>
                      <a:lnTo>
                        <a:pt x="18" y="35"/>
                      </a:lnTo>
                      <a:lnTo>
                        <a:pt x="11" y="21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8" name="Freeform 307"/>
                <p:cNvSpPr>
                  <a:spLocks/>
                </p:cNvSpPr>
                <p:nvPr/>
              </p:nvSpPr>
              <p:spPr bwMode="auto">
                <a:xfrm>
                  <a:off x="4274" y="1146"/>
                  <a:ext cx="38" cy="40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27" y="4"/>
                    </a:cxn>
                    <a:cxn ang="0">
                      <a:pos x="46" y="0"/>
                    </a:cxn>
                    <a:cxn ang="0">
                      <a:pos x="42" y="20"/>
                    </a:cxn>
                    <a:cxn ang="0">
                      <a:pos x="23" y="39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46" h="48">
                      <a:moveTo>
                        <a:pt x="0" y="48"/>
                      </a:moveTo>
                      <a:lnTo>
                        <a:pt x="27" y="4"/>
                      </a:lnTo>
                      <a:lnTo>
                        <a:pt x="46" y="0"/>
                      </a:lnTo>
                      <a:lnTo>
                        <a:pt x="42" y="20"/>
                      </a:lnTo>
                      <a:lnTo>
                        <a:pt x="23" y="39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29" name="Freeform 308"/>
                <p:cNvSpPr>
                  <a:spLocks/>
                </p:cNvSpPr>
                <p:nvPr/>
              </p:nvSpPr>
              <p:spPr bwMode="auto">
                <a:xfrm>
                  <a:off x="4420" y="1043"/>
                  <a:ext cx="16" cy="15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9" y="11"/>
                    </a:cxn>
                    <a:cxn ang="0">
                      <a:pos x="12" y="18"/>
                    </a:cxn>
                    <a:cxn ang="0">
                      <a:pos x="0" y="1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9" h="18">
                      <a:moveTo>
                        <a:pt x="9" y="0"/>
                      </a:moveTo>
                      <a:lnTo>
                        <a:pt x="19" y="11"/>
                      </a:lnTo>
                      <a:lnTo>
                        <a:pt x="12" y="18"/>
                      </a:lnTo>
                      <a:lnTo>
                        <a:pt x="0" y="18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0" name="Freeform 309"/>
                <p:cNvSpPr>
                  <a:spLocks/>
                </p:cNvSpPr>
                <p:nvPr/>
              </p:nvSpPr>
              <p:spPr bwMode="auto">
                <a:xfrm>
                  <a:off x="4440" y="1040"/>
                  <a:ext cx="16" cy="2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0"/>
                    </a:cxn>
                    <a:cxn ang="0">
                      <a:pos x="8" y="27"/>
                    </a:cxn>
                    <a:cxn ang="0">
                      <a:pos x="19" y="27"/>
                    </a:cxn>
                    <a:cxn ang="0">
                      <a:pos x="20" y="15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20" h="27">
                      <a:moveTo>
                        <a:pt x="5" y="0"/>
                      </a:moveTo>
                      <a:lnTo>
                        <a:pt x="0" y="10"/>
                      </a:lnTo>
                      <a:lnTo>
                        <a:pt x="8" y="27"/>
                      </a:lnTo>
                      <a:lnTo>
                        <a:pt x="19" y="27"/>
                      </a:lnTo>
                      <a:lnTo>
                        <a:pt x="20" y="15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1" name="Freeform 310"/>
                <p:cNvSpPr>
                  <a:spLocks/>
                </p:cNvSpPr>
                <p:nvPr/>
              </p:nvSpPr>
              <p:spPr bwMode="auto">
                <a:xfrm>
                  <a:off x="4250" y="1183"/>
                  <a:ext cx="73" cy="83"/>
                </a:xfrm>
                <a:custGeom>
                  <a:avLst/>
                  <a:gdLst/>
                  <a:ahLst/>
                  <a:cxnLst>
                    <a:cxn ang="0">
                      <a:pos x="41" y="10"/>
                    </a:cxn>
                    <a:cxn ang="0">
                      <a:pos x="49" y="10"/>
                    </a:cxn>
                    <a:cxn ang="0">
                      <a:pos x="52" y="35"/>
                    </a:cxn>
                    <a:cxn ang="0">
                      <a:pos x="61" y="27"/>
                    </a:cxn>
                    <a:cxn ang="0">
                      <a:pos x="66" y="11"/>
                    </a:cxn>
                    <a:cxn ang="0">
                      <a:pos x="75" y="2"/>
                    </a:cxn>
                    <a:cxn ang="0">
                      <a:pos x="86" y="0"/>
                    </a:cxn>
                    <a:cxn ang="0">
                      <a:pos x="87" y="8"/>
                    </a:cxn>
                    <a:cxn ang="0">
                      <a:pos x="74" y="14"/>
                    </a:cxn>
                    <a:cxn ang="0">
                      <a:pos x="80" y="20"/>
                    </a:cxn>
                    <a:cxn ang="0">
                      <a:pos x="75" y="54"/>
                    </a:cxn>
                    <a:cxn ang="0">
                      <a:pos x="53" y="54"/>
                    </a:cxn>
                    <a:cxn ang="0">
                      <a:pos x="55" y="69"/>
                    </a:cxn>
                    <a:cxn ang="0">
                      <a:pos x="35" y="82"/>
                    </a:cxn>
                    <a:cxn ang="0">
                      <a:pos x="20" y="80"/>
                    </a:cxn>
                    <a:cxn ang="0">
                      <a:pos x="5" y="99"/>
                    </a:cxn>
                    <a:cxn ang="0">
                      <a:pos x="0" y="90"/>
                    </a:cxn>
                    <a:cxn ang="0">
                      <a:pos x="17" y="65"/>
                    </a:cxn>
                    <a:cxn ang="0">
                      <a:pos x="21" y="51"/>
                    </a:cxn>
                    <a:cxn ang="0">
                      <a:pos x="33" y="42"/>
                    </a:cxn>
                    <a:cxn ang="0">
                      <a:pos x="31" y="27"/>
                    </a:cxn>
                    <a:cxn ang="0">
                      <a:pos x="41" y="10"/>
                    </a:cxn>
                  </a:cxnLst>
                  <a:rect l="0" t="0" r="r" b="b"/>
                  <a:pathLst>
                    <a:path w="87" h="99">
                      <a:moveTo>
                        <a:pt x="41" y="10"/>
                      </a:moveTo>
                      <a:lnTo>
                        <a:pt x="49" y="10"/>
                      </a:lnTo>
                      <a:lnTo>
                        <a:pt x="52" y="35"/>
                      </a:lnTo>
                      <a:lnTo>
                        <a:pt x="61" y="27"/>
                      </a:lnTo>
                      <a:lnTo>
                        <a:pt x="66" y="11"/>
                      </a:lnTo>
                      <a:lnTo>
                        <a:pt x="75" y="2"/>
                      </a:lnTo>
                      <a:lnTo>
                        <a:pt x="86" y="0"/>
                      </a:lnTo>
                      <a:lnTo>
                        <a:pt x="87" y="8"/>
                      </a:lnTo>
                      <a:lnTo>
                        <a:pt x="74" y="14"/>
                      </a:lnTo>
                      <a:lnTo>
                        <a:pt x="80" y="20"/>
                      </a:lnTo>
                      <a:lnTo>
                        <a:pt x="75" y="54"/>
                      </a:lnTo>
                      <a:lnTo>
                        <a:pt x="53" y="54"/>
                      </a:lnTo>
                      <a:lnTo>
                        <a:pt x="55" y="69"/>
                      </a:lnTo>
                      <a:lnTo>
                        <a:pt x="35" y="82"/>
                      </a:lnTo>
                      <a:lnTo>
                        <a:pt x="20" y="80"/>
                      </a:lnTo>
                      <a:lnTo>
                        <a:pt x="5" y="99"/>
                      </a:lnTo>
                      <a:lnTo>
                        <a:pt x="0" y="90"/>
                      </a:lnTo>
                      <a:lnTo>
                        <a:pt x="17" y="65"/>
                      </a:lnTo>
                      <a:lnTo>
                        <a:pt x="21" y="51"/>
                      </a:lnTo>
                      <a:lnTo>
                        <a:pt x="33" y="42"/>
                      </a:lnTo>
                      <a:lnTo>
                        <a:pt x="31" y="27"/>
                      </a:lnTo>
                      <a:lnTo>
                        <a:pt x="41" y="1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2" name="Freeform 311"/>
                <p:cNvSpPr>
                  <a:spLocks/>
                </p:cNvSpPr>
                <p:nvPr/>
              </p:nvSpPr>
              <p:spPr bwMode="auto">
                <a:xfrm>
                  <a:off x="4232" y="1176"/>
                  <a:ext cx="37" cy="48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22" y="23"/>
                    </a:cxn>
                    <a:cxn ang="0">
                      <a:pos x="31" y="0"/>
                    </a:cxn>
                    <a:cxn ang="0">
                      <a:pos x="40" y="1"/>
                    </a:cxn>
                    <a:cxn ang="0">
                      <a:pos x="44" y="47"/>
                    </a:cxn>
                    <a:cxn ang="0">
                      <a:pos x="32" y="58"/>
                    </a:cxn>
                    <a:cxn ang="0">
                      <a:pos x="0" y="51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44" h="58">
                      <a:moveTo>
                        <a:pt x="0" y="24"/>
                      </a:moveTo>
                      <a:lnTo>
                        <a:pt x="22" y="23"/>
                      </a:lnTo>
                      <a:lnTo>
                        <a:pt x="31" y="0"/>
                      </a:lnTo>
                      <a:lnTo>
                        <a:pt x="40" y="1"/>
                      </a:lnTo>
                      <a:lnTo>
                        <a:pt x="44" y="47"/>
                      </a:lnTo>
                      <a:lnTo>
                        <a:pt x="32" y="58"/>
                      </a:lnTo>
                      <a:lnTo>
                        <a:pt x="0" y="51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3" name="Freeform 312"/>
                <p:cNvSpPr>
                  <a:spLocks/>
                </p:cNvSpPr>
                <p:nvPr/>
              </p:nvSpPr>
              <p:spPr bwMode="auto">
                <a:xfrm>
                  <a:off x="4106" y="1229"/>
                  <a:ext cx="154" cy="83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14" y="57"/>
                    </a:cxn>
                    <a:cxn ang="0">
                      <a:pos x="30" y="41"/>
                    </a:cxn>
                    <a:cxn ang="0">
                      <a:pos x="42" y="46"/>
                    </a:cxn>
                    <a:cxn ang="0">
                      <a:pos x="47" y="41"/>
                    </a:cxn>
                    <a:cxn ang="0">
                      <a:pos x="54" y="41"/>
                    </a:cxn>
                    <a:cxn ang="0">
                      <a:pos x="51" y="53"/>
                    </a:cxn>
                    <a:cxn ang="0">
                      <a:pos x="70" y="23"/>
                    </a:cxn>
                    <a:cxn ang="0">
                      <a:pos x="84" y="22"/>
                    </a:cxn>
                    <a:cxn ang="0">
                      <a:pos x="93" y="13"/>
                    </a:cxn>
                    <a:cxn ang="0">
                      <a:pos x="107" y="23"/>
                    </a:cxn>
                    <a:cxn ang="0">
                      <a:pos x="117" y="30"/>
                    </a:cxn>
                    <a:cxn ang="0">
                      <a:pos x="120" y="30"/>
                    </a:cxn>
                    <a:cxn ang="0">
                      <a:pos x="127" y="29"/>
                    </a:cxn>
                    <a:cxn ang="0">
                      <a:pos x="134" y="19"/>
                    </a:cxn>
                    <a:cxn ang="0">
                      <a:pos x="160" y="19"/>
                    </a:cxn>
                    <a:cxn ang="0">
                      <a:pos x="160" y="10"/>
                    </a:cxn>
                    <a:cxn ang="0">
                      <a:pos x="158" y="0"/>
                    </a:cxn>
                    <a:cxn ang="0">
                      <a:pos x="185" y="0"/>
                    </a:cxn>
                    <a:cxn ang="0">
                      <a:pos x="169" y="7"/>
                    </a:cxn>
                    <a:cxn ang="0">
                      <a:pos x="169" y="18"/>
                    </a:cxn>
                    <a:cxn ang="0">
                      <a:pos x="174" y="18"/>
                    </a:cxn>
                    <a:cxn ang="0">
                      <a:pos x="158" y="46"/>
                    </a:cxn>
                    <a:cxn ang="0">
                      <a:pos x="150" y="46"/>
                    </a:cxn>
                    <a:cxn ang="0">
                      <a:pos x="115" y="66"/>
                    </a:cxn>
                    <a:cxn ang="0">
                      <a:pos x="111" y="48"/>
                    </a:cxn>
                    <a:cxn ang="0">
                      <a:pos x="121" y="37"/>
                    </a:cxn>
                    <a:cxn ang="0">
                      <a:pos x="120" y="34"/>
                    </a:cxn>
                    <a:cxn ang="0">
                      <a:pos x="112" y="34"/>
                    </a:cxn>
                    <a:cxn ang="0">
                      <a:pos x="99" y="48"/>
                    </a:cxn>
                    <a:cxn ang="0">
                      <a:pos x="89" y="57"/>
                    </a:cxn>
                    <a:cxn ang="0">
                      <a:pos x="81" y="65"/>
                    </a:cxn>
                    <a:cxn ang="0">
                      <a:pos x="62" y="62"/>
                    </a:cxn>
                    <a:cxn ang="0">
                      <a:pos x="54" y="54"/>
                    </a:cxn>
                    <a:cxn ang="0">
                      <a:pos x="47" y="61"/>
                    </a:cxn>
                    <a:cxn ang="0">
                      <a:pos x="31" y="77"/>
                    </a:cxn>
                    <a:cxn ang="0">
                      <a:pos x="20" y="77"/>
                    </a:cxn>
                    <a:cxn ang="0">
                      <a:pos x="16" y="87"/>
                    </a:cxn>
                    <a:cxn ang="0">
                      <a:pos x="0" y="99"/>
                    </a:cxn>
                  </a:cxnLst>
                  <a:rect l="0" t="0" r="r" b="b"/>
                  <a:pathLst>
                    <a:path w="185" h="99">
                      <a:moveTo>
                        <a:pt x="0" y="99"/>
                      </a:moveTo>
                      <a:lnTo>
                        <a:pt x="14" y="57"/>
                      </a:lnTo>
                      <a:lnTo>
                        <a:pt x="30" y="41"/>
                      </a:lnTo>
                      <a:lnTo>
                        <a:pt x="42" y="46"/>
                      </a:lnTo>
                      <a:lnTo>
                        <a:pt x="47" y="41"/>
                      </a:lnTo>
                      <a:lnTo>
                        <a:pt x="54" y="41"/>
                      </a:lnTo>
                      <a:lnTo>
                        <a:pt x="51" y="53"/>
                      </a:lnTo>
                      <a:lnTo>
                        <a:pt x="70" y="23"/>
                      </a:lnTo>
                      <a:lnTo>
                        <a:pt x="84" y="22"/>
                      </a:lnTo>
                      <a:lnTo>
                        <a:pt x="93" y="13"/>
                      </a:lnTo>
                      <a:lnTo>
                        <a:pt x="107" y="23"/>
                      </a:lnTo>
                      <a:lnTo>
                        <a:pt x="117" y="30"/>
                      </a:lnTo>
                      <a:lnTo>
                        <a:pt x="120" y="30"/>
                      </a:lnTo>
                      <a:lnTo>
                        <a:pt x="127" y="29"/>
                      </a:lnTo>
                      <a:lnTo>
                        <a:pt x="134" y="19"/>
                      </a:lnTo>
                      <a:lnTo>
                        <a:pt x="160" y="19"/>
                      </a:lnTo>
                      <a:lnTo>
                        <a:pt x="160" y="10"/>
                      </a:lnTo>
                      <a:lnTo>
                        <a:pt x="158" y="0"/>
                      </a:lnTo>
                      <a:lnTo>
                        <a:pt x="185" y="0"/>
                      </a:lnTo>
                      <a:lnTo>
                        <a:pt x="169" y="7"/>
                      </a:lnTo>
                      <a:lnTo>
                        <a:pt x="169" y="18"/>
                      </a:lnTo>
                      <a:lnTo>
                        <a:pt x="174" y="18"/>
                      </a:lnTo>
                      <a:lnTo>
                        <a:pt x="158" y="46"/>
                      </a:lnTo>
                      <a:lnTo>
                        <a:pt x="150" y="46"/>
                      </a:lnTo>
                      <a:lnTo>
                        <a:pt x="115" y="66"/>
                      </a:lnTo>
                      <a:lnTo>
                        <a:pt x="111" y="48"/>
                      </a:lnTo>
                      <a:lnTo>
                        <a:pt x="121" y="37"/>
                      </a:lnTo>
                      <a:lnTo>
                        <a:pt x="120" y="34"/>
                      </a:lnTo>
                      <a:lnTo>
                        <a:pt x="112" y="34"/>
                      </a:lnTo>
                      <a:lnTo>
                        <a:pt x="99" y="48"/>
                      </a:lnTo>
                      <a:lnTo>
                        <a:pt x="89" y="57"/>
                      </a:lnTo>
                      <a:lnTo>
                        <a:pt x="81" y="65"/>
                      </a:lnTo>
                      <a:lnTo>
                        <a:pt x="62" y="62"/>
                      </a:lnTo>
                      <a:lnTo>
                        <a:pt x="54" y="54"/>
                      </a:lnTo>
                      <a:lnTo>
                        <a:pt x="47" y="61"/>
                      </a:lnTo>
                      <a:lnTo>
                        <a:pt x="31" y="77"/>
                      </a:lnTo>
                      <a:lnTo>
                        <a:pt x="20" y="77"/>
                      </a:lnTo>
                      <a:lnTo>
                        <a:pt x="16" y="87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4" name="Freeform 313"/>
                <p:cNvSpPr>
                  <a:spLocks/>
                </p:cNvSpPr>
                <p:nvPr/>
              </p:nvSpPr>
              <p:spPr bwMode="auto">
                <a:xfrm>
                  <a:off x="4114" y="1462"/>
                  <a:ext cx="24" cy="25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9" y="0"/>
                    </a:cxn>
                    <a:cxn ang="0">
                      <a:pos x="24" y="19"/>
                    </a:cxn>
                    <a:cxn ang="0">
                      <a:pos x="6" y="30"/>
                    </a:cxn>
                    <a:cxn ang="0">
                      <a:pos x="0" y="2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9" h="30">
                      <a:moveTo>
                        <a:pt x="20" y="0"/>
                      </a:moveTo>
                      <a:lnTo>
                        <a:pt x="29" y="0"/>
                      </a:lnTo>
                      <a:lnTo>
                        <a:pt x="24" y="19"/>
                      </a:lnTo>
                      <a:lnTo>
                        <a:pt x="6" y="30"/>
                      </a:lnTo>
                      <a:lnTo>
                        <a:pt x="0" y="2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5" name="Freeform 314"/>
                <p:cNvSpPr>
                  <a:spLocks/>
                </p:cNvSpPr>
                <p:nvPr/>
              </p:nvSpPr>
              <p:spPr bwMode="auto">
                <a:xfrm>
                  <a:off x="4085" y="1508"/>
                  <a:ext cx="24" cy="17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29" y="4"/>
                    </a:cxn>
                    <a:cxn ang="0">
                      <a:pos x="10" y="18"/>
                    </a:cxn>
                    <a:cxn ang="0">
                      <a:pos x="0" y="20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29" h="20">
                      <a:moveTo>
                        <a:pt x="9" y="0"/>
                      </a:moveTo>
                      <a:lnTo>
                        <a:pt x="29" y="4"/>
                      </a:lnTo>
                      <a:lnTo>
                        <a:pt x="10" y="18"/>
                      </a:lnTo>
                      <a:lnTo>
                        <a:pt x="0" y="2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6" name="Freeform 315"/>
                <p:cNvSpPr>
                  <a:spLocks/>
                </p:cNvSpPr>
                <p:nvPr/>
              </p:nvSpPr>
              <p:spPr bwMode="auto">
                <a:xfrm>
                  <a:off x="4063" y="1562"/>
                  <a:ext cx="13" cy="14"/>
                </a:xfrm>
                <a:custGeom>
                  <a:avLst/>
                  <a:gdLst/>
                  <a:ahLst/>
                  <a:cxnLst>
                    <a:cxn ang="0">
                      <a:pos x="3" y="3"/>
                    </a:cxn>
                    <a:cxn ang="0">
                      <a:pos x="16" y="0"/>
                    </a:cxn>
                    <a:cxn ang="0">
                      <a:pos x="14" y="16"/>
                    </a:cxn>
                    <a:cxn ang="0">
                      <a:pos x="0" y="16"/>
                    </a:cxn>
                    <a:cxn ang="0">
                      <a:pos x="3" y="3"/>
                    </a:cxn>
                  </a:cxnLst>
                  <a:rect l="0" t="0" r="r" b="b"/>
                  <a:pathLst>
                    <a:path w="16" h="16">
                      <a:moveTo>
                        <a:pt x="3" y="3"/>
                      </a:moveTo>
                      <a:lnTo>
                        <a:pt x="16" y="0"/>
                      </a:lnTo>
                      <a:lnTo>
                        <a:pt x="14" y="16"/>
                      </a:lnTo>
                      <a:lnTo>
                        <a:pt x="0" y="16"/>
                      </a:lnTo>
                      <a:lnTo>
                        <a:pt x="3" y="3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7" name="Freeform 316"/>
                <p:cNvSpPr>
                  <a:spLocks/>
                </p:cNvSpPr>
                <p:nvPr/>
              </p:nvSpPr>
              <p:spPr bwMode="auto">
                <a:xfrm>
                  <a:off x="4026" y="1576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0" y="12"/>
                    </a:cxn>
                    <a:cxn ang="0">
                      <a:pos x="20" y="0"/>
                    </a:cxn>
                    <a:cxn ang="0">
                      <a:pos x="20" y="7"/>
                    </a:cxn>
                    <a:cxn ang="0">
                      <a:pos x="35" y="11"/>
                    </a:cxn>
                    <a:cxn ang="0">
                      <a:pos x="29" y="23"/>
                    </a:cxn>
                    <a:cxn ang="0">
                      <a:pos x="23" y="30"/>
                    </a:cxn>
                    <a:cxn ang="0">
                      <a:pos x="15" y="20"/>
                    </a:cxn>
                    <a:cxn ang="0">
                      <a:pos x="1" y="20"/>
                    </a:cxn>
                    <a:cxn ang="0">
                      <a:pos x="0" y="12"/>
                    </a:cxn>
                  </a:cxnLst>
                  <a:rect l="0" t="0" r="r" b="b"/>
                  <a:pathLst>
                    <a:path w="35" h="30">
                      <a:moveTo>
                        <a:pt x="0" y="12"/>
                      </a:moveTo>
                      <a:lnTo>
                        <a:pt x="20" y="0"/>
                      </a:lnTo>
                      <a:lnTo>
                        <a:pt x="20" y="7"/>
                      </a:lnTo>
                      <a:lnTo>
                        <a:pt x="35" y="11"/>
                      </a:lnTo>
                      <a:lnTo>
                        <a:pt x="29" y="23"/>
                      </a:lnTo>
                      <a:lnTo>
                        <a:pt x="23" y="30"/>
                      </a:lnTo>
                      <a:lnTo>
                        <a:pt x="15" y="20"/>
                      </a:lnTo>
                      <a:lnTo>
                        <a:pt x="1" y="2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8" name="Freeform 317"/>
                <p:cNvSpPr>
                  <a:spLocks/>
                </p:cNvSpPr>
                <p:nvPr/>
              </p:nvSpPr>
              <p:spPr bwMode="auto">
                <a:xfrm>
                  <a:off x="3896" y="1694"/>
                  <a:ext cx="41" cy="37"/>
                </a:xfrm>
                <a:custGeom>
                  <a:avLst/>
                  <a:gdLst/>
                  <a:ahLst/>
                  <a:cxnLst>
                    <a:cxn ang="0">
                      <a:pos x="2" y="45"/>
                    </a:cxn>
                    <a:cxn ang="0">
                      <a:pos x="2" y="37"/>
                    </a:cxn>
                    <a:cxn ang="0">
                      <a:pos x="21" y="31"/>
                    </a:cxn>
                    <a:cxn ang="0">
                      <a:pos x="22" y="19"/>
                    </a:cxn>
                    <a:cxn ang="0">
                      <a:pos x="0" y="19"/>
                    </a:cxn>
                    <a:cxn ang="0">
                      <a:pos x="0" y="11"/>
                    </a:cxn>
                    <a:cxn ang="0">
                      <a:pos x="27" y="8"/>
                    </a:cxn>
                    <a:cxn ang="0">
                      <a:pos x="39" y="0"/>
                    </a:cxn>
                    <a:cxn ang="0">
                      <a:pos x="39" y="12"/>
                    </a:cxn>
                    <a:cxn ang="0">
                      <a:pos x="28" y="20"/>
                    </a:cxn>
                    <a:cxn ang="0">
                      <a:pos x="28" y="26"/>
                    </a:cxn>
                    <a:cxn ang="0">
                      <a:pos x="41" y="26"/>
                    </a:cxn>
                    <a:cxn ang="0">
                      <a:pos x="49" y="34"/>
                    </a:cxn>
                    <a:cxn ang="0">
                      <a:pos x="47" y="43"/>
                    </a:cxn>
                    <a:cxn ang="0">
                      <a:pos x="2" y="45"/>
                    </a:cxn>
                  </a:cxnLst>
                  <a:rect l="0" t="0" r="r" b="b"/>
                  <a:pathLst>
                    <a:path w="49" h="45">
                      <a:moveTo>
                        <a:pt x="2" y="45"/>
                      </a:moveTo>
                      <a:lnTo>
                        <a:pt x="2" y="37"/>
                      </a:lnTo>
                      <a:lnTo>
                        <a:pt x="21" y="31"/>
                      </a:lnTo>
                      <a:lnTo>
                        <a:pt x="22" y="19"/>
                      </a:lnTo>
                      <a:lnTo>
                        <a:pt x="0" y="19"/>
                      </a:lnTo>
                      <a:lnTo>
                        <a:pt x="0" y="11"/>
                      </a:lnTo>
                      <a:lnTo>
                        <a:pt x="27" y="8"/>
                      </a:lnTo>
                      <a:lnTo>
                        <a:pt x="39" y="0"/>
                      </a:lnTo>
                      <a:lnTo>
                        <a:pt x="39" y="12"/>
                      </a:lnTo>
                      <a:lnTo>
                        <a:pt x="28" y="20"/>
                      </a:lnTo>
                      <a:lnTo>
                        <a:pt x="28" y="26"/>
                      </a:lnTo>
                      <a:lnTo>
                        <a:pt x="41" y="26"/>
                      </a:lnTo>
                      <a:lnTo>
                        <a:pt x="49" y="34"/>
                      </a:lnTo>
                      <a:lnTo>
                        <a:pt x="47" y="43"/>
                      </a:lnTo>
                      <a:lnTo>
                        <a:pt x="2" y="4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39" name="Freeform 318"/>
                <p:cNvSpPr>
                  <a:spLocks/>
                </p:cNvSpPr>
                <p:nvPr/>
              </p:nvSpPr>
              <p:spPr bwMode="auto">
                <a:xfrm>
                  <a:off x="3870" y="1731"/>
                  <a:ext cx="27" cy="24"/>
                </a:xfrm>
                <a:custGeom>
                  <a:avLst/>
                  <a:gdLst/>
                  <a:ahLst/>
                  <a:cxnLst>
                    <a:cxn ang="0">
                      <a:pos x="1" y="5"/>
                    </a:cxn>
                    <a:cxn ang="0">
                      <a:pos x="23" y="0"/>
                    </a:cxn>
                    <a:cxn ang="0">
                      <a:pos x="32" y="24"/>
                    </a:cxn>
                    <a:cxn ang="0">
                      <a:pos x="0" y="28"/>
                    </a:cxn>
                    <a:cxn ang="0">
                      <a:pos x="1" y="5"/>
                    </a:cxn>
                  </a:cxnLst>
                  <a:rect l="0" t="0" r="r" b="b"/>
                  <a:pathLst>
                    <a:path w="32" h="28">
                      <a:moveTo>
                        <a:pt x="1" y="5"/>
                      </a:moveTo>
                      <a:lnTo>
                        <a:pt x="23" y="0"/>
                      </a:lnTo>
                      <a:lnTo>
                        <a:pt x="32" y="24"/>
                      </a:lnTo>
                      <a:lnTo>
                        <a:pt x="0" y="28"/>
                      </a:lnTo>
                      <a:lnTo>
                        <a:pt x="1" y="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0" name="Freeform 319"/>
                <p:cNvSpPr>
                  <a:spLocks/>
                </p:cNvSpPr>
                <p:nvPr/>
              </p:nvSpPr>
              <p:spPr bwMode="auto">
                <a:xfrm>
                  <a:off x="3798" y="1774"/>
                  <a:ext cx="14" cy="14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16" y="0"/>
                    </a:cxn>
                    <a:cxn ang="0">
                      <a:pos x="14" y="17"/>
                    </a:cxn>
                    <a:cxn ang="0">
                      <a:pos x="2" y="17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6" h="17">
                      <a:moveTo>
                        <a:pt x="0" y="9"/>
                      </a:moveTo>
                      <a:lnTo>
                        <a:pt x="16" y="0"/>
                      </a:lnTo>
                      <a:lnTo>
                        <a:pt x="14" y="17"/>
                      </a:lnTo>
                      <a:lnTo>
                        <a:pt x="2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1" name="Freeform 320"/>
                <p:cNvSpPr>
                  <a:spLocks/>
                </p:cNvSpPr>
                <p:nvPr/>
              </p:nvSpPr>
              <p:spPr bwMode="auto">
                <a:xfrm>
                  <a:off x="3734" y="1812"/>
                  <a:ext cx="30" cy="19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29" y="0"/>
                    </a:cxn>
                    <a:cxn ang="0">
                      <a:pos x="36" y="10"/>
                    </a:cxn>
                    <a:cxn ang="0">
                      <a:pos x="24" y="23"/>
                    </a:cxn>
                    <a:cxn ang="0">
                      <a:pos x="1" y="20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6" h="23">
                      <a:moveTo>
                        <a:pt x="0" y="10"/>
                      </a:moveTo>
                      <a:lnTo>
                        <a:pt x="29" y="0"/>
                      </a:lnTo>
                      <a:lnTo>
                        <a:pt x="36" y="10"/>
                      </a:lnTo>
                      <a:lnTo>
                        <a:pt x="24" y="23"/>
                      </a:lnTo>
                      <a:lnTo>
                        <a:pt x="1" y="2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2" name="Freeform 321"/>
                <p:cNvSpPr>
                  <a:spLocks/>
                </p:cNvSpPr>
                <p:nvPr/>
              </p:nvSpPr>
              <p:spPr bwMode="auto">
                <a:xfrm>
                  <a:off x="3696" y="1856"/>
                  <a:ext cx="16" cy="1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19" y="7"/>
                    </a:cxn>
                    <a:cxn ang="0">
                      <a:pos x="15" y="16"/>
                    </a:cxn>
                    <a:cxn ang="0">
                      <a:pos x="0" y="16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9" h="16">
                      <a:moveTo>
                        <a:pt x="3" y="0"/>
                      </a:moveTo>
                      <a:lnTo>
                        <a:pt x="19" y="7"/>
                      </a:lnTo>
                      <a:lnTo>
                        <a:pt x="15" y="16"/>
                      </a:lnTo>
                      <a:lnTo>
                        <a:pt x="0" y="1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3" name="Freeform 322"/>
                <p:cNvSpPr>
                  <a:spLocks/>
                </p:cNvSpPr>
                <p:nvPr/>
              </p:nvSpPr>
              <p:spPr bwMode="auto">
                <a:xfrm>
                  <a:off x="3661" y="1936"/>
                  <a:ext cx="25" cy="19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5" y="0"/>
                    </a:cxn>
                    <a:cxn ang="0">
                      <a:pos x="30" y="2"/>
                    </a:cxn>
                    <a:cxn ang="0">
                      <a:pos x="31" y="8"/>
                    </a:cxn>
                    <a:cxn ang="0">
                      <a:pos x="8" y="23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1" h="23">
                      <a:moveTo>
                        <a:pt x="0" y="16"/>
                      </a:moveTo>
                      <a:lnTo>
                        <a:pt x="15" y="0"/>
                      </a:lnTo>
                      <a:lnTo>
                        <a:pt x="30" y="2"/>
                      </a:lnTo>
                      <a:lnTo>
                        <a:pt x="31" y="8"/>
                      </a:lnTo>
                      <a:lnTo>
                        <a:pt x="8" y="23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4" name="Freeform 323"/>
                <p:cNvSpPr>
                  <a:spLocks/>
                </p:cNvSpPr>
                <p:nvPr/>
              </p:nvSpPr>
              <p:spPr bwMode="auto">
                <a:xfrm>
                  <a:off x="3657" y="2058"/>
                  <a:ext cx="15" cy="21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0" y="3"/>
                    </a:cxn>
                    <a:cxn ang="0">
                      <a:pos x="16" y="0"/>
                    </a:cxn>
                    <a:cxn ang="0">
                      <a:pos x="18" y="18"/>
                    </a:cxn>
                    <a:cxn ang="0">
                      <a:pos x="18" y="25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18" h="25">
                      <a:moveTo>
                        <a:pt x="0" y="21"/>
                      </a:moveTo>
                      <a:lnTo>
                        <a:pt x="0" y="3"/>
                      </a:lnTo>
                      <a:lnTo>
                        <a:pt x="16" y="0"/>
                      </a:lnTo>
                      <a:lnTo>
                        <a:pt x="18" y="18"/>
                      </a:lnTo>
                      <a:lnTo>
                        <a:pt x="18" y="25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5" name="Freeform 324"/>
                <p:cNvSpPr>
                  <a:spLocks/>
                </p:cNvSpPr>
                <p:nvPr/>
              </p:nvSpPr>
              <p:spPr bwMode="auto">
                <a:xfrm>
                  <a:off x="3645" y="2076"/>
                  <a:ext cx="18" cy="24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9"/>
                    </a:cxn>
                    <a:cxn ang="0">
                      <a:pos x="2" y="28"/>
                    </a:cxn>
                    <a:cxn ang="0">
                      <a:pos x="0" y="19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22" h="28">
                      <a:moveTo>
                        <a:pt x="11" y="0"/>
                      </a:moveTo>
                      <a:lnTo>
                        <a:pt x="22" y="9"/>
                      </a:lnTo>
                      <a:lnTo>
                        <a:pt x="2" y="28"/>
                      </a:lnTo>
                      <a:lnTo>
                        <a:pt x="0" y="19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46" name="Freeform 325"/>
                <p:cNvSpPr>
                  <a:spLocks/>
                </p:cNvSpPr>
                <p:nvPr/>
              </p:nvSpPr>
              <p:spPr bwMode="auto">
                <a:xfrm>
                  <a:off x="3654" y="2155"/>
                  <a:ext cx="15" cy="1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3"/>
                    </a:cxn>
                    <a:cxn ang="0">
                      <a:pos x="14" y="12"/>
                    </a:cxn>
                    <a:cxn ang="0">
                      <a:pos x="0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12">
                      <a:moveTo>
                        <a:pt x="0" y="0"/>
                      </a:moveTo>
                      <a:lnTo>
                        <a:pt x="18" y="3"/>
                      </a:lnTo>
                      <a:lnTo>
                        <a:pt x="14" y="12"/>
                      </a:lnTo>
                      <a:lnTo>
                        <a:pt x="0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</p:grpSp>
        </p:grpSp>
        <p:sp>
          <p:nvSpPr>
            <p:cNvPr id="207" name="Freeform 326"/>
            <p:cNvSpPr>
              <a:spLocks/>
            </p:cNvSpPr>
            <p:nvPr/>
          </p:nvSpPr>
          <p:spPr bwMode="auto">
            <a:xfrm>
              <a:off x="770194" y="1509941"/>
              <a:ext cx="4869" cy="157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5" y="0"/>
                </a:cxn>
                <a:cxn ang="0">
                  <a:pos x="0" y="3"/>
                </a:cxn>
              </a:cxnLst>
              <a:rect l="0" t="0" r="r" b="b"/>
              <a:pathLst>
                <a:path w="15" h="3">
                  <a:moveTo>
                    <a:pt x="0" y="3"/>
                  </a:moveTo>
                  <a:lnTo>
                    <a:pt x="15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mpd="sng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08" name="Line 327"/>
            <p:cNvSpPr>
              <a:spLocks noChangeShapeType="1"/>
            </p:cNvSpPr>
            <p:nvPr/>
          </p:nvSpPr>
          <p:spPr bwMode="auto">
            <a:xfrm flipV="1">
              <a:off x="770194" y="1509941"/>
              <a:ext cx="4869" cy="1575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09" name="Line 353"/>
            <p:cNvSpPr>
              <a:spLocks noChangeShapeType="1"/>
            </p:cNvSpPr>
            <p:nvPr/>
          </p:nvSpPr>
          <p:spPr bwMode="auto">
            <a:xfrm>
              <a:off x="684173" y="1171808"/>
              <a:ext cx="0" cy="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10" name="Line 354"/>
            <p:cNvSpPr>
              <a:spLocks noChangeShapeType="1"/>
            </p:cNvSpPr>
            <p:nvPr/>
          </p:nvSpPr>
          <p:spPr bwMode="auto">
            <a:xfrm>
              <a:off x="684173" y="1171808"/>
              <a:ext cx="0" cy="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11" name="Freeform 413"/>
            <p:cNvSpPr>
              <a:spLocks/>
            </p:cNvSpPr>
            <p:nvPr/>
          </p:nvSpPr>
          <p:spPr bwMode="auto">
            <a:xfrm>
              <a:off x="765325" y="1060497"/>
              <a:ext cx="12443" cy="4725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28" y="0"/>
                </a:cxn>
                <a:cxn ang="0">
                  <a:pos x="0" y="13"/>
                </a:cxn>
              </a:cxnLst>
              <a:rect l="0" t="0" r="r" b="b"/>
              <a:pathLst>
                <a:path w="28" h="13">
                  <a:moveTo>
                    <a:pt x="0" y="13"/>
                  </a:moveTo>
                  <a:lnTo>
                    <a:pt x="28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mpd="sng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12" name="Rektangel 196"/>
            <p:cNvSpPr/>
            <p:nvPr/>
          </p:nvSpPr>
          <p:spPr bwMode="auto">
            <a:xfrm>
              <a:off x="250825" y="188913"/>
              <a:ext cx="1377950" cy="1417637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b-NO" sz="1600"/>
            </a:p>
          </p:txBody>
        </p:sp>
        <p:sp>
          <p:nvSpPr>
            <p:cNvPr id="213" name="Freeform 56"/>
            <p:cNvSpPr>
              <a:spLocks/>
            </p:cNvSpPr>
            <p:nvPr/>
          </p:nvSpPr>
          <p:spPr bwMode="auto">
            <a:xfrm rot="210543">
              <a:off x="381208" y="798497"/>
              <a:ext cx="27050" cy="3307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4" y="5"/>
                </a:cxn>
                <a:cxn ang="0">
                  <a:pos x="5" y="8"/>
                </a:cxn>
                <a:cxn ang="0">
                  <a:pos x="0" y="6"/>
                </a:cxn>
                <a:cxn ang="0">
                  <a:pos x="0" y="20"/>
                </a:cxn>
                <a:cxn ang="0">
                  <a:pos x="11" y="13"/>
                </a:cxn>
                <a:cxn ang="0">
                  <a:pos x="9" y="10"/>
                </a:cxn>
                <a:cxn ang="0">
                  <a:pos x="13" y="6"/>
                </a:cxn>
                <a:cxn ang="0">
                  <a:pos x="12" y="5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4" h="21">
                  <a:moveTo>
                    <a:pt x="13" y="0"/>
                  </a:moveTo>
                  <a:lnTo>
                    <a:pt x="4" y="5"/>
                  </a:lnTo>
                  <a:lnTo>
                    <a:pt x="5" y="8"/>
                  </a:lnTo>
                  <a:lnTo>
                    <a:pt x="0" y="6"/>
                  </a:lnTo>
                  <a:lnTo>
                    <a:pt x="0" y="20"/>
                  </a:lnTo>
                  <a:lnTo>
                    <a:pt x="11" y="13"/>
                  </a:lnTo>
                  <a:lnTo>
                    <a:pt x="9" y="10"/>
                  </a:lnTo>
                  <a:lnTo>
                    <a:pt x="13" y="6"/>
                  </a:lnTo>
                  <a:lnTo>
                    <a:pt x="12" y="5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214" name="Freeform 57"/>
            <p:cNvSpPr>
              <a:spLocks/>
            </p:cNvSpPr>
            <p:nvPr/>
          </p:nvSpPr>
          <p:spPr bwMode="auto">
            <a:xfrm rot="210543">
              <a:off x="409341" y="789046"/>
              <a:ext cx="234798" cy="378037"/>
            </a:xfrm>
            <a:custGeom>
              <a:avLst/>
              <a:gdLst/>
              <a:ahLst/>
              <a:cxnLst>
                <a:cxn ang="0">
                  <a:pos x="64" y="216"/>
                </a:cxn>
                <a:cxn ang="0">
                  <a:pos x="74" y="211"/>
                </a:cxn>
                <a:cxn ang="0">
                  <a:pos x="118" y="205"/>
                </a:cxn>
                <a:cxn ang="0">
                  <a:pos x="105" y="196"/>
                </a:cxn>
                <a:cxn ang="0">
                  <a:pos x="115" y="189"/>
                </a:cxn>
                <a:cxn ang="0">
                  <a:pos x="123" y="170"/>
                </a:cxn>
                <a:cxn ang="0">
                  <a:pos x="104" y="160"/>
                </a:cxn>
                <a:cxn ang="0">
                  <a:pos x="97" y="162"/>
                </a:cxn>
                <a:cxn ang="0">
                  <a:pos x="99" y="142"/>
                </a:cxn>
                <a:cxn ang="0">
                  <a:pos x="78" y="114"/>
                </a:cxn>
                <a:cxn ang="0">
                  <a:pos x="64" y="81"/>
                </a:cxn>
                <a:cxn ang="0">
                  <a:pos x="47" y="73"/>
                </a:cxn>
                <a:cxn ang="0">
                  <a:pos x="54" y="63"/>
                </a:cxn>
                <a:cxn ang="0">
                  <a:pos x="67" y="37"/>
                </a:cxn>
                <a:cxn ang="0">
                  <a:pos x="31" y="33"/>
                </a:cxn>
                <a:cxn ang="0">
                  <a:pos x="35" y="25"/>
                </a:cxn>
                <a:cxn ang="0">
                  <a:pos x="46" y="9"/>
                </a:cxn>
                <a:cxn ang="0">
                  <a:pos x="19" y="3"/>
                </a:cxn>
                <a:cxn ang="0">
                  <a:pos x="12" y="16"/>
                </a:cxn>
                <a:cxn ang="0">
                  <a:pos x="6" y="25"/>
                </a:cxn>
                <a:cxn ang="0">
                  <a:pos x="4" y="33"/>
                </a:cxn>
                <a:cxn ang="0">
                  <a:pos x="8" y="39"/>
                </a:cxn>
                <a:cxn ang="0">
                  <a:pos x="0" y="58"/>
                </a:cxn>
                <a:cxn ang="0">
                  <a:pos x="8" y="79"/>
                </a:cxn>
                <a:cxn ang="0">
                  <a:pos x="9" y="94"/>
                </a:cxn>
                <a:cxn ang="0">
                  <a:pos x="16" y="71"/>
                </a:cxn>
                <a:cxn ang="0">
                  <a:pos x="19" y="75"/>
                </a:cxn>
                <a:cxn ang="0">
                  <a:pos x="19" y="86"/>
                </a:cxn>
                <a:cxn ang="0">
                  <a:pos x="15" y="107"/>
                </a:cxn>
                <a:cxn ang="0">
                  <a:pos x="20" y="109"/>
                </a:cxn>
                <a:cxn ang="0">
                  <a:pos x="48" y="106"/>
                </a:cxn>
                <a:cxn ang="0">
                  <a:pos x="45" y="129"/>
                </a:cxn>
                <a:cxn ang="0">
                  <a:pos x="51" y="138"/>
                </a:cxn>
                <a:cxn ang="0">
                  <a:pos x="49" y="149"/>
                </a:cxn>
                <a:cxn ang="0">
                  <a:pos x="32" y="159"/>
                </a:cxn>
                <a:cxn ang="0">
                  <a:pos x="31" y="176"/>
                </a:cxn>
                <a:cxn ang="0">
                  <a:pos x="26" y="189"/>
                </a:cxn>
                <a:cxn ang="0">
                  <a:pos x="42" y="199"/>
                </a:cxn>
                <a:cxn ang="0">
                  <a:pos x="49" y="203"/>
                </a:cxn>
                <a:cxn ang="0">
                  <a:pos x="8" y="233"/>
                </a:cxn>
                <a:cxn ang="0">
                  <a:pos x="22" y="225"/>
                </a:cxn>
                <a:cxn ang="0">
                  <a:pos x="52" y="215"/>
                </a:cxn>
                <a:cxn ang="0">
                  <a:pos x="57" y="220"/>
                </a:cxn>
              </a:cxnLst>
              <a:rect l="0" t="0" r="r" b="b"/>
              <a:pathLst>
                <a:path w="124" h="234">
                  <a:moveTo>
                    <a:pt x="57" y="220"/>
                  </a:moveTo>
                  <a:lnTo>
                    <a:pt x="65" y="218"/>
                  </a:lnTo>
                  <a:lnTo>
                    <a:pt x="64" y="216"/>
                  </a:lnTo>
                  <a:lnTo>
                    <a:pt x="72" y="216"/>
                  </a:lnTo>
                  <a:lnTo>
                    <a:pt x="74" y="214"/>
                  </a:lnTo>
                  <a:lnTo>
                    <a:pt x="74" y="211"/>
                  </a:lnTo>
                  <a:lnTo>
                    <a:pt x="83" y="215"/>
                  </a:lnTo>
                  <a:lnTo>
                    <a:pt x="111" y="210"/>
                  </a:lnTo>
                  <a:lnTo>
                    <a:pt x="118" y="205"/>
                  </a:lnTo>
                  <a:lnTo>
                    <a:pt x="118" y="201"/>
                  </a:lnTo>
                  <a:lnTo>
                    <a:pt x="107" y="200"/>
                  </a:lnTo>
                  <a:lnTo>
                    <a:pt x="105" y="196"/>
                  </a:lnTo>
                  <a:lnTo>
                    <a:pt x="111" y="191"/>
                  </a:lnTo>
                  <a:lnTo>
                    <a:pt x="108" y="191"/>
                  </a:lnTo>
                  <a:lnTo>
                    <a:pt x="115" y="189"/>
                  </a:lnTo>
                  <a:lnTo>
                    <a:pt x="115" y="184"/>
                  </a:lnTo>
                  <a:lnTo>
                    <a:pt x="122" y="181"/>
                  </a:lnTo>
                  <a:lnTo>
                    <a:pt x="123" y="170"/>
                  </a:lnTo>
                  <a:lnTo>
                    <a:pt x="122" y="166"/>
                  </a:lnTo>
                  <a:lnTo>
                    <a:pt x="114" y="158"/>
                  </a:lnTo>
                  <a:lnTo>
                    <a:pt x="104" y="160"/>
                  </a:lnTo>
                  <a:lnTo>
                    <a:pt x="102" y="164"/>
                  </a:lnTo>
                  <a:lnTo>
                    <a:pt x="99" y="162"/>
                  </a:lnTo>
                  <a:lnTo>
                    <a:pt x="97" y="162"/>
                  </a:lnTo>
                  <a:lnTo>
                    <a:pt x="102" y="151"/>
                  </a:lnTo>
                  <a:lnTo>
                    <a:pt x="90" y="139"/>
                  </a:lnTo>
                  <a:lnTo>
                    <a:pt x="99" y="142"/>
                  </a:lnTo>
                  <a:lnTo>
                    <a:pt x="99" y="137"/>
                  </a:lnTo>
                  <a:lnTo>
                    <a:pt x="87" y="118"/>
                  </a:lnTo>
                  <a:lnTo>
                    <a:pt x="78" y="114"/>
                  </a:lnTo>
                  <a:lnTo>
                    <a:pt x="72" y="101"/>
                  </a:lnTo>
                  <a:lnTo>
                    <a:pt x="71" y="89"/>
                  </a:lnTo>
                  <a:lnTo>
                    <a:pt x="64" y="81"/>
                  </a:lnTo>
                  <a:lnTo>
                    <a:pt x="56" y="77"/>
                  </a:lnTo>
                  <a:lnTo>
                    <a:pt x="45" y="77"/>
                  </a:lnTo>
                  <a:lnTo>
                    <a:pt x="47" y="73"/>
                  </a:lnTo>
                  <a:lnTo>
                    <a:pt x="55" y="71"/>
                  </a:lnTo>
                  <a:lnTo>
                    <a:pt x="49" y="63"/>
                  </a:lnTo>
                  <a:lnTo>
                    <a:pt x="54" y="63"/>
                  </a:lnTo>
                  <a:lnTo>
                    <a:pt x="60" y="52"/>
                  </a:lnTo>
                  <a:lnTo>
                    <a:pt x="63" y="41"/>
                  </a:lnTo>
                  <a:lnTo>
                    <a:pt x="67" y="37"/>
                  </a:lnTo>
                  <a:lnTo>
                    <a:pt x="66" y="29"/>
                  </a:lnTo>
                  <a:lnTo>
                    <a:pt x="44" y="28"/>
                  </a:lnTo>
                  <a:lnTo>
                    <a:pt x="31" y="33"/>
                  </a:lnTo>
                  <a:lnTo>
                    <a:pt x="31" y="30"/>
                  </a:lnTo>
                  <a:lnTo>
                    <a:pt x="29" y="29"/>
                  </a:lnTo>
                  <a:lnTo>
                    <a:pt x="35" y="25"/>
                  </a:lnTo>
                  <a:lnTo>
                    <a:pt x="31" y="25"/>
                  </a:lnTo>
                  <a:lnTo>
                    <a:pt x="31" y="23"/>
                  </a:lnTo>
                  <a:lnTo>
                    <a:pt x="46" y="9"/>
                  </a:lnTo>
                  <a:lnTo>
                    <a:pt x="47" y="1"/>
                  </a:lnTo>
                  <a:lnTo>
                    <a:pt x="44" y="0"/>
                  </a:lnTo>
                  <a:lnTo>
                    <a:pt x="19" y="3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12" y="16"/>
                  </a:lnTo>
                  <a:lnTo>
                    <a:pt x="11" y="18"/>
                  </a:lnTo>
                  <a:lnTo>
                    <a:pt x="13" y="21"/>
                  </a:lnTo>
                  <a:lnTo>
                    <a:pt x="6" y="25"/>
                  </a:lnTo>
                  <a:lnTo>
                    <a:pt x="6" y="32"/>
                  </a:lnTo>
                  <a:lnTo>
                    <a:pt x="8" y="33"/>
                  </a:lnTo>
                  <a:lnTo>
                    <a:pt x="4" y="33"/>
                  </a:lnTo>
                  <a:lnTo>
                    <a:pt x="4" y="38"/>
                  </a:lnTo>
                  <a:lnTo>
                    <a:pt x="9" y="37"/>
                  </a:lnTo>
                  <a:lnTo>
                    <a:pt x="8" y="39"/>
                  </a:lnTo>
                  <a:lnTo>
                    <a:pt x="9" y="39"/>
                  </a:lnTo>
                  <a:lnTo>
                    <a:pt x="4" y="56"/>
                  </a:lnTo>
                  <a:lnTo>
                    <a:pt x="0" y="58"/>
                  </a:lnTo>
                  <a:lnTo>
                    <a:pt x="7" y="63"/>
                  </a:lnTo>
                  <a:lnTo>
                    <a:pt x="13" y="59"/>
                  </a:lnTo>
                  <a:lnTo>
                    <a:pt x="8" y="79"/>
                  </a:lnTo>
                  <a:lnTo>
                    <a:pt x="9" y="84"/>
                  </a:lnTo>
                  <a:lnTo>
                    <a:pt x="5" y="96"/>
                  </a:lnTo>
                  <a:lnTo>
                    <a:pt x="9" y="94"/>
                  </a:lnTo>
                  <a:lnTo>
                    <a:pt x="12" y="84"/>
                  </a:lnTo>
                  <a:lnTo>
                    <a:pt x="11" y="77"/>
                  </a:lnTo>
                  <a:lnTo>
                    <a:pt x="16" y="71"/>
                  </a:lnTo>
                  <a:lnTo>
                    <a:pt x="13" y="81"/>
                  </a:lnTo>
                  <a:lnTo>
                    <a:pt x="19" y="78"/>
                  </a:lnTo>
                  <a:lnTo>
                    <a:pt x="19" y="75"/>
                  </a:lnTo>
                  <a:lnTo>
                    <a:pt x="23" y="78"/>
                  </a:lnTo>
                  <a:lnTo>
                    <a:pt x="20" y="80"/>
                  </a:lnTo>
                  <a:lnTo>
                    <a:pt x="19" y="86"/>
                  </a:lnTo>
                  <a:lnTo>
                    <a:pt x="23" y="92"/>
                  </a:lnTo>
                  <a:lnTo>
                    <a:pt x="18" y="107"/>
                  </a:lnTo>
                  <a:lnTo>
                    <a:pt x="15" y="107"/>
                  </a:lnTo>
                  <a:lnTo>
                    <a:pt x="18" y="113"/>
                  </a:lnTo>
                  <a:lnTo>
                    <a:pt x="19" y="114"/>
                  </a:lnTo>
                  <a:lnTo>
                    <a:pt x="20" y="109"/>
                  </a:lnTo>
                  <a:lnTo>
                    <a:pt x="26" y="113"/>
                  </a:lnTo>
                  <a:lnTo>
                    <a:pt x="27" y="109"/>
                  </a:lnTo>
                  <a:lnTo>
                    <a:pt x="48" y="106"/>
                  </a:lnTo>
                  <a:lnTo>
                    <a:pt x="44" y="109"/>
                  </a:lnTo>
                  <a:lnTo>
                    <a:pt x="38" y="118"/>
                  </a:lnTo>
                  <a:lnTo>
                    <a:pt x="45" y="129"/>
                  </a:lnTo>
                  <a:lnTo>
                    <a:pt x="53" y="126"/>
                  </a:lnTo>
                  <a:lnTo>
                    <a:pt x="49" y="137"/>
                  </a:lnTo>
                  <a:lnTo>
                    <a:pt x="51" y="138"/>
                  </a:lnTo>
                  <a:lnTo>
                    <a:pt x="49" y="145"/>
                  </a:lnTo>
                  <a:lnTo>
                    <a:pt x="51" y="147"/>
                  </a:lnTo>
                  <a:lnTo>
                    <a:pt x="49" y="149"/>
                  </a:lnTo>
                  <a:lnTo>
                    <a:pt x="37" y="149"/>
                  </a:lnTo>
                  <a:lnTo>
                    <a:pt x="23" y="162"/>
                  </a:lnTo>
                  <a:lnTo>
                    <a:pt x="32" y="159"/>
                  </a:lnTo>
                  <a:lnTo>
                    <a:pt x="32" y="168"/>
                  </a:lnTo>
                  <a:lnTo>
                    <a:pt x="34" y="170"/>
                  </a:lnTo>
                  <a:lnTo>
                    <a:pt x="31" y="176"/>
                  </a:lnTo>
                  <a:lnTo>
                    <a:pt x="14" y="187"/>
                  </a:lnTo>
                  <a:lnTo>
                    <a:pt x="18" y="193"/>
                  </a:lnTo>
                  <a:lnTo>
                    <a:pt x="26" y="189"/>
                  </a:lnTo>
                  <a:lnTo>
                    <a:pt x="29" y="194"/>
                  </a:lnTo>
                  <a:lnTo>
                    <a:pt x="35" y="193"/>
                  </a:lnTo>
                  <a:lnTo>
                    <a:pt x="42" y="199"/>
                  </a:lnTo>
                  <a:lnTo>
                    <a:pt x="56" y="191"/>
                  </a:lnTo>
                  <a:lnTo>
                    <a:pt x="56" y="193"/>
                  </a:lnTo>
                  <a:lnTo>
                    <a:pt x="49" y="203"/>
                  </a:lnTo>
                  <a:lnTo>
                    <a:pt x="32" y="205"/>
                  </a:lnTo>
                  <a:lnTo>
                    <a:pt x="9" y="229"/>
                  </a:lnTo>
                  <a:lnTo>
                    <a:pt x="8" y="233"/>
                  </a:lnTo>
                  <a:lnTo>
                    <a:pt x="11" y="231"/>
                  </a:lnTo>
                  <a:lnTo>
                    <a:pt x="16" y="233"/>
                  </a:lnTo>
                  <a:lnTo>
                    <a:pt x="22" y="225"/>
                  </a:lnTo>
                  <a:lnTo>
                    <a:pt x="38" y="227"/>
                  </a:lnTo>
                  <a:lnTo>
                    <a:pt x="42" y="217"/>
                  </a:lnTo>
                  <a:lnTo>
                    <a:pt x="52" y="215"/>
                  </a:lnTo>
                  <a:lnTo>
                    <a:pt x="57" y="220"/>
                  </a:lnTo>
                  <a:lnTo>
                    <a:pt x="57" y="220"/>
                  </a:lnTo>
                  <a:lnTo>
                    <a:pt x="57" y="22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215" name="Freeform 58"/>
            <p:cNvSpPr>
              <a:spLocks/>
            </p:cNvSpPr>
            <p:nvPr/>
          </p:nvSpPr>
          <p:spPr bwMode="auto">
            <a:xfrm rot="210543">
              <a:off x="449375" y="984365"/>
              <a:ext cx="17312" cy="1732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9"/>
                </a:cxn>
                <a:cxn ang="0">
                  <a:pos x="5" y="7"/>
                </a:cxn>
                <a:cxn ang="0">
                  <a:pos x="7" y="3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10">
                  <a:moveTo>
                    <a:pt x="6" y="0"/>
                  </a:moveTo>
                  <a:lnTo>
                    <a:pt x="0" y="9"/>
                  </a:lnTo>
                  <a:lnTo>
                    <a:pt x="5" y="7"/>
                  </a:lnTo>
                  <a:lnTo>
                    <a:pt x="7" y="3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216" name="Freeform 59"/>
            <p:cNvSpPr>
              <a:spLocks/>
            </p:cNvSpPr>
            <p:nvPr/>
          </p:nvSpPr>
          <p:spPr bwMode="auto">
            <a:xfrm rot="210543">
              <a:off x="403390" y="885655"/>
              <a:ext cx="20558" cy="15752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0" y="7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4" y="7"/>
                </a:cxn>
                <a:cxn ang="0">
                  <a:pos x="0" y="9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11" h="10">
                  <a:moveTo>
                    <a:pt x="0" y="9"/>
                  </a:moveTo>
                  <a:lnTo>
                    <a:pt x="10" y="7"/>
                  </a:lnTo>
                  <a:lnTo>
                    <a:pt x="4" y="0"/>
                  </a:lnTo>
                  <a:lnTo>
                    <a:pt x="2" y="1"/>
                  </a:lnTo>
                  <a:lnTo>
                    <a:pt x="4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9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217" name="Freeform 60"/>
            <p:cNvSpPr>
              <a:spLocks/>
            </p:cNvSpPr>
            <p:nvPr/>
          </p:nvSpPr>
          <p:spPr bwMode="auto">
            <a:xfrm rot="210543">
              <a:off x="393651" y="836826"/>
              <a:ext cx="30297" cy="2835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5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3" y="9"/>
                </a:cxn>
                <a:cxn ang="0">
                  <a:pos x="5" y="16"/>
                </a:cxn>
                <a:cxn ang="0">
                  <a:pos x="13" y="17"/>
                </a:cxn>
                <a:cxn ang="0">
                  <a:pos x="15" y="13"/>
                </a:cxn>
                <a:cxn ang="0">
                  <a:pos x="9" y="11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6" h="18">
                  <a:moveTo>
                    <a:pt x="5" y="0"/>
                  </a:moveTo>
                  <a:lnTo>
                    <a:pt x="5" y="5"/>
                  </a:lnTo>
                  <a:lnTo>
                    <a:pt x="2" y="4"/>
                  </a:lnTo>
                  <a:lnTo>
                    <a:pt x="0" y="8"/>
                  </a:lnTo>
                  <a:lnTo>
                    <a:pt x="3" y="9"/>
                  </a:lnTo>
                  <a:lnTo>
                    <a:pt x="5" y="16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9" y="11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</p:grpSp>
      <p:sp>
        <p:nvSpPr>
          <p:cNvPr id="281" name="TekstSylinder 4"/>
          <p:cNvSpPr txBox="1">
            <a:spLocks noChangeArrowheads="1"/>
          </p:cNvSpPr>
          <p:nvPr userDrawn="1"/>
        </p:nvSpPr>
        <p:spPr bwMode="auto">
          <a:xfrm rot="19868769">
            <a:off x="323850" y="836613"/>
            <a:ext cx="1204913" cy="32385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400" b="1" dirty="0">
                <a:solidFill>
                  <a:srgbClr val="C00000"/>
                </a:solidFill>
                <a:latin typeface="Tw Cen MT" pitchFamily="34" charset="0"/>
              </a:rPr>
              <a:t>C O U P L E D</a:t>
            </a:r>
          </a:p>
        </p:txBody>
      </p:sp>
      <p:pic>
        <p:nvPicPr>
          <p:cNvPr id="282" name="Picture 2" descr="entsoe.eu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3463" y="173038"/>
            <a:ext cx="15811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E0115-124D-4D26-8D8F-893A7BB8033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A94D5-413F-4834-A6F2-CBD02426C82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672D7DF-D743-487D-BF23-D3D58716578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Sylinder 89"/>
          <p:cNvSpPr txBox="1"/>
          <p:nvPr/>
        </p:nvSpPr>
        <p:spPr>
          <a:xfrm>
            <a:off x="467544" y="2928938"/>
            <a:ext cx="810495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2800" b="1" smtClean="0">
              <a:solidFill>
                <a:schemeClr val="tx1">
                  <a:lumMod val="75000"/>
                  <a:lumOff val="25000"/>
                </a:schemeClr>
              </a:solidFill>
              <a:latin typeface="Tw Cen MT" pitchFamily="34" charset="0"/>
            </a:endParaRPr>
          </a:p>
          <a:p>
            <a:pPr>
              <a:defRPr/>
            </a:pPr>
            <a:r>
              <a:rPr lang="en-US" sz="28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itchFamily="34" charset="0"/>
              </a:rPr>
              <a:t>NWE TSO Day Ahead Project</a:t>
            </a:r>
          </a:p>
          <a:p>
            <a:pPr>
              <a:defRPr/>
            </a:pPr>
            <a:endParaRPr lang="en-US" sz="2800" b="1" smtClean="0">
              <a:solidFill>
                <a:schemeClr val="tx1">
                  <a:lumMod val="75000"/>
                  <a:lumOff val="25000"/>
                </a:schemeClr>
              </a:solidFill>
              <a:latin typeface="Tw Cen MT" pitchFamily="34" charset="0"/>
            </a:endParaRPr>
          </a:p>
          <a:p>
            <a:pPr>
              <a:defRPr/>
            </a:pPr>
            <a:endParaRPr lang="en-US" sz="2000" i="1" smtClean="0">
              <a:solidFill>
                <a:schemeClr val="tx1">
                  <a:lumMod val="75000"/>
                  <a:lumOff val="25000"/>
                </a:schemeClr>
              </a:solidFill>
              <a:latin typeface="Tw Cen MT" pitchFamily="34" charset="0"/>
            </a:endParaRPr>
          </a:p>
          <a:p>
            <a:pPr>
              <a:defRPr/>
            </a:pPr>
            <a:r>
              <a:rPr lang="en-US" sz="2000" i="1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itchFamily="34" charset="0"/>
              </a:rPr>
              <a:t>NRA – TSO – PX meeting, 15 June 2011</a:t>
            </a:r>
            <a:endParaRPr lang="en-US" sz="2800" i="1" smtClean="0">
              <a:solidFill>
                <a:schemeClr val="tx1">
                  <a:lumMod val="75000"/>
                  <a:lumOff val="25000"/>
                </a:schemeClr>
              </a:solidFill>
              <a:latin typeface="Tw Cen MT" pitchFamily="34" charset="0"/>
            </a:endParaRPr>
          </a:p>
          <a:p>
            <a:pPr>
              <a:defRPr/>
            </a:pP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w Cen MT" pitchFamily="34" charset="0"/>
            </a:endParaRPr>
          </a:p>
          <a:p>
            <a:pPr>
              <a:defRPr/>
            </a:pP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w Cen MT" pitchFamily="34" charset="0"/>
            </a:endParaRPr>
          </a:p>
        </p:txBody>
      </p:sp>
      <p:sp>
        <p:nvSpPr>
          <p:cNvPr id="15364" name="Rektangel 90"/>
          <p:cNvSpPr>
            <a:spLocks noChangeArrowheads="1"/>
          </p:cNvSpPr>
          <p:nvPr/>
        </p:nvSpPr>
        <p:spPr bwMode="auto">
          <a:xfrm>
            <a:off x="1785938" y="102125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 dirty="0">
                <a:solidFill>
                  <a:srgbClr val="606060"/>
                </a:solidFill>
                <a:latin typeface="Tw Cen MT" pitchFamily="34" charset="0"/>
              </a:rPr>
              <a:t>ENTSO-E Regional Group Northwest Europe</a:t>
            </a:r>
            <a:endParaRPr lang="nb-NO"/>
          </a:p>
        </p:txBody>
      </p:sp>
      <p:grpSp>
        <p:nvGrpSpPr>
          <p:cNvPr id="15365" name="Group 10"/>
          <p:cNvGrpSpPr>
            <a:grpSpLocks/>
          </p:cNvGrpSpPr>
          <p:nvPr/>
        </p:nvGrpSpPr>
        <p:grpSpPr bwMode="auto">
          <a:xfrm>
            <a:off x="250825" y="188913"/>
            <a:ext cx="1377950" cy="1417637"/>
            <a:chOff x="657" y="1525"/>
            <a:chExt cx="868" cy="893"/>
          </a:xfrm>
        </p:grpSpPr>
        <p:grpSp>
          <p:nvGrpSpPr>
            <p:cNvPr id="15366" name="Group 11"/>
            <p:cNvGrpSpPr>
              <a:grpSpLocks/>
            </p:cNvGrpSpPr>
            <p:nvPr/>
          </p:nvGrpSpPr>
          <p:grpSpPr bwMode="auto">
            <a:xfrm>
              <a:off x="657" y="1525"/>
              <a:ext cx="868" cy="893"/>
              <a:chOff x="198" y="1260"/>
              <a:chExt cx="2547" cy="2700"/>
            </a:xfrm>
          </p:grpSpPr>
          <p:sp>
            <p:nvSpPr>
              <p:cNvPr id="198" name="Freeform 252"/>
              <p:cNvSpPr>
                <a:spLocks/>
              </p:cNvSpPr>
              <p:nvPr/>
            </p:nvSpPr>
            <p:spPr bwMode="auto">
              <a:xfrm>
                <a:off x="409" y="3074"/>
                <a:ext cx="892" cy="783"/>
              </a:xfrm>
              <a:custGeom>
                <a:avLst/>
                <a:gdLst/>
                <a:ahLst/>
                <a:cxnLst>
                  <a:cxn ang="0">
                    <a:pos x="764" y="294"/>
                  </a:cxn>
                  <a:cxn ang="0">
                    <a:pos x="723" y="245"/>
                  </a:cxn>
                  <a:cxn ang="0">
                    <a:pos x="683" y="196"/>
                  </a:cxn>
                  <a:cxn ang="0">
                    <a:pos x="606" y="156"/>
                  </a:cxn>
                  <a:cxn ang="0">
                    <a:pos x="595" y="120"/>
                  </a:cxn>
                  <a:cxn ang="0">
                    <a:pos x="571" y="100"/>
                  </a:cxn>
                  <a:cxn ang="0">
                    <a:pos x="502" y="49"/>
                  </a:cxn>
                  <a:cxn ang="0">
                    <a:pos x="430" y="81"/>
                  </a:cxn>
                  <a:cxn ang="0">
                    <a:pos x="335" y="89"/>
                  </a:cxn>
                  <a:cxn ang="0">
                    <a:pos x="301" y="125"/>
                  </a:cxn>
                  <a:cxn ang="0">
                    <a:pos x="241" y="106"/>
                  </a:cxn>
                  <a:cxn ang="0">
                    <a:pos x="244" y="80"/>
                  </a:cxn>
                  <a:cxn ang="0">
                    <a:pos x="201" y="58"/>
                  </a:cxn>
                  <a:cxn ang="0">
                    <a:pos x="207" y="162"/>
                  </a:cxn>
                  <a:cxn ang="0">
                    <a:pos x="173" y="153"/>
                  </a:cxn>
                  <a:cxn ang="0">
                    <a:pos x="159" y="141"/>
                  </a:cxn>
                  <a:cxn ang="0">
                    <a:pos x="125" y="128"/>
                  </a:cxn>
                  <a:cxn ang="0">
                    <a:pos x="82" y="111"/>
                  </a:cxn>
                  <a:cxn ang="0">
                    <a:pos x="12" y="105"/>
                  </a:cxn>
                  <a:cxn ang="0">
                    <a:pos x="23" y="126"/>
                  </a:cxn>
                  <a:cxn ang="0">
                    <a:pos x="16" y="140"/>
                  </a:cxn>
                  <a:cxn ang="0">
                    <a:pos x="2" y="155"/>
                  </a:cxn>
                  <a:cxn ang="0">
                    <a:pos x="13" y="190"/>
                  </a:cxn>
                  <a:cxn ang="0">
                    <a:pos x="48" y="189"/>
                  </a:cxn>
                  <a:cxn ang="0">
                    <a:pos x="79" y="213"/>
                  </a:cxn>
                  <a:cxn ang="0">
                    <a:pos x="70" y="229"/>
                  </a:cxn>
                  <a:cxn ang="0">
                    <a:pos x="97" y="228"/>
                  </a:cxn>
                  <a:cxn ang="0">
                    <a:pos x="110" y="246"/>
                  </a:cxn>
                  <a:cxn ang="0">
                    <a:pos x="138" y="270"/>
                  </a:cxn>
                  <a:cxn ang="0">
                    <a:pos x="117" y="284"/>
                  </a:cxn>
                  <a:cxn ang="0">
                    <a:pos x="124" y="331"/>
                  </a:cxn>
                  <a:cxn ang="0">
                    <a:pos x="162" y="383"/>
                  </a:cxn>
                  <a:cxn ang="0">
                    <a:pos x="151" y="434"/>
                  </a:cxn>
                  <a:cxn ang="0">
                    <a:pos x="162" y="463"/>
                  </a:cxn>
                  <a:cxn ang="0">
                    <a:pos x="167" y="522"/>
                  </a:cxn>
                  <a:cxn ang="0">
                    <a:pos x="148" y="454"/>
                  </a:cxn>
                  <a:cxn ang="0">
                    <a:pos x="124" y="502"/>
                  </a:cxn>
                  <a:cxn ang="0">
                    <a:pos x="128" y="542"/>
                  </a:cxn>
                  <a:cxn ang="0">
                    <a:pos x="71" y="628"/>
                  </a:cxn>
                  <a:cxn ang="0">
                    <a:pos x="67" y="654"/>
                  </a:cxn>
                  <a:cxn ang="0">
                    <a:pos x="78" y="679"/>
                  </a:cxn>
                  <a:cxn ang="0">
                    <a:pos x="114" y="724"/>
                  </a:cxn>
                  <a:cxn ang="0">
                    <a:pos x="170" y="755"/>
                  </a:cxn>
                  <a:cxn ang="0">
                    <a:pos x="194" y="755"/>
                  </a:cxn>
                  <a:cxn ang="0">
                    <a:pos x="245" y="785"/>
                  </a:cxn>
                  <a:cxn ang="0">
                    <a:pos x="265" y="807"/>
                  </a:cxn>
                  <a:cxn ang="0">
                    <a:pos x="325" y="825"/>
                  </a:cxn>
                  <a:cxn ang="0">
                    <a:pos x="353" y="784"/>
                  </a:cxn>
                  <a:cxn ang="0">
                    <a:pos x="400" y="756"/>
                  </a:cxn>
                  <a:cxn ang="0">
                    <a:pos x="448" y="736"/>
                  </a:cxn>
                  <a:cxn ang="0">
                    <a:pos x="488" y="768"/>
                  </a:cxn>
                  <a:cxn ang="0">
                    <a:pos x="518" y="777"/>
                  </a:cxn>
                  <a:cxn ang="0">
                    <a:pos x="552" y="810"/>
                  </a:cxn>
                  <a:cxn ang="0">
                    <a:pos x="586" y="811"/>
                  </a:cxn>
                  <a:cxn ang="0">
                    <a:pos x="616" y="787"/>
                  </a:cxn>
                  <a:cxn ang="0">
                    <a:pos x="683" y="752"/>
                  </a:cxn>
                  <a:cxn ang="0">
                    <a:pos x="676" y="723"/>
                  </a:cxn>
                  <a:cxn ang="0">
                    <a:pos x="640" y="683"/>
                  </a:cxn>
                  <a:cxn ang="0">
                    <a:pos x="661" y="631"/>
                  </a:cxn>
                  <a:cxn ang="0">
                    <a:pos x="656" y="573"/>
                  </a:cxn>
                  <a:cxn ang="0">
                    <a:pos x="653" y="513"/>
                  </a:cxn>
                  <a:cxn ang="0">
                    <a:pos x="606" y="512"/>
                  </a:cxn>
                  <a:cxn ang="0">
                    <a:pos x="674" y="410"/>
                  </a:cxn>
                </a:cxnLst>
                <a:rect l="0" t="0" r="r" b="b"/>
                <a:pathLst>
                  <a:path w="778" h="828">
                    <a:moveTo>
                      <a:pt x="730" y="395"/>
                    </a:moveTo>
                    <a:cubicBezTo>
                      <a:pt x="731" y="378"/>
                      <a:pt x="731" y="378"/>
                      <a:pt x="731" y="378"/>
                    </a:cubicBezTo>
                    <a:cubicBezTo>
                      <a:pt x="736" y="362"/>
                      <a:pt x="736" y="362"/>
                      <a:pt x="736" y="362"/>
                    </a:cubicBezTo>
                    <a:cubicBezTo>
                      <a:pt x="736" y="347"/>
                      <a:pt x="736" y="347"/>
                      <a:pt x="736" y="347"/>
                    </a:cubicBezTo>
                    <a:cubicBezTo>
                      <a:pt x="750" y="319"/>
                      <a:pt x="750" y="319"/>
                      <a:pt x="750" y="319"/>
                    </a:cubicBezTo>
                    <a:cubicBezTo>
                      <a:pt x="764" y="294"/>
                      <a:pt x="764" y="294"/>
                      <a:pt x="764" y="294"/>
                    </a:cubicBezTo>
                    <a:cubicBezTo>
                      <a:pt x="778" y="279"/>
                      <a:pt x="778" y="279"/>
                      <a:pt x="778" y="279"/>
                    </a:cubicBezTo>
                    <a:cubicBezTo>
                      <a:pt x="774" y="270"/>
                      <a:pt x="774" y="270"/>
                      <a:pt x="774" y="270"/>
                    </a:cubicBezTo>
                    <a:cubicBezTo>
                      <a:pt x="764" y="260"/>
                      <a:pt x="764" y="260"/>
                      <a:pt x="764" y="260"/>
                    </a:cubicBezTo>
                    <a:cubicBezTo>
                      <a:pt x="741" y="252"/>
                      <a:pt x="741" y="252"/>
                      <a:pt x="741" y="252"/>
                    </a:cubicBezTo>
                    <a:cubicBezTo>
                      <a:pt x="738" y="240"/>
                      <a:pt x="738" y="240"/>
                      <a:pt x="738" y="240"/>
                    </a:cubicBezTo>
                    <a:cubicBezTo>
                      <a:pt x="723" y="245"/>
                      <a:pt x="723" y="245"/>
                      <a:pt x="723" y="245"/>
                    </a:cubicBezTo>
                    <a:cubicBezTo>
                      <a:pt x="710" y="232"/>
                      <a:pt x="710" y="232"/>
                      <a:pt x="710" y="232"/>
                    </a:cubicBezTo>
                    <a:cubicBezTo>
                      <a:pt x="704" y="238"/>
                      <a:pt x="704" y="238"/>
                      <a:pt x="704" y="238"/>
                    </a:cubicBezTo>
                    <a:cubicBezTo>
                      <a:pt x="699" y="238"/>
                      <a:pt x="699" y="238"/>
                      <a:pt x="699" y="238"/>
                    </a:cubicBezTo>
                    <a:cubicBezTo>
                      <a:pt x="695" y="225"/>
                      <a:pt x="695" y="225"/>
                      <a:pt x="695" y="225"/>
                    </a:cubicBezTo>
                    <a:cubicBezTo>
                      <a:pt x="688" y="210"/>
                      <a:pt x="688" y="210"/>
                      <a:pt x="688" y="210"/>
                    </a:cubicBezTo>
                    <a:cubicBezTo>
                      <a:pt x="683" y="196"/>
                      <a:pt x="683" y="196"/>
                      <a:pt x="683" y="196"/>
                    </a:cubicBezTo>
                    <a:cubicBezTo>
                      <a:pt x="665" y="195"/>
                      <a:pt x="665" y="195"/>
                      <a:pt x="665" y="195"/>
                    </a:cubicBezTo>
                    <a:cubicBezTo>
                      <a:pt x="659" y="193"/>
                      <a:pt x="659" y="193"/>
                      <a:pt x="659" y="193"/>
                    </a:cubicBezTo>
                    <a:cubicBezTo>
                      <a:pt x="625" y="193"/>
                      <a:pt x="625" y="193"/>
                      <a:pt x="625" y="193"/>
                    </a:cubicBezTo>
                    <a:cubicBezTo>
                      <a:pt x="625" y="187"/>
                      <a:pt x="625" y="187"/>
                      <a:pt x="625" y="187"/>
                    </a:cubicBezTo>
                    <a:cubicBezTo>
                      <a:pt x="615" y="171"/>
                      <a:pt x="615" y="171"/>
                      <a:pt x="615" y="171"/>
                    </a:cubicBezTo>
                    <a:cubicBezTo>
                      <a:pt x="606" y="156"/>
                      <a:pt x="606" y="156"/>
                      <a:pt x="606" y="156"/>
                    </a:cubicBezTo>
                    <a:cubicBezTo>
                      <a:pt x="596" y="156"/>
                      <a:pt x="596" y="156"/>
                      <a:pt x="596" y="156"/>
                    </a:cubicBezTo>
                    <a:cubicBezTo>
                      <a:pt x="591" y="151"/>
                      <a:pt x="591" y="151"/>
                      <a:pt x="591" y="151"/>
                    </a:cubicBezTo>
                    <a:cubicBezTo>
                      <a:pt x="591" y="138"/>
                      <a:pt x="591" y="138"/>
                      <a:pt x="591" y="138"/>
                    </a:cubicBezTo>
                    <a:cubicBezTo>
                      <a:pt x="598" y="129"/>
                      <a:pt x="598" y="129"/>
                      <a:pt x="598" y="129"/>
                    </a:cubicBezTo>
                    <a:cubicBezTo>
                      <a:pt x="600" y="122"/>
                      <a:pt x="600" y="122"/>
                      <a:pt x="600" y="122"/>
                    </a:cubicBezTo>
                    <a:cubicBezTo>
                      <a:pt x="595" y="120"/>
                      <a:pt x="595" y="120"/>
                      <a:pt x="595" y="120"/>
                    </a:cubicBezTo>
                    <a:cubicBezTo>
                      <a:pt x="577" y="132"/>
                      <a:pt x="577" y="132"/>
                      <a:pt x="577" y="132"/>
                    </a:cubicBezTo>
                    <a:cubicBezTo>
                      <a:pt x="572" y="135"/>
                      <a:pt x="572" y="135"/>
                      <a:pt x="572" y="135"/>
                    </a:cubicBezTo>
                    <a:cubicBezTo>
                      <a:pt x="566" y="132"/>
                      <a:pt x="566" y="132"/>
                      <a:pt x="566" y="132"/>
                    </a:cubicBezTo>
                    <a:cubicBezTo>
                      <a:pt x="566" y="117"/>
                      <a:pt x="566" y="117"/>
                      <a:pt x="566" y="117"/>
                    </a:cubicBezTo>
                    <a:cubicBezTo>
                      <a:pt x="571" y="108"/>
                      <a:pt x="571" y="108"/>
                      <a:pt x="571" y="108"/>
                    </a:cubicBezTo>
                    <a:cubicBezTo>
                      <a:pt x="571" y="100"/>
                      <a:pt x="571" y="100"/>
                      <a:pt x="571" y="100"/>
                    </a:cubicBezTo>
                    <a:cubicBezTo>
                      <a:pt x="544" y="100"/>
                      <a:pt x="544" y="100"/>
                      <a:pt x="544" y="100"/>
                    </a:cubicBezTo>
                    <a:cubicBezTo>
                      <a:pt x="544" y="85"/>
                      <a:pt x="544" y="85"/>
                      <a:pt x="544" y="85"/>
                    </a:cubicBezTo>
                    <a:cubicBezTo>
                      <a:pt x="528" y="70"/>
                      <a:pt x="528" y="70"/>
                      <a:pt x="528" y="70"/>
                    </a:cubicBezTo>
                    <a:cubicBezTo>
                      <a:pt x="528" y="44"/>
                      <a:pt x="528" y="44"/>
                      <a:pt x="528" y="44"/>
                    </a:cubicBezTo>
                    <a:cubicBezTo>
                      <a:pt x="511" y="44"/>
                      <a:pt x="511" y="44"/>
                      <a:pt x="511" y="44"/>
                    </a:cubicBezTo>
                    <a:cubicBezTo>
                      <a:pt x="502" y="49"/>
                      <a:pt x="502" y="49"/>
                      <a:pt x="502" y="49"/>
                    </a:cubicBezTo>
                    <a:cubicBezTo>
                      <a:pt x="497" y="46"/>
                      <a:pt x="497" y="46"/>
                      <a:pt x="497" y="46"/>
                    </a:cubicBezTo>
                    <a:cubicBezTo>
                      <a:pt x="488" y="25"/>
                      <a:pt x="488" y="25"/>
                      <a:pt x="488" y="25"/>
                    </a:cubicBezTo>
                    <a:cubicBezTo>
                      <a:pt x="488" y="0"/>
                      <a:pt x="488" y="0"/>
                      <a:pt x="488" y="0"/>
                    </a:cubicBezTo>
                    <a:cubicBezTo>
                      <a:pt x="428" y="9"/>
                      <a:pt x="428" y="9"/>
                      <a:pt x="428" y="9"/>
                    </a:cubicBezTo>
                    <a:cubicBezTo>
                      <a:pt x="416" y="63"/>
                      <a:pt x="416" y="63"/>
                      <a:pt x="416" y="63"/>
                    </a:cubicBezTo>
                    <a:cubicBezTo>
                      <a:pt x="430" y="81"/>
                      <a:pt x="430" y="81"/>
                      <a:pt x="430" y="81"/>
                    </a:cubicBezTo>
                    <a:cubicBezTo>
                      <a:pt x="428" y="84"/>
                      <a:pt x="428" y="84"/>
                      <a:pt x="428" y="84"/>
                    </a:cubicBezTo>
                    <a:cubicBezTo>
                      <a:pt x="414" y="74"/>
                      <a:pt x="414" y="74"/>
                      <a:pt x="414" y="74"/>
                    </a:cubicBezTo>
                    <a:cubicBezTo>
                      <a:pt x="403" y="85"/>
                      <a:pt x="403" y="85"/>
                      <a:pt x="403" y="85"/>
                    </a:cubicBezTo>
                    <a:cubicBezTo>
                      <a:pt x="396" y="85"/>
                      <a:pt x="396" y="85"/>
                      <a:pt x="396" y="85"/>
                    </a:cubicBezTo>
                    <a:cubicBezTo>
                      <a:pt x="392" y="89"/>
                      <a:pt x="392" y="89"/>
                      <a:pt x="392" y="89"/>
                    </a:cubicBezTo>
                    <a:cubicBezTo>
                      <a:pt x="335" y="89"/>
                      <a:pt x="335" y="89"/>
                      <a:pt x="335" y="89"/>
                    </a:cubicBezTo>
                    <a:cubicBezTo>
                      <a:pt x="322" y="102"/>
                      <a:pt x="322" y="102"/>
                      <a:pt x="322" y="102"/>
                    </a:cubicBezTo>
                    <a:cubicBezTo>
                      <a:pt x="322" y="114"/>
                      <a:pt x="322" y="114"/>
                      <a:pt x="322" y="114"/>
                    </a:cubicBezTo>
                    <a:cubicBezTo>
                      <a:pt x="345" y="120"/>
                      <a:pt x="345" y="120"/>
                      <a:pt x="345" y="120"/>
                    </a:cubicBezTo>
                    <a:cubicBezTo>
                      <a:pt x="343" y="123"/>
                      <a:pt x="343" y="123"/>
                      <a:pt x="343" y="123"/>
                    </a:cubicBezTo>
                    <a:cubicBezTo>
                      <a:pt x="304" y="123"/>
                      <a:pt x="304" y="123"/>
                      <a:pt x="304" y="123"/>
                    </a:cubicBezTo>
                    <a:cubicBezTo>
                      <a:pt x="301" y="125"/>
                      <a:pt x="301" y="125"/>
                      <a:pt x="301" y="125"/>
                    </a:cubicBezTo>
                    <a:cubicBezTo>
                      <a:pt x="287" y="125"/>
                      <a:pt x="287" y="125"/>
                      <a:pt x="287" y="125"/>
                    </a:cubicBezTo>
                    <a:cubicBezTo>
                      <a:pt x="279" y="117"/>
                      <a:pt x="279" y="117"/>
                      <a:pt x="279" y="117"/>
                    </a:cubicBezTo>
                    <a:cubicBezTo>
                      <a:pt x="273" y="110"/>
                      <a:pt x="273" y="110"/>
                      <a:pt x="273" y="110"/>
                    </a:cubicBezTo>
                    <a:cubicBezTo>
                      <a:pt x="261" y="110"/>
                      <a:pt x="261" y="110"/>
                      <a:pt x="261" y="110"/>
                    </a:cubicBezTo>
                    <a:cubicBezTo>
                      <a:pt x="257" y="106"/>
                      <a:pt x="257" y="106"/>
                      <a:pt x="257" y="106"/>
                    </a:cubicBezTo>
                    <a:cubicBezTo>
                      <a:pt x="241" y="106"/>
                      <a:pt x="241" y="106"/>
                      <a:pt x="241" y="106"/>
                    </a:cubicBezTo>
                    <a:cubicBezTo>
                      <a:pt x="237" y="110"/>
                      <a:pt x="237" y="110"/>
                      <a:pt x="237" y="110"/>
                    </a:cubicBezTo>
                    <a:cubicBezTo>
                      <a:pt x="232" y="110"/>
                      <a:pt x="232" y="110"/>
                      <a:pt x="232" y="110"/>
                    </a:cubicBezTo>
                    <a:cubicBezTo>
                      <a:pt x="231" y="102"/>
                      <a:pt x="231" y="102"/>
                      <a:pt x="231" y="102"/>
                    </a:cubicBezTo>
                    <a:cubicBezTo>
                      <a:pt x="237" y="95"/>
                      <a:pt x="237" y="95"/>
                      <a:pt x="237" y="95"/>
                    </a:cubicBezTo>
                    <a:cubicBezTo>
                      <a:pt x="237" y="86"/>
                      <a:pt x="237" y="86"/>
                      <a:pt x="237" y="86"/>
                    </a:cubicBezTo>
                    <a:cubicBezTo>
                      <a:pt x="244" y="80"/>
                      <a:pt x="244" y="80"/>
                      <a:pt x="244" y="80"/>
                    </a:cubicBezTo>
                    <a:cubicBezTo>
                      <a:pt x="244" y="70"/>
                      <a:pt x="244" y="70"/>
                      <a:pt x="244" y="70"/>
                    </a:cubicBezTo>
                    <a:cubicBezTo>
                      <a:pt x="240" y="67"/>
                      <a:pt x="240" y="67"/>
                      <a:pt x="240" y="67"/>
                    </a:cubicBezTo>
                    <a:cubicBezTo>
                      <a:pt x="218" y="67"/>
                      <a:pt x="218" y="67"/>
                      <a:pt x="218" y="67"/>
                    </a:cubicBezTo>
                    <a:cubicBezTo>
                      <a:pt x="212" y="62"/>
                      <a:pt x="212" y="62"/>
                      <a:pt x="212" y="62"/>
                    </a:cubicBezTo>
                    <a:cubicBezTo>
                      <a:pt x="212" y="58"/>
                      <a:pt x="212" y="58"/>
                      <a:pt x="212" y="58"/>
                    </a:cubicBezTo>
                    <a:cubicBezTo>
                      <a:pt x="201" y="58"/>
                      <a:pt x="201" y="58"/>
                      <a:pt x="201" y="58"/>
                    </a:cubicBezTo>
                    <a:cubicBezTo>
                      <a:pt x="201" y="94"/>
                      <a:pt x="201" y="94"/>
                      <a:pt x="201" y="94"/>
                    </a:cubicBezTo>
                    <a:cubicBezTo>
                      <a:pt x="206" y="104"/>
                      <a:pt x="206" y="104"/>
                      <a:pt x="206" y="104"/>
                    </a:cubicBezTo>
                    <a:cubicBezTo>
                      <a:pt x="206" y="134"/>
                      <a:pt x="206" y="134"/>
                      <a:pt x="206" y="134"/>
                    </a:cubicBezTo>
                    <a:cubicBezTo>
                      <a:pt x="201" y="139"/>
                      <a:pt x="201" y="139"/>
                      <a:pt x="201" y="139"/>
                    </a:cubicBezTo>
                    <a:cubicBezTo>
                      <a:pt x="198" y="158"/>
                      <a:pt x="198" y="158"/>
                      <a:pt x="198" y="158"/>
                    </a:cubicBezTo>
                    <a:cubicBezTo>
                      <a:pt x="207" y="162"/>
                      <a:pt x="207" y="162"/>
                      <a:pt x="207" y="162"/>
                    </a:cubicBezTo>
                    <a:cubicBezTo>
                      <a:pt x="204" y="166"/>
                      <a:pt x="204" y="166"/>
                      <a:pt x="204" y="166"/>
                    </a:cubicBezTo>
                    <a:cubicBezTo>
                      <a:pt x="194" y="166"/>
                      <a:pt x="194" y="166"/>
                      <a:pt x="194" y="166"/>
                    </a:cubicBezTo>
                    <a:cubicBezTo>
                      <a:pt x="190" y="161"/>
                      <a:pt x="190" y="161"/>
                      <a:pt x="190" y="161"/>
                    </a:cubicBezTo>
                    <a:cubicBezTo>
                      <a:pt x="182" y="161"/>
                      <a:pt x="182" y="161"/>
                      <a:pt x="182" y="161"/>
                    </a:cubicBezTo>
                    <a:cubicBezTo>
                      <a:pt x="182" y="154"/>
                      <a:pt x="182" y="154"/>
                      <a:pt x="182" y="154"/>
                    </a:cubicBezTo>
                    <a:cubicBezTo>
                      <a:pt x="173" y="153"/>
                      <a:pt x="173" y="153"/>
                      <a:pt x="173" y="153"/>
                    </a:cubicBezTo>
                    <a:cubicBezTo>
                      <a:pt x="168" y="158"/>
                      <a:pt x="168" y="158"/>
                      <a:pt x="168" y="158"/>
                    </a:cubicBezTo>
                    <a:cubicBezTo>
                      <a:pt x="165" y="158"/>
                      <a:pt x="165" y="158"/>
                      <a:pt x="165" y="158"/>
                    </a:cubicBezTo>
                    <a:cubicBezTo>
                      <a:pt x="165" y="153"/>
                      <a:pt x="165" y="153"/>
                      <a:pt x="165" y="153"/>
                    </a:cubicBezTo>
                    <a:cubicBezTo>
                      <a:pt x="151" y="152"/>
                      <a:pt x="151" y="152"/>
                      <a:pt x="151" y="152"/>
                    </a:cubicBezTo>
                    <a:cubicBezTo>
                      <a:pt x="159" y="144"/>
                      <a:pt x="159" y="144"/>
                      <a:pt x="159" y="144"/>
                    </a:cubicBezTo>
                    <a:cubicBezTo>
                      <a:pt x="159" y="141"/>
                      <a:pt x="159" y="141"/>
                      <a:pt x="159" y="141"/>
                    </a:cubicBezTo>
                    <a:cubicBezTo>
                      <a:pt x="145" y="141"/>
                      <a:pt x="145" y="141"/>
                      <a:pt x="145" y="141"/>
                    </a:cubicBezTo>
                    <a:cubicBezTo>
                      <a:pt x="141" y="145"/>
                      <a:pt x="141" y="145"/>
                      <a:pt x="141" y="145"/>
                    </a:cubicBezTo>
                    <a:cubicBezTo>
                      <a:pt x="134" y="145"/>
                      <a:pt x="134" y="145"/>
                      <a:pt x="134" y="145"/>
                    </a:cubicBezTo>
                    <a:cubicBezTo>
                      <a:pt x="129" y="150"/>
                      <a:pt x="129" y="150"/>
                      <a:pt x="129" y="150"/>
                    </a:cubicBezTo>
                    <a:cubicBezTo>
                      <a:pt x="125" y="148"/>
                      <a:pt x="125" y="148"/>
                      <a:pt x="125" y="148"/>
                    </a:cubicBezTo>
                    <a:cubicBezTo>
                      <a:pt x="125" y="128"/>
                      <a:pt x="125" y="128"/>
                      <a:pt x="125" y="128"/>
                    </a:cubicBezTo>
                    <a:cubicBezTo>
                      <a:pt x="120" y="122"/>
                      <a:pt x="120" y="122"/>
                      <a:pt x="120" y="122"/>
                    </a:cubicBezTo>
                    <a:cubicBezTo>
                      <a:pt x="119" y="114"/>
                      <a:pt x="119" y="114"/>
                      <a:pt x="119" y="114"/>
                    </a:cubicBezTo>
                    <a:cubicBezTo>
                      <a:pt x="102" y="114"/>
                      <a:pt x="102" y="114"/>
                      <a:pt x="102" y="114"/>
                    </a:cubicBezTo>
                    <a:cubicBezTo>
                      <a:pt x="91" y="108"/>
                      <a:pt x="91" y="108"/>
                      <a:pt x="91" y="108"/>
                    </a:cubicBezTo>
                    <a:cubicBezTo>
                      <a:pt x="86" y="108"/>
                      <a:pt x="86" y="108"/>
                      <a:pt x="86" y="108"/>
                    </a:cubicBezTo>
                    <a:cubicBezTo>
                      <a:pt x="82" y="111"/>
                      <a:pt x="82" y="111"/>
                      <a:pt x="82" y="111"/>
                    </a:cubicBezTo>
                    <a:cubicBezTo>
                      <a:pt x="82" y="117"/>
                      <a:pt x="82" y="117"/>
                      <a:pt x="82" y="117"/>
                    </a:cubicBezTo>
                    <a:cubicBezTo>
                      <a:pt x="78" y="117"/>
                      <a:pt x="78" y="117"/>
                      <a:pt x="78" y="117"/>
                    </a:cubicBezTo>
                    <a:cubicBezTo>
                      <a:pt x="74" y="113"/>
                      <a:pt x="74" y="113"/>
                      <a:pt x="74" y="113"/>
                    </a:cubicBezTo>
                    <a:cubicBezTo>
                      <a:pt x="60" y="111"/>
                      <a:pt x="60" y="111"/>
                      <a:pt x="60" y="111"/>
                    </a:cubicBezTo>
                    <a:cubicBezTo>
                      <a:pt x="47" y="105"/>
                      <a:pt x="47" y="105"/>
                      <a:pt x="47" y="105"/>
                    </a:cubicBezTo>
                    <a:cubicBezTo>
                      <a:pt x="12" y="105"/>
                      <a:pt x="12" y="105"/>
                      <a:pt x="12" y="105"/>
                    </a:cubicBezTo>
                    <a:cubicBezTo>
                      <a:pt x="7" y="110"/>
                      <a:pt x="7" y="110"/>
                      <a:pt x="7" y="110"/>
                    </a:cubicBezTo>
                    <a:cubicBezTo>
                      <a:pt x="7" y="114"/>
                      <a:pt x="7" y="114"/>
                      <a:pt x="7" y="114"/>
                    </a:cubicBezTo>
                    <a:cubicBezTo>
                      <a:pt x="0" y="121"/>
                      <a:pt x="0" y="121"/>
                      <a:pt x="0" y="121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14" y="126"/>
                      <a:pt x="14" y="126"/>
                      <a:pt x="14" y="126"/>
                    </a:cubicBezTo>
                    <a:cubicBezTo>
                      <a:pt x="23" y="126"/>
                      <a:pt x="23" y="126"/>
                      <a:pt x="23" y="126"/>
                    </a:cubicBezTo>
                    <a:cubicBezTo>
                      <a:pt x="23" y="131"/>
                      <a:pt x="23" y="131"/>
                      <a:pt x="23" y="131"/>
                    </a:cubicBezTo>
                    <a:cubicBezTo>
                      <a:pt x="14" y="131"/>
                      <a:pt x="14" y="131"/>
                      <a:pt x="14" y="131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8" y="143"/>
                      <a:pt x="8" y="143"/>
                      <a:pt x="8" y="143"/>
                    </a:cubicBezTo>
                    <a:cubicBezTo>
                      <a:pt x="13" y="143"/>
                      <a:pt x="13" y="143"/>
                      <a:pt x="13" y="143"/>
                    </a:cubicBezTo>
                    <a:cubicBezTo>
                      <a:pt x="16" y="140"/>
                      <a:pt x="16" y="140"/>
                      <a:pt x="16" y="140"/>
                    </a:cubicBezTo>
                    <a:cubicBezTo>
                      <a:pt x="22" y="140"/>
                      <a:pt x="22" y="140"/>
                      <a:pt x="22" y="140"/>
                    </a:cubicBezTo>
                    <a:cubicBezTo>
                      <a:pt x="26" y="145"/>
                      <a:pt x="26" y="145"/>
                      <a:pt x="26" y="145"/>
                    </a:cubicBezTo>
                    <a:cubicBezTo>
                      <a:pt x="26" y="150"/>
                      <a:pt x="26" y="150"/>
                      <a:pt x="26" y="150"/>
                    </a:cubicBezTo>
                    <a:cubicBezTo>
                      <a:pt x="23" y="152"/>
                      <a:pt x="23" y="152"/>
                      <a:pt x="23" y="152"/>
                    </a:cubicBezTo>
                    <a:cubicBezTo>
                      <a:pt x="2" y="152"/>
                      <a:pt x="2" y="152"/>
                      <a:pt x="2" y="152"/>
                    </a:cubicBezTo>
                    <a:cubicBezTo>
                      <a:pt x="2" y="155"/>
                      <a:pt x="2" y="155"/>
                      <a:pt x="2" y="155"/>
                    </a:cubicBezTo>
                    <a:cubicBezTo>
                      <a:pt x="6" y="159"/>
                      <a:pt x="6" y="159"/>
                      <a:pt x="6" y="159"/>
                    </a:cubicBezTo>
                    <a:cubicBezTo>
                      <a:pt x="6" y="164"/>
                      <a:pt x="6" y="164"/>
                      <a:pt x="6" y="164"/>
                    </a:cubicBezTo>
                    <a:cubicBezTo>
                      <a:pt x="11" y="165"/>
                      <a:pt x="11" y="165"/>
                      <a:pt x="11" y="165"/>
                    </a:cubicBezTo>
                    <a:cubicBezTo>
                      <a:pt x="11" y="176"/>
                      <a:pt x="11" y="176"/>
                      <a:pt x="11" y="176"/>
                    </a:cubicBezTo>
                    <a:cubicBezTo>
                      <a:pt x="5" y="182"/>
                      <a:pt x="5" y="182"/>
                      <a:pt x="5" y="182"/>
                    </a:cubicBezTo>
                    <a:cubicBezTo>
                      <a:pt x="13" y="190"/>
                      <a:pt x="13" y="190"/>
                      <a:pt x="13" y="190"/>
                    </a:cubicBezTo>
                    <a:cubicBezTo>
                      <a:pt x="20" y="188"/>
                      <a:pt x="20" y="188"/>
                      <a:pt x="20" y="188"/>
                    </a:cubicBezTo>
                    <a:cubicBezTo>
                      <a:pt x="20" y="188"/>
                      <a:pt x="17" y="183"/>
                      <a:pt x="20" y="183"/>
                    </a:cubicBezTo>
                    <a:cubicBezTo>
                      <a:pt x="22" y="183"/>
                      <a:pt x="33" y="183"/>
                      <a:pt x="33" y="183"/>
                    </a:cubicBezTo>
                    <a:cubicBezTo>
                      <a:pt x="36" y="180"/>
                      <a:pt x="36" y="180"/>
                      <a:pt x="36" y="180"/>
                    </a:cubicBezTo>
                    <a:cubicBezTo>
                      <a:pt x="41" y="189"/>
                      <a:pt x="41" y="189"/>
                      <a:pt x="41" y="189"/>
                    </a:cubicBezTo>
                    <a:cubicBezTo>
                      <a:pt x="48" y="189"/>
                      <a:pt x="48" y="189"/>
                      <a:pt x="48" y="189"/>
                    </a:cubicBezTo>
                    <a:cubicBezTo>
                      <a:pt x="59" y="200"/>
                      <a:pt x="59" y="200"/>
                      <a:pt x="59" y="200"/>
                    </a:cubicBezTo>
                    <a:cubicBezTo>
                      <a:pt x="57" y="207"/>
                      <a:pt x="57" y="207"/>
                      <a:pt x="57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72" y="217"/>
                      <a:pt x="72" y="217"/>
                      <a:pt x="72" y="217"/>
                    </a:cubicBezTo>
                    <a:cubicBezTo>
                      <a:pt x="77" y="217"/>
                      <a:pt x="77" y="217"/>
                      <a:pt x="77" y="217"/>
                    </a:cubicBezTo>
                    <a:cubicBezTo>
                      <a:pt x="79" y="213"/>
                      <a:pt x="79" y="213"/>
                      <a:pt x="79" y="213"/>
                    </a:cubicBezTo>
                    <a:cubicBezTo>
                      <a:pt x="83" y="213"/>
                      <a:pt x="83" y="213"/>
                      <a:pt x="83" y="213"/>
                    </a:cubicBezTo>
                    <a:cubicBezTo>
                      <a:pt x="84" y="218"/>
                      <a:pt x="84" y="218"/>
                      <a:pt x="84" y="218"/>
                    </a:cubicBezTo>
                    <a:cubicBezTo>
                      <a:pt x="80" y="222"/>
                      <a:pt x="80" y="222"/>
                      <a:pt x="80" y="222"/>
                    </a:cubicBezTo>
                    <a:cubicBezTo>
                      <a:pt x="73" y="221"/>
                      <a:pt x="73" y="221"/>
                      <a:pt x="73" y="221"/>
                    </a:cubicBezTo>
                    <a:cubicBezTo>
                      <a:pt x="73" y="226"/>
                      <a:pt x="73" y="226"/>
                      <a:pt x="73" y="226"/>
                    </a:cubicBezTo>
                    <a:cubicBezTo>
                      <a:pt x="70" y="229"/>
                      <a:pt x="70" y="229"/>
                      <a:pt x="70" y="229"/>
                    </a:cubicBezTo>
                    <a:cubicBezTo>
                      <a:pt x="71" y="240"/>
                      <a:pt x="71" y="240"/>
                      <a:pt x="71" y="240"/>
                    </a:cubicBezTo>
                    <a:cubicBezTo>
                      <a:pt x="77" y="240"/>
                      <a:pt x="77" y="240"/>
                      <a:pt x="77" y="240"/>
                    </a:cubicBezTo>
                    <a:cubicBezTo>
                      <a:pt x="77" y="233"/>
                      <a:pt x="77" y="233"/>
                      <a:pt x="77" y="233"/>
                    </a:cubicBezTo>
                    <a:cubicBezTo>
                      <a:pt x="86" y="233"/>
                      <a:pt x="86" y="233"/>
                      <a:pt x="86" y="233"/>
                    </a:cubicBezTo>
                    <a:cubicBezTo>
                      <a:pt x="89" y="229"/>
                      <a:pt x="89" y="229"/>
                      <a:pt x="89" y="229"/>
                    </a:cubicBezTo>
                    <a:cubicBezTo>
                      <a:pt x="97" y="228"/>
                      <a:pt x="97" y="228"/>
                      <a:pt x="97" y="228"/>
                    </a:cubicBezTo>
                    <a:cubicBezTo>
                      <a:pt x="97" y="234"/>
                      <a:pt x="97" y="234"/>
                      <a:pt x="97" y="234"/>
                    </a:cubicBezTo>
                    <a:cubicBezTo>
                      <a:pt x="89" y="234"/>
                      <a:pt x="89" y="234"/>
                      <a:pt x="89" y="234"/>
                    </a:cubicBezTo>
                    <a:cubicBezTo>
                      <a:pt x="89" y="241"/>
                      <a:pt x="89" y="241"/>
                      <a:pt x="89" y="241"/>
                    </a:cubicBezTo>
                    <a:cubicBezTo>
                      <a:pt x="95" y="247"/>
                      <a:pt x="95" y="247"/>
                      <a:pt x="95" y="247"/>
                    </a:cubicBezTo>
                    <a:cubicBezTo>
                      <a:pt x="104" y="240"/>
                      <a:pt x="104" y="240"/>
                      <a:pt x="104" y="240"/>
                    </a:cubicBezTo>
                    <a:cubicBezTo>
                      <a:pt x="110" y="246"/>
                      <a:pt x="110" y="246"/>
                      <a:pt x="110" y="246"/>
                    </a:cubicBezTo>
                    <a:cubicBezTo>
                      <a:pt x="119" y="246"/>
                      <a:pt x="119" y="246"/>
                      <a:pt x="119" y="246"/>
                    </a:cubicBezTo>
                    <a:cubicBezTo>
                      <a:pt x="118" y="248"/>
                      <a:pt x="118" y="248"/>
                      <a:pt x="118" y="248"/>
                    </a:cubicBezTo>
                    <a:cubicBezTo>
                      <a:pt x="107" y="248"/>
                      <a:pt x="107" y="248"/>
                      <a:pt x="107" y="248"/>
                    </a:cubicBezTo>
                    <a:cubicBezTo>
                      <a:pt x="100" y="262"/>
                      <a:pt x="100" y="262"/>
                      <a:pt x="100" y="262"/>
                    </a:cubicBezTo>
                    <a:cubicBezTo>
                      <a:pt x="119" y="272"/>
                      <a:pt x="119" y="272"/>
                      <a:pt x="119" y="272"/>
                    </a:cubicBezTo>
                    <a:cubicBezTo>
                      <a:pt x="138" y="270"/>
                      <a:pt x="138" y="270"/>
                      <a:pt x="138" y="270"/>
                    </a:cubicBezTo>
                    <a:cubicBezTo>
                      <a:pt x="147" y="279"/>
                      <a:pt x="147" y="279"/>
                      <a:pt x="147" y="279"/>
                    </a:cubicBezTo>
                    <a:cubicBezTo>
                      <a:pt x="147" y="282"/>
                      <a:pt x="147" y="282"/>
                      <a:pt x="147" y="282"/>
                    </a:cubicBezTo>
                    <a:cubicBezTo>
                      <a:pt x="136" y="274"/>
                      <a:pt x="136" y="274"/>
                      <a:pt x="136" y="274"/>
                    </a:cubicBezTo>
                    <a:cubicBezTo>
                      <a:pt x="120" y="274"/>
                      <a:pt x="120" y="274"/>
                      <a:pt x="120" y="274"/>
                    </a:cubicBezTo>
                    <a:cubicBezTo>
                      <a:pt x="120" y="281"/>
                      <a:pt x="120" y="281"/>
                      <a:pt x="120" y="281"/>
                    </a:cubicBezTo>
                    <a:cubicBezTo>
                      <a:pt x="117" y="284"/>
                      <a:pt x="117" y="284"/>
                      <a:pt x="117" y="284"/>
                    </a:cubicBezTo>
                    <a:cubicBezTo>
                      <a:pt x="116" y="291"/>
                      <a:pt x="116" y="291"/>
                      <a:pt x="116" y="291"/>
                    </a:cubicBezTo>
                    <a:cubicBezTo>
                      <a:pt x="128" y="291"/>
                      <a:pt x="128" y="291"/>
                      <a:pt x="128" y="291"/>
                    </a:cubicBezTo>
                    <a:cubicBezTo>
                      <a:pt x="128" y="302"/>
                      <a:pt x="128" y="302"/>
                      <a:pt x="128" y="302"/>
                    </a:cubicBezTo>
                    <a:cubicBezTo>
                      <a:pt x="117" y="310"/>
                      <a:pt x="117" y="310"/>
                      <a:pt x="117" y="310"/>
                    </a:cubicBezTo>
                    <a:cubicBezTo>
                      <a:pt x="117" y="323"/>
                      <a:pt x="117" y="323"/>
                      <a:pt x="117" y="323"/>
                    </a:cubicBezTo>
                    <a:cubicBezTo>
                      <a:pt x="124" y="331"/>
                      <a:pt x="124" y="331"/>
                      <a:pt x="124" y="331"/>
                    </a:cubicBezTo>
                    <a:cubicBezTo>
                      <a:pt x="124" y="349"/>
                      <a:pt x="124" y="349"/>
                      <a:pt x="124" y="349"/>
                    </a:cubicBezTo>
                    <a:cubicBezTo>
                      <a:pt x="128" y="354"/>
                      <a:pt x="128" y="354"/>
                      <a:pt x="128" y="354"/>
                    </a:cubicBezTo>
                    <a:cubicBezTo>
                      <a:pt x="128" y="365"/>
                      <a:pt x="128" y="365"/>
                      <a:pt x="128" y="365"/>
                    </a:cubicBezTo>
                    <a:cubicBezTo>
                      <a:pt x="143" y="380"/>
                      <a:pt x="143" y="380"/>
                      <a:pt x="143" y="380"/>
                    </a:cubicBezTo>
                    <a:cubicBezTo>
                      <a:pt x="159" y="380"/>
                      <a:pt x="159" y="380"/>
                      <a:pt x="159" y="380"/>
                    </a:cubicBezTo>
                    <a:cubicBezTo>
                      <a:pt x="162" y="383"/>
                      <a:pt x="162" y="383"/>
                      <a:pt x="162" y="383"/>
                    </a:cubicBezTo>
                    <a:cubicBezTo>
                      <a:pt x="170" y="383"/>
                      <a:pt x="170" y="383"/>
                      <a:pt x="170" y="383"/>
                    </a:cubicBezTo>
                    <a:cubicBezTo>
                      <a:pt x="157" y="395"/>
                      <a:pt x="157" y="395"/>
                      <a:pt x="157" y="395"/>
                    </a:cubicBezTo>
                    <a:cubicBezTo>
                      <a:pt x="157" y="417"/>
                      <a:pt x="157" y="417"/>
                      <a:pt x="157" y="417"/>
                    </a:cubicBezTo>
                    <a:cubicBezTo>
                      <a:pt x="154" y="421"/>
                      <a:pt x="154" y="421"/>
                      <a:pt x="154" y="421"/>
                    </a:cubicBezTo>
                    <a:cubicBezTo>
                      <a:pt x="154" y="431"/>
                      <a:pt x="154" y="431"/>
                      <a:pt x="154" y="431"/>
                    </a:cubicBezTo>
                    <a:cubicBezTo>
                      <a:pt x="151" y="434"/>
                      <a:pt x="151" y="434"/>
                      <a:pt x="151" y="434"/>
                    </a:cubicBezTo>
                    <a:cubicBezTo>
                      <a:pt x="146" y="429"/>
                      <a:pt x="146" y="429"/>
                      <a:pt x="146" y="429"/>
                    </a:cubicBezTo>
                    <a:cubicBezTo>
                      <a:pt x="139" y="436"/>
                      <a:pt x="139" y="436"/>
                      <a:pt x="139" y="436"/>
                    </a:cubicBezTo>
                    <a:cubicBezTo>
                      <a:pt x="139" y="440"/>
                      <a:pt x="139" y="440"/>
                      <a:pt x="139" y="440"/>
                    </a:cubicBezTo>
                    <a:cubicBezTo>
                      <a:pt x="147" y="442"/>
                      <a:pt x="147" y="442"/>
                      <a:pt x="147" y="442"/>
                    </a:cubicBezTo>
                    <a:cubicBezTo>
                      <a:pt x="147" y="447"/>
                      <a:pt x="147" y="447"/>
                      <a:pt x="147" y="447"/>
                    </a:cubicBezTo>
                    <a:cubicBezTo>
                      <a:pt x="162" y="463"/>
                      <a:pt x="162" y="463"/>
                      <a:pt x="162" y="463"/>
                    </a:cubicBezTo>
                    <a:cubicBezTo>
                      <a:pt x="162" y="463"/>
                      <a:pt x="161" y="476"/>
                      <a:pt x="162" y="477"/>
                    </a:cubicBezTo>
                    <a:cubicBezTo>
                      <a:pt x="164" y="479"/>
                      <a:pt x="165" y="482"/>
                      <a:pt x="165" y="482"/>
                    </a:cubicBezTo>
                    <a:cubicBezTo>
                      <a:pt x="164" y="489"/>
                      <a:pt x="164" y="489"/>
                      <a:pt x="164" y="489"/>
                    </a:cubicBezTo>
                    <a:cubicBezTo>
                      <a:pt x="164" y="499"/>
                      <a:pt x="164" y="499"/>
                      <a:pt x="164" y="499"/>
                    </a:cubicBezTo>
                    <a:cubicBezTo>
                      <a:pt x="167" y="502"/>
                      <a:pt x="167" y="502"/>
                      <a:pt x="167" y="502"/>
                    </a:cubicBezTo>
                    <a:cubicBezTo>
                      <a:pt x="167" y="522"/>
                      <a:pt x="167" y="522"/>
                      <a:pt x="167" y="522"/>
                    </a:cubicBezTo>
                    <a:cubicBezTo>
                      <a:pt x="159" y="506"/>
                      <a:pt x="159" y="506"/>
                      <a:pt x="159" y="506"/>
                    </a:cubicBezTo>
                    <a:cubicBezTo>
                      <a:pt x="159" y="484"/>
                      <a:pt x="159" y="484"/>
                      <a:pt x="159" y="484"/>
                    </a:cubicBezTo>
                    <a:cubicBezTo>
                      <a:pt x="154" y="480"/>
                      <a:pt x="154" y="480"/>
                      <a:pt x="154" y="480"/>
                    </a:cubicBezTo>
                    <a:cubicBezTo>
                      <a:pt x="155" y="471"/>
                      <a:pt x="155" y="471"/>
                      <a:pt x="155" y="471"/>
                    </a:cubicBezTo>
                    <a:cubicBezTo>
                      <a:pt x="148" y="464"/>
                      <a:pt x="148" y="464"/>
                      <a:pt x="148" y="464"/>
                    </a:cubicBezTo>
                    <a:cubicBezTo>
                      <a:pt x="148" y="454"/>
                      <a:pt x="148" y="454"/>
                      <a:pt x="148" y="454"/>
                    </a:cubicBezTo>
                    <a:cubicBezTo>
                      <a:pt x="144" y="451"/>
                      <a:pt x="144" y="451"/>
                      <a:pt x="144" y="451"/>
                    </a:cubicBezTo>
                    <a:cubicBezTo>
                      <a:pt x="141" y="454"/>
                      <a:pt x="141" y="454"/>
                      <a:pt x="141" y="454"/>
                    </a:cubicBezTo>
                    <a:cubicBezTo>
                      <a:pt x="139" y="467"/>
                      <a:pt x="139" y="467"/>
                      <a:pt x="139" y="467"/>
                    </a:cubicBezTo>
                    <a:cubicBezTo>
                      <a:pt x="134" y="480"/>
                      <a:pt x="134" y="480"/>
                      <a:pt x="134" y="480"/>
                    </a:cubicBezTo>
                    <a:cubicBezTo>
                      <a:pt x="132" y="494"/>
                      <a:pt x="132" y="494"/>
                      <a:pt x="132" y="494"/>
                    </a:cubicBezTo>
                    <a:cubicBezTo>
                      <a:pt x="124" y="502"/>
                      <a:pt x="124" y="502"/>
                      <a:pt x="124" y="502"/>
                    </a:cubicBezTo>
                    <a:cubicBezTo>
                      <a:pt x="117" y="518"/>
                      <a:pt x="117" y="518"/>
                      <a:pt x="117" y="518"/>
                    </a:cubicBezTo>
                    <a:cubicBezTo>
                      <a:pt x="114" y="530"/>
                      <a:pt x="114" y="530"/>
                      <a:pt x="114" y="530"/>
                    </a:cubicBezTo>
                    <a:cubicBezTo>
                      <a:pt x="117" y="533"/>
                      <a:pt x="117" y="533"/>
                      <a:pt x="117" y="533"/>
                    </a:cubicBezTo>
                    <a:cubicBezTo>
                      <a:pt x="125" y="533"/>
                      <a:pt x="125" y="533"/>
                      <a:pt x="125" y="533"/>
                    </a:cubicBezTo>
                    <a:cubicBezTo>
                      <a:pt x="130" y="533"/>
                      <a:pt x="130" y="533"/>
                      <a:pt x="130" y="533"/>
                    </a:cubicBezTo>
                    <a:cubicBezTo>
                      <a:pt x="128" y="542"/>
                      <a:pt x="128" y="542"/>
                      <a:pt x="128" y="542"/>
                    </a:cubicBezTo>
                    <a:cubicBezTo>
                      <a:pt x="125" y="542"/>
                      <a:pt x="125" y="542"/>
                      <a:pt x="125" y="542"/>
                    </a:cubicBezTo>
                    <a:cubicBezTo>
                      <a:pt x="122" y="539"/>
                      <a:pt x="122" y="539"/>
                      <a:pt x="122" y="539"/>
                    </a:cubicBezTo>
                    <a:cubicBezTo>
                      <a:pt x="110" y="543"/>
                      <a:pt x="110" y="543"/>
                      <a:pt x="110" y="543"/>
                    </a:cubicBezTo>
                    <a:cubicBezTo>
                      <a:pt x="97" y="578"/>
                      <a:pt x="97" y="578"/>
                      <a:pt x="97" y="578"/>
                    </a:cubicBezTo>
                    <a:cubicBezTo>
                      <a:pt x="84" y="601"/>
                      <a:pt x="84" y="601"/>
                      <a:pt x="84" y="601"/>
                    </a:cubicBezTo>
                    <a:cubicBezTo>
                      <a:pt x="71" y="628"/>
                      <a:pt x="71" y="628"/>
                      <a:pt x="71" y="628"/>
                    </a:cubicBezTo>
                    <a:cubicBezTo>
                      <a:pt x="61" y="637"/>
                      <a:pt x="61" y="637"/>
                      <a:pt x="61" y="637"/>
                    </a:cubicBezTo>
                    <a:cubicBezTo>
                      <a:pt x="51" y="642"/>
                      <a:pt x="51" y="642"/>
                      <a:pt x="51" y="642"/>
                    </a:cubicBezTo>
                    <a:cubicBezTo>
                      <a:pt x="56" y="647"/>
                      <a:pt x="56" y="647"/>
                      <a:pt x="56" y="647"/>
                    </a:cubicBezTo>
                    <a:cubicBezTo>
                      <a:pt x="60" y="650"/>
                      <a:pt x="60" y="650"/>
                      <a:pt x="60" y="650"/>
                    </a:cubicBezTo>
                    <a:cubicBezTo>
                      <a:pt x="64" y="654"/>
                      <a:pt x="64" y="654"/>
                      <a:pt x="64" y="654"/>
                    </a:cubicBezTo>
                    <a:cubicBezTo>
                      <a:pt x="67" y="654"/>
                      <a:pt x="67" y="654"/>
                      <a:pt x="67" y="654"/>
                    </a:cubicBezTo>
                    <a:cubicBezTo>
                      <a:pt x="69" y="662"/>
                      <a:pt x="69" y="662"/>
                      <a:pt x="69" y="662"/>
                    </a:cubicBezTo>
                    <a:cubicBezTo>
                      <a:pt x="61" y="671"/>
                      <a:pt x="61" y="671"/>
                      <a:pt x="61" y="671"/>
                    </a:cubicBezTo>
                    <a:cubicBezTo>
                      <a:pt x="60" y="684"/>
                      <a:pt x="60" y="684"/>
                      <a:pt x="60" y="684"/>
                    </a:cubicBezTo>
                    <a:cubicBezTo>
                      <a:pt x="72" y="684"/>
                      <a:pt x="72" y="684"/>
                      <a:pt x="72" y="684"/>
                    </a:cubicBezTo>
                    <a:cubicBezTo>
                      <a:pt x="72" y="679"/>
                      <a:pt x="72" y="679"/>
                      <a:pt x="72" y="679"/>
                    </a:cubicBezTo>
                    <a:cubicBezTo>
                      <a:pt x="78" y="679"/>
                      <a:pt x="78" y="679"/>
                      <a:pt x="78" y="679"/>
                    </a:cubicBezTo>
                    <a:cubicBezTo>
                      <a:pt x="76" y="691"/>
                      <a:pt x="76" y="691"/>
                      <a:pt x="76" y="691"/>
                    </a:cubicBezTo>
                    <a:cubicBezTo>
                      <a:pt x="90" y="699"/>
                      <a:pt x="90" y="699"/>
                      <a:pt x="90" y="699"/>
                    </a:cubicBezTo>
                    <a:cubicBezTo>
                      <a:pt x="104" y="699"/>
                      <a:pt x="104" y="699"/>
                      <a:pt x="104" y="699"/>
                    </a:cubicBezTo>
                    <a:cubicBezTo>
                      <a:pt x="104" y="707"/>
                      <a:pt x="104" y="707"/>
                      <a:pt x="104" y="707"/>
                    </a:cubicBezTo>
                    <a:cubicBezTo>
                      <a:pt x="106" y="716"/>
                      <a:pt x="106" y="716"/>
                      <a:pt x="106" y="716"/>
                    </a:cubicBezTo>
                    <a:cubicBezTo>
                      <a:pt x="114" y="724"/>
                      <a:pt x="114" y="724"/>
                      <a:pt x="114" y="724"/>
                    </a:cubicBezTo>
                    <a:cubicBezTo>
                      <a:pt x="122" y="724"/>
                      <a:pt x="122" y="724"/>
                      <a:pt x="122" y="724"/>
                    </a:cubicBezTo>
                    <a:cubicBezTo>
                      <a:pt x="126" y="728"/>
                      <a:pt x="126" y="728"/>
                      <a:pt x="126" y="728"/>
                    </a:cubicBezTo>
                    <a:cubicBezTo>
                      <a:pt x="139" y="742"/>
                      <a:pt x="139" y="742"/>
                      <a:pt x="139" y="742"/>
                    </a:cubicBezTo>
                    <a:cubicBezTo>
                      <a:pt x="139" y="749"/>
                      <a:pt x="139" y="749"/>
                      <a:pt x="139" y="749"/>
                    </a:cubicBezTo>
                    <a:cubicBezTo>
                      <a:pt x="160" y="750"/>
                      <a:pt x="160" y="750"/>
                      <a:pt x="160" y="750"/>
                    </a:cubicBezTo>
                    <a:cubicBezTo>
                      <a:pt x="170" y="755"/>
                      <a:pt x="170" y="755"/>
                      <a:pt x="170" y="755"/>
                    </a:cubicBezTo>
                    <a:cubicBezTo>
                      <a:pt x="176" y="755"/>
                      <a:pt x="176" y="755"/>
                      <a:pt x="176" y="755"/>
                    </a:cubicBezTo>
                    <a:cubicBezTo>
                      <a:pt x="182" y="756"/>
                      <a:pt x="182" y="756"/>
                      <a:pt x="182" y="756"/>
                    </a:cubicBezTo>
                    <a:cubicBezTo>
                      <a:pt x="182" y="751"/>
                      <a:pt x="182" y="751"/>
                      <a:pt x="182" y="751"/>
                    </a:cubicBezTo>
                    <a:cubicBezTo>
                      <a:pt x="189" y="748"/>
                      <a:pt x="189" y="748"/>
                      <a:pt x="189" y="748"/>
                    </a:cubicBezTo>
                    <a:cubicBezTo>
                      <a:pt x="194" y="748"/>
                      <a:pt x="194" y="748"/>
                      <a:pt x="194" y="748"/>
                    </a:cubicBezTo>
                    <a:cubicBezTo>
                      <a:pt x="194" y="755"/>
                      <a:pt x="194" y="755"/>
                      <a:pt x="194" y="755"/>
                    </a:cubicBezTo>
                    <a:cubicBezTo>
                      <a:pt x="200" y="755"/>
                      <a:pt x="200" y="755"/>
                      <a:pt x="200" y="755"/>
                    </a:cubicBezTo>
                    <a:cubicBezTo>
                      <a:pt x="209" y="761"/>
                      <a:pt x="209" y="761"/>
                      <a:pt x="209" y="761"/>
                    </a:cubicBezTo>
                    <a:cubicBezTo>
                      <a:pt x="215" y="761"/>
                      <a:pt x="215" y="761"/>
                      <a:pt x="215" y="761"/>
                    </a:cubicBezTo>
                    <a:cubicBezTo>
                      <a:pt x="215" y="766"/>
                      <a:pt x="215" y="766"/>
                      <a:pt x="215" y="766"/>
                    </a:cubicBezTo>
                    <a:cubicBezTo>
                      <a:pt x="227" y="767"/>
                      <a:pt x="227" y="767"/>
                      <a:pt x="227" y="767"/>
                    </a:cubicBezTo>
                    <a:cubicBezTo>
                      <a:pt x="245" y="785"/>
                      <a:pt x="245" y="785"/>
                      <a:pt x="245" y="785"/>
                    </a:cubicBezTo>
                    <a:cubicBezTo>
                      <a:pt x="250" y="788"/>
                      <a:pt x="250" y="788"/>
                      <a:pt x="250" y="788"/>
                    </a:cubicBezTo>
                    <a:cubicBezTo>
                      <a:pt x="255" y="788"/>
                      <a:pt x="255" y="788"/>
                      <a:pt x="255" y="788"/>
                    </a:cubicBezTo>
                    <a:cubicBezTo>
                      <a:pt x="265" y="792"/>
                      <a:pt x="265" y="792"/>
                      <a:pt x="265" y="792"/>
                    </a:cubicBezTo>
                    <a:cubicBezTo>
                      <a:pt x="265" y="797"/>
                      <a:pt x="265" y="797"/>
                      <a:pt x="265" y="797"/>
                    </a:cubicBezTo>
                    <a:cubicBezTo>
                      <a:pt x="265" y="803"/>
                      <a:pt x="265" y="803"/>
                      <a:pt x="265" y="803"/>
                    </a:cubicBezTo>
                    <a:cubicBezTo>
                      <a:pt x="265" y="807"/>
                      <a:pt x="265" y="807"/>
                      <a:pt x="265" y="807"/>
                    </a:cubicBezTo>
                    <a:cubicBezTo>
                      <a:pt x="286" y="821"/>
                      <a:pt x="286" y="821"/>
                      <a:pt x="286" y="821"/>
                    </a:cubicBezTo>
                    <a:cubicBezTo>
                      <a:pt x="296" y="819"/>
                      <a:pt x="296" y="819"/>
                      <a:pt x="296" y="819"/>
                    </a:cubicBezTo>
                    <a:cubicBezTo>
                      <a:pt x="308" y="819"/>
                      <a:pt x="308" y="819"/>
                      <a:pt x="308" y="819"/>
                    </a:cubicBezTo>
                    <a:cubicBezTo>
                      <a:pt x="314" y="825"/>
                      <a:pt x="314" y="825"/>
                      <a:pt x="314" y="825"/>
                    </a:cubicBezTo>
                    <a:cubicBezTo>
                      <a:pt x="322" y="828"/>
                      <a:pt x="322" y="828"/>
                      <a:pt x="322" y="828"/>
                    </a:cubicBezTo>
                    <a:cubicBezTo>
                      <a:pt x="325" y="825"/>
                      <a:pt x="325" y="825"/>
                      <a:pt x="325" y="825"/>
                    </a:cubicBezTo>
                    <a:cubicBezTo>
                      <a:pt x="328" y="823"/>
                      <a:pt x="328" y="823"/>
                      <a:pt x="328" y="823"/>
                    </a:cubicBezTo>
                    <a:cubicBezTo>
                      <a:pt x="337" y="823"/>
                      <a:pt x="337" y="823"/>
                      <a:pt x="337" y="823"/>
                    </a:cubicBezTo>
                    <a:cubicBezTo>
                      <a:pt x="341" y="818"/>
                      <a:pt x="341" y="818"/>
                      <a:pt x="341" y="818"/>
                    </a:cubicBezTo>
                    <a:cubicBezTo>
                      <a:pt x="353" y="818"/>
                      <a:pt x="353" y="818"/>
                      <a:pt x="353" y="818"/>
                    </a:cubicBezTo>
                    <a:cubicBezTo>
                      <a:pt x="353" y="794"/>
                      <a:pt x="353" y="794"/>
                      <a:pt x="353" y="794"/>
                    </a:cubicBezTo>
                    <a:cubicBezTo>
                      <a:pt x="353" y="784"/>
                      <a:pt x="353" y="784"/>
                      <a:pt x="353" y="784"/>
                    </a:cubicBezTo>
                    <a:cubicBezTo>
                      <a:pt x="357" y="773"/>
                      <a:pt x="357" y="773"/>
                      <a:pt x="357" y="773"/>
                    </a:cubicBezTo>
                    <a:cubicBezTo>
                      <a:pt x="361" y="769"/>
                      <a:pt x="361" y="769"/>
                      <a:pt x="361" y="769"/>
                    </a:cubicBezTo>
                    <a:cubicBezTo>
                      <a:pt x="373" y="760"/>
                      <a:pt x="373" y="760"/>
                      <a:pt x="373" y="760"/>
                    </a:cubicBezTo>
                    <a:cubicBezTo>
                      <a:pt x="376" y="757"/>
                      <a:pt x="376" y="757"/>
                      <a:pt x="376" y="757"/>
                    </a:cubicBezTo>
                    <a:cubicBezTo>
                      <a:pt x="389" y="756"/>
                      <a:pt x="389" y="756"/>
                      <a:pt x="389" y="756"/>
                    </a:cubicBezTo>
                    <a:cubicBezTo>
                      <a:pt x="400" y="756"/>
                      <a:pt x="400" y="756"/>
                      <a:pt x="400" y="756"/>
                    </a:cubicBezTo>
                    <a:cubicBezTo>
                      <a:pt x="405" y="750"/>
                      <a:pt x="405" y="750"/>
                      <a:pt x="405" y="750"/>
                    </a:cubicBezTo>
                    <a:cubicBezTo>
                      <a:pt x="416" y="750"/>
                      <a:pt x="416" y="750"/>
                      <a:pt x="416" y="750"/>
                    </a:cubicBezTo>
                    <a:cubicBezTo>
                      <a:pt x="420" y="746"/>
                      <a:pt x="420" y="746"/>
                      <a:pt x="420" y="746"/>
                    </a:cubicBezTo>
                    <a:cubicBezTo>
                      <a:pt x="430" y="745"/>
                      <a:pt x="430" y="745"/>
                      <a:pt x="430" y="745"/>
                    </a:cubicBezTo>
                    <a:cubicBezTo>
                      <a:pt x="436" y="739"/>
                      <a:pt x="436" y="739"/>
                      <a:pt x="436" y="739"/>
                    </a:cubicBezTo>
                    <a:cubicBezTo>
                      <a:pt x="448" y="736"/>
                      <a:pt x="448" y="736"/>
                      <a:pt x="448" y="736"/>
                    </a:cubicBezTo>
                    <a:cubicBezTo>
                      <a:pt x="448" y="747"/>
                      <a:pt x="448" y="747"/>
                      <a:pt x="448" y="747"/>
                    </a:cubicBezTo>
                    <a:cubicBezTo>
                      <a:pt x="451" y="751"/>
                      <a:pt x="451" y="751"/>
                      <a:pt x="451" y="751"/>
                    </a:cubicBezTo>
                    <a:cubicBezTo>
                      <a:pt x="465" y="756"/>
                      <a:pt x="465" y="756"/>
                      <a:pt x="465" y="756"/>
                    </a:cubicBezTo>
                    <a:cubicBezTo>
                      <a:pt x="469" y="759"/>
                      <a:pt x="469" y="759"/>
                      <a:pt x="469" y="759"/>
                    </a:cubicBezTo>
                    <a:cubicBezTo>
                      <a:pt x="469" y="767"/>
                      <a:pt x="469" y="767"/>
                      <a:pt x="469" y="767"/>
                    </a:cubicBezTo>
                    <a:cubicBezTo>
                      <a:pt x="488" y="768"/>
                      <a:pt x="488" y="768"/>
                      <a:pt x="488" y="768"/>
                    </a:cubicBezTo>
                    <a:cubicBezTo>
                      <a:pt x="488" y="760"/>
                      <a:pt x="488" y="760"/>
                      <a:pt x="488" y="760"/>
                    </a:cubicBezTo>
                    <a:cubicBezTo>
                      <a:pt x="494" y="760"/>
                      <a:pt x="494" y="760"/>
                      <a:pt x="494" y="760"/>
                    </a:cubicBezTo>
                    <a:cubicBezTo>
                      <a:pt x="499" y="765"/>
                      <a:pt x="499" y="765"/>
                      <a:pt x="499" y="765"/>
                    </a:cubicBezTo>
                    <a:cubicBezTo>
                      <a:pt x="499" y="770"/>
                      <a:pt x="499" y="770"/>
                      <a:pt x="499" y="770"/>
                    </a:cubicBezTo>
                    <a:cubicBezTo>
                      <a:pt x="506" y="777"/>
                      <a:pt x="506" y="777"/>
                      <a:pt x="506" y="777"/>
                    </a:cubicBezTo>
                    <a:cubicBezTo>
                      <a:pt x="518" y="777"/>
                      <a:pt x="518" y="777"/>
                      <a:pt x="518" y="777"/>
                    </a:cubicBezTo>
                    <a:cubicBezTo>
                      <a:pt x="518" y="787"/>
                      <a:pt x="518" y="787"/>
                      <a:pt x="518" y="787"/>
                    </a:cubicBezTo>
                    <a:cubicBezTo>
                      <a:pt x="525" y="793"/>
                      <a:pt x="525" y="793"/>
                      <a:pt x="525" y="793"/>
                    </a:cubicBezTo>
                    <a:cubicBezTo>
                      <a:pt x="534" y="793"/>
                      <a:pt x="534" y="793"/>
                      <a:pt x="534" y="793"/>
                    </a:cubicBezTo>
                    <a:cubicBezTo>
                      <a:pt x="540" y="799"/>
                      <a:pt x="540" y="799"/>
                      <a:pt x="540" y="799"/>
                    </a:cubicBezTo>
                    <a:cubicBezTo>
                      <a:pt x="540" y="810"/>
                      <a:pt x="540" y="810"/>
                      <a:pt x="540" y="810"/>
                    </a:cubicBezTo>
                    <a:cubicBezTo>
                      <a:pt x="552" y="810"/>
                      <a:pt x="552" y="810"/>
                      <a:pt x="552" y="810"/>
                    </a:cubicBezTo>
                    <a:cubicBezTo>
                      <a:pt x="563" y="809"/>
                      <a:pt x="563" y="809"/>
                      <a:pt x="563" y="809"/>
                    </a:cubicBezTo>
                    <a:cubicBezTo>
                      <a:pt x="563" y="813"/>
                      <a:pt x="563" y="813"/>
                      <a:pt x="563" y="813"/>
                    </a:cubicBezTo>
                    <a:cubicBezTo>
                      <a:pt x="575" y="814"/>
                      <a:pt x="575" y="814"/>
                      <a:pt x="575" y="814"/>
                    </a:cubicBezTo>
                    <a:cubicBezTo>
                      <a:pt x="580" y="807"/>
                      <a:pt x="580" y="807"/>
                      <a:pt x="580" y="807"/>
                    </a:cubicBezTo>
                    <a:cubicBezTo>
                      <a:pt x="583" y="807"/>
                      <a:pt x="583" y="807"/>
                      <a:pt x="583" y="807"/>
                    </a:cubicBezTo>
                    <a:cubicBezTo>
                      <a:pt x="586" y="811"/>
                      <a:pt x="586" y="811"/>
                      <a:pt x="586" y="811"/>
                    </a:cubicBezTo>
                    <a:cubicBezTo>
                      <a:pt x="592" y="811"/>
                      <a:pt x="592" y="811"/>
                      <a:pt x="592" y="811"/>
                    </a:cubicBezTo>
                    <a:cubicBezTo>
                      <a:pt x="595" y="808"/>
                      <a:pt x="595" y="808"/>
                      <a:pt x="595" y="808"/>
                    </a:cubicBezTo>
                    <a:cubicBezTo>
                      <a:pt x="608" y="808"/>
                      <a:pt x="608" y="808"/>
                      <a:pt x="608" y="808"/>
                    </a:cubicBezTo>
                    <a:cubicBezTo>
                      <a:pt x="609" y="801"/>
                      <a:pt x="609" y="801"/>
                      <a:pt x="609" y="801"/>
                    </a:cubicBezTo>
                    <a:cubicBezTo>
                      <a:pt x="605" y="797"/>
                      <a:pt x="605" y="797"/>
                      <a:pt x="605" y="797"/>
                    </a:cubicBezTo>
                    <a:cubicBezTo>
                      <a:pt x="616" y="787"/>
                      <a:pt x="616" y="787"/>
                      <a:pt x="616" y="787"/>
                    </a:cubicBezTo>
                    <a:cubicBezTo>
                      <a:pt x="642" y="785"/>
                      <a:pt x="642" y="785"/>
                      <a:pt x="642" y="785"/>
                    </a:cubicBezTo>
                    <a:cubicBezTo>
                      <a:pt x="644" y="776"/>
                      <a:pt x="644" y="776"/>
                      <a:pt x="644" y="776"/>
                    </a:cubicBezTo>
                    <a:cubicBezTo>
                      <a:pt x="655" y="765"/>
                      <a:pt x="655" y="765"/>
                      <a:pt x="655" y="765"/>
                    </a:cubicBezTo>
                    <a:cubicBezTo>
                      <a:pt x="666" y="765"/>
                      <a:pt x="666" y="765"/>
                      <a:pt x="666" y="765"/>
                    </a:cubicBezTo>
                    <a:cubicBezTo>
                      <a:pt x="686" y="762"/>
                      <a:pt x="686" y="762"/>
                      <a:pt x="686" y="762"/>
                    </a:cubicBezTo>
                    <a:cubicBezTo>
                      <a:pt x="683" y="752"/>
                      <a:pt x="683" y="752"/>
                      <a:pt x="683" y="752"/>
                    </a:cubicBezTo>
                    <a:cubicBezTo>
                      <a:pt x="679" y="743"/>
                      <a:pt x="679" y="743"/>
                      <a:pt x="679" y="743"/>
                    </a:cubicBezTo>
                    <a:cubicBezTo>
                      <a:pt x="679" y="738"/>
                      <a:pt x="679" y="738"/>
                      <a:pt x="679" y="738"/>
                    </a:cubicBezTo>
                    <a:cubicBezTo>
                      <a:pt x="688" y="732"/>
                      <a:pt x="688" y="732"/>
                      <a:pt x="688" y="732"/>
                    </a:cubicBezTo>
                    <a:cubicBezTo>
                      <a:pt x="689" y="726"/>
                      <a:pt x="689" y="726"/>
                      <a:pt x="689" y="726"/>
                    </a:cubicBezTo>
                    <a:cubicBezTo>
                      <a:pt x="686" y="722"/>
                      <a:pt x="686" y="722"/>
                      <a:pt x="686" y="722"/>
                    </a:cubicBezTo>
                    <a:cubicBezTo>
                      <a:pt x="676" y="723"/>
                      <a:pt x="676" y="723"/>
                      <a:pt x="676" y="723"/>
                    </a:cubicBezTo>
                    <a:cubicBezTo>
                      <a:pt x="666" y="721"/>
                      <a:pt x="666" y="721"/>
                      <a:pt x="666" y="721"/>
                    </a:cubicBezTo>
                    <a:cubicBezTo>
                      <a:pt x="658" y="721"/>
                      <a:pt x="658" y="721"/>
                      <a:pt x="658" y="721"/>
                    </a:cubicBezTo>
                    <a:cubicBezTo>
                      <a:pt x="647" y="710"/>
                      <a:pt x="647" y="710"/>
                      <a:pt x="647" y="710"/>
                    </a:cubicBezTo>
                    <a:cubicBezTo>
                      <a:pt x="647" y="698"/>
                      <a:pt x="647" y="698"/>
                      <a:pt x="647" y="698"/>
                    </a:cubicBezTo>
                    <a:cubicBezTo>
                      <a:pt x="640" y="698"/>
                      <a:pt x="640" y="698"/>
                      <a:pt x="640" y="698"/>
                    </a:cubicBezTo>
                    <a:cubicBezTo>
                      <a:pt x="640" y="683"/>
                      <a:pt x="640" y="683"/>
                      <a:pt x="640" y="683"/>
                    </a:cubicBezTo>
                    <a:cubicBezTo>
                      <a:pt x="654" y="680"/>
                      <a:pt x="654" y="680"/>
                      <a:pt x="654" y="680"/>
                    </a:cubicBezTo>
                    <a:cubicBezTo>
                      <a:pt x="654" y="664"/>
                      <a:pt x="654" y="664"/>
                      <a:pt x="654" y="664"/>
                    </a:cubicBezTo>
                    <a:cubicBezTo>
                      <a:pt x="637" y="655"/>
                      <a:pt x="637" y="655"/>
                      <a:pt x="637" y="655"/>
                    </a:cubicBezTo>
                    <a:cubicBezTo>
                      <a:pt x="637" y="640"/>
                      <a:pt x="637" y="640"/>
                      <a:pt x="637" y="640"/>
                    </a:cubicBezTo>
                    <a:cubicBezTo>
                      <a:pt x="646" y="631"/>
                      <a:pt x="646" y="631"/>
                      <a:pt x="646" y="631"/>
                    </a:cubicBezTo>
                    <a:cubicBezTo>
                      <a:pt x="661" y="631"/>
                      <a:pt x="661" y="631"/>
                      <a:pt x="661" y="631"/>
                    </a:cubicBezTo>
                    <a:cubicBezTo>
                      <a:pt x="661" y="606"/>
                      <a:pt x="661" y="606"/>
                      <a:pt x="661" y="606"/>
                    </a:cubicBezTo>
                    <a:cubicBezTo>
                      <a:pt x="655" y="600"/>
                      <a:pt x="655" y="600"/>
                      <a:pt x="655" y="600"/>
                    </a:cubicBezTo>
                    <a:cubicBezTo>
                      <a:pt x="655" y="592"/>
                      <a:pt x="655" y="592"/>
                      <a:pt x="655" y="592"/>
                    </a:cubicBezTo>
                    <a:cubicBezTo>
                      <a:pt x="645" y="582"/>
                      <a:pt x="645" y="582"/>
                      <a:pt x="645" y="582"/>
                    </a:cubicBezTo>
                    <a:cubicBezTo>
                      <a:pt x="645" y="577"/>
                      <a:pt x="645" y="577"/>
                      <a:pt x="645" y="577"/>
                    </a:cubicBezTo>
                    <a:cubicBezTo>
                      <a:pt x="656" y="573"/>
                      <a:pt x="656" y="573"/>
                      <a:pt x="656" y="573"/>
                    </a:cubicBezTo>
                    <a:cubicBezTo>
                      <a:pt x="671" y="559"/>
                      <a:pt x="671" y="559"/>
                      <a:pt x="671" y="559"/>
                    </a:cubicBezTo>
                    <a:cubicBezTo>
                      <a:pt x="663" y="551"/>
                      <a:pt x="663" y="551"/>
                      <a:pt x="663" y="551"/>
                    </a:cubicBezTo>
                    <a:cubicBezTo>
                      <a:pt x="662" y="540"/>
                      <a:pt x="662" y="540"/>
                      <a:pt x="662" y="540"/>
                    </a:cubicBezTo>
                    <a:cubicBezTo>
                      <a:pt x="658" y="535"/>
                      <a:pt x="658" y="535"/>
                      <a:pt x="658" y="535"/>
                    </a:cubicBezTo>
                    <a:cubicBezTo>
                      <a:pt x="658" y="521"/>
                      <a:pt x="658" y="521"/>
                      <a:pt x="658" y="521"/>
                    </a:cubicBezTo>
                    <a:cubicBezTo>
                      <a:pt x="653" y="513"/>
                      <a:pt x="653" y="513"/>
                      <a:pt x="653" y="513"/>
                    </a:cubicBezTo>
                    <a:cubicBezTo>
                      <a:pt x="655" y="496"/>
                      <a:pt x="655" y="496"/>
                      <a:pt x="655" y="496"/>
                    </a:cubicBezTo>
                    <a:cubicBezTo>
                      <a:pt x="647" y="496"/>
                      <a:pt x="647" y="496"/>
                      <a:pt x="647" y="496"/>
                    </a:cubicBezTo>
                    <a:cubicBezTo>
                      <a:pt x="629" y="497"/>
                      <a:pt x="629" y="497"/>
                      <a:pt x="629" y="497"/>
                    </a:cubicBezTo>
                    <a:cubicBezTo>
                      <a:pt x="621" y="505"/>
                      <a:pt x="621" y="505"/>
                      <a:pt x="621" y="505"/>
                    </a:cubicBezTo>
                    <a:cubicBezTo>
                      <a:pt x="621" y="512"/>
                      <a:pt x="621" y="512"/>
                      <a:pt x="621" y="512"/>
                    </a:cubicBezTo>
                    <a:cubicBezTo>
                      <a:pt x="606" y="512"/>
                      <a:pt x="606" y="512"/>
                      <a:pt x="606" y="512"/>
                    </a:cubicBezTo>
                    <a:cubicBezTo>
                      <a:pt x="606" y="482"/>
                      <a:pt x="606" y="482"/>
                      <a:pt x="606" y="482"/>
                    </a:cubicBezTo>
                    <a:cubicBezTo>
                      <a:pt x="627" y="461"/>
                      <a:pt x="627" y="461"/>
                      <a:pt x="627" y="461"/>
                    </a:cubicBezTo>
                    <a:cubicBezTo>
                      <a:pt x="630" y="450"/>
                      <a:pt x="630" y="450"/>
                      <a:pt x="630" y="450"/>
                    </a:cubicBezTo>
                    <a:cubicBezTo>
                      <a:pt x="639" y="450"/>
                      <a:pt x="639" y="450"/>
                      <a:pt x="639" y="450"/>
                    </a:cubicBezTo>
                    <a:cubicBezTo>
                      <a:pt x="674" y="416"/>
                      <a:pt x="674" y="416"/>
                      <a:pt x="674" y="416"/>
                    </a:cubicBezTo>
                    <a:cubicBezTo>
                      <a:pt x="674" y="410"/>
                      <a:pt x="674" y="410"/>
                      <a:pt x="674" y="410"/>
                    </a:cubicBezTo>
                    <a:cubicBezTo>
                      <a:pt x="688" y="396"/>
                      <a:pt x="688" y="396"/>
                      <a:pt x="688" y="396"/>
                    </a:cubicBezTo>
                    <a:cubicBezTo>
                      <a:pt x="701" y="396"/>
                      <a:pt x="701" y="396"/>
                      <a:pt x="701" y="396"/>
                    </a:cubicBezTo>
                    <a:cubicBezTo>
                      <a:pt x="716" y="403"/>
                      <a:pt x="716" y="403"/>
                      <a:pt x="716" y="403"/>
                    </a:cubicBezTo>
                    <a:cubicBezTo>
                      <a:pt x="724" y="402"/>
                      <a:pt x="724" y="402"/>
                      <a:pt x="724" y="402"/>
                    </a:cubicBezTo>
                    <a:lnTo>
                      <a:pt x="730" y="39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199" name="Freeform 253"/>
              <p:cNvSpPr>
                <a:spLocks/>
              </p:cNvSpPr>
              <p:nvPr/>
            </p:nvSpPr>
            <p:spPr bwMode="auto">
              <a:xfrm>
                <a:off x="556" y="3449"/>
                <a:ext cx="9" cy="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0"/>
                  </a:cxn>
                  <a:cxn ang="0">
                    <a:pos x="12" y="15"/>
                  </a:cxn>
                  <a:cxn ang="0">
                    <a:pos x="12" y="23"/>
                  </a:cxn>
                  <a:cxn ang="0">
                    <a:pos x="5" y="28"/>
                  </a:cxn>
                  <a:cxn ang="0">
                    <a:pos x="0" y="19"/>
                  </a:cxn>
                  <a:cxn ang="0">
                    <a:pos x="0" y="12"/>
                  </a:cxn>
                  <a:cxn ang="0">
                    <a:pos x="2" y="0"/>
                  </a:cxn>
                </a:cxnLst>
                <a:rect l="0" t="0" r="r" b="b"/>
                <a:pathLst>
                  <a:path w="12" h="28">
                    <a:moveTo>
                      <a:pt x="2" y="0"/>
                    </a:moveTo>
                    <a:lnTo>
                      <a:pt x="6" y="0"/>
                    </a:lnTo>
                    <a:lnTo>
                      <a:pt x="12" y="15"/>
                    </a:lnTo>
                    <a:lnTo>
                      <a:pt x="12" y="23"/>
                    </a:lnTo>
                    <a:lnTo>
                      <a:pt x="5" y="28"/>
                    </a:lnTo>
                    <a:lnTo>
                      <a:pt x="0" y="19"/>
                    </a:lnTo>
                    <a:lnTo>
                      <a:pt x="0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00" name="Freeform 254"/>
              <p:cNvSpPr>
                <a:spLocks/>
              </p:cNvSpPr>
              <p:nvPr/>
            </p:nvSpPr>
            <p:spPr bwMode="auto">
              <a:xfrm>
                <a:off x="547" y="3428"/>
                <a:ext cx="23" cy="1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0"/>
                  </a:cxn>
                  <a:cxn ang="0">
                    <a:pos x="25" y="14"/>
                  </a:cxn>
                  <a:cxn ang="0">
                    <a:pos x="18" y="21"/>
                  </a:cxn>
                  <a:cxn ang="0">
                    <a:pos x="10" y="18"/>
                  </a:cxn>
                  <a:cxn ang="0">
                    <a:pos x="0" y="7"/>
                  </a:cxn>
                </a:cxnLst>
                <a:rect l="0" t="0" r="r" b="b"/>
                <a:pathLst>
                  <a:path w="25" h="21">
                    <a:moveTo>
                      <a:pt x="0" y="7"/>
                    </a:moveTo>
                    <a:lnTo>
                      <a:pt x="8" y="0"/>
                    </a:lnTo>
                    <a:lnTo>
                      <a:pt x="25" y="14"/>
                    </a:lnTo>
                    <a:lnTo>
                      <a:pt x="18" y="21"/>
                    </a:lnTo>
                    <a:lnTo>
                      <a:pt x="10" y="1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01" name="Freeform 255"/>
              <p:cNvSpPr>
                <a:spLocks/>
              </p:cNvSpPr>
              <p:nvPr/>
            </p:nvSpPr>
            <p:spPr bwMode="auto">
              <a:xfrm>
                <a:off x="515" y="3343"/>
                <a:ext cx="15" cy="1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7"/>
                  </a:cxn>
                  <a:cxn ang="0">
                    <a:pos x="8" y="20"/>
                  </a:cxn>
                  <a:cxn ang="0">
                    <a:pos x="17" y="12"/>
                  </a:cxn>
                  <a:cxn ang="0">
                    <a:pos x="5" y="0"/>
                  </a:cxn>
                </a:cxnLst>
                <a:rect l="0" t="0" r="r" b="b"/>
                <a:pathLst>
                  <a:path w="17" h="20">
                    <a:moveTo>
                      <a:pt x="5" y="0"/>
                    </a:moveTo>
                    <a:lnTo>
                      <a:pt x="0" y="7"/>
                    </a:lnTo>
                    <a:lnTo>
                      <a:pt x="8" y="20"/>
                    </a:lnTo>
                    <a:lnTo>
                      <a:pt x="17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02" name="Freeform 256"/>
              <p:cNvSpPr>
                <a:spLocks/>
              </p:cNvSpPr>
              <p:nvPr/>
            </p:nvSpPr>
            <p:spPr bwMode="auto">
              <a:xfrm>
                <a:off x="462" y="3307"/>
                <a:ext cx="18" cy="1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0"/>
                  </a:cxn>
                  <a:cxn ang="0">
                    <a:pos x="24" y="8"/>
                  </a:cxn>
                  <a:cxn ang="0">
                    <a:pos x="24" y="17"/>
                  </a:cxn>
                  <a:cxn ang="0">
                    <a:pos x="0" y="16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24" h="17">
                    <a:moveTo>
                      <a:pt x="3" y="0"/>
                    </a:moveTo>
                    <a:lnTo>
                      <a:pt x="9" y="0"/>
                    </a:lnTo>
                    <a:lnTo>
                      <a:pt x="24" y="8"/>
                    </a:lnTo>
                    <a:lnTo>
                      <a:pt x="24" y="17"/>
                    </a:lnTo>
                    <a:lnTo>
                      <a:pt x="0" y="16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03" name="Freeform 257"/>
              <p:cNvSpPr>
                <a:spLocks/>
              </p:cNvSpPr>
              <p:nvPr/>
            </p:nvSpPr>
            <p:spPr bwMode="auto">
              <a:xfrm>
                <a:off x="1134" y="3198"/>
                <a:ext cx="47" cy="54"/>
              </a:xfrm>
              <a:custGeom>
                <a:avLst/>
                <a:gdLst/>
                <a:ahLst/>
                <a:cxnLst>
                  <a:cxn ang="0">
                    <a:pos x="12" y="76"/>
                  </a:cxn>
                  <a:cxn ang="0">
                    <a:pos x="6" y="60"/>
                  </a:cxn>
                  <a:cxn ang="0">
                    <a:pos x="6" y="39"/>
                  </a:cxn>
                  <a:cxn ang="0">
                    <a:pos x="0" y="31"/>
                  </a:cxn>
                  <a:cxn ang="0">
                    <a:pos x="22" y="0"/>
                  </a:cxn>
                  <a:cxn ang="0">
                    <a:pos x="43" y="0"/>
                  </a:cxn>
                  <a:cxn ang="0">
                    <a:pos x="43" y="10"/>
                  </a:cxn>
                  <a:cxn ang="0">
                    <a:pos x="43" y="23"/>
                  </a:cxn>
                  <a:cxn ang="0">
                    <a:pos x="43" y="34"/>
                  </a:cxn>
                  <a:cxn ang="0">
                    <a:pos x="50" y="39"/>
                  </a:cxn>
                  <a:cxn ang="0">
                    <a:pos x="55" y="49"/>
                  </a:cxn>
                  <a:cxn ang="0">
                    <a:pos x="55" y="56"/>
                  </a:cxn>
                  <a:cxn ang="0">
                    <a:pos x="43" y="62"/>
                  </a:cxn>
                  <a:cxn ang="0">
                    <a:pos x="37" y="69"/>
                  </a:cxn>
                  <a:cxn ang="0">
                    <a:pos x="37" y="77"/>
                  </a:cxn>
                  <a:cxn ang="0">
                    <a:pos x="12" y="76"/>
                  </a:cxn>
                </a:cxnLst>
                <a:rect l="0" t="0" r="r" b="b"/>
                <a:pathLst>
                  <a:path w="55" h="77">
                    <a:moveTo>
                      <a:pt x="12" y="76"/>
                    </a:moveTo>
                    <a:lnTo>
                      <a:pt x="6" y="60"/>
                    </a:lnTo>
                    <a:lnTo>
                      <a:pt x="6" y="39"/>
                    </a:lnTo>
                    <a:lnTo>
                      <a:pt x="0" y="31"/>
                    </a:lnTo>
                    <a:lnTo>
                      <a:pt x="22" y="0"/>
                    </a:lnTo>
                    <a:lnTo>
                      <a:pt x="43" y="0"/>
                    </a:lnTo>
                    <a:lnTo>
                      <a:pt x="43" y="10"/>
                    </a:lnTo>
                    <a:lnTo>
                      <a:pt x="43" y="23"/>
                    </a:lnTo>
                    <a:lnTo>
                      <a:pt x="43" y="34"/>
                    </a:lnTo>
                    <a:lnTo>
                      <a:pt x="50" y="39"/>
                    </a:lnTo>
                    <a:lnTo>
                      <a:pt x="55" y="49"/>
                    </a:lnTo>
                    <a:lnTo>
                      <a:pt x="55" y="56"/>
                    </a:lnTo>
                    <a:lnTo>
                      <a:pt x="43" y="62"/>
                    </a:lnTo>
                    <a:lnTo>
                      <a:pt x="37" y="69"/>
                    </a:lnTo>
                    <a:lnTo>
                      <a:pt x="37" y="77"/>
                    </a:lnTo>
                    <a:lnTo>
                      <a:pt x="12" y="76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04" name="Freeform 258"/>
              <p:cNvSpPr>
                <a:spLocks/>
              </p:cNvSpPr>
              <p:nvPr/>
            </p:nvSpPr>
            <p:spPr bwMode="auto">
              <a:xfrm>
                <a:off x="955" y="3062"/>
                <a:ext cx="241" cy="194"/>
              </a:xfrm>
              <a:custGeom>
                <a:avLst/>
                <a:gdLst/>
                <a:ahLst/>
                <a:cxnLst>
                  <a:cxn ang="0">
                    <a:pos x="283" y="189"/>
                  </a:cxn>
                  <a:cxn ang="0">
                    <a:pos x="283" y="163"/>
                  </a:cxn>
                  <a:cxn ang="0">
                    <a:pos x="276" y="140"/>
                  </a:cxn>
                  <a:cxn ang="0">
                    <a:pos x="272" y="123"/>
                  </a:cxn>
                  <a:cxn ang="0">
                    <a:pos x="253" y="118"/>
                  </a:cxn>
                  <a:cxn ang="0">
                    <a:pos x="238" y="100"/>
                  </a:cxn>
                  <a:cxn ang="0">
                    <a:pos x="264" y="64"/>
                  </a:cxn>
                  <a:cxn ang="0">
                    <a:pos x="246" y="57"/>
                  </a:cxn>
                  <a:cxn ang="0">
                    <a:pos x="218" y="41"/>
                  </a:cxn>
                  <a:cxn ang="0">
                    <a:pos x="209" y="18"/>
                  </a:cxn>
                  <a:cxn ang="0">
                    <a:pos x="185" y="27"/>
                  </a:cxn>
                  <a:cxn ang="0">
                    <a:pos x="185" y="18"/>
                  </a:cxn>
                  <a:cxn ang="0">
                    <a:pos x="163" y="14"/>
                  </a:cxn>
                  <a:cxn ang="0">
                    <a:pos x="137" y="22"/>
                  </a:cxn>
                  <a:cxn ang="0">
                    <a:pos x="101" y="34"/>
                  </a:cxn>
                  <a:cxn ang="0">
                    <a:pos x="66" y="29"/>
                  </a:cxn>
                  <a:cxn ang="0">
                    <a:pos x="27" y="10"/>
                  </a:cxn>
                  <a:cxn ang="0">
                    <a:pos x="0" y="49"/>
                  </a:cxn>
                  <a:cxn ang="0">
                    <a:pos x="19" y="81"/>
                  </a:cxn>
                  <a:cxn ang="0">
                    <a:pos x="54" y="74"/>
                  </a:cxn>
                  <a:cxn ang="0">
                    <a:pos x="75" y="130"/>
                  </a:cxn>
                  <a:cxn ang="0">
                    <a:pos x="112" y="150"/>
                  </a:cxn>
                  <a:cxn ang="0">
                    <a:pos x="105" y="173"/>
                  </a:cxn>
                  <a:cxn ang="0">
                    <a:pos x="113" y="197"/>
                  </a:cxn>
                  <a:cxn ang="0">
                    <a:pos x="144" y="177"/>
                  </a:cxn>
                  <a:cxn ang="0">
                    <a:pos x="148" y="189"/>
                  </a:cxn>
                  <a:cxn ang="0">
                    <a:pos x="139" y="218"/>
                  </a:cxn>
                  <a:cxn ang="0">
                    <a:pos x="159" y="225"/>
                  </a:cxn>
                  <a:cxn ang="0">
                    <a:pos x="185" y="267"/>
                  </a:cxn>
                  <a:cxn ang="0">
                    <a:pos x="230" y="275"/>
                  </a:cxn>
                  <a:cxn ang="0">
                    <a:pos x="232" y="262"/>
                  </a:cxn>
                  <a:cxn ang="0">
                    <a:pos x="226" y="233"/>
                  </a:cxn>
                  <a:cxn ang="0">
                    <a:pos x="269" y="202"/>
                  </a:cxn>
                </a:cxnLst>
                <a:rect l="0" t="0" r="r" b="b"/>
                <a:pathLst>
                  <a:path w="283" h="278">
                    <a:moveTo>
                      <a:pt x="269" y="202"/>
                    </a:moveTo>
                    <a:lnTo>
                      <a:pt x="283" y="189"/>
                    </a:lnTo>
                    <a:lnTo>
                      <a:pt x="283" y="175"/>
                    </a:lnTo>
                    <a:lnTo>
                      <a:pt x="283" y="163"/>
                    </a:lnTo>
                    <a:lnTo>
                      <a:pt x="271" y="151"/>
                    </a:lnTo>
                    <a:lnTo>
                      <a:pt x="276" y="140"/>
                    </a:lnTo>
                    <a:lnTo>
                      <a:pt x="276" y="131"/>
                    </a:lnTo>
                    <a:lnTo>
                      <a:pt x="272" y="123"/>
                    </a:lnTo>
                    <a:lnTo>
                      <a:pt x="259" y="123"/>
                    </a:lnTo>
                    <a:lnTo>
                      <a:pt x="253" y="118"/>
                    </a:lnTo>
                    <a:lnTo>
                      <a:pt x="238" y="118"/>
                    </a:lnTo>
                    <a:lnTo>
                      <a:pt x="238" y="100"/>
                    </a:lnTo>
                    <a:lnTo>
                      <a:pt x="249" y="89"/>
                    </a:lnTo>
                    <a:lnTo>
                      <a:pt x="264" y="64"/>
                    </a:lnTo>
                    <a:lnTo>
                      <a:pt x="252" y="64"/>
                    </a:lnTo>
                    <a:lnTo>
                      <a:pt x="246" y="57"/>
                    </a:lnTo>
                    <a:lnTo>
                      <a:pt x="234" y="57"/>
                    </a:lnTo>
                    <a:lnTo>
                      <a:pt x="218" y="41"/>
                    </a:lnTo>
                    <a:lnTo>
                      <a:pt x="218" y="27"/>
                    </a:lnTo>
                    <a:lnTo>
                      <a:pt x="209" y="18"/>
                    </a:lnTo>
                    <a:lnTo>
                      <a:pt x="201" y="27"/>
                    </a:lnTo>
                    <a:lnTo>
                      <a:pt x="185" y="27"/>
                    </a:lnTo>
                    <a:lnTo>
                      <a:pt x="194" y="18"/>
                    </a:lnTo>
                    <a:lnTo>
                      <a:pt x="185" y="18"/>
                    </a:lnTo>
                    <a:lnTo>
                      <a:pt x="171" y="22"/>
                    </a:lnTo>
                    <a:lnTo>
                      <a:pt x="163" y="14"/>
                    </a:lnTo>
                    <a:lnTo>
                      <a:pt x="155" y="22"/>
                    </a:lnTo>
                    <a:lnTo>
                      <a:pt x="137" y="22"/>
                    </a:lnTo>
                    <a:lnTo>
                      <a:pt x="128" y="25"/>
                    </a:lnTo>
                    <a:lnTo>
                      <a:pt x="101" y="34"/>
                    </a:lnTo>
                    <a:lnTo>
                      <a:pt x="73" y="21"/>
                    </a:lnTo>
                    <a:lnTo>
                      <a:pt x="66" y="29"/>
                    </a:lnTo>
                    <a:lnTo>
                      <a:pt x="51" y="0"/>
                    </a:lnTo>
                    <a:lnTo>
                      <a:pt x="27" y="10"/>
                    </a:lnTo>
                    <a:lnTo>
                      <a:pt x="0" y="15"/>
                    </a:lnTo>
                    <a:lnTo>
                      <a:pt x="0" y="49"/>
                    </a:lnTo>
                    <a:lnTo>
                      <a:pt x="12" y="77"/>
                    </a:lnTo>
                    <a:lnTo>
                      <a:pt x="19" y="81"/>
                    </a:lnTo>
                    <a:lnTo>
                      <a:pt x="31" y="74"/>
                    </a:lnTo>
                    <a:lnTo>
                      <a:pt x="54" y="74"/>
                    </a:lnTo>
                    <a:lnTo>
                      <a:pt x="54" y="109"/>
                    </a:lnTo>
                    <a:lnTo>
                      <a:pt x="75" y="130"/>
                    </a:lnTo>
                    <a:lnTo>
                      <a:pt x="75" y="150"/>
                    </a:lnTo>
                    <a:lnTo>
                      <a:pt x="112" y="150"/>
                    </a:lnTo>
                    <a:lnTo>
                      <a:pt x="112" y="161"/>
                    </a:lnTo>
                    <a:lnTo>
                      <a:pt x="105" y="173"/>
                    </a:lnTo>
                    <a:lnTo>
                      <a:pt x="105" y="193"/>
                    </a:lnTo>
                    <a:lnTo>
                      <a:pt x="113" y="197"/>
                    </a:lnTo>
                    <a:lnTo>
                      <a:pt x="120" y="193"/>
                    </a:lnTo>
                    <a:lnTo>
                      <a:pt x="144" y="177"/>
                    </a:lnTo>
                    <a:lnTo>
                      <a:pt x="151" y="179"/>
                    </a:lnTo>
                    <a:lnTo>
                      <a:pt x="148" y="189"/>
                    </a:lnTo>
                    <a:lnTo>
                      <a:pt x="139" y="201"/>
                    </a:lnTo>
                    <a:lnTo>
                      <a:pt x="139" y="218"/>
                    </a:lnTo>
                    <a:lnTo>
                      <a:pt x="145" y="225"/>
                    </a:lnTo>
                    <a:lnTo>
                      <a:pt x="159" y="225"/>
                    </a:lnTo>
                    <a:lnTo>
                      <a:pt x="171" y="245"/>
                    </a:lnTo>
                    <a:lnTo>
                      <a:pt x="185" y="267"/>
                    </a:lnTo>
                    <a:lnTo>
                      <a:pt x="185" y="275"/>
                    </a:lnTo>
                    <a:lnTo>
                      <a:pt x="230" y="275"/>
                    </a:lnTo>
                    <a:lnTo>
                      <a:pt x="238" y="278"/>
                    </a:lnTo>
                    <a:lnTo>
                      <a:pt x="232" y="262"/>
                    </a:lnTo>
                    <a:lnTo>
                      <a:pt x="232" y="241"/>
                    </a:lnTo>
                    <a:lnTo>
                      <a:pt x="226" y="233"/>
                    </a:lnTo>
                    <a:lnTo>
                      <a:pt x="248" y="202"/>
                    </a:lnTo>
                    <a:lnTo>
                      <a:pt x="269" y="20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grpSp>
            <p:nvGrpSpPr>
              <p:cNvPr id="9" name="Group 259"/>
              <p:cNvGrpSpPr>
                <a:grpSpLocks/>
              </p:cNvGrpSpPr>
              <p:nvPr/>
            </p:nvGrpSpPr>
            <p:grpSpPr bwMode="auto">
              <a:xfrm>
                <a:off x="986" y="2926"/>
                <a:ext cx="317" cy="253"/>
                <a:chOff x="2553" y="2135"/>
                <a:chExt cx="312" cy="296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270" name="Line 260"/>
                <p:cNvSpPr>
                  <a:spLocks noChangeShapeType="1"/>
                </p:cNvSpPr>
                <p:nvPr/>
              </p:nvSpPr>
              <p:spPr bwMode="auto">
                <a:xfrm flipV="1">
                  <a:off x="2715" y="2173"/>
                  <a:ext cx="23" cy="11"/>
                </a:xfrm>
                <a:prstGeom prst="line">
                  <a:avLst/>
                </a:prstGeom>
                <a:grpFill/>
                <a:ln w="3175">
                  <a:solidFill>
                    <a:schemeClr val="bg1">
                      <a:lumMod val="65000"/>
                    </a:schemeClr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71" name="Freeform 261"/>
                <p:cNvSpPr>
                  <a:spLocks/>
                </p:cNvSpPr>
                <p:nvPr/>
              </p:nvSpPr>
              <p:spPr bwMode="auto">
                <a:xfrm>
                  <a:off x="2553" y="2321"/>
                  <a:ext cx="64" cy="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0"/>
                    </a:cxn>
                    <a:cxn ang="0">
                      <a:pos x="38" y="7"/>
                    </a:cxn>
                    <a:cxn ang="0">
                      <a:pos x="57" y="18"/>
                    </a:cxn>
                    <a:cxn ang="0">
                      <a:pos x="70" y="18"/>
                    </a:cxn>
                    <a:cxn ang="0">
                      <a:pos x="77" y="25"/>
                    </a:cxn>
                    <a:cxn ang="0">
                      <a:pos x="50" y="34"/>
                    </a:cxn>
                    <a:cxn ang="0">
                      <a:pos x="22" y="21"/>
                    </a:cxn>
                    <a:cxn ang="0">
                      <a:pos x="15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7" h="34">
                      <a:moveTo>
                        <a:pt x="0" y="0"/>
                      </a:moveTo>
                      <a:lnTo>
                        <a:pt x="22" y="0"/>
                      </a:lnTo>
                      <a:lnTo>
                        <a:pt x="38" y="7"/>
                      </a:lnTo>
                      <a:lnTo>
                        <a:pt x="57" y="18"/>
                      </a:lnTo>
                      <a:lnTo>
                        <a:pt x="70" y="18"/>
                      </a:lnTo>
                      <a:lnTo>
                        <a:pt x="77" y="25"/>
                      </a:lnTo>
                      <a:lnTo>
                        <a:pt x="50" y="34"/>
                      </a:lnTo>
                      <a:lnTo>
                        <a:pt x="22" y="21"/>
                      </a:lnTo>
                      <a:lnTo>
                        <a:pt x="15" y="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72" name="Freeform 262"/>
                <p:cNvSpPr>
                  <a:spLocks/>
                </p:cNvSpPr>
                <p:nvPr/>
              </p:nvSpPr>
              <p:spPr bwMode="auto">
                <a:xfrm>
                  <a:off x="2593" y="2154"/>
                  <a:ext cx="272" cy="277"/>
                </a:xfrm>
                <a:custGeom>
                  <a:avLst/>
                  <a:gdLst/>
                  <a:ahLst/>
                  <a:cxnLst>
                    <a:cxn ang="0">
                      <a:pos x="2" y="155"/>
                    </a:cxn>
                    <a:cxn ang="0">
                      <a:pos x="18" y="162"/>
                    </a:cxn>
                    <a:cxn ang="0">
                      <a:pos x="38" y="171"/>
                    </a:cxn>
                    <a:cxn ang="0">
                      <a:pos x="57" y="165"/>
                    </a:cxn>
                    <a:cxn ang="0">
                      <a:pos x="73" y="168"/>
                    </a:cxn>
                    <a:cxn ang="0">
                      <a:pos x="73" y="175"/>
                    </a:cxn>
                    <a:cxn ang="0">
                      <a:pos x="91" y="168"/>
                    </a:cxn>
                    <a:cxn ang="0">
                      <a:pos x="98" y="185"/>
                    </a:cxn>
                    <a:cxn ang="0">
                      <a:pos x="119" y="197"/>
                    </a:cxn>
                    <a:cxn ang="0">
                      <a:pos x="132" y="202"/>
                    </a:cxn>
                    <a:cxn ang="0">
                      <a:pos x="113" y="229"/>
                    </a:cxn>
                    <a:cxn ang="0">
                      <a:pos x="124" y="242"/>
                    </a:cxn>
                    <a:cxn ang="0">
                      <a:pos x="138" y="246"/>
                    </a:cxn>
                    <a:cxn ang="0">
                      <a:pos x="140" y="230"/>
                    </a:cxn>
                    <a:cxn ang="0">
                      <a:pos x="143" y="210"/>
                    </a:cxn>
                    <a:cxn ang="0">
                      <a:pos x="152" y="200"/>
                    </a:cxn>
                    <a:cxn ang="0">
                      <a:pos x="157" y="179"/>
                    </a:cxn>
                    <a:cxn ang="0">
                      <a:pos x="154" y="162"/>
                    </a:cxn>
                    <a:cxn ang="0">
                      <a:pos x="150" y="151"/>
                    </a:cxn>
                    <a:cxn ang="0">
                      <a:pos x="165" y="146"/>
                    </a:cxn>
                    <a:cxn ang="0">
                      <a:pos x="173" y="149"/>
                    </a:cxn>
                    <a:cxn ang="0">
                      <a:pos x="205" y="137"/>
                    </a:cxn>
                    <a:cxn ang="0">
                      <a:pos x="201" y="127"/>
                    </a:cxn>
                    <a:cxn ang="0">
                      <a:pos x="218" y="109"/>
                    </a:cxn>
                    <a:cxn ang="0">
                      <a:pos x="213" y="94"/>
                    </a:cxn>
                    <a:cxn ang="0">
                      <a:pos x="208" y="89"/>
                    </a:cxn>
                    <a:cxn ang="0">
                      <a:pos x="201" y="83"/>
                    </a:cxn>
                    <a:cxn ang="0">
                      <a:pos x="218" y="77"/>
                    </a:cxn>
                    <a:cxn ang="0">
                      <a:pos x="233" y="62"/>
                    </a:cxn>
                    <a:cxn ang="0">
                      <a:pos x="238" y="51"/>
                    </a:cxn>
                    <a:cxn ang="0">
                      <a:pos x="242" y="31"/>
                    </a:cxn>
                    <a:cxn ang="0">
                      <a:pos x="236" y="20"/>
                    </a:cxn>
                    <a:cxn ang="0">
                      <a:pos x="226" y="6"/>
                    </a:cxn>
                    <a:cxn ang="0">
                      <a:pos x="200" y="3"/>
                    </a:cxn>
                    <a:cxn ang="0">
                      <a:pos x="194" y="9"/>
                    </a:cxn>
                    <a:cxn ang="0">
                      <a:pos x="164" y="3"/>
                    </a:cxn>
                    <a:cxn ang="0">
                      <a:pos x="139" y="23"/>
                    </a:cxn>
                    <a:cxn ang="0">
                      <a:pos x="135" y="37"/>
                    </a:cxn>
                    <a:cxn ang="0">
                      <a:pos x="150" y="51"/>
                    </a:cxn>
                    <a:cxn ang="0">
                      <a:pos x="146" y="66"/>
                    </a:cxn>
                    <a:cxn ang="0">
                      <a:pos x="157" y="70"/>
                    </a:cxn>
                    <a:cxn ang="0">
                      <a:pos x="145" y="73"/>
                    </a:cxn>
                    <a:cxn ang="0">
                      <a:pos x="119" y="93"/>
                    </a:cxn>
                    <a:cxn ang="0">
                      <a:pos x="112" y="64"/>
                    </a:cxn>
                    <a:cxn ang="0">
                      <a:pos x="123" y="69"/>
                    </a:cxn>
                    <a:cxn ang="0">
                      <a:pos x="127" y="54"/>
                    </a:cxn>
                    <a:cxn ang="0">
                      <a:pos x="119" y="46"/>
                    </a:cxn>
                    <a:cxn ang="0">
                      <a:pos x="123" y="38"/>
                    </a:cxn>
                    <a:cxn ang="0">
                      <a:pos x="110" y="33"/>
                    </a:cxn>
                    <a:cxn ang="0">
                      <a:pos x="99" y="27"/>
                    </a:cxn>
                    <a:cxn ang="0">
                      <a:pos x="72" y="86"/>
                    </a:cxn>
                    <a:cxn ang="0">
                      <a:pos x="32" y="126"/>
                    </a:cxn>
                    <a:cxn ang="0">
                      <a:pos x="13" y="139"/>
                    </a:cxn>
                  </a:cxnLst>
                  <a:rect l="0" t="0" r="r" b="b"/>
                  <a:pathLst>
                    <a:path w="242" h="246">
                      <a:moveTo>
                        <a:pt x="0" y="144"/>
                      </a:moveTo>
                      <a:cubicBezTo>
                        <a:pt x="2" y="155"/>
                        <a:pt x="2" y="155"/>
                        <a:pt x="2" y="155"/>
                      </a:cubicBezTo>
                      <a:cubicBezTo>
                        <a:pt x="10" y="155"/>
                        <a:pt x="10" y="155"/>
                        <a:pt x="10" y="155"/>
                      </a:cubicBezTo>
                      <a:cubicBezTo>
                        <a:pt x="18" y="162"/>
                        <a:pt x="18" y="162"/>
                        <a:pt x="18" y="162"/>
                      </a:cubicBezTo>
                      <a:cubicBezTo>
                        <a:pt x="27" y="162"/>
                        <a:pt x="27" y="162"/>
                        <a:pt x="27" y="162"/>
                      </a:cubicBezTo>
                      <a:cubicBezTo>
                        <a:pt x="38" y="171"/>
                        <a:pt x="38" y="171"/>
                        <a:pt x="38" y="171"/>
                      </a:cubicBezTo>
                      <a:cubicBezTo>
                        <a:pt x="51" y="171"/>
                        <a:pt x="51" y="171"/>
                        <a:pt x="51" y="171"/>
                      </a:cubicBezTo>
                      <a:cubicBezTo>
                        <a:pt x="57" y="165"/>
                        <a:pt x="57" y="165"/>
                        <a:pt x="57" y="165"/>
                      </a:cubicBezTo>
                      <a:cubicBezTo>
                        <a:pt x="63" y="171"/>
                        <a:pt x="63" y="171"/>
                        <a:pt x="63" y="171"/>
                      </a:cubicBezTo>
                      <a:cubicBezTo>
                        <a:pt x="73" y="168"/>
                        <a:pt x="73" y="168"/>
                        <a:pt x="73" y="168"/>
                      </a:cubicBezTo>
                      <a:cubicBezTo>
                        <a:pt x="80" y="168"/>
                        <a:pt x="80" y="168"/>
                        <a:pt x="80" y="168"/>
                      </a:cubicBezTo>
                      <a:cubicBezTo>
                        <a:pt x="73" y="175"/>
                        <a:pt x="73" y="175"/>
                        <a:pt x="73" y="175"/>
                      </a:cubicBezTo>
                      <a:cubicBezTo>
                        <a:pt x="85" y="175"/>
                        <a:pt x="85" y="175"/>
                        <a:pt x="85" y="175"/>
                      </a:cubicBezTo>
                      <a:cubicBezTo>
                        <a:pt x="91" y="168"/>
                        <a:pt x="91" y="168"/>
                        <a:pt x="91" y="168"/>
                      </a:cubicBezTo>
                      <a:cubicBezTo>
                        <a:pt x="98" y="175"/>
                        <a:pt x="98" y="175"/>
                        <a:pt x="98" y="175"/>
                      </a:cubicBezTo>
                      <a:cubicBezTo>
                        <a:pt x="98" y="185"/>
                        <a:pt x="98" y="185"/>
                        <a:pt x="98" y="185"/>
                      </a:cubicBezTo>
                      <a:cubicBezTo>
                        <a:pt x="110" y="197"/>
                        <a:pt x="110" y="197"/>
                        <a:pt x="110" y="197"/>
                      </a:cubicBezTo>
                      <a:cubicBezTo>
                        <a:pt x="119" y="197"/>
                        <a:pt x="119" y="197"/>
                        <a:pt x="119" y="197"/>
                      </a:cubicBezTo>
                      <a:cubicBezTo>
                        <a:pt x="123" y="202"/>
                        <a:pt x="123" y="202"/>
                        <a:pt x="123" y="202"/>
                      </a:cubicBezTo>
                      <a:cubicBezTo>
                        <a:pt x="132" y="202"/>
                        <a:pt x="132" y="202"/>
                        <a:pt x="132" y="202"/>
                      </a:cubicBezTo>
                      <a:cubicBezTo>
                        <a:pt x="121" y="221"/>
                        <a:pt x="121" y="221"/>
                        <a:pt x="121" y="221"/>
                      </a:cubicBezTo>
                      <a:cubicBezTo>
                        <a:pt x="113" y="229"/>
                        <a:pt x="113" y="229"/>
                        <a:pt x="113" y="229"/>
                      </a:cubicBezTo>
                      <a:cubicBezTo>
                        <a:pt x="113" y="242"/>
                        <a:pt x="113" y="242"/>
                        <a:pt x="113" y="242"/>
                      </a:cubicBezTo>
                      <a:cubicBezTo>
                        <a:pt x="124" y="242"/>
                        <a:pt x="124" y="242"/>
                        <a:pt x="124" y="242"/>
                      </a:cubicBezTo>
                      <a:cubicBezTo>
                        <a:pt x="128" y="246"/>
                        <a:pt x="128" y="246"/>
                        <a:pt x="128" y="246"/>
                      </a:cubicBezTo>
                      <a:cubicBezTo>
                        <a:pt x="138" y="246"/>
                        <a:pt x="138" y="246"/>
                        <a:pt x="138" y="246"/>
                      </a:cubicBezTo>
                      <a:cubicBezTo>
                        <a:pt x="143" y="241"/>
                        <a:pt x="143" y="241"/>
                        <a:pt x="143" y="241"/>
                      </a:cubicBezTo>
                      <a:cubicBezTo>
                        <a:pt x="140" y="230"/>
                        <a:pt x="140" y="230"/>
                        <a:pt x="140" y="230"/>
                      </a:cubicBezTo>
                      <a:cubicBezTo>
                        <a:pt x="140" y="221"/>
                        <a:pt x="140" y="221"/>
                        <a:pt x="140" y="221"/>
                      </a:cubicBezTo>
                      <a:cubicBezTo>
                        <a:pt x="143" y="210"/>
                        <a:pt x="143" y="210"/>
                        <a:pt x="143" y="210"/>
                      </a:cubicBezTo>
                      <a:cubicBezTo>
                        <a:pt x="152" y="210"/>
                        <a:pt x="152" y="210"/>
                        <a:pt x="152" y="210"/>
                      </a:cubicBezTo>
                      <a:cubicBezTo>
                        <a:pt x="152" y="200"/>
                        <a:pt x="152" y="200"/>
                        <a:pt x="152" y="200"/>
                      </a:cubicBezTo>
                      <a:cubicBezTo>
                        <a:pt x="157" y="195"/>
                        <a:pt x="157" y="195"/>
                        <a:pt x="157" y="195"/>
                      </a:cubicBezTo>
                      <a:cubicBezTo>
                        <a:pt x="157" y="179"/>
                        <a:pt x="157" y="179"/>
                        <a:pt x="157" y="179"/>
                      </a:cubicBezTo>
                      <a:cubicBezTo>
                        <a:pt x="154" y="176"/>
                        <a:pt x="154" y="176"/>
                        <a:pt x="154" y="176"/>
                      </a:cubicBezTo>
                      <a:cubicBezTo>
                        <a:pt x="154" y="162"/>
                        <a:pt x="154" y="162"/>
                        <a:pt x="154" y="162"/>
                      </a:cubicBezTo>
                      <a:cubicBezTo>
                        <a:pt x="150" y="158"/>
                        <a:pt x="150" y="158"/>
                        <a:pt x="150" y="158"/>
                      </a:cubicBezTo>
                      <a:cubicBezTo>
                        <a:pt x="150" y="151"/>
                        <a:pt x="150" y="151"/>
                        <a:pt x="150" y="151"/>
                      </a:cubicBezTo>
                      <a:cubicBezTo>
                        <a:pt x="160" y="151"/>
                        <a:pt x="160" y="151"/>
                        <a:pt x="160" y="151"/>
                      </a:cubicBezTo>
                      <a:cubicBezTo>
                        <a:pt x="165" y="146"/>
                        <a:pt x="165" y="146"/>
                        <a:pt x="165" y="146"/>
                      </a:cubicBezTo>
                      <a:cubicBezTo>
                        <a:pt x="170" y="146"/>
                        <a:pt x="170" y="146"/>
                        <a:pt x="170" y="146"/>
                      </a:cubicBezTo>
                      <a:cubicBezTo>
                        <a:pt x="173" y="149"/>
                        <a:pt x="173" y="149"/>
                        <a:pt x="173" y="149"/>
                      </a:cubicBezTo>
                      <a:cubicBezTo>
                        <a:pt x="180" y="149"/>
                        <a:pt x="180" y="149"/>
                        <a:pt x="180" y="149"/>
                      </a:cubicBezTo>
                      <a:cubicBezTo>
                        <a:pt x="205" y="137"/>
                        <a:pt x="205" y="137"/>
                        <a:pt x="205" y="137"/>
                      </a:cubicBezTo>
                      <a:cubicBezTo>
                        <a:pt x="205" y="131"/>
                        <a:pt x="205" y="131"/>
                        <a:pt x="205" y="131"/>
                      </a:cubicBezTo>
                      <a:cubicBezTo>
                        <a:pt x="201" y="127"/>
                        <a:pt x="201" y="127"/>
                        <a:pt x="201" y="127"/>
                      </a:cubicBezTo>
                      <a:cubicBezTo>
                        <a:pt x="213" y="114"/>
                        <a:pt x="213" y="114"/>
                        <a:pt x="213" y="114"/>
                      </a:cubicBezTo>
                      <a:cubicBezTo>
                        <a:pt x="218" y="109"/>
                        <a:pt x="218" y="109"/>
                        <a:pt x="218" y="109"/>
                      </a:cubicBezTo>
                      <a:cubicBezTo>
                        <a:pt x="218" y="94"/>
                        <a:pt x="218" y="94"/>
                        <a:pt x="218" y="94"/>
                      </a:cubicBezTo>
                      <a:cubicBezTo>
                        <a:pt x="213" y="94"/>
                        <a:pt x="213" y="94"/>
                        <a:pt x="213" y="94"/>
                      </a:cubicBezTo>
                      <a:cubicBezTo>
                        <a:pt x="213" y="89"/>
                        <a:pt x="213" y="89"/>
                        <a:pt x="213" y="89"/>
                      </a:cubicBezTo>
                      <a:cubicBezTo>
                        <a:pt x="208" y="89"/>
                        <a:pt x="208" y="89"/>
                        <a:pt x="208" y="89"/>
                      </a:cubicBezTo>
                      <a:cubicBezTo>
                        <a:pt x="201" y="89"/>
                        <a:pt x="201" y="89"/>
                        <a:pt x="201" y="89"/>
                      </a:cubicBezTo>
                      <a:cubicBezTo>
                        <a:pt x="201" y="83"/>
                        <a:pt x="201" y="83"/>
                        <a:pt x="201" y="83"/>
                      </a:cubicBezTo>
                      <a:cubicBezTo>
                        <a:pt x="206" y="77"/>
                        <a:pt x="206" y="77"/>
                        <a:pt x="206" y="77"/>
                      </a:cubicBezTo>
                      <a:cubicBezTo>
                        <a:pt x="218" y="77"/>
                        <a:pt x="218" y="77"/>
                        <a:pt x="218" y="77"/>
                      </a:cubicBezTo>
                      <a:cubicBezTo>
                        <a:pt x="224" y="71"/>
                        <a:pt x="224" y="71"/>
                        <a:pt x="224" y="71"/>
                      </a:cubicBezTo>
                      <a:cubicBezTo>
                        <a:pt x="233" y="62"/>
                        <a:pt x="233" y="62"/>
                        <a:pt x="233" y="62"/>
                      </a:cubicBezTo>
                      <a:cubicBezTo>
                        <a:pt x="233" y="55"/>
                        <a:pt x="233" y="55"/>
                        <a:pt x="233" y="55"/>
                      </a:cubicBezTo>
                      <a:cubicBezTo>
                        <a:pt x="238" y="51"/>
                        <a:pt x="238" y="51"/>
                        <a:pt x="238" y="51"/>
                      </a:cubicBezTo>
                      <a:cubicBezTo>
                        <a:pt x="242" y="51"/>
                        <a:pt x="242" y="51"/>
                        <a:pt x="242" y="51"/>
                      </a:cubicBezTo>
                      <a:cubicBezTo>
                        <a:pt x="242" y="31"/>
                        <a:pt x="242" y="31"/>
                        <a:pt x="242" y="31"/>
                      </a:cubicBezTo>
                      <a:cubicBezTo>
                        <a:pt x="242" y="20"/>
                        <a:pt x="242" y="20"/>
                        <a:pt x="242" y="20"/>
                      </a:cubicBezTo>
                      <a:cubicBezTo>
                        <a:pt x="236" y="20"/>
                        <a:pt x="236" y="20"/>
                        <a:pt x="236" y="20"/>
                      </a:cubicBezTo>
                      <a:cubicBezTo>
                        <a:pt x="236" y="11"/>
                        <a:pt x="236" y="11"/>
                        <a:pt x="236" y="11"/>
                      </a:cubicBezTo>
                      <a:cubicBezTo>
                        <a:pt x="226" y="6"/>
                        <a:pt x="226" y="6"/>
                        <a:pt x="226" y="6"/>
                      </a:cubicBezTo>
                      <a:cubicBezTo>
                        <a:pt x="220" y="0"/>
                        <a:pt x="220" y="0"/>
                        <a:pt x="220" y="0"/>
                      </a:cubicBezTo>
                      <a:cubicBezTo>
                        <a:pt x="200" y="3"/>
                        <a:pt x="200" y="3"/>
                        <a:pt x="200" y="3"/>
                      </a:cubicBezTo>
                      <a:cubicBezTo>
                        <a:pt x="200" y="9"/>
                        <a:pt x="200" y="9"/>
                        <a:pt x="200" y="9"/>
                      </a:cubicBezTo>
                      <a:cubicBezTo>
                        <a:pt x="194" y="9"/>
                        <a:pt x="194" y="9"/>
                        <a:pt x="194" y="9"/>
                      </a:cubicBezTo>
                      <a:cubicBezTo>
                        <a:pt x="194" y="3"/>
                        <a:pt x="194" y="3"/>
                        <a:pt x="194" y="3"/>
                      </a:cubicBezTo>
                      <a:cubicBezTo>
                        <a:pt x="164" y="3"/>
                        <a:pt x="164" y="3"/>
                        <a:pt x="164" y="3"/>
                      </a:cubicBezTo>
                      <a:cubicBezTo>
                        <a:pt x="155" y="7"/>
                        <a:pt x="155" y="7"/>
                        <a:pt x="155" y="7"/>
                      </a:cubicBezTo>
                      <a:cubicBezTo>
                        <a:pt x="139" y="23"/>
                        <a:pt x="139" y="23"/>
                        <a:pt x="139" y="23"/>
                      </a:cubicBezTo>
                      <a:cubicBezTo>
                        <a:pt x="139" y="33"/>
                        <a:pt x="139" y="33"/>
                        <a:pt x="139" y="33"/>
                      </a:cubicBezTo>
                      <a:cubicBezTo>
                        <a:pt x="135" y="37"/>
                        <a:pt x="135" y="37"/>
                        <a:pt x="135" y="37"/>
                      </a:cubicBezTo>
                      <a:cubicBezTo>
                        <a:pt x="135" y="42"/>
                        <a:pt x="135" y="42"/>
                        <a:pt x="135" y="42"/>
                      </a:cubicBezTo>
                      <a:cubicBezTo>
                        <a:pt x="150" y="51"/>
                        <a:pt x="150" y="51"/>
                        <a:pt x="150" y="51"/>
                      </a:cubicBezTo>
                      <a:cubicBezTo>
                        <a:pt x="146" y="54"/>
                        <a:pt x="146" y="54"/>
                        <a:pt x="146" y="54"/>
                      </a:cubicBezTo>
                      <a:cubicBezTo>
                        <a:pt x="146" y="66"/>
                        <a:pt x="146" y="66"/>
                        <a:pt x="146" y="66"/>
                      </a:cubicBezTo>
                      <a:cubicBezTo>
                        <a:pt x="150" y="70"/>
                        <a:pt x="150" y="70"/>
                        <a:pt x="150" y="70"/>
                      </a:cubicBezTo>
                      <a:cubicBezTo>
                        <a:pt x="157" y="70"/>
                        <a:pt x="157" y="70"/>
                        <a:pt x="157" y="70"/>
                      </a:cubicBezTo>
                      <a:cubicBezTo>
                        <a:pt x="157" y="73"/>
                        <a:pt x="157" y="73"/>
                        <a:pt x="157" y="73"/>
                      </a:cubicBezTo>
                      <a:cubicBezTo>
                        <a:pt x="145" y="73"/>
                        <a:pt x="145" y="73"/>
                        <a:pt x="145" y="73"/>
                      </a:cubicBezTo>
                      <a:cubicBezTo>
                        <a:pt x="119" y="87"/>
                        <a:pt x="119" y="87"/>
                        <a:pt x="119" y="87"/>
                      </a:cubicBezTo>
                      <a:cubicBezTo>
                        <a:pt x="119" y="93"/>
                        <a:pt x="119" y="93"/>
                        <a:pt x="119" y="93"/>
                      </a:cubicBezTo>
                      <a:cubicBezTo>
                        <a:pt x="112" y="86"/>
                        <a:pt x="112" y="86"/>
                        <a:pt x="112" y="86"/>
                      </a:cubicBezTo>
                      <a:cubicBezTo>
                        <a:pt x="112" y="64"/>
                        <a:pt x="112" y="64"/>
                        <a:pt x="112" y="64"/>
                      </a:cubicBezTo>
                      <a:cubicBezTo>
                        <a:pt x="119" y="64"/>
                        <a:pt x="119" y="64"/>
                        <a:pt x="119" y="64"/>
                      </a:cubicBezTo>
                      <a:cubicBezTo>
                        <a:pt x="123" y="69"/>
                        <a:pt x="123" y="69"/>
                        <a:pt x="123" y="69"/>
                      </a:cubicBezTo>
                      <a:cubicBezTo>
                        <a:pt x="127" y="65"/>
                        <a:pt x="127" y="65"/>
                        <a:pt x="127" y="65"/>
                      </a:cubicBezTo>
                      <a:cubicBezTo>
                        <a:pt x="127" y="54"/>
                        <a:pt x="127" y="54"/>
                        <a:pt x="127" y="54"/>
                      </a:cubicBezTo>
                      <a:cubicBezTo>
                        <a:pt x="119" y="54"/>
                        <a:pt x="119" y="54"/>
                        <a:pt x="119" y="54"/>
                      </a:cubicBezTo>
                      <a:cubicBezTo>
                        <a:pt x="119" y="46"/>
                        <a:pt x="119" y="46"/>
                        <a:pt x="119" y="46"/>
                      </a:cubicBezTo>
                      <a:cubicBezTo>
                        <a:pt x="123" y="43"/>
                        <a:pt x="123" y="43"/>
                        <a:pt x="123" y="43"/>
                      </a:cubicBezTo>
                      <a:cubicBezTo>
                        <a:pt x="123" y="38"/>
                        <a:pt x="123" y="38"/>
                        <a:pt x="123" y="38"/>
                      </a:cubicBezTo>
                      <a:cubicBezTo>
                        <a:pt x="118" y="33"/>
                        <a:pt x="118" y="33"/>
                        <a:pt x="118" y="33"/>
                      </a:cubicBezTo>
                      <a:cubicBezTo>
                        <a:pt x="110" y="33"/>
                        <a:pt x="110" y="33"/>
                        <a:pt x="110" y="33"/>
                      </a:cubicBezTo>
                      <a:cubicBezTo>
                        <a:pt x="104" y="27"/>
                        <a:pt x="104" y="27"/>
                        <a:pt x="104" y="27"/>
                      </a:cubicBezTo>
                      <a:cubicBezTo>
                        <a:pt x="99" y="27"/>
                        <a:pt x="99" y="27"/>
                        <a:pt x="99" y="27"/>
                      </a:cubicBezTo>
                      <a:cubicBezTo>
                        <a:pt x="99" y="27"/>
                        <a:pt x="93" y="35"/>
                        <a:pt x="88" y="49"/>
                      </a:cubicBezTo>
                      <a:cubicBezTo>
                        <a:pt x="82" y="62"/>
                        <a:pt x="82" y="76"/>
                        <a:pt x="72" y="86"/>
                      </a:cubicBezTo>
                      <a:cubicBezTo>
                        <a:pt x="63" y="95"/>
                        <a:pt x="50" y="115"/>
                        <a:pt x="50" y="115"/>
                      </a:cubicBezTo>
                      <a:cubicBezTo>
                        <a:pt x="32" y="126"/>
                        <a:pt x="32" y="126"/>
                        <a:pt x="32" y="126"/>
                      </a:cubicBezTo>
                      <a:cubicBezTo>
                        <a:pt x="25" y="134"/>
                        <a:pt x="25" y="134"/>
                        <a:pt x="25" y="134"/>
                      </a:cubicBezTo>
                      <a:cubicBezTo>
                        <a:pt x="13" y="139"/>
                        <a:pt x="13" y="139"/>
                        <a:pt x="13" y="139"/>
                      </a:cubicBezTo>
                      <a:lnTo>
                        <a:pt x="0" y="144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73" name="Freeform 263"/>
                <p:cNvSpPr>
                  <a:spLocks/>
                </p:cNvSpPr>
                <p:nvPr/>
              </p:nvSpPr>
              <p:spPr bwMode="auto">
                <a:xfrm>
                  <a:off x="2698" y="2154"/>
                  <a:ext cx="21" cy="16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8" y="19"/>
                    </a:cxn>
                    <a:cxn ang="0">
                      <a:pos x="17" y="19"/>
                    </a:cxn>
                    <a:cxn ang="0">
                      <a:pos x="25" y="9"/>
                    </a:cxn>
                    <a:cxn ang="0">
                      <a:pos x="24" y="0"/>
                    </a:cxn>
                    <a:cxn ang="0">
                      <a:pos x="16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25" h="19">
                      <a:moveTo>
                        <a:pt x="0" y="19"/>
                      </a:moveTo>
                      <a:lnTo>
                        <a:pt x="8" y="19"/>
                      </a:lnTo>
                      <a:lnTo>
                        <a:pt x="17" y="19"/>
                      </a:lnTo>
                      <a:lnTo>
                        <a:pt x="25" y="9"/>
                      </a:lnTo>
                      <a:lnTo>
                        <a:pt x="24" y="0"/>
                      </a:lnTo>
                      <a:lnTo>
                        <a:pt x="1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74" name="Freeform 264"/>
                <p:cNvSpPr>
                  <a:spLocks/>
                </p:cNvSpPr>
                <p:nvPr/>
              </p:nvSpPr>
              <p:spPr bwMode="auto">
                <a:xfrm>
                  <a:off x="2719" y="2141"/>
                  <a:ext cx="19" cy="9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17" y="0"/>
                    </a:cxn>
                    <a:cxn ang="0">
                      <a:pos x="22" y="5"/>
                    </a:cxn>
                    <a:cxn ang="0">
                      <a:pos x="4" y="11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22" h="11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22" y="5"/>
                      </a:lnTo>
                      <a:lnTo>
                        <a:pt x="4" y="11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75" name="Freeform 265"/>
                <p:cNvSpPr>
                  <a:spLocks/>
                </p:cNvSpPr>
                <p:nvPr/>
              </p:nvSpPr>
              <p:spPr bwMode="auto">
                <a:xfrm>
                  <a:off x="2743" y="2135"/>
                  <a:ext cx="23" cy="6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0" y="3"/>
                    </a:cxn>
                    <a:cxn ang="0">
                      <a:pos x="12" y="0"/>
                    </a:cxn>
                    <a:cxn ang="0">
                      <a:pos x="27" y="0"/>
                    </a:cxn>
                    <a:cxn ang="0">
                      <a:pos x="27" y="5"/>
                    </a:cxn>
                    <a:cxn ang="0">
                      <a:pos x="9" y="5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27" h="7">
                      <a:moveTo>
                        <a:pt x="0" y="7"/>
                      </a:moveTo>
                      <a:lnTo>
                        <a:pt x="0" y="3"/>
                      </a:lnTo>
                      <a:lnTo>
                        <a:pt x="12" y="0"/>
                      </a:lnTo>
                      <a:lnTo>
                        <a:pt x="27" y="0"/>
                      </a:lnTo>
                      <a:lnTo>
                        <a:pt x="27" y="5"/>
                      </a:lnTo>
                      <a:lnTo>
                        <a:pt x="9" y="5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76" name="Freeform 266"/>
                <p:cNvSpPr>
                  <a:spLocks/>
                </p:cNvSpPr>
                <p:nvPr/>
              </p:nvSpPr>
              <p:spPr bwMode="auto">
                <a:xfrm>
                  <a:off x="2771" y="2136"/>
                  <a:ext cx="15" cy="6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3" y="0"/>
                    </a:cxn>
                    <a:cxn ang="0">
                      <a:pos x="18" y="0"/>
                    </a:cxn>
                    <a:cxn ang="0">
                      <a:pos x="18" y="8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18" h="8">
                      <a:moveTo>
                        <a:pt x="0" y="6"/>
                      </a:moveTo>
                      <a:lnTo>
                        <a:pt x="3" y="0"/>
                      </a:lnTo>
                      <a:lnTo>
                        <a:pt x="18" y="0"/>
                      </a:lnTo>
                      <a:lnTo>
                        <a:pt x="18" y="8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77" name="Freeform 267"/>
                <p:cNvSpPr>
                  <a:spLocks/>
                </p:cNvSpPr>
                <p:nvPr/>
              </p:nvSpPr>
              <p:spPr bwMode="auto">
                <a:xfrm>
                  <a:off x="2799" y="2136"/>
                  <a:ext cx="15" cy="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8"/>
                    </a:cxn>
                    <a:cxn ang="0">
                      <a:pos x="19" y="8"/>
                    </a:cxn>
                    <a:cxn ang="0">
                      <a:pos x="19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" h="8">
                      <a:moveTo>
                        <a:pt x="0" y="0"/>
                      </a:moveTo>
                      <a:lnTo>
                        <a:pt x="1" y="8"/>
                      </a:lnTo>
                      <a:lnTo>
                        <a:pt x="19" y="8"/>
                      </a:lnTo>
                      <a:lnTo>
                        <a:pt x="19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</p:grpSp>
          <p:grpSp>
            <p:nvGrpSpPr>
              <p:cNvPr id="10" name="Group 268"/>
              <p:cNvGrpSpPr>
                <a:grpSpLocks/>
              </p:cNvGrpSpPr>
              <p:nvPr/>
            </p:nvGrpSpPr>
            <p:grpSpPr bwMode="auto">
              <a:xfrm>
                <a:off x="1156" y="2784"/>
                <a:ext cx="628" cy="716"/>
                <a:chOff x="3517" y="2630"/>
                <a:chExt cx="606" cy="824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262" name="Freeform 269"/>
                <p:cNvSpPr>
                  <a:spLocks/>
                </p:cNvSpPr>
                <p:nvPr/>
              </p:nvSpPr>
              <p:spPr bwMode="auto">
                <a:xfrm>
                  <a:off x="3601" y="2744"/>
                  <a:ext cx="14" cy="5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12" y="0"/>
                    </a:cxn>
                    <a:cxn ang="0">
                      <a:pos x="16" y="0"/>
                    </a:cxn>
                    <a:cxn ang="0">
                      <a:pos x="16" y="6"/>
                    </a:cxn>
                    <a:cxn ang="0">
                      <a:pos x="8" y="6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16" h="6">
                      <a:moveTo>
                        <a:pt x="0" y="2"/>
                      </a:move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6"/>
                      </a:lnTo>
                      <a:lnTo>
                        <a:pt x="8" y="6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3" name="Freeform 270"/>
                <p:cNvSpPr>
                  <a:spLocks/>
                </p:cNvSpPr>
                <p:nvPr/>
              </p:nvSpPr>
              <p:spPr bwMode="auto">
                <a:xfrm>
                  <a:off x="3611" y="2736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7" y="0"/>
                    </a:cxn>
                    <a:cxn ang="0">
                      <a:pos x="16" y="5"/>
                    </a:cxn>
                    <a:cxn ang="0">
                      <a:pos x="10" y="12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" h="12">
                      <a:moveTo>
                        <a:pt x="0" y="8"/>
                      </a:moveTo>
                      <a:lnTo>
                        <a:pt x="7" y="0"/>
                      </a:lnTo>
                      <a:lnTo>
                        <a:pt x="16" y="5"/>
                      </a:lnTo>
                      <a:lnTo>
                        <a:pt x="10" y="12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4" name="Freeform 271"/>
                <p:cNvSpPr>
                  <a:spLocks/>
                </p:cNvSpPr>
                <p:nvPr/>
              </p:nvSpPr>
              <p:spPr bwMode="auto">
                <a:xfrm>
                  <a:off x="3656" y="2723"/>
                  <a:ext cx="10" cy="6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0" y="0"/>
                    </a:cxn>
                    <a:cxn ang="0">
                      <a:pos x="13" y="2"/>
                    </a:cxn>
                    <a:cxn ang="0">
                      <a:pos x="13" y="7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13" h="7"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13" y="2"/>
                      </a:lnTo>
                      <a:lnTo>
                        <a:pt x="13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5" name="Freeform 272"/>
                <p:cNvSpPr>
                  <a:spLocks/>
                </p:cNvSpPr>
                <p:nvPr/>
              </p:nvSpPr>
              <p:spPr bwMode="auto">
                <a:xfrm>
                  <a:off x="3517" y="2630"/>
                  <a:ext cx="606" cy="824"/>
                </a:xfrm>
                <a:custGeom>
                  <a:avLst/>
                  <a:gdLst/>
                  <a:ahLst/>
                  <a:cxnLst>
                    <a:cxn ang="0">
                      <a:pos x="9" y="338"/>
                    </a:cxn>
                    <a:cxn ang="0">
                      <a:pos x="26" y="312"/>
                    </a:cxn>
                    <a:cxn ang="0">
                      <a:pos x="19" y="275"/>
                    </a:cxn>
                    <a:cxn ang="0">
                      <a:pos x="39" y="263"/>
                    </a:cxn>
                    <a:cxn ang="0">
                      <a:pos x="74" y="248"/>
                    </a:cxn>
                    <a:cxn ang="0">
                      <a:pos x="87" y="211"/>
                    </a:cxn>
                    <a:cxn ang="0">
                      <a:pos x="70" y="206"/>
                    </a:cxn>
                    <a:cxn ang="0">
                      <a:pos x="93" y="188"/>
                    </a:cxn>
                    <a:cxn ang="0">
                      <a:pos x="111" y="168"/>
                    </a:cxn>
                    <a:cxn ang="0">
                      <a:pos x="120" y="135"/>
                    </a:cxn>
                    <a:cxn ang="0">
                      <a:pos x="120" y="110"/>
                    </a:cxn>
                    <a:cxn ang="0">
                      <a:pos x="149" y="106"/>
                    </a:cxn>
                    <a:cxn ang="0">
                      <a:pos x="173" y="123"/>
                    </a:cxn>
                    <a:cxn ang="0">
                      <a:pos x="182" y="124"/>
                    </a:cxn>
                    <a:cxn ang="0">
                      <a:pos x="207" y="95"/>
                    </a:cxn>
                    <a:cxn ang="0">
                      <a:pos x="248" y="106"/>
                    </a:cxn>
                    <a:cxn ang="0">
                      <a:pos x="218" y="76"/>
                    </a:cxn>
                    <a:cxn ang="0">
                      <a:pos x="214" y="57"/>
                    </a:cxn>
                    <a:cxn ang="0">
                      <a:pos x="229" y="29"/>
                    </a:cxn>
                    <a:cxn ang="0">
                      <a:pos x="258" y="17"/>
                    </a:cxn>
                    <a:cxn ang="0">
                      <a:pos x="294" y="23"/>
                    </a:cxn>
                    <a:cxn ang="0">
                      <a:pos x="314" y="60"/>
                    </a:cxn>
                    <a:cxn ang="0">
                      <a:pos x="347" y="80"/>
                    </a:cxn>
                    <a:cxn ang="0">
                      <a:pos x="334" y="110"/>
                    </a:cxn>
                    <a:cxn ang="0">
                      <a:pos x="377" y="102"/>
                    </a:cxn>
                    <a:cxn ang="0">
                      <a:pos x="442" y="73"/>
                    </a:cxn>
                    <a:cxn ang="0">
                      <a:pos x="428" y="86"/>
                    </a:cxn>
                    <a:cxn ang="0">
                      <a:pos x="458" y="77"/>
                    </a:cxn>
                    <a:cxn ang="0">
                      <a:pos x="488" y="108"/>
                    </a:cxn>
                    <a:cxn ang="0">
                      <a:pos x="505" y="125"/>
                    </a:cxn>
                    <a:cxn ang="0">
                      <a:pos x="513" y="124"/>
                    </a:cxn>
                    <a:cxn ang="0">
                      <a:pos x="504" y="141"/>
                    </a:cxn>
                    <a:cxn ang="0">
                      <a:pos x="519" y="210"/>
                    </a:cxn>
                    <a:cxn ang="0">
                      <a:pos x="528" y="282"/>
                    </a:cxn>
                    <a:cxn ang="0">
                      <a:pos x="530" y="323"/>
                    </a:cxn>
                    <a:cxn ang="0">
                      <a:pos x="528" y="347"/>
                    </a:cxn>
                    <a:cxn ang="0">
                      <a:pos x="540" y="397"/>
                    </a:cxn>
                    <a:cxn ang="0">
                      <a:pos x="501" y="402"/>
                    </a:cxn>
                    <a:cxn ang="0">
                      <a:pos x="442" y="430"/>
                    </a:cxn>
                    <a:cxn ang="0">
                      <a:pos x="385" y="456"/>
                    </a:cxn>
                    <a:cxn ang="0">
                      <a:pos x="361" y="462"/>
                    </a:cxn>
                    <a:cxn ang="0">
                      <a:pos x="393" y="542"/>
                    </a:cxn>
                    <a:cxn ang="0">
                      <a:pos x="423" y="575"/>
                    </a:cxn>
                    <a:cxn ang="0">
                      <a:pos x="450" y="633"/>
                    </a:cxn>
                    <a:cxn ang="0">
                      <a:pos x="393" y="658"/>
                    </a:cxn>
                    <a:cxn ang="0">
                      <a:pos x="391" y="699"/>
                    </a:cxn>
                    <a:cxn ang="0">
                      <a:pos x="392" y="728"/>
                    </a:cxn>
                    <a:cxn ang="0">
                      <a:pos x="355" y="709"/>
                    </a:cxn>
                    <a:cxn ang="0">
                      <a:pos x="292" y="719"/>
                    </a:cxn>
                    <a:cxn ang="0">
                      <a:pos x="234" y="719"/>
                    </a:cxn>
                    <a:cxn ang="0">
                      <a:pos x="180" y="699"/>
                    </a:cxn>
                    <a:cxn ang="0">
                      <a:pos x="126" y="677"/>
                    </a:cxn>
                    <a:cxn ang="0">
                      <a:pos x="114" y="678"/>
                    </a:cxn>
                    <a:cxn ang="0">
                      <a:pos x="75" y="678"/>
                    </a:cxn>
                    <a:cxn ang="0">
                      <a:pos x="48" y="661"/>
                    </a:cxn>
                    <a:cxn ang="0">
                      <a:pos x="81" y="577"/>
                    </a:cxn>
                    <a:cxn ang="0">
                      <a:pos x="58" y="535"/>
                    </a:cxn>
                    <a:cxn ang="0">
                      <a:pos x="21" y="521"/>
                    </a:cxn>
                    <a:cxn ang="0">
                      <a:pos x="0" y="479"/>
                    </a:cxn>
                    <a:cxn ang="0">
                      <a:pos x="14" y="458"/>
                    </a:cxn>
                    <a:cxn ang="0">
                      <a:pos x="5" y="429"/>
                    </a:cxn>
                    <a:cxn ang="0">
                      <a:pos x="15" y="393"/>
                    </a:cxn>
                    <a:cxn ang="0">
                      <a:pos x="7" y="363"/>
                    </a:cxn>
                  </a:cxnLst>
                  <a:rect l="0" t="0" r="r" b="b"/>
                  <a:pathLst>
                    <a:path w="540" h="732">
                      <a:moveTo>
                        <a:pt x="7" y="363"/>
                      </a:moveTo>
                      <a:cubicBezTo>
                        <a:pt x="12" y="358"/>
                        <a:pt x="12" y="358"/>
                        <a:pt x="12" y="358"/>
                      </a:cubicBezTo>
                      <a:cubicBezTo>
                        <a:pt x="9" y="347"/>
                        <a:pt x="9" y="347"/>
                        <a:pt x="9" y="347"/>
                      </a:cubicBezTo>
                      <a:cubicBezTo>
                        <a:pt x="9" y="338"/>
                        <a:pt x="9" y="338"/>
                        <a:pt x="9" y="338"/>
                      </a:cubicBezTo>
                      <a:cubicBezTo>
                        <a:pt x="12" y="327"/>
                        <a:pt x="12" y="327"/>
                        <a:pt x="12" y="327"/>
                      </a:cubicBezTo>
                      <a:cubicBezTo>
                        <a:pt x="21" y="327"/>
                        <a:pt x="21" y="327"/>
                        <a:pt x="21" y="327"/>
                      </a:cubicBezTo>
                      <a:cubicBezTo>
                        <a:pt x="21" y="317"/>
                        <a:pt x="21" y="317"/>
                        <a:pt x="21" y="317"/>
                      </a:cubicBezTo>
                      <a:cubicBezTo>
                        <a:pt x="26" y="312"/>
                        <a:pt x="26" y="312"/>
                        <a:pt x="26" y="312"/>
                      </a:cubicBezTo>
                      <a:cubicBezTo>
                        <a:pt x="26" y="296"/>
                        <a:pt x="26" y="296"/>
                        <a:pt x="26" y="296"/>
                      </a:cubicBezTo>
                      <a:cubicBezTo>
                        <a:pt x="23" y="293"/>
                        <a:pt x="23" y="293"/>
                        <a:pt x="23" y="293"/>
                      </a:cubicBezTo>
                      <a:cubicBezTo>
                        <a:pt x="23" y="279"/>
                        <a:pt x="23" y="279"/>
                        <a:pt x="23" y="279"/>
                      </a:cubicBezTo>
                      <a:cubicBezTo>
                        <a:pt x="19" y="275"/>
                        <a:pt x="19" y="275"/>
                        <a:pt x="19" y="275"/>
                      </a:cubicBezTo>
                      <a:cubicBezTo>
                        <a:pt x="19" y="268"/>
                        <a:pt x="19" y="268"/>
                        <a:pt x="19" y="268"/>
                      </a:cubicBezTo>
                      <a:cubicBezTo>
                        <a:pt x="29" y="268"/>
                        <a:pt x="29" y="268"/>
                        <a:pt x="29" y="268"/>
                      </a:cubicBezTo>
                      <a:cubicBezTo>
                        <a:pt x="34" y="263"/>
                        <a:pt x="34" y="263"/>
                        <a:pt x="34" y="263"/>
                      </a:cubicBezTo>
                      <a:cubicBezTo>
                        <a:pt x="39" y="263"/>
                        <a:pt x="39" y="263"/>
                        <a:pt x="39" y="263"/>
                      </a:cubicBezTo>
                      <a:cubicBezTo>
                        <a:pt x="42" y="266"/>
                        <a:pt x="42" y="266"/>
                        <a:pt x="42" y="266"/>
                      </a:cubicBezTo>
                      <a:cubicBezTo>
                        <a:pt x="49" y="266"/>
                        <a:pt x="49" y="266"/>
                        <a:pt x="49" y="266"/>
                      </a:cubicBezTo>
                      <a:cubicBezTo>
                        <a:pt x="74" y="254"/>
                        <a:pt x="74" y="254"/>
                        <a:pt x="74" y="254"/>
                      </a:cubicBezTo>
                      <a:cubicBezTo>
                        <a:pt x="74" y="248"/>
                        <a:pt x="74" y="248"/>
                        <a:pt x="74" y="248"/>
                      </a:cubicBezTo>
                      <a:cubicBezTo>
                        <a:pt x="70" y="244"/>
                        <a:pt x="70" y="244"/>
                        <a:pt x="70" y="244"/>
                      </a:cubicBezTo>
                      <a:cubicBezTo>
                        <a:pt x="82" y="231"/>
                        <a:pt x="82" y="231"/>
                        <a:pt x="82" y="231"/>
                      </a:cubicBezTo>
                      <a:cubicBezTo>
                        <a:pt x="87" y="226"/>
                        <a:pt x="87" y="226"/>
                        <a:pt x="87" y="226"/>
                      </a:cubicBezTo>
                      <a:cubicBezTo>
                        <a:pt x="87" y="211"/>
                        <a:pt x="87" y="211"/>
                        <a:pt x="87" y="211"/>
                      </a:cubicBezTo>
                      <a:cubicBezTo>
                        <a:pt x="82" y="211"/>
                        <a:pt x="82" y="211"/>
                        <a:pt x="82" y="211"/>
                      </a:cubicBezTo>
                      <a:cubicBezTo>
                        <a:pt x="82" y="206"/>
                        <a:pt x="82" y="206"/>
                        <a:pt x="82" y="206"/>
                      </a:cubicBezTo>
                      <a:cubicBezTo>
                        <a:pt x="77" y="206"/>
                        <a:pt x="77" y="206"/>
                        <a:pt x="77" y="206"/>
                      </a:cubicBezTo>
                      <a:cubicBezTo>
                        <a:pt x="70" y="206"/>
                        <a:pt x="70" y="206"/>
                        <a:pt x="70" y="206"/>
                      </a:cubicBezTo>
                      <a:cubicBezTo>
                        <a:pt x="70" y="200"/>
                        <a:pt x="70" y="200"/>
                        <a:pt x="70" y="200"/>
                      </a:cubicBezTo>
                      <a:cubicBezTo>
                        <a:pt x="75" y="194"/>
                        <a:pt x="75" y="194"/>
                        <a:pt x="75" y="194"/>
                      </a:cubicBezTo>
                      <a:cubicBezTo>
                        <a:pt x="87" y="194"/>
                        <a:pt x="87" y="194"/>
                        <a:pt x="87" y="194"/>
                      </a:cubicBezTo>
                      <a:cubicBezTo>
                        <a:pt x="93" y="188"/>
                        <a:pt x="93" y="188"/>
                        <a:pt x="93" y="188"/>
                      </a:cubicBezTo>
                      <a:cubicBezTo>
                        <a:pt x="102" y="179"/>
                        <a:pt x="102" y="179"/>
                        <a:pt x="102" y="179"/>
                      </a:cubicBezTo>
                      <a:cubicBezTo>
                        <a:pt x="102" y="172"/>
                        <a:pt x="102" y="172"/>
                        <a:pt x="102" y="172"/>
                      </a:cubicBezTo>
                      <a:cubicBezTo>
                        <a:pt x="107" y="168"/>
                        <a:pt x="107" y="168"/>
                        <a:pt x="107" y="168"/>
                      </a:cubicBezTo>
                      <a:cubicBezTo>
                        <a:pt x="111" y="168"/>
                        <a:pt x="111" y="168"/>
                        <a:pt x="111" y="168"/>
                      </a:cubicBezTo>
                      <a:cubicBezTo>
                        <a:pt x="111" y="148"/>
                        <a:pt x="111" y="148"/>
                        <a:pt x="111" y="148"/>
                      </a:cubicBezTo>
                      <a:cubicBezTo>
                        <a:pt x="115" y="148"/>
                        <a:pt x="115" y="148"/>
                        <a:pt x="115" y="148"/>
                      </a:cubicBezTo>
                      <a:cubicBezTo>
                        <a:pt x="120" y="143"/>
                        <a:pt x="120" y="143"/>
                        <a:pt x="120" y="143"/>
                      </a:cubicBezTo>
                      <a:cubicBezTo>
                        <a:pt x="120" y="135"/>
                        <a:pt x="120" y="135"/>
                        <a:pt x="120" y="135"/>
                      </a:cubicBezTo>
                      <a:cubicBezTo>
                        <a:pt x="114" y="129"/>
                        <a:pt x="114" y="129"/>
                        <a:pt x="114" y="129"/>
                      </a:cubicBezTo>
                      <a:cubicBezTo>
                        <a:pt x="114" y="123"/>
                        <a:pt x="114" y="123"/>
                        <a:pt x="114" y="123"/>
                      </a:cubicBezTo>
                      <a:cubicBezTo>
                        <a:pt x="120" y="117"/>
                        <a:pt x="120" y="117"/>
                        <a:pt x="120" y="117"/>
                      </a:cubicBezTo>
                      <a:cubicBezTo>
                        <a:pt x="120" y="110"/>
                        <a:pt x="120" y="110"/>
                        <a:pt x="120" y="110"/>
                      </a:cubicBezTo>
                      <a:cubicBezTo>
                        <a:pt x="118" y="108"/>
                        <a:pt x="118" y="108"/>
                        <a:pt x="118" y="108"/>
                      </a:cubicBezTo>
                      <a:cubicBezTo>
                        <a:pt x="120" y="106"/>
                        <a:pt x="120" y="106"/>
                        <a:pt x="120" y="106"/>
                      </a:cubicBezTo>
                      <a:cubicBezTo>
                        <a:pt x="136" y="99"/>
                        <a:pt x="136" y="99"/>
                        <a:pt x="136" y="99"/>
                      </a:cubicBezTo>
                      <a:cubicBezTo>
                        <a:pt x="149" y="106"/>
                        <a:pt x="149" y="106"/>
                        <a:pt x="149" y="106"/>
                      </a:cubicBezTo>
                      <a:cubicBezTo>
                        <a:pt x="171" y="106"/>
                        <a:pt x="171" y="106"/>
                        <a:pt x="171" y="106"/>
                      </a:cubicBezTo>
                      <a:cubicBezTo>
                        <a:pt x="171" y="110"/>
                        <a:pt x="171" y="110"/>
                        <a:pt x="171" y="110"/>
                      </a:cubicBezTo>
                      <a:cubicBezTo>
                        <a:pt x="173" y="117"/>
                        <a:pt x="173" y="117"/>
                        <a:pt x="173" y="117"/>
                      </a:cubicBezTo>
                      <a:cubicBezTo>
                        <a:pt x="173" y="123"/>
                        <a:pt x="173" y="123"/>
                        <a:pt x="173" y="123"/>
                      </a:cubicBezTo>
                      <a:cubicBezTo>
                        <a:pt x="167" y="128"/>
                        <a:pt x="167" y="128"/>
                        <a:pt x="167" y="128"/>
                      </a:cubicBezTo>
                      <a:cubicBezTo>
                        <a:pt x="176" y="137"/>
                        <a:pt x="176" y="137"/>
                        <a:pt x="176" y="137"/>
                      </a:cubicBezTo>
                      <a:cubicBezTo>
                        <a:pt x="176" y="130"/>
                        <a:pt x="176" y="130"/>
                        <a:pt x="176" y="130"/>
                      </a:cubicBezTo>
                      <a:cubicBezTo>
                        <a:pt x="182" y="124"/>
                        <a:pt x="182" y="124"/>
                        <a:pt x="182" y="124"/>
                      </a:cubicBezTo>
                      <a:cubicBezTo>
                        <a:pt x="186" y="121"/>
                        <a:pt x="186" y="121"/>
                        <a:pt x="186" y="121"/>
                      </a:cubicBezTo>
                      <a:cubicBezTo>
                        <a:pt x="191" y="126"/>
                        <a:pt x="191" y="126"/>
                        <a:pt x="191" y="126"/>
                      </a:cubicBezTo>
                      <a:cubicBezTo>
                        <a:pt x="191" y="120"/>
                        <a:pt x="191" y="120"/>
                        <a:pt x="191" y="120"/>
                      </a:cubicBezTo>
                      <a:cubicBezTo>
                        <a:pt x="207" y="95"/>
                        <a:pt x="207" y="95"/>
                        <a:pt x="207" y="95"/>
                      </a:cubicBezTo>
                      <a:cubicBezTo>
                        <a:pt x="220" y="102"/>
                        <a:pt x="220" y="102"/>
                        <a:pt x="220" y="102"/>
                      </a:cubicBezTo>
                      <a:cubicBezTo>
                        <a:pt x="232" y="103"/>
                        <a:pt x="232" y="103"/>
                        <a:pt x="232" y="103"/>
                      </a:cubicBezTo>
                      <a:cubicBezTo>
                        <a:pt x="248" y="109"/>
                        <a:pt x="248" y="109"/>
                        <a:pt x="248" y="109"/>
                      </a:cubicBezTo>
                      <a:cubicBezTo>
                        <a:pt x="248" y="106"/>
                        <a:pt x="248" y="106"/>
                        <a:pt x="248" y="106"/>
                      </a:cubicBezTo>
                      <a:cubicBezTo>
                        <a:pt x="238" y="96"/>
                        <a:pt x="238" y="96"/>
                        <a:pt x="238" y="96"/>
                      </a:cubicBezTo>
                      <a:cubicBezTo>
                        <a:pt x="225" y="96"/>
                        <a:pt x="225" y="96"/>
                        <a:pt x="225" y="96"/>
                      </a:cubicBezTo>
                      <a:cubicBezTo>
                        <a:pt x="215" y="79"/>
                        <a:pt x="215" y="79"/>
                        <a:pt x="215" y="79"/>
                      </a:cubicBezTo>
                      <a:cubicBezTo>
                        <a:pt x="218" y="76"/>
                        <a:pt x="218" y="76"/>
                        <a:pt x="218" y="76"/>
                      </a:cubicBezTo>
                      <a:cubicBezTo>
                        <a:pt x="223" y="81"/>
                        <a:pt x="223" y="81"/>
                        <a:pt x="223" y="81"/>
                      </a:cubicBezTo>
                      <a:cubicBezTo>
                        <a:pt x="228" y="68"/>
                        <a:pt x="228" y="68"/>
                        <a:pt x="228" y="68"/>
                      </a:cubicBezTo>
                      <a:cubicBezTo>
                        <a:pt x="218" y="68"/>
                        <a:pt x="218" y="68"/>
                        <a:pt x="218" y="68"/>
                      </a:cubicBezTo>
                      <a:cubicBezTo>
                        <a:pt x="214" y="57"/>
                        <a:pt x="214" y="57"/>
                        <a:pt x="214" y="57"/>
                      </a:cubicBezTo>
                      <a:cubicBezTo>
                        <a:pt x="214" y="51"/>
                        <a:pt x="214" y="51"/>
                        <a:pt x="214" y="51"/>
                      </a:cubicBezTo>
                      <a:cubicBezTo>
                        <a:pt x="231" y="48"/>
                        <a:pt x="231" y="48"/>
                        <a:pt x="231" y="48"/>
                      </a:cubicBezTo>
                      <a:cubicBezTo>
                        <a:pt x="233" y="33"/>
                        <a:pt x="233" y="33"/>
                        <a:pt x="233" y="33"/>
                      </a:cubicBezTo>
                      <a:cubicBezTo>
                        <a:pt x="229" y="29"/>
                        <a:pt x="229" y="29"/>
                        <a:pt x="229" y="29"/>
                      </a:cubicBezTo>
                      <a:cubicBezTo>
                        <a:pt x="222" y="19"/>
                        <a:pt x="222" y="19"/>
                        <a:pt x="222" y="19"/>
                      </a:cubicBezTo>
                      <a:cubicBezTo>
                        <a:pt x="216" y="7"/>
                        <a:pt x="216" y="7"/>
                        <a:pt x="216" y="7"/>
                      </a:cubicBezTo>
                      <a:cubicBezTo>
                        <a:pt x="216" y="0"/>
                        <a:pt x="216" y="0"/>
                        <a:pt x="216" y="0"/>
                      </a:cubicBez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79" y="9"/>
                        <a:pt x="279" y="9"/>
                        <a:pt x="279" y="9"/>
                      </a:cubicBezTo>
                      <a:cubicBezTo>
                        <a:pt x="286" y="16"/>
                        <a:pt x="286" y="16"/>
                        <a:pt x="286" y="16"/>
                      </a:cubicBezTo>
                      <a:cubicBezTo>
                        <a:pt x="290" y="20"/>
                        <a:pt x="290" y="20"/>
                        <a:pt x="290" y="20"/>
                      </a:cubicBezTo>
                      <a:cubicBezTo>
                        <a:pt x="294" y="23"/>
                        <a:pt x="294" y="23"/>
                        <a:pt x="294" y="23"/>
                      </a:cubicBezTo>
                      <a:cubicBezTo>
                        <a:pt x="294" y="48"/>
                        <a:pt x="294" y="48"/>
                        <a:pt x="294" y="48"/>
                      </a:cubicBezTo>
                      <a:cubicBezTo>
                        <a:pt x="300" y="55"/>
                        <a:pt x="300" y="55"/>
                        <a:pt x="300" y="55"/>
                      </a:cubicBezTo>
                      <a:cubicBezTo>
                        <a:pt x="310" y="60"/>
                        <a:pt x="310" y="60"/>
                        <a:pt x="310" y="60"/>
                      </a:cubicBezTo>
                      <a:cubicBezTo>
                        <a:pt x="314" y="60"/>
                        <a:pt x="314" y="60"/>
                        <a:pt x="314" y="60"/>
                      </a:cubicBezTo>
                      <a:cubicBezTo>
                        <a:pt x="326" y="72"/>
                        <a:pt x="326" y="72"/>
                        <a:pt x="326" y="72"/>
                      </a:cubicBezTo>
                      <a:cubicBezTo>
                        <a:pt x="343" y="72"/>
                        <a:pt x="343" y="72"/>
                        <a:pt x="343" y="72"/>
                      </a:cubicBezTo>
                      <a:cubicBezTo>
                        <a:pt x="347" y="72"/>
                        <a:pt x="347" y="72"/>
                        <a:pt x="347" y="72"/>
                      </a:cubicBezTo>
                      <a:cubicBezTo>
                        <a:pt x="347" y="80"/>
                        <a:pt x="347" y="80"/>
                        <a:pt x="347" y="80"/>
                      </a:cubicBezTo>
                      <a:cubicBezTo>
                        <a:pt x="342" y="94"/>
                        <a:pt x="342" y="94"/>
                        <a:pt x="342" y="94"/>
                      </a:cubicBezTo>
                      <a:cubicBezTo>
                        <a:pt x="328" y="101"/>
                        <a:pt x="328" y="101"/>
                        <a:pt x="328" y="101"/>
                      </a:cubicBezTo>
                      <a:cubicBezTo>
                        <a:pt x="328" y="110"/>
                        <a:pt x="328" y="110"/>
                        <a:pt x="328" y="110"/>
                      </a:cubicBezTo>
                      <a:cubicBezTo>
                        <a:pt x="334" y="110"/>
                        <a:pt x="334" y="110"/>
                        <a:pt x="334" y="110"/>
                      </a:cubicBezTo>
                      <a:cubicBezTo>
                        <a:pt x="341" y="104"/>
                        <a:pt x="341" y="104"/>
                        <a:pt x="341" y="104"/>
                      </a:cubicBezTo>
                      <a:cubicBezTo>
                        <a:pt x="351" y="102"/>
                        <a:pt x="351" y="102"/>
                        <a:pt x="351" y="102"/>
                      </a:cubicBezTo>
                      <a:cubicBezTo>
                        <a:pt x="359" y="110"/>
                        <a:pt x="359" y="110"/>
                        <a:pt x="359" y="110"/>
                      </a:cubicBezTo>
                      <a:cubicBezTo>
                        <a:pt x="377" y="102"/>
                        <a:pt x="377" y="102"/>
                        <a:pt x="377" y="102"/>
                      </a:cubicBezTo>
                      <a:cubicBezTo>
                        <a:pt x="377" y="96"/>
                        <a:pt x="377" y="96"/>
                        <a:pt x="377" y="96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24" y="76"/>
                        <a:pt x="424" y="76"/>
                        <a:pt x="424" y="76"/>
                      </a:cubicBezTo>
                      <a:cubicBezTo>
                        <a:pt x="442" y="73"/>
                        <a:pt x="442" y="73"/>
                        <a:pt x="442" y="73"/>
                      </a:cubicBezTo>
                      <a:cubicBezTo>
                        <a:pt x="442" y="78"/>
                        <a:pt x="442" y="78"/>
                        <a:pt x="442" y="78"/>
                      </a:cubicBezTo>
                      <a:cubicBezTo>
                        <a:pt x="426" y="78"/>
                        <a:pt x="426" y="78"/>
                        <a:pt x="426" y="78"/>
                      </a:cubicBezTo>
                      <a:cubicBezTo>
                        <a:pt x="421" y="86"/>
                        <a:pt x="421" y="86"/>
                        <a:pt x="421" y="86"/>
                      </a:cubicBezTo>
                      <a:cubicBezTo>
                        <a:pt x="428" y="86"/>
                        <a:pt x="428" y="86"/>
                        <a:pt x="428" y="86"/>
                      </a:cubicBezTo>
                      <a:cubicBezTo>
                        <a:pt x="433" y="81"/>
                        <a:pt x="433" y="81"/>
                        <a:pt x="433" y="81"/>
                      </a:cubicBezTo>
                      <a:cubicBezTo>
                        <a:pt x="450" y="82"/>
                        <a:pt x="450" y="82"/>
                        <a:pt x="450" y="82"/>
                      </a:cubicBezTo>
                      <a:cubicBezTo>
                        <a:pt x="455" y="77"/>
                        <a:pt x="455" y="77"/>
                        <a:pt x="455" y="77"/>
                      </a:cubicBezTo>
                      <a:cubicBezTo>
                        <a:pt x="458" y="77"/>
                        <a:pt x="458" y="77"/>
                        <a:pt x="458" y="77"/>
                      </a:cubicBezTo>
                      <a:cubicBezTo>
                        <a:pt x="458" y="90"/>
                        <a:pt x="458" y="90"/>
                        <a:pt x="458" y="90"/>
                      </a:cubicBezTo>
                      <a:cubicBezTo>
                        <a:pt x="478" y="104"/>
                        <a:pt x="478" y="104"/>
                        <a:pt x="478" y="104"/>
                      </a:cubicBezTo>
                      <a:cubicBezTo>
                        <a:pt x="481" y="115"/>
                        <a:pt x="481" y="115"/>
                        <a:pt x="481" y="115"/>
                      </a:cubicBezTo>
                      <a:cubicBezTo>
                        <a:pt x="488" y="108"/>
                        <a:pt x="488" y="108"/>
                        <a:pt x="488" y="108"/>
                      </a:cubicBezTo>
                      <a:cubicBezTo>
                        <a:pt x="497" y="115"/>
                        <a:pt x="497" y="115"/>
                        <a:pt x="497" y="115"/>
                      </a:cubicBezTo>
                      <a:cubicBezTo>
                        <a:pt x="497" y="129"/>
                        <a:pt x="497" y="129"/>
                        <a:pt x="497" y="129"/>
                      </a:cubicBezTo>
                      <a:cubicBezTo>
                        <a:pt x="505" y="129"/>
                        <a:pt x="505" y="129"/>
                        <a:pt x="505" y="129"/>
                      </a:cubicBezTo>
                      <a:cubicBezTo>
                        <a:pt x="505" y="125"/>
                        <a:pt x="505" y="125"/>
                        <a:pt x="505" y="125"/>
                      </a:cubicBezTo>
                      <a:cubicBezTo>
                        <a:pt x="505" y="125"/>
                        <a:pt x="502" y="125"/>
                        <a:pt x="502" y="122"/>
                      </a:cubicBezTo>
                      <a:cubicBezTo>
                        <a:pt x="502" y="119"/>
                        <a:pt x="500" y="111"/>
                        <a:pt x="500" y="111"/>
                      </a:cubicBezTo>
                      <a:cubicBezTo>
                        <a:pt x="507" y="118"/>
                        <a:pt x="507" y="118"/>
                        <a:pt x="507" y="118"/>
                      </a:cubicBezTo>
                      <a:cubicBezTo>
                        <a:pt x="513" y="124"/>
                        <a:pt x="513" y="124"/>
                        <a:pt x="513" y="124"/>
                      </a:cubicBezTo>
                      <a:cubicBezTo>
                        <a:pt x="513" y="132"/>
                        <a:pt x="513" y="132"/>
                        <a:pt x="513" y="132"/>
                      </a:cubicBezTo>
                      <a:cubicBezTo>
                        <a:pt x="500" y="132"/>
                        <a:pt x="500" y="132"/>
                        <a:pt x="500" y="132"/>
                      </a:cubicBezTo>
                      <a:cubicBezTo>
                        <a:pt x="500" y="137"/>
                        <a:pt x="500" y="137"/>
                        <a:pt x="500" y="137"/>
                      </a:cubicBezTo>
                      <a:cubicBezTo>
                        <a:pt x="504" y="141"/>
                        <a:pt x="504" y="141"/>
                        <a:pt x="504" y="141"/>
                      </a:cubicBezTo>
                      <a:cubicBezTo>
                        <a:pt x="518" y="144"/>
                        <a:pt x="518" y="144"/>
                        <a:pt x="518" y="144"/>
                      </a:cubicBezTo>
                      <a:cubicBezTo>
                        <a:pt x="512" y="173"/>
                        <a:pt x="512" y="173"/>
                        <a:pt x="512" y="173"/>
                      </a:cubicBezTo>
                      <a:cubicBezTo>
                        <a:pt x="520" y="188"/>
                        <a:pt x="520" y="188"/>
                        <a:pt x="520" y="188"/>
                      </a:cubicBezTo>
                      <a:cubicBezTo>
                        <a:pt x="519" y="210"/>
                        <a:pt x="519" y="210"/>
                        <a:pt x="519" y="210"/>
                      </a:cubicBezTo>
                      <a:cubicBezTo>
                        <a:pt x="509" y="220"/>
                        <a:pt x="509" y="220"/>
                        <a:pt x="509" y="220"/>
                      </a:cubicBezTo>
                      <a:cubicBezTo>
                        <a:pt x="504" y="225"/>
                        <a:pt x="504" y="225"/>
                        <a:pt x="504" y="225"/>
                      </a:cubicBezTo>
                      <a:cubicBezTo>
                        <a:pt x="528" y="256"/>
                        <a:pt x="528" y="256"/>
                        <a:pt x="528" y="256"/>
                      </a:cubicBezTo>
                      <a:cubicBezTo>
                        <a:pt x="528" y="282"/>
                        <a:pt x="528" y="282"/>
                        <a:pt x="528" y="282"/>
                      </a:cubicBezTo>
                      <a:cubicBezTo>
                        <a:pt x="535" y="291"/>
                        <a:pt x="535" y="291"/>
                        <a:pt x="535" y="291"/>
                      </a:cubicBezTo>
                      <a:cubicBezTo>
                        <a:pt x="535" y="311"/>
                        <a:pt x="535" y="311"/>
                        <a:pt x="535" y="311"/>
                      </a:cubicBezTo>
                      <a:cubicBezTo>
                        <a:pt x="530" y="311"/>
                        <a:pt x="530" y="311"/>
                        <a:pt x="530" y="311"/>
                      </a:cubicBezTo>
                      <a:cubicBezTo>
                        <a:pt x="530" y="323"/>
                        <a:pt x="530" y="323"/>
                        <a:pt x="530" y="323"/>
                      </a:cubicBezTo>
                      <a:cubicBezTo>
                        <a:pt x="517" y="330"/>
                        <a:pt x="517" y="330"/>
                        <a:pt x="517" y="330"/>
                      </a:cubicBezTo>
                      <a:cubicBezTo>
                        <a:pt x="517" y="338"/>
                        <a:pt x="517" y="338"/>
                        <a:pt x="517" y="338"/>
                      </a:cubicBezTo>
                      <a:cubicBezTo>
                        <a:pt x="528" y="338"/>
                        <a:pt x="528" y="338"/>
                        <a:pt x="528" y="338"/>
                      </a:cubicBezTo>
                      <a:cubicBezTo>
                        <a:pt x="528" y="347"/>
                        <a:pt x="528" y="347"/>
                        <a:pt x="528" y="347"/>
                      </a:cubicBezTo>
                      <a:cubicBezTo>
                        <a:pt x="523" y="358"/>
                        <a:pt x="523" y="358"/>
                        <a:pt x="523" y="358"/>
                      </a:cubicBezTo>
                      <a:cubicBezTo>
                        <a:pt x="531" y="366"/>
                        <a:pt x="531" y="366"/>
                        <a:pt x="531" y="366"/>
                      </a:cubicBezTo>
                      <a:cubicBezTo>
                        <a:pt x="536" y="371"/>
                        <a:pt x="536" y="371"/>
                        <a:pt x="536" y="371"/>
                      </a:cubicBezTo>
                      <a:cubicBezTo>
                        <a:pt x="540" y="397"/>
                        <a:pt x="540" y="397"/>
                        <a:pt x="540" y="397"/>
                      </a:cubicBezTo>
                      <a:cubicBezTo>
                        <a:pt x="525" y="419"/>
                        <a:pt x="525" y="419"/>
                        <a:pt x="525" y="419"/>
                      </a:cubicBezTo>
                      <a:cubicBezTo>
                        <a:pt x="519" y="419"/>
                        <a:pt x="519" y="419"/>
                        <a:pt x="519" y="419"/>
                      </a:cubicBezTo>
                      <a:cubicBezTo>
                        <a:pt x="511" y="402"/>
                        <a:pt x="511" y="402"/>
                        <a:pt x="511" y="402"/>
                      </a:cubicBezTo>
                      <a:cubicBezTo>
                        <a:pt x="501" y="402"/>
                        <a:pt x="501" y="402"/>
                        <a:pt x="501" y="402"/>
                      </a:cubicBezTo>
                      <a:cubicBezTo>
                        <a:pt x="501" y="416"/>
                        <a:pt x="501" y="416"/>
                        <a:pt x="501" y="416"/>
                      </a:cubicBezTo>
                      <a:cubicBezTo>
                        <a:pt x="452" y="425"/>
                        <a:pt x="452" y="425"/>
                        <a:pt x="452" y="425"/>
                      </a:cubicBezTo>
                      <a:cubicBezTo>
                        <a:pt x="445" y="433"/>
                        <a:pt x="445" y="433"/>
                        <a:pt x="445" y="433"/>
                      </a:cubicBezTo>
                      <a:cubicBezTo>
                        <a:pt x="442" y="430"/>
                        <a:pt x="442" y="430"/>
                        <a:pt x="442" y="430"/>
                      </a:cubicBezTo>
                      <a:cubicBezTo>
                        <a:pt x="428" y="433"/>
                        <a:pt x="428" y="433"/>
                        <a:pt x="428" y="433"/>
                      </a:cubicBezTo>
                      <a:cubicBezTo>
                        <a:pt x="417" y="445"/>
                        <a:pt x="417" y="445"/>
                        <a:pt x="417" y="445"/>
                      </a:cubicBezTo>
                      <a:cubicBezTo>
                        <a:pt x="406" y="445"/>
                        <a:pt x="406" y="445"/>
                        <a:pt x="406" y="445"/>
                      </a:cubicBezTo>
                      <a:cubicBezTo>
                        <a:pt x="385" y="456"/>
                        <a:pt x="385" y="456"/>
                        <a:pt x="385" y="456"/>
                      </a:cubicBezTo>
                      <a:cubicBezTo>
                        <a:pt x="381" y="467"/>
                        <a:pt x="381" y="467"/>
                        <a:pt x="381" y="467"/>
                      </a:cubicBezTo>
                      <a:cubicBezTo>
                        <a:pt x="375" y="467"/>
                        <a:pt x="375" y="467"/>
                        <a:pt x="375" y="467"/>
                      </a:cubicBezTo>
                      <a:cubicBezTo>
                        <a:pt x="371" y="462"/>
                        <a:pt x="371" y="462"/>
                        <a:pt x="371" y="462"/>
                      </a:cubicBezTo>
                      <a:cubicBezTo>
                        <a:pt x="361" y="462"/>
                        <a:pt x="361" y="462"/>
                        <a:pt x="361" y="462"/>
                      </a:cubicBezTo>
                      <a:cubicBezTo>
                        <a:pt x="368" y="483"/>
                        <a:pt x="368" y="483"/>
                        <a:pt x="368" y="483"/>
                      </a:cubicBezTo>
                      <a:cubicBezTo>
                        <a:pt x="387" y="502"/>
                        <a:pt x="387" y="502"/>
                        <a:pt x="387" y="502"/>
                      </a:cubicBezTo>
                      <a:cubicBezTo>
                        <a:pt x="384" y="517"/>
                        <a:pt x="384" y="517"/>
                        <a:pt x="384" y="517"/>
                      </a:cubicBezTo>
                      <a:cubicBezTo>
                        <a:pt x="393" y="542"/>
                        <a:pt x="393" y="542"/>
                        <a:pt x="393" y="542"/>
                      </a:cubicBezTo>
                      <a:cubicBezTo>
                        <a:pt x="403" y="549"/>
                        <a:pt x="403" y="549"/>
                        <a:pt x="403" y="549"/>
                      </a:cubicBezTo>
                      <a:cubicBezTo>
                        <a:pt x="403" y="560"/>
                        <a:pt x="403" y="560"/>
                        <a:pt x="403" y="560"/>
                      </a:cubicBezTo>
                      <a:cubicBezTo>
                        <a:pt x="417" y="560"/>
                        <a:pt x="417" y="560"/>
                        <a:pt x="417" y="560"/>
                      </a:cubicBezTo>
                      <a:cubicBezTo>
                        <a:pt x="423" y="575"/>
                        <a:pt x="423" y="575"/>
                        <a:pt x="423" y="575"/>
                      </a:cubicBezTo>
                      <a:cubicBezTo>
                        <a:pt x="432" y="582"/>
                        <a:pt x="432" y="582"/>
                        <a:pt x="432" y="582"/>
                      </a:cubicBezTo>
                      <a:cubicBezTo>
                        <a:pt x="432" y="596"/>
                        <a:pt x="432" y="596"/>
                        <a:pt x="432" y="596"/>
                      </a:cubicBezTo>
                      <a:cubicBezTo>
                        <a:pt x="454" y="615"/>
                        <a:pt x="454" y="615"/>
                        <a:pt x="454" y="615"/>
                      </a:cubicBezTo>
                      <a:cubicBezTo>
                        <a:pt x="450" y="633"/>
                        <a:pt x="450" y="633"/>
                        <a:pt x="450" y="633"/>
                      </a:cubicBezTo>
                      <a:cubicBezTo>
                        <a:pt x="440" y="644"/>
                        <a:pt x="440" y="644"/>
                        <a:pt x="440" y="644"/>
                      </a:cubicBezTo>
                      <a:cubicBezTo>
                        <a:pt x="426" y="642"/>
                        <a:pt x="426" y="642"/>
                        <a:pt x="426" y="642"/>
                      </a:cubicBezTo>
                      <a:cubicBezTo>
                        <a:pt x="415" y="654"/>
                        <a:pt x="415" y="654"/>
                        <a:pt x="415" y="654"/>
                      </a:cubicBezTo>
                      <a:cubicBezTo>
                        <a:pt x="393" y="658"/>
                        <a:pt x="393" y="658"/>
                        <a:pt x="393" y="658"/>
                      </a:cubicBezTo>
                      <a:cubicBezTo>
                        <a:pt x="378" y="672"/>
                        <a:pt x="378" y="672"/>
                        <a:pt x="378" y="672"/>
                      </a:cubicBezTo>
                      <a:cubicBezTo>
                        <a:pt x="386" y="679"/>
                        <a:pt x="386" y="679"/>
                        <a:pt x="386" y="679"/>
                      </a:cubicBezTo>
                      <a:cubicBezTo>
                        <a:pt x="395" y="688"/>
                        <a:pt x="395" y="688"/>
                        <a:pt x="395" y="688"/>
                      </a:cubicBezTo>
                      <a:cubicBezTo>
                        <a:pt x="391" y="699"/>
                        <a:pt x="391" y="699"/>
                        <a:pt x="391" y="699"/>
                      </a:cubicBezTo>
                      <a:cubicBezTo>
                        <a:pt x="387" y="703"/>
                        <a:pt x="387" y="703"/>
                        <a:pt x="387" y="703"/>
                      </a:cubicBezTo>
                      <a:cubicBezTo>
                        <a:pt x="387" y="710"/>
                        <a:pt x="387" y="710"/>
                        <a:pt x="387" y="710"/>
                      </a:cubicBezTo>
                      <a:cubicBezTo>
                        <a:pt x="392" y="715"/>
                        <a:pt x="392" y="715"/>
                        <a:pt x="392" y="715"/>
                      </a:cubicBezTo>
                      <a:cubicBezTo>
                        <a:pt x="392" y="728"/>
                        <a:pt x="392" y="728"/>
                        <a:pt x="392" y="728"/>
                      </a:cubicBezTo>
                      <a:cubicBezTo>
                        <a:pt x="377" y="728"/>
                        <a:pt x="377" y="728"/>
                        <a:pt x="377" y="728"/>
                      </a:cubicBezTo>
                      <a:cubicBezTo>
                        <a:pt x="377" y="706"/>
                        <a:pt x="377" y="706"/>
                        <a:pt x="377" y="706"/>
                      </a:cubicBezTo>
                      <a:cubicBezTo>
                        <a:pt x="373" y="701"/>
                        <a:pt x="373" y="701"/>
                        <a:pt x="373" y="701"/>
                      </a:cubicBezTo>
                      <a:cubicBezTo>
                        <a:pt x="355" y="709"/>
                        <a:pt x="355" y="709"/>
                        <a:pt x="355" y="709"/>
                      </a:cubicBezTo>
                      <a:cubicBezTo>
                        <a:pt x="342" y="695"/>
                        <a:pt x="342" y="695"/>
                        <a:pt x="342" y="695"/>
                      </a:cubicBezTo>
                      <a:cubicBezTo>
                        <a:pt x="328" y="708"/>
                        <a:pt x="328" y="708"/>
                        <a:pt x="328" y="708"/>
                      </a:cubicBezTo>
                      <a:cubicBezTo>
                        <a:pt x="302" y="708"/>
                        <a:pt x="302" y="708"/>
                        <a:pt x="302" y="708"/>
                      </a:cubicBezTo>
                      <a:cubicBezTo>
                        <a:pt x="292" y="719"/>
                        <a:pt x="292" y="719"/>
                        <a:pt x="292" y="719"/>
                      </a:cubicBezTo>
                      <a:cubicBezTo>
                        <a:pt x="265" y="723"/>
                        <a:pt x="265" y="723"/>
                        <a:pt x="265" y="723"/>
                      </a:cubicBezTo>
                      <a:cubicBezTo>
                        <a:pt x="257" y="715"/>
                        <a:pt x="257" y="715"/>
                        <a:pt x="257" y="715"/>
                      </a:cubicBezTo>
                      <a:cubicBezTo>
                        <a:pt x="234" y="705"/>
                        <a:pt x="234" y="705"/>
                        <a:pt x="234" y="705"/>
                      </a:cubicBezTo>
                      <a:cubicBezTo>
                        <a:pt x="234" y="719"/>
                        <a:pt x="234" y="719"/>
                        <a:pt x="234" y="719"/>
                      </a:cubicBezTo>
                      <a:cubicBezTo>
                        <a:pt x="208" y="732"/>
                        <a:pt x="208" y="732"/>
                        <a:pt x="208" y="732"/>
                      </a:cubicBezTo>
                      <a:cubicBezTo>
                        <a:pt x="201" y="714"/>
                        <a:pt x="201" y="714"/>
                        <a:pt x="201" y="714"/>
                      </a:cubicBezTo>
                      <a:cubicBezTo>
                        <a:pt x="204" y="705"/>
                        <a:pt x="204" y="705"/>
                        <a:pt x="204" y="705"/>
                      </a:cubicBezTo>
                      <a:cubicBezTo>
                        <a:pt x="180" y="699"/>
                        <a:pt x="180" y="699"/>
                        <a:pt x="180" y="699"/>
                      </a:cubicBezTo>
                      <a:cubicBezTo>
                        <a:pt x="175" y="704"/>
                        <a:pt x="175" y="704"/>
                        <a:pt x="175" y="704"/>
                      </a:cubicBezTo>
                      <a:cubicBezTo>
                        <a:pt x="161" y="694"/>
                        <a:pt x="161" y="694"/>
                        <a:pt x="161" y="694"/>
                      </a:cubicBezTo>
                      <a:cubicBezTo>
                        <a:pt x="151" y="684"/>
                        <a:pt x="151" y="684"/>
                        <a:pt x="151" y="684"/>
                      </a:cubicBezTo>
                      <a:cubicBezTo>
                        <a:pt x="126" y="677"/>
                        <a:pt x="126" y="677"/>
                        <a:pt x="126" y="677"/>
                      </a:cubicBezTo>
                      <a:cubicBezTo>
                        <a:pt x="119" y="669"/>
                        <a:pt x="119" y="669"/>
                        <a:pt x="119" y="669"/>
                      </a:cubicBezTo>
                      <a:cubicBezTo>
                        <a:pt x="102" y="669"/>
                        <a:pt x="102" y="669"/>
                        <a:pt x="102" y="669"/>
                      </a:cubicBezTo>
                      <a:cubicBezTo>
                        <a:pt x="102" y="678"/>
                        <a:pt x="102" y="678"/>
                        <a:pt x="102" y="678"/>
                      </a:cubicBezTo>
                      <a:cubicBezTo>
                        <a:pt x="114" y="678"/>
                        <a:pt x="114" y="678"/>
                        <a:pt x="114" y="678"/>
                      </a:cubicBezTo>
                      <a:cubicBezTo>
                        <a:pt x="114" y="686"/>
                        <a:pt x="114" y="686"/>
                        <a:pt x="114" y="686"/>
                      </a:cubicBezTo>
                      <a:cubicBezTo>
                        <a:pt x="92" y="684"/>
                        <a:pt x="92" y="684"/>
                        <a:pt x="92" y="684"/>
                      </a:cubicBezTo>
                      <a:cubicBezTo>
                        <a:pt x="86" y="678"/>
                        <a:pt x="86" y="678"/>
                        <a:pt x="86" y="678"/>
                      </a:cubicBezTo>
                      <a:cubicBezTo>
                        <a:pt x="75" y="678"/>
                        <a:pt x="75" y="678"/>
                        <a:pt x="75" y="678"/>
                      </a:cubicBezTo>
                      <a:cubicBezTo>
                        <a:pt x="71" y="682"/>
                        <a:pt x="71" y="682"/>
                        <a:pt x="71" y="682"/>
                      </a:cubicBezTo>
                      <a:cubicBezTo>
                        <a:pt x="52" y="682"/>
                        <a:pt x="52" y="682"/>
                        <a:pt x="52" y="682"/>
                      </a:cubicBezTo>
                      <a:cubicBezTo>
                        <a:pt x="47" y="678"/>
                        <a:pt x="47" y="678"/>
                        <a:pt x="47" y="678"/>
                      </a:cubicBezTo>
                      <a:cubicBezTo>
                        <a:pt x="48" y="661"/>
                        <a:pt x="48" y="661"/>
                        <a:pt x="48" y="661"/>
                      </a:cubicBezTo>
                      <a:cubicBezTo>
                        <a:pt x="53" y="645"/>
                        <a:pt x="53" y="645"/>
                        <a:pt x="53" y="645"/>
                      </a:cubicBezTo>
                      <a:cubicBezTo>
                        <a:pt x="53" y="630"/>
                        <a:pt x="53" y="630"/>
                        <a:pt x="53" y="630"/>
                      </a:cubicBezTo>
                      <a:cubicBezTo>
                        <a:pt x="67" y="602"/>
                        <a:pt x="67" y="602"/>
                        <a:pt x="67" y="602"/>
                      </a:cubicBezTo>
                      <a:cubicBezTo>
                        <a:pt x="81" y="577"/>
                        <a:pt x="81" y="577"/>
                        <a:pt x="81" y="577"/>
                      </a:cubicBezTo>
                      <a:cubicBezTo>
                        <a:pt x="95" y="562"/>
                        <a:pt x="95" y="562"/>
                        <a:pt x="95" y="562"/>
                      </a:cubicBezTo>
                      <a:cubicBezTo>
                        <a:pt x="91" y="553"/>
                        <a:pt x="91" y="553"/>
                        <a:pt x="91" y="553"/>
                      </a:cubicBezTo>
                      <a:cubicBezTo>
                        <a:pt x="81" y="543"/>
                        <a:pt x="81" y="543"/>
                        <a:pt x="81" y="543"/>
                      </a:cubicBezTo>
                      <a:cubicBezTo>
                        <a:pt x="58" y="535"/>
                        <a:pt x="58" y="535"/>
                        <a:pt x="58" y="535"/>
                      </a:cubicBezTo>
                      <a:cubicBezTo>
                        <a:pt x="55" y="523"/>
                        <a:pt x="55" y="523"/>
                        <a:pt x="55" y="523"/>
                      </a:cubicBezTo>
                      <a:cubicBezTo>
                        <a:pt x="40" y="528"/>
                        <a:pt x="40" y="528"/>
                        <a:pt x="40" y="528"/>
                      </a:cubicBezTo>
                      <a:cubicBezTo>
                        <a:pt x="27" y="515"/>
                        <a:pt x="27" y="515"/>
                        <a:pt x="27" y="515"/>
                      </a:cubicBezTo>
                      <a:cubicBezTo>
                        <a:pt x="21" y="521"/>
                        <a:pt x="21" y="521"/>
                        <a:pt x="21" y="521"/>
                      </a:cubicBezTo>
                      <a:cubicBezTo>
                        <a:pt x="16" y="521"/>
                        <a:pt x="16" y="521"/>
                        <a:pt x="16" y="521"/>
                      </a:cubicBezTo>
                      <a:cubicBezTo>
                        <a:pt x="12" y="508"/>
                        <a:pt x="12" y="508"/>
                        <a:pt x="12" y="508"/>
                      </a:cubicBezTo>
                      <a:cubicBezTo>
                        <a:pt x="5" y="493"/>
                        <a:pt x="5" y="493"/>
                        <a:pt x="5" y="493"/>
                      </a:cubicBezTo>
                      <a:cubicBezTo>
                        <a:pt x="0" y="479"/>
                        <a:pt x="0" y="479"/>
                        <a:pt x="0" y="479"/>
                      </a:cubicBezTo>
                      <a:cubicBezTo>
                        <a:pt x="0" y="473"/>
                        <a:pt x="0" y="473"/>
                        <a:pt x="0" y="473"/>
                      </a:cubicBezTo>
                      <a:cubicBezTo>
                        <a:pt x="5" y="468"/>
                        <a:pt x="5" y="468"/>
                        <a:pt x="5" y="468"/>
                      </a:cubicBezTo>
                      <a:cubicBezTo>
                        <a:pt x="14" y="463"/>
                        <a:pt x="14" y="463"/>
                        <a:pt x="14" y="463"/>
                      </a:cubicBezTo>
                      <a:cubicBezTo>
                        <a:pt x="14" y="458"/>
                        <a:pt x="14" y="458"/>
                        <a:pt x="14" y="458"/>
                      </a:cubicBezTo>
                      <a:cubicBezTo>
                        <a:pt x="10" y="451"/>
                        <a:pt x="10" y="451"/>
                        <a:pt x="10" y="451"/>
                      </a:cubicBezTo>
                      <a:cubicBezTo>
                        <a:pt x="5" y="447"/>
                        <a:pt x="5" y="447"/>
                        <a:pt x="5" y="447"/>
                      </a:cubicBezTo>
                      <a:cubicBezTo>
                        <a:pt x="5" y="439"/>
                        <a:pt x="5" y="439"/>
                        <a:pt x="5" y="439"/>
                      </a:cubicBezTo>
                      <a:cubicBezTo>
                        <a:pt x="5" y="429"/>
                        <a:pt x="5" y="429"/>
                        <a:pt x="5" y="429"/>
                      </a:cubicBezTo>
                      <a:cubicBezTo>
                        <a:pt x="5" y="422"/>
                        <a:pt x="5" y="422"/>
                        <a:pt x="5" y="422"/>
                      </a:cubicBezTo>
                      <a:cubicBezTo>
                        <a:pt x="15" y="412"/>
                        <a:pt x="15" y="412"/>
                        <a:pt x="15" y="412"/>
                      </a:cubicBezTo>
                      <a:cubicBezTo>
                        <a:pt x="15" y="402"/>
                        <a:pt x="15" y="402"/>
                        <a:pt x="15" y="402"/>
                      </a:cubicBezTo>
                      <a:cubicBezTo>
                        <a:pt x="15" y="393"/>
                        <a:pt x="15" y="393"/>
                        <a:pt x="15" y="393"/>
                      </a:cubicBezTo>
                      <a:cubicBezTo>
                        <a:pt x="6" y="384"/>
                        <a:pt x="6" y="384"/>
                        <a:pt x="6" y="384"/>
                      </a:cubicBezTo>
                      <a:cubicBezTo>
                        <a:pt x="10" y="376"/>
                        <a:pt x="10" y="376"/>
                        <a:pt x="10" y="376"/>
                      </a:cubicBezTo>
                      <a:cubicBezTo>
                        <a:pt x="10" y="369"/>
                        <a:pt x="10" y="369"/>
                        <a:pt x="10" y="369"/>
                      </a:cubicBezTo>
                      <a:lnTo>
                        <a:pt x="7" y="363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6" name="Freeform 273"/>
                <p:cNvSpPr>
                  <a:spLocks/>
                </p:cNvSpPr>
                <p:nvPr/>
              </p:nvSpPr>
              <p:spPr bwMode="auto">
                <a:xfrm>
                  <a:off x="4015" y="2681"/>
                  <a:ext cx="51" cy="53"/>
                </a:xfrm>
                <a:custGeom>
                  <a:avLst/>
                  <a:gdLst/>
                  <a:ahLst/>
                  <a:cxnLst>
                    <a:cxn ang="0">
                      <a:pos x="6" y="15"/>
                    </a:cxn>
                    <a:cxn ang="0">
                      <a:pos x="0" y="20"/>
                    </a:cxn>
                    <a:cxn ang="0">
                      <a:pos x="7" y="28"/>
                    </a:cxn>
                    <a:cxn ang="0">
                      <a:pos x="19" y="32"/>
                    </a:cxn>
                    <a:cxn ang="0">
                      <a:pos x="25" y="38"/>
                    </a:cxn>
                    <a:cxn ang="0">
                      <a:pos x="18" y="46"/>
                    </a:cxn>
                    <a:cxn ang="0">
                      <a:pos x="25" y="57"/>
                    </a:cxn>
                    <a:cxn ang="0">
                      <a:pos x="33" y="63"/>
                    </a:cxn>
                    <a:cxn ang="0">
                      <a:pos x="39" y="58"/>
                    </a:cxn>
                    <a:cxn ang="0">
                      <a:pos x="49" y="52"/>
                    </a:cxn>
                    <a:cxn ang="0">
                      <a:pos x="49" y="63"/>
                    </a:cxn>
                    <a:cxn ang="0">
                      <a:pos x="57" y="63"/>
                    </a:cxn>
                    <a:cxn ang="0">
                      <a:pos x="57" y="47"/>
                    </a:cxn>
                    <a:cxn ang="0">
                      <a:pos x="51" y="42"/>
                    </a:cxn>
                    <a:cxn ang="0">
                      <a:pos x="61" y="32"/>
                    </a:cxn>
                    <a:cxn ang="0">
                      <a:pos x="61" y="22"/>
                    </a:cxn>
                    <a:cxn ang="0">
                      <a:pos x="54" y="15"/>
                    </a:cxn>
                    <a:cxn ang="0">
                      <a:pos x="41" y="16"/>
                    </a:cxn>
                    <a:cxn ang="0">
                      <a:pos x="35" y="11"/>
                    </a:cxn>
                    <a:cxn ang="0">
                      <a:pos x="35" y="0"/>
                    </a:cxn>
                    <a:cxn ang="0">
                      <a:pos x="18" y="0"/>
                    </a:cxn>
                    <a:cxn ang="0">
                      <a:pos x="6" y="15"/>
                    </a:cxn>
                  </a:cxnLst>
                  <a:rect l="0" t="0" r="r" b="b"/>
                  <a:pathLst>
                    <a:path w="61" h="63">
                      <a:moveTo>
                        <a:pt x="6" y="15"/>
                      </a:moveTo>
                      <a:lnTo>
                        <a:pt x="0" y="20"/>
                      </a:lnTo>
                      <a:lnTo>
                        <a:pt x="7" y="28"/>
                      </a:lnTo>
                      <a:lnTo>
                        <a:pt x="19" y="32"/>
                      </a:lnTo>
                      <a:lnTo>
                        <a:pt x="25" y="38"/>
                      </a:lnTo>
                      <a:lnTo>
                        <a:pt x="18" y="46"/>
                      </a:lnTo>
                      <a:lnTo>
                        <a:pt x="25" y="57"/>
                      </a:lnTo>
                      <a:lnTo>
                        <a:pt x="33" y="63"/>
                      </a:lnTo>
                      <a:lnTo>
                        <a:pt x="39" y="58"/>
                      </a:lnTo>
                      <a:lnTo>
                        <a:pt x="49" y="52"/>
                      </a:lnTo>
                      <a:lnTo>
                        <a:pt x="49" y="63"/>
                      </a:lnTo>
                      <a:lnTo>
                        <a:pt x="57" y="63"/>
                      </a:lnTo>
                      <a:lnTo>
                        <a:pt x="57" y="47"/>
                      </a:lnTo>
                      <a:lnTo>
                        <a:pt x="51" y="42"/>
                      </a:lnTo>
                      <a:lnTo>
                        <a:pt x="61" y="32"/>
                      </a:lnTo>
                      <a:lnTo>
                        <a:pt x="61" y="22"/>
                      </a:lnTo>
                      <a:lnTo>
                        <a:pt x="54" y="15"/>
                      </a:lnTo>
                      <a:lnTo>
                        <a:pt x="41" y="16"/>
                      </a:lnTo>
                      <a:lnTo>
                        <a:pt x="35" y="11"/>
                      </a:lnTo>
                      <a:lnTo>
                        <a:pt x="35" y="0"/>
                      </a:lnTo>
                      <a:lnTo>
                        <a:pt x="18" y="0"/>
                      </a:lnTo>
                      <a:lnTo>
                        <a:pt x="6" y="1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7" name="Freeform 274"/>
                <p:cNvSpPr>
                  <a:spLocks/>
                </p:cNvSpPr>
                <p:nvPr/>
              </p:nvSpPr>
              <p:spPr bwMode="auto">
                <a:xfrm>
                  <a:off x="3627" y="2724"/>
                  <a:ext cx="20" cy="8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24" y="0"/>
                    </a:cxn>
                    <a:cxn ang="0">
                      <a:pos x="24" y="6"/>
                    </a:cxn>
                    <a:cxn ang="0">
                      <a:pos x="9" y="1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24" h="10">
                      <a:moveTo>
                        <a:pt x="0" y="3"/>
                      </a:moveTo>
                      <a:lnTo>
                        <a:pt x="24" y="0"/>
                      </a:lnTo>
                      <a:lnTo>
                        <a:pt x="24" y="6"/>
                      </a:lnTo>
                      <a:lnTo>
                        <a:pt x="9" y="1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8" name="Freeform 275"/>
                <p:cNvSpPr>
                  <a:spLocks/>
                </p:cNvSpPr>
                <p:nvPr/>
              </p:nvSpPr>
              <p:spPr bwMode="auto">
                <a:xfrm>
                  <a:off x="3674" y="2729"/>
                  <a:ext cx="17" cy="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0"/>
                    </a:cxn>
                    <a:cxn ang="0">
                      <a:pos x="21" y="4"/>
                    </a:cxn>
                    <a:cxn ang="0">
                      <a:pos x="3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1" h="4">
                      <a:moveTo>
                        <a:pt x="0" y="0"/>
                      </a:moveTo>
                      <a:lnTo>
                        <a:pt x="21" y="0"/>
                      </a:lnTo>
                      <a:lnTo>
                        <a:pt x="21" y="4"/>
                      </a:lnTo>
                      <a:lnTo>
                        <a:pt x="3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269" name="Freeform 276"/>
                <p:cNvSpPr>
                  <a:spLocks/>
                </p:cNvSpPr>
                <p:nvPr/>
              </p:nvSpPr>
              <p:spPr bwMode="auto">
                <a:xfrm>
                  <a:off x="3890" y="2685"/>
                  <a:ext cx="21" cy="14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9" y="0"/>
                    </a:cxn>
                    <a:cxn ang="0">
                      <a:pos x="25" y="6"/>
                    </a:cxn>
                    <a:cxn ang="0">
                      <a:pos x="25" y="17"/>
                    </a:cxn>
                    <a:cxn ang="0">
                      <a:pos x="15" y="17"/>
                    </a:cxn>
                    <a:cxn ang="0">
                      <a:pos x="5" y="17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25" h="17">
                      <a:moveTo>
                        <a:pt x="0" y="10"/>
                      </a:moveTo>
                      <a:lnTo>
                        <a:pt x="9" y="0"/>
                      </a:lnTo>
                      <a:lnTo>
                        <a:pt x="25" y="6"/>
                      </a:lnTo>
                      <a:lnTo>
                        <a:pt x="25" y="17"/>
                      </a:lnTo>
                      <a:lnTo>
                        <a:pt x="15" y="17"/>
                      </a:lnTo>
                      <a:lnTo>
                        <a:pt x="5" y="1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</p:grpSp>
          <p:grpSp>
            <p:nvGrpSpPr>
              <p:cNvPr id="11" name="Group 277"/>
              <p:cNvGrpSpPr>
                <a:grpSpLocks/>
              </p:cNvGrpSpPr>
              <p:nvPr/>
            </p:nvGrpSpPr>
            <p:grpSpPr bwMode="auto">
              <a:xfrm>
                <a:off x="1306" y="1352"/>
                <a:ext cx="1394" cy="1458"/>
                <a:chOff x="6362" y="1439"/>
                <a:chExt cx="1845" cy="2325"/>
              </a:xfrm>
              <a:solidFill>
                <a:schemeClr val="bg1">
                  <a:lumMod val="75000"/>
                </a:schemeClr>
              </a:solidFill>
            </p:grpSpPr>
            <p:grpSp>
              <p:nvGrpSpPr>
                <p:cNvPr id="12" name="Group 278"/>
                <p:cNvGrpSpPr>
                  <a:grpSpLocks/>
                </p:cNvGrpSpPr>
                <p:nvPr/>
              </p:nvGrpSpPr>
              <p:grpSpPr bwMode="auto">
                <a:xfrm>
                  <a:off x="6487" y="1594"/>
                  <a:ext cx="1720" cy="2170"/>
                  <a:chOff x="3728" y="1046"/>
                  <a:chExt cx="1281" cy="1638"/>
                </a:xfrm>
                <a:grpFill/>
              </p:grpSpPr>
              <p:sp>
                <p:nvSpPr>
                  <p:cNvPr id="244" name="Freeform 279"/>
                  <p:cNvSpPr>
                    <a:spLocks/>
                  </p:cNvSpPr>
                  <p:nvPr/>
                </p:nvSpPr>
                <p:spPr bwMode="auto">
                  <a:xfrm>
                    <a:off x="3734" y="2342"/>
                    <a:ext cx="191" cy="301"/>
                  </a:xfrm>
                  <a:custGeom>
                    <a:avLst/>
                    <a:gdLst/>
                    <a:ahLst/>
                    <a:cxnLst>
                      <a:cxn ang="0">
                        <a:pos x="55" y="268"/>
                      </a:cxn>
                      <a:cxn ang="0">
                        <a:pos x="25" y="215"/>
                      </a:cxn>
                      <a:cxn ang="0">
                        <a:pos x="13" y="182"/>
                      </a:cxn>
                      <a:cxn ang="0">
                        <a:pos x="9" y="192"/>
                      </a:cxn>
                      <a:cxn ang="0">
                        <a:pos x="7" y="162"/>
                      </a:cxn>
                      <a:cxn ang="0">
                        <a:pos x="19" y="141"/>
                      </a:cxn>
                      <a:cxn ang="0">
                        <a:pos x="11" y="154"/>
                      </a:cxn>
                      <a:cxn ang="0">
                        <a:pos x="7" y="128"/>
                      </a:cxn>
                      <a:cxn ang="0">
                        <a:pos x="28" y="86"/>
                      </a:cxn>
                      <a:cxn ang="0">
                        <a:pos x="26" y="76"/>
                      </a:cxn>
                      <a:cxn ang="0">
                        <a:pos x="56" y="48"/>
                      </a:cxn>
                      <a:cxn ang="0">
                        <a:pos x="95" y="44"/>
                      </a:cxn>
                      <a:cxn ang="0">
                        <a:pos x="119" y="17"/>
                      </a:cxn>
                      <a:cxn ang="0">
                        <a:pos x="142" y="9"/>
                      </a:cxn>
                      <a:cxn ang="0">
                        <a:pos x="170" y="0"/>
                      </a:cxn>
                      <a:cxn ang="0">
                        <a:pos x="163" y="9"/>
                      </a:cxn>
                      <a:cxn ang="0">
                        <a:pos x="157" y="27"/>
                      </a:cxn>
                      <a:cxn ang="0">
                        <a:pos x="154" y="48"/>
                      </a:cxn>
                      <a:cxn ang="0">
                        <a:pos x="142" y="70"/>
                      </a:cxn>
                      <a:cxn ang="0">
                        <a:pos x="128" y="61"/>
                      </a:cxn>
                      <a:cxn ang="0">
                        <a:pos x="107" y="56"/>
                      </a:cxn>
                      <a:cxn ang="0">
                        <a:pos x="98" y="56"/>
                      </a:cxn>
                      <a:cxn ang="0">
                        <a:pos x="81" y="64"/>
                      </a:cxn>
                      <a:cxn ang="0">
                        <a:pos x="58" y="62"/>
                      </a:cxn>
                      <a:cxn ang="0">
                        <a:pos x="46" y="77"/>
                      </a:cxn>
                      <a:cxn ang="0">
                        <a:pos x="38" y="104"/>
                      </a:cxn>
                      <a:cxn ang="0">
                        <a:pos x="46" y="99"/>
                      </a:cxn>
                      <a:cxn ang="0">
                        <a:pos x="53" y="77"/>
                      </a:cxn>
                      <a:cxn ang="0">
                        <a:pos x="67" y="65"/>
                      </a:cxn>
                      <a:cxn ang="0">
                        <a:pos x="69" y="69"/>
                      </a:cxn>
                      <a:cxn ang="0">
                        <a:pos x="65" y="76"/>
                      </a:cxn>
                      <a:cxn ang="0">
                        <a:pos x="69" y="101"/>
                      </a:cxn>
                      <a:cxn ang="0">
                        <a:pos x="77" y="99"/>
                      </a:cxn>
                      <a:cxn ang="0">
                        <a:pos x="76" y="80"/>
                      </a:cxn>
                      <a:cxn ang="0">
                        <a:pos x="83" y="69"/>
                      </a:cxn>
                      <a:cxn ang="0">
                        <a:pos x="98" y="63"/>
                      </a:cxn>
                      <a:cxn ang="0">
                        <a:pos x="113" y="61"/>
                      </a:cxn>
                      <a:cxn ang="0">
                        <a:pos x="128" y="69"/>
                      </a:cxn>
                      <a:cxn ang="0">
                        <a:pos x="139" y="89"/>
                      </a:cxn>
                      <a:cxn ang="0">
                        <a:pos x="136" y="117"/>
                      </a:cxn>
                      <a:cxn ang="0">
                        <a:pos x="157" y="116"/>
                      </a:cxn>
                      <a:cxn ang="0">
                        <a:pos x="154" y="140"/>
                      </a:cxn>
                      <a:cxn ang="0">
                        <a:pos x="134" y="145"/>
                      </a:cxn>
                      <a:cxn ang="0">
                        <a:pos x="135" y="134"/>
                      </a:cxn>
                      <a:cxn ang="0">
                        <a:pos x="125" y="140"/>
                      </a:cxn>
                      <a:cxn ang="0">
                        <a:pos x="120" y="169"/>
                      </a:cxn>
                      <a:cxn ang="0">
                        <a:pos x="84" y="195"/>
                      </a:cxn>
                      <a:cxn ang="0">
                        <a:pos x="78" y="203"/>
                      </a:cxn>
                      <a:cxn ang="0">
                        <a:pos x="83" y="229"/>
                      </a:cxn>
                      <a:cxn ang="0">
                        <a:pos x="77" y="251"/>
                      </a:cxn>
                    </a:cxnLst>
                    <a:rect l="0" t="0" r="r" b="b"/>
                    <a:pathLst>
                      <a:path w="170" h="268">
                        <a:moveTo>
                          <a:pt x="76" y="260"/>
                        </a:moveTo>
                        <a:cubicBezTo>
                          <a:pt x="55" y="268"/>
                          <a:pt x="55" y="268"/>
                          <a:pt x="55" y="268"/>
                        </a:cubicBezTo>
                        <a:cubicBezTo>
                          <a:pt x="13" y="251"/>
                          <a:pt x="13" y="251"/>
                          <a:pt x="13" y="251"/>
                        </a:cubicBezTo>
                        <a:cubicBezTo>
                          <a:pt x="25" y="215"/>
                          <a:pt x="25" y="215"/>
                          <a:pt x="25" y="215"/>
                        </a:cubicBezTo>
                        <a:cubicBezTo>
                          <a:pt x="27" y="201"/>
                          <a:pt x="27" y="201"/>
                          <a:pt x="27" y="201"/>
                        </a:cubicBezTo>
                        <a:cubicBezTo>
                          <a:pt x="13" y="182"/>
                          <a:pt x="13" y="182"/>
                          <a:pt x="13" y="182"/>
                        </a:cubicBezTo>
                        <a:cubicBezTo>
                          <a:pt x="9" y="182"/>
                          <a:pt x="9" y="182"/>
                          <a:pt x="9" y="182"/>
                        </a:cubicBezTo>
                        <a:cubicBezTo>
                          <a:pt x="9" y="192"/>
                          <a:pt x="9" y="192"/>
                          <a:pt x="9" y="192"/>
                        </a:cubicBezTo>
                        <a:cubicBezTo>
                          <a:pt x="0" y="184"/>
                          <a:pt x="0" y="184"/>
                          <a:pt x="0" y="184"/>
                        </a:cubicBezTo>
                        <a:cubicBezTo>
                          <a:pt x="7" y="162"/>
                          <a:pt x="7" y="162"/>
                          <a:pt x="7" y="162"/>
                        </a:cubicBezTo>
                        <a:cubicBezTo>
                          <a:pt x="15" y="162"/>
                          <a:pt x="15" y="162"/>
                          <a:pt x="15" y="162"/>
                        </a:cubicBezTo>
                        <a:cubicBezTo>
                          <a:pt x="19" y="141"/>
                          <a:pt x="19" y="141"/>
                          <a:pt x="19" y="141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1" y="154"/>
                          <a:pt x="11" y="154"/>
                          <a:pt x="11" y="154"/>
                        </a:cubicBezTo>
                        <a:cubicBezTo>
                          <a:pt x="6" y="154"/>
                          <a:pt x="6" y="154"/>
                          <a:pt x="6" y="154"/>
                        </a:cubicBezTo>
                        <a:cubicBezTo>
                          <a:pt x="6" y="154"/>
                          <a:pt x="5" y="131"/>
                          <a:pt x="7" y="128"/>
                        </a:cubicBezTo>
                        <a:cubicBezTo>
                          <a:pt x="10" y="125"/>
                          <a:pt x="23" y="81"/>
                          <a:pt x="23" y="81"/>
                        </a:cubicBezTo>
                        <a:cubicBezTo>
                          <a:pt x="28" y="86"/>
                          <a:pt x="28" y="86"/>
                          <a:pt x="28" y="86"/>
                        </a:cubicBezTo>
                        <a:cubicBezTo>
                          <a:pt x="32" y="86"/>
                          <a:pt x="32" y="86"/>
                          <a:pt x="32" y="86"/>
                        </a:cubicBezTo>
                        <a:cubicBezTo>
                          <a:pt x="26" y="76"/>
                          <a:pt x="26" y="76"/>
                          <a:pt x="26" y="76"/>
                        </a:cubicBezTo>
                        <a:cubicBezTo>
                          <a:pt x="32" y="66"/>
                          <a:pt x="32" y="66"/>
                          <a:pt x="32" y="66"/>
                        </a:cubicBezTo>
                        <a:cubicBezTo>
                          <a:pt x="56" y="48"/>
                          <a:pt x="56" y="48"/>
                          <a:pt x="56" y="48"/>
                        </a:cubicBezTo>
                        <a:cubicBezTo>
                          <a:pt x="60" y="43"/>
                          <a:pt x="60" y="43"/>
                          <a:pt x="60" y="43"/>
                        </a:cubicBezTo>
                        <a:cubicBezTo>
                          <a:pt x="95" y="44"/>
                          <a:pt x="95" y="44"/>
                          <a:pt x="95" y="44"/>
                        </a:cubicBezTo>
                        <a:cubicBezTo>
                          <a:pt x="111" y="32"/>
                          <a:pt x="111" y="32"/>
                          <a:pt x="111" y="32"/>
                        </a:cubicBezTo>
                        <a:cubicBezTo>
                          <a:pt x="119" y="17"/>
                          <a:pt x="119" y="17"/>
                          <a:pt x="119" y="17"/>
                        </a:cubicBezTo>
                        <a:cubicBezTo>
                          <a:pt x="124" y="9"/>
                          <a:pt x="124" y="9"/>
                          <a:pt x="124" y="9"/>
                        </a:cubicBezTo>
                        <a:cubicBezTo>
                          <a:pt x="142" y="9"/>
                          <a:pt x="142" y="9"/>
                          <a:pt x="142" y="9"/>
                        </a:cubicBezTo>
                        <a:cubicBezTo>
                          <a:pt x="156" y="0"/>
                          <a:pt x="156" y="0"/>
                          <a:pt x="156" y="0"/>
                        </a:cubicBezTo>
                        <a:cubicBezTo>
                          <a:pt x="170" y="0"/>
                          <a:pt x="170" y="0"/>
                          <a:pt x="170" y="0"/>
                        </a:cubicBezTo>
                        <a:cubicBezTo>
                          <a:pt x="170" y="6"/>
                          <a:pt x="170" y="6"/>
                          <a:pt x="170" y="6"/>
                        </a:cubicBezTo>
                        <a:cubicBezTo>
                          <a:pt x="163" y="9"/>
                          <a:pt x="163" y="9"/>
                          <a:pt x="163" y="9"/>
                        </a:cubicBezTo>
                        <a:cubicBezTo>
                          <a:pt x="155" y="15"/>
                          <a:pt x="155" y="15"/>
                          <a:pt x="155" y="15"/>
                        </a:cubicBezTo>
                        <a:cubicBezTo>
                          <a:pt x="157" y="27"/>
                          <a:pt x="157" y="27"/>
                          <a:pt x="157" y="27"/>
                        </a:cubicBezTo>
                        <a:cubicBezTo>
                          <a:pt x="158" y="40"/>
                          <a:pt x="158" y="40"/>
                          <a:pt x="158" y="40"/>
                        </a:cubicBezTo>
                        <a:cubicBezTo>
                          <a:pt x="154" y="48"/>
                          <a:pt x="154" y="48"/>
                          <a:pt x="154" y="48"/>
                        </a:cubicBezTo>
                        <a:cubicBezTo>
                          <a:pt x="147" y="60"/>
                          <a:pt x="147" y="60"/>
                          <a:pt x="147" y="60"/>
                        </a:cubicBezTo>
                        <a:cubicBezTo>
                          <a:pt x="142" y="70"/>
                          <a:pt x="142" y="70"/>
                          <a:pt x="142" y="70"/>
                        </a:cubicBezTo>
                        <a:cubicBezTo>
                          <a:pt x="135" y="68"/>
                          <a:pt x="135" y="68"/>
                          <a:pt x="135" y="68"/>
                        </a:cubicBezTo>
                        <a:cubicBezTo>
                          <a:pt x="128" y="61"/>
                          <a:pt x="128" y="61"/>
                          <a:pt x="128" y="61"/>
                        </a:cubicBezTo>
                        <a:cubicBezTo>
                          <a:pt x="125" y="59"/>
                          <a:pt x="125" y="59"/>
                          <a:pt x="125" y="59"/>
                        </a:cubicBezTo>
                        <a:cubicBezTo>
                          <a:pt x="107" y="56"/>
                          <a:pt x="107" y="56"/>
                          <a:pt x="107" y="56"/>
                        </a:cubicBezTo>
                        <a:cubicBezTo>
                          <a:pt x="101" y="56"/>
                          <a:pt x="101" y="56"/>
                          <a:pt x="101" y="56"/>
                        </a:cubicBezTo>
                        <a:cubicBezTo>
                          <a:pt x="98" y="56"/>
                          <a:pt x="98" y="56"/>
                          <a:pt x="98" y="56"/>
                        </a:cubicBezTo>
                        <a:cubicBezTo>
                          <a:pt x="93" y="61"/>
                          <a:pt x="93" y="61"/>
                          <a:pt x="93" y="61"/>
                        </a:cubicBezTo>
                        <a:cubicBezTo>
                          <a:pt x="81" y="64"/>
                          <a:pt x="81" y="64"/>
                          <a:pt x="81" y="64"/>
                        </a:cubicBezTo>
                        <a:cubicBezTo>
                          <a:pt x="71" y="62"/>
                          <a:pt x="71" y="62"/>
                          <a:pt x="71" y="62"/>
                        </a:cubicBezTo>
                        <a:cubicBezTo>
                          <a:pt x="58" y="62"/>
                          <a:pt x="58" y="62"/>
                          <a:pt x="58" y="62"/>
                        </a:cubicBezTo>
                        <a:cubicBezTo>
                          <a:pt x="51" y="64"/>
                          <a:pt x="51" y="64"/>
                          <a:pt x="51" y="64"/>
                        </a:cubicBezTo>
                        <a:cubicBezTo>
                          <a:pt x="46" y="77"/>
                          <a:pt x="46" y="77"/>
                          <a:pt x="46" y="77"/>
                        </a:cubicBezTo>
                        <a:cubicBezTo>
                          <a:pt x="41" y="94"/>
                          <a:pt x="41" y="94"/>
                          <a:pt x="41" y="94"/>
                        </a:cubicBezTo>
                        <a:cubicBezTo>
                          <a:pt x="38" y="104"/>
                          <a:pt x="38" y="104"/>
                          <a:pt x="38" y="104"/>
                        </a:cubicBezTo>
                        <a:cubicBezTo>
                          <a:pt x="46" y="104"/>
                          <a:pt x="46" y="104"/>
                          <a:pt x="46" y="104"/>
                        </a:cubicBezTo>
                        <a:cubicBezTo>
                          <a:pt x="46" y="99"/>
                          <a:pt x="46" y="99"/>
                          <a:pt x="46" y="99"/>
                        </a:cubicBezTo>
                        <a:cubicBezTo>
                          <a:pt x="49" y="88"/>
                          <a:pt x="49" y="88"/>
                          <a:pt x="49" y="88"/>
                        </a:cubicBezTo>
                        <a:cubicBezTo>
                          <a:pt x="53" y="77"/>
                          <a:pt x="53" y="77"/>
                          <a:pt x="53" y="77"/>
                        </a:cubicBezTo>
                        <a:cubicBezTo>
                          <a:pt x="58" y="67"/>
                          <a:pt x="58" y="67"/>
                          <a:pt x="58" y="67"/>
                        </a:cubicBezTo>
                        <a:cubicBezTo>
                          <a:pt x="67" y="65"/>
                          <a:pt x="67" y="65"/>
                          <a:pt x="67" y="65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69" y="69"/>
                          <a:pt x="69" y="69"/>
                          <a:pt x="69" y="69"/>
                        </a:cubicBezTo>
                        <a:cubicBezTo>
                          <a:pt x="61" y="72"/>
                          <a:pt x="61" y="72"/>
                          <a:pt x="61" y="72"/>
                        </a:cubicBezTo>
                        <a:cubicBezTo>
                          <a:pt x="65" y="76"/>
                          <a:pt x="65" y="76"/>
                          <a:pt x="65" y="76"/>
                        </a:cubicBezTo>
                        <a:cubicBezTo>
                          <a:pt x="69" y="78"/>
                          <a:pt x="69" y="78"/>
                          <a:pt x="69" y="78"/>
                        </a:cubicBezTo>
                        <a:cubicBezTo>
                          <a:pt x="69" y="101"/>
                          <a:pt x="69" y="101"/>
                          <a:pt x="69" y="101"/>
                        </a:cubicBezTo>
                        <a:cubicBezTo>
                          <a:pt x="74" y="102"/>
                          <a:pt x="74" y="102"/>
                          <a:pt x="74" y="102"/>
                        </a:cubicBezTo>
                        <a:cubicBezTo>
                          <a:pt x="74" y="102"/>
                          <a:pt x="77" y="103"/>
                          <a:pt x="77" y="99"/>
                        </a:cubicBezTo>
                        <a:cubicBezTo>
                          <a:pt x="77" y="95"/>
                          <a:pt x="73" y="82"/>
                          <a:pt x="73" y="82"/>
                        </a:cubicBezTo>
                        <a:cubicBezTo>
                          <a:pt x="76" y="80"/>
                          <a:pt x="76" y="80"/>
                          <a:pt x="76" y="80"/>
                        </a:cubicBezTo>
                        <a:cubicBezTo>
                          <a:pt x="81" y="74"/>
                          <a:pt x="81" y="74"/>
                          <a:pt x="81" y="74"/>
                        </a:cubicBezTo>
                        <a:cubicBezTo>
                          <a:pt x="83" y="69"/>
                          <a:pt x="83" y="69"/>
                          <a:pt x="83" y="69"/>
                        </a:cubicBezTo>
                        <a:cubicBezTo>
                          <a:pt x="88" y="69"/>
                          <a:pt x="88" y="69"/>
                          <a:pt x="88" y="69"/>
                        </a:cubicBezTo>
                        <a:cubicBezTo>
                          <a:pt x="98" y="63"/>
                          <a:pt x="98" y="63"/>
                          <a:pt x="98" y="63"/>
                        </a:cubicBezTo>
                        <a:cubicBezTo>
                          <a:pt x="103" y="63"/>
                          <a:pt x="103" y="63"/>
                          <a:pt x="103" y="63"/>
                        </a:cubicBezTo>
                        <a:cubicBezTo>
                          <a:pt x="113" y="61"/>
                          <a:pt x="113" y="61"/>
                          <a:pt x="113" y="61"/>
                        </a:cubicBezTo>
                        <a:cubicBezTo>
                          <a:pt x="123" y="63"/>
                          <a:pt x="123" y="63"/>
                          <a:pt x="123" y="63"/>
                        </a:cubicBezTo>
                        <a:cubicBezTo>
                          <a:pt x="128" y="69"/>
                          <a:pt x="128" y="69"/>
                          <a:pt x="128" y="69"/>
                        </a:cubicBezTo>
                        <a:cubicBezTo>
                          <a:pt x="139" y="74"/>
                          <a:pt x="139" y="74"/>
                          <a:pt x="139" y="74"/>
                        </a:cubicBezTo>
                        <a:cubicBezTo>
                          <a:pt x="139" y="89"/>
                          <a:pt x="139" y="89"/>
                          <a:pt x="139" y="89"/>
                        </a:cubicBezTo>
                        <a:cubicBezTo>
                          <a:pt x="133" y="107"/>
                          <a:pt x="133" y="107"/>
                          <a:pt x="133" y="107"/>
                        </a:cubicBezTo>
                        <a:cubicBezTo>
                          <a:pt x="136" y="117"/>
                          <a:pt x="136" y="117"/>
                          <a:pt x="136" y="117"/>
                        </a:cubicBezTo>
                        <a:cubicBezTo>
                          <a:pt x="151" y="122"/>
                          <a:pt x="151" y="122"/>
                          <a:pt x="151" y="122"/>
                        </a:cubicBezTo>
                        <a:cubicBezTo>
                          <a:pt x="157" y="116"/>
                          <a:pt x="157" y="116"/>
                          <a:pt x="157" y="116"/>
                        </a:cubicBezTo>
                        <a:cubicBezTo>
                          <a:pt x="158" y="127"/>
                          <a:pt x="158" y="127"/>
                          <a:pt x="158" y="127"/>
                        </a:cubicBezTo>
                        <a:cubicBezTo>
                          <a:pt x="154" y="140"/>
                          <a:pt x="154" y="140"/>
                          <a:pt x="154" y="140"/>
                        </a:cubicBezTo>
                        <a:cubicBezTo>
                          <a:pt x="142" y="145"/>
                          <a:pt x="142" y="145"/>
                          <a:pt x="142" y="145"/>
                        </a:cubicBezTo>
                        <a:cubicBezTo>
                          <a:pt x="134" y="145"/>
                          <a:pt x="134" y="145"/>
                          <a:pt x="134" y="145"/>
                        </a:cubicBezTo>
                        <a:cubicBezTo>
                          <a:pt x="130" y="142"/>
                          <a:pt x="130" y="142"/>
                          <a:pt x="130" y="142"/>
                        </a:cubicBezTo>
                        <a:cubicBezTo>
                          <a:pt x="135" y="134"/>
                          <a:pt x="135" y="134"/>
                          <a:pt x="135" y="134"/>
                        </a:cubicBezTo>
                        <a:cubicBezTo>
                          <a:pt x="130" y="134"/>
                          <a:pt x="130" y="134"/>
                          <a:pt x="130" y="134"/>
                        </a:cubicBezTo>
                        <a:cubicBezTo>
                          <a:pt x="125" y="140"/>
                          <a:pt x="125" y="140"/>
                          <a:pt x="125" y="140"/>
                        </a:cubicBezTo>
                        <a:cubicBezTo>
                          <a:pt x="120" y="159"/>
                          <a:pt x="120" y="159"/>
                          <a:pt x="120" y="159"/>
                        </a:cubicBezTo>
                        <a:cubicBezTo>
                          <a:pt x="120" y="169"/>
                          <a:pt x="120" y="169"/>
                          <a:pt x="120" y="169"/>
                        </a:cubicBezTo>
                        <a:cubicBezTo>
                          <a:pt x="110" y="169"/>
                          <a:pt x="110" y="169"/>
                          <a:pt x="110" y="169"/>
                        </a:cubicBezTo>
                        <a:cubicBezTo>
                          <a:pt x="84" y="195"/>
                          <a:pt x="84" y="195"/>
                          <a:pt x="84" y="195"/>
                        </a:cubicBezTo>
                        <a:cubicBezTo>
                          <a:pt x="78" y="195"/>
                          <a:pt x="78" y="195"/>
                          <a:pt x="78" y="195"/>
                        </a:cubicBezTo>
                        <a:cubicBezTo>
                          <a:pt x="78" y="203"/>
                          <a:pt x="78" y="203"/>
                          <a:pt x="78" y="203"/>
                        </a:cubicBezTo>
                        <a:cubicBezTo>
                          <a:pt x="82" y="206"/>
                          <a:pt x="82" y="206"/>
                          <a:pt x="82" y="206"/>
                        </a:cubicBezTo>
                        <a:cubicBezTo>
                          <a:pt x="83" y="229"/>
                          <a:pt x="83" y="229"/>
                          <a:pt x="83" y="229"/>
                        </a:cubicBezTo>
                        <a:cubicBezTo>
                          <a:pt x="77" y="240"/>
                          <a:pt x="77" y="240"/>
                          <a:pt x="77" y="240"/>
                        </a:cubicBezTo>
                        <a:cubicBezTo>
                          <a:pt x="77" y="251"/>
                          <a:pt x="77" y="251"/>
                          <a:pt x="77" y="251"/>
                        </a:cubicBezTo>
                        <a:lnTo>
                          <a:pt x="76" y="26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5" name="Freeform 280"/>
                  <p:cNvSpPr>
                    <a:spLocks/>
                  </p:cNvSpPr>
                  <p:nvPr/>
                </p:nvSpPr>
                <p:spPr bwMode="auto">
                  <a:xfrm>
                    <a:off x="3743" y="2561"/>
                    <a:ext cx="9" cy="16"/>
                  </a:xfrm>
                  <a:custGeom>
                    <a:avLst/>
                    <a:gdLst/>
                    <a:ahLst/>
                    <a:cxnLst>
                      <a:cxn ang="0">
                        <a:pos x="0" y="7"/>
                      </a:cxn>
                      <a:cxn ang="0">
                        <a:pos x="5" y="0"/>
                      </a:cxn>
                      <a:cxn ang="0">
                        <a:pos x="9" y="4"/>
                      </a:cxn>
                      <a:cxn ang="0">
                        <a:pos x="10" y="14"/>
                      </a:cxn>
                      <a:cxn ang="0">
                        <a:pos x="6" y="18"/>
                      </a:cxn>
                      <a:cxn ang="0">
                        <a:pos x="2" y="14"/>
                      </a:cxn>
                      <a:cxn ang="0">
                        <a:pos x="0" y="7"/>
                      </a:cxn>
                    </a:cxnLst>
                    <a:rect l="0" t="0" r="r" b="b"/>
                    <a:pathLst>
                      <a:path w="10" h="18">
                        <a:moveTo>
                          <a:pt x="0" y="7"/>
                        </a:moveTo>
                        <a:lnTo>
                          <a:pt x="5" y="0"/>
                        </a:lnTo>
                        <a:lnTo>
                          <a:pt x="9" y="4"/>
                        </a:lnTo>
                        <a:lnTo>
                          <a:pt x="10" y="14"/>
                        </a:lnTo>
                        <a:lnTo>
                          <a:pt x="6" y="18"/>
                        </a:lnTo>
                        <a:lnTo>
                          <a:pt x="2" y="14"/>
                        </a:lnTo>
                        <a:lnTo>
                          <a:pt x="0" y="7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6" name="Freeform 281"/>
                  <p:cNvSpPr>
                    <a:spLocks/>
                  </p:cNvSpPr>
                  <p:nvPr/>
                </p:nvSpPr>
                <p:spPr bwMode="auto">
                  <a:xfrm>
                    <a:off x="3742" y="2586"/>
                    <a:ext cx="12" cy="21"/>
                  </a:xfrm>
                  <a:custGeom>
                    <a:avLst/>
                    <a:gdLst/>
                    <a:ahLst/>
                    <a:cxnLst>
                      <a:cxn ang="0">
                        <a:pos x="7" y="5"/>
                      </a:cxn>
                      <a:cxn ang="0">
                        <a:pos x="12" y="0"/>
                      </a:cxn>
                      <a:cxn ang="0">
                        <a:pos x="15" y="2"/>
                      </a:cxn>
                      <a:cxn ang="0">
                        <a:pos x="15" y="12"/>
                      </a:cxn>
                      <a:cxn ang="0">
                        <a:pos x="11" y="20"/>
                      </a:cxn>
                      <a:cxn ang="0">
                        <a:pos x="6" y="25"/>
                      </a:cxn>
                      <a:cxn ang="0">
                        <a:pos x="0" y="22"/>
                      </a:cxn>
                      <a:cxn ang="0">
                        <a:pos x="2" y="17"/>
                      </a:cxn>
                      <a:cxn ang="0">
                        <a:pos x="6" y="8"/>
                      </a:cxn>
                      <a:cxn ang="0">
                        <a:pos x="7" y="5"/>
                      </a:cxn>
                    </a:cxnLst>
                    <a:rect l="0" t="0" r="r" b="b"/>
                    <a:pathLst>
                      <a:path w="15" h="25">
                        <a:moveTo>
                          <a:pt x="7" y="5"/>
                        </a:moveTo>
                        <a:lnTo>
                          <a:pt x="12" y="0"/>
                        </a:lnTo>
                        <a:lnTo>
                          <a:pt x="15" y="2"/>
                        </a:lnTo>
                        <a:lnTo>
                          <a:pt x="15" y="12"/>
                        </a:lnTo>
                        <a:lnTo>
                          <a:pt x="11" y="20"/>
                        </a:lnTo>
                        <a:lnTo>
                          <a:pt x="6" y="25"/>
                        </a:lnTo>
                        <a:lnTo>
                          <a:pt x="0" y="22"/>
                        </a:lnTo>
                        <a:lnTo>
                          <a:pt x="2" y="17"/>
                        </a:lnTo>
                        <a:lnTo>
                          <a:pt x="6" y="8"/>
                        </a:lnTo>
                        <a:lnTo>
                          <a:pt x="7" y="5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7" name="Freeform 282"/>
                  <p:cNvSpPr>
                    <a:spLocks/>
                  </p:cNvSpPr>
                  <p:nvPr/>
                </p:nvSpPr>
                <p:spPr bwMode="auto">
                  <a:xfrm>
                    <a:off x="3728" y="2606"/>
                    <a:ext cx="14" cy="38"/>
                  </a:xfrm>
                  <a:custGeom>
                    <a:avLst/>
                    <a:gdLst/>
                    <a:ahLst/>
                    <a:cxnLst>
                      <a:cxn ang="0">
                        <a:pos x="11" y="0"/>
                      </a:cxn>
                      <a:cxn ang="0">
                        <a:pos x="16" y="5"/>
                      </a:cxn>
                      <a:cxn ang="0">
                        <a:pos x="16" y="13"/>
                      </a:cxn>
                      <a:cxn ang="0">
                        <a:pos x="16" y="29"/>
                      </a:cxn>
                      <a:cxn ang="0">
                        <a:pos x="11" y="29"/>
                      </a:cxn>
                      <a:cxn ang="0">
                        <a:pos x="11" y="43"/>
                      </a:cxn>
                      <a:cxn ang="0">
                        <a:pos x="3" y="46"/>
                      </a:cxn>
                      <a:cxn ang="0">
                        <a:pos x="3" y="39"/>
                      </a:cxn>
                      <a:cxn ang="0">
                        <a:pos x="0" y="27"/>
                      </a:cxn>
                      <a:cxn ang="0">
                        <a:pos x="9" y="8"/>
                      </a:cxn>
                      <a:cxn ang="0">
                        <a:pos x="11" y="0"/>
                      </a:cxn>
                    </a:cxnLst>
                    <a:rect l="0" t="0" r="r" b="b"/>
                    <a:pathLst>
                      <a:path w="16" h="46">
                        <a:moveTo>
                          <a:pt x="11" y="0"/>
                        </a:moveTo>
                        <a:lnTo>
                          <a:pt x="16" y="5"/>
                        </a:lnTo>
                        <a:lnTo>
                          <a:pt x="16" y="13"/>
                        </a:lnTo>
                        <a:lnTo>
                          <a:pt x="16" y="29"/>
                        </a:lnTo>
                        <a:lnTo>
                          <a:pt x="11" y="29"/>
                        </a:lnTo>
                        <a:lnTo>
                          <a:pt x="11" y="43"/>
                        </a:lnTo>
                        <a:lnTo>
                          <a:pt x="3" y="46"/>
                        </a:lnTo>
                        <a:lnTo>
                          <a:pt x="3" y="39"/>
                        </a:lnTo>
                        <a:lnTo>
                          <a:pt x="0" y="27"/>
                        </a:lnTo>
                        <a:lnTo>
                          <a:pt x="9" y="8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8" name="Freeform 283"/>
                  <p:cNvSpPr>
                    <a:spLocks/>
                  </p:cNvSpPr>
                  <p:nvPr/>
                </p:nvSpPr>
                <p:spPr bwMode="auto">
                  <a:xfrm>
                    <a:off x="3926" y="2389"/>
                    <a:ext cx="25" cy="11"/>
                  </a:xfrm>
                  <a:custGeom>
                    <a:avLst/>
                    <a:gdLst/>
                    <a:ahLst/>
                    <a:cxnLst>
                      <a:cxn ang="0">
                        <a:pos x="9" y="0"/>
                      </a:cxn>
                      <a:cxn ang="0">
                        <a:pos x="4" y="6"/>
                      </a:cxn>
                      <a:cxn ang="0">
                        <a:pos x="0" y="8"/>
                      </a:cxn>
                      <a:cxn ang="0">
                        <a:pos x="17" y="13"/>
                      </a:cxn>
                      <a:cxn ang="0">
                        <a:pos x="30" y="4"/>
                      </a:cxn>
                      <a:cxn ang="0">
                        <a:pos x="24" y="0"/>
                      </a:cxn>
                      <a:cxn ang="0">
                        <a:pos x="9" y="0"/>
                      </a:cxn>
                    </a:cxnLst>
                    <a:rect l="0" t="0" r="r" b="b"/>
                    <a:pathLst>
                      <a:path w="30" h="13">
                        <a:moveTo>
                          <a:pt x="9" y="0"/>
                        </a:moveTo>
                        <a:lnTo>
                          <a:pt x="4" y="6"/>
                        </a:lnTo>
                        <a:lnTo>
                          <a:pt x="0" y="8"/>
                        </a:lnTo>
                        <a:lnTo>
                          <a:pt x="17" y="13"/>
                        </a:lnTo>
                        <a:lnTo>
                          <a:pt x="30" y="4"/>
                        </a:lnTo>
                        <a:lnTo>
                          <a:pt x="24" y="0"/>
                        </a:lnTo>
                        <a:lnTo>
                          <a:pt x="9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9" name="Freeform 284"/>
                  <p:cNvSpPr>
                    <a:spLocks/>
                  </p:cNvSpPr>
                  <p:nvPr/>
                </p:nvSpPr>
                <p:spPr bwMode="auto">
                  <a:xfrm>
                    <a:off x="3828" y="2571"/>
                    <a:ext cx="76" cy="9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1" y="0"/>
                      </a:cxn>
                      <a:cxn ang="0">
                        <a:pos x="44" y="0"/>
                      </a:cxn>
                      <a:cxn ang="0">
                        <a:pos x="54" y="0"/>
                      </a:cxn>
                      <a:cxn ang="0">
                        <a:pos x="54" y="5"/>
                      </a:cxn>
                      <a:cxn ang="0">
                        <a:pos x="58" y="15"/>
                      </a:cxn>
                      <a:cxn ang="0">
                        <a:pos x="64" y="15"/>
                      </a:cxn>
                      <a:cxn ang="0">
                        <a:pos x="71" y="4"/>
                      </a:cxn>
                      <a:cxn ang="0">
                        <a:pos x="81" y="4"/>
                      </a:cxn>
                      <a:cxn ang="0">
                        <a:pos x="87" y="12"/>
                      </a:cxn>
                      <a:cxn ang="0">
                        <a:pos x="83" y="24"/>
                      </a:cxn>
                      <a:cxn ang="0">
                        <a:pos x="90" y="45"/>
                      </a:cxn>
                      <a:cxn ang="0">
                        <a:pos x="90" y="55"/>
                      </a:cxn>
                      <a:cxn ang="0">
                        <a:pos x="81" y="75"/>
                      </a:cxn>
                      <a:cxn ang="0">
                        <a:pos x="63" y="109"/>
                      </a:cxn>
                      <a:cxn ang="0">
                        <a:pos x="56" y="93"/>
                      </a:cxn>
                      <a:cxn ang="0">
                        <a:pos x="63" y="86"/>
                      </a:cxn>
                      <a:cxn ang="0">
                        <a:pos x="70" y="67"/>
                      </a:cxn>
                      <a:cxn ang="0">
                        <a:pos x="70" y="59"/>
                      </a:cxn>
                      <a:cxn ang="0">
                        <a:pos x="63" y="59"/>
                      </a:cxn>
                      <a:cxn ang="0">
                        <a:pos x="58" y="65"/>
                      </a:cxn>
                      <a:cxn ang="0">
                        <a:pos x="42" y="62"/>
                      </a:cxn>
                      <a:cxn ang="0">
                        <a:pos x="28" y="57"/>
                      </a:cxn>
                      <a:cxn ang="0">
                        <a:pos x="15" y="45"/>
                      </a:cxn>
                      <a:cxn ang="0">
                        <a:pos x="9" y="27"/>
                      </a:cxn>
                      <a:cxn ang="0">
                        <a:pos x="9" y="1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90" h="109">
                        <a:moveTo>
                          <a:pt x="0" y="0"/>
                        </a:moveTo>
                        <a:lnTo>
                          <a:pt x="21" y="0"/>
                        </a:lnTo>
                        <a:lnTo>
                          <a:pt x="44" y="0"/>
                        </a:lnTo>
                        <a:lnTo>
                          <a:pt x="54" y="0"/>
                        </a:lnTo>
                        <a:lnTo>
                          <a:pt x="54" y="5"/>
                        </a:lnTo>
                        <a:lnTo>
                          <a:pt x="58" y="15"/>
                        </a:lnTo>
                        <a:lnTo>
                          <a:pt x="64" y="15"/>
                        </a:lnTo>
                        <a:lnTo>
                          <a:pt x="71" y="4"/>
                        </a:lnTo>
                        <a:lnTo>
                          <a:pt x="81" y="4"/>
                        </a:lnTo>
                        <a:lnTo>
                          <a:pt x="87" y="12"/>
                        </a:lnTo>
                        <a:lnTo>
                          <a:pt x="83" y="24"/>
                        </a:lnTo>
                        <a:lnTo>
                          <a:pt x="90" y="45"/>
                        </a:lnTo>
                        <a:lnTo>
                          <a:pt x="90" y="55"/>
                        </a:lnTo>
                        <a:lnTo>
                          <a:pt x="81" y="75"/>
                        </a:lnTo>
                        <a:lnTo>
                          <a:pt x="63" y="109"/>
                        </a:lnTo>
                        <a:lnTo>
                          <a:pt x="56" y="93"/>
                        </a:lnTo>
                        <a:lnTo>
                          <a:pt x="63" y="86"/>
                        </a:lnTo>
                        <a:lnTo>
                          <a:pt x="70" y="67"/>
                        </a:lnTo>
                        <a:lnTo>
                          <a:pt x="70" y="59"/>
                        </a:lnTo>
                        <a:lnTo>
                          <a:pt x="63" y="59"/>
                        </a:lnTo>
                        <a:lnTo>
                          <a:pt x="58" y="65"/>
                        </a:lnTo>
                        <a:lnTo>
                          <a:pt x="42" y="62"/>
                        </a:lnTo>
                        <a:lnTo>
                          <a:pt x="28" y="57"/>
                        </a:lnTo>
                        <a:lnTo>
                          <a:pt x="15" y="45"/>
                        </a:lnTo>
                        <a:lnTo>
                          <a:pt x="9" y="27"/>
                        </a:lnTo>
                        <a:lnTo>
                          <a:pt x="9" y="1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0" name="Freeform 285"/>
                  <p:cNvSpPr>
                    <a:spLocks/>
                  </p:cNvSpPr>
                  <p:nvPr/>
                </p:nvSpPr>
                <p:spPr bwMode="auto">
                  <a:xfrm>
                    <a:off x="3828" y="2612"/>
                    <a:ext cx="18" cy="30"/>
                  </a:xfrm>
                  <a:custGeom>
                    <a:avLst/>
                    <a:gdLst/>
                    <a:ahLst/>
                    <a:cxnLst>
                      <a:cxn ang="0">
                        <a:pos x="4" y="0"/>
                      </a:cxn>
                      <a:cxn ang="0">
                        <a:pos x="0" y="5"/>
                      </a:cxn>
                      <a:cxn ang="0">
                        <a:pos x="2" y="20"/>
                      </a:cxn>
                      <a:cxn ang="0">
                        <a:pos x="12" y="30"/>
                      </a:cxn>
                      <a:cxn ang="0">
                        <a:pos x="16" y="35"/>
                      </a:cxn>
                      <a:cxn ang="0">
                        <a:pos x="21" y="31"/>
                      </a:cxn>
                      <a:cxn ang="0">
                        <a:pos x="22" y="23"/>
                      </a:cxn>
                      <a:cxn ang="0">
                        <a:pos x="17" y="15"/>
                      </a:cxn>
                      <a:cxn ang="0">
                        <a:pos x="9" y="3"/>
                      </a:cxn>
                      <a:cxn ang="0">
                        <a:pos x="4" y="0"/>
                      </a:cxn>
                    </a:cxnLst>
                    <a:rect l="0" t="0" r="r" b="b"/>
                    <a:pathLst>
                      <a:path w="22" h="35">
                        <a:moveTo>
                          <a:pt x="4" y="0"/>
                        </a:moveTo>
                        <a:lnTo>
                          <a:pt x="0" y="5"/>
                        </a:lnTo>
                        <a:lnTo>
                          <a:pt x="2" y="20"/>
                        </a:lnTo>
                        <a:lnTo>
                          <a:pt x="12" y="30"/>
                        </a:lnTo>
                        <a:lnTo>
                          <a:pt x="16" y="35"/>
                        </a:lnTo>
                        <a:lnTo>
                          <a:pt x="21" y="31"/>
                        </a:lnTo>
                        <a:lnTo>
                          <a:pt x="22" y="23"/>
                        </a:lnTo>
                        <a:lnTo>
                          <a:pt x="17" y="15"/>
                        </a:lnTo>
                        <a:lnTo>
                          <a:pt x="9" y="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1" name="Freeform 286"/>
                  <p:cNvSpPr>
                    <a:spLocks/>
                  </p:cNvSpPr>
                  <p:nvPr/>
                </p:nvSpPr>
                <p:spPr bwMode="auto">
                  <a:xfrm>
                    <a:off x="3851" y="2628"/>
                    <a:ext cx="19" cy="20"/>
                  </a:xfrm>
                  <a:custGeom>
                    <a:avLst/>
                    <a:gdLst/>
                    <a:ahLst/>
                    <a:cxnLst>
                      <a:cxn ang="0">
                        <a:pos x="0" y="2"/>
                      </a:cxn>
                      <a:cxn ang="0">
                        <a:pos x="9" y="0"/>
                      </a:cxn>
                      <a:cxn ang="0">
                        <a:pos x="11" y="5"/>
                      </a:cxn>
                      <a:cxn ang="0">
                        <a:pos x="19" y="11"/>
                      </a:cxn>
                      <a:cxn ang="0">
                        <a:pos x="23" y="15"/>
                      </a:cxn>
                      <a:cxn ang="0">
                        <a:pos x="23" y="23"/>
                      </a:cxn>
                      <a:cxn ang="0">
                        <a:pos x="15" y="19"/>
                      </a:cxn>
                      <a:cxn ang="0">
                        <a:pos x="4" y="11"/>
                      </a:cxn>
                      <a:cxn ang="0">
                        <a:pos x="0" y="2"/>
                      </a:cxn>
                    </a:cxnLst>
                    <a:rect l="0" t="0" r="r" b="b"/>
                    <a:pathLst>
                      <a:path w="23" h="23">
                        <a:moveTo>
                          <a:pt x="0" y="2"/>
                        </a:moveTo>
                        <a:lnTo>
                          <a:pt x="9" y="0"/>
                        </a:lnTo>
                        <a:lnTo>
                          <a:pt x="11" y="5"/>
                        </a:lnTo>
                        <a:lnTo>
                          <a:pt x="19" y="11"/>
                        </a:lnTo>
                        <a:lnTo>
                          <a:pt x="23" y="15"/>
                        </a:lnTo>
                        <a:lnTo>
                          <a:pt x="23" y="23"/>
                        </a:lnTo>
                        <a:lnTo>
                          <a:pt x="15" y="19"/>
                        </a:lnTo>
                        <a:lnTo>
                          <a:pt x="4" y="11"/>
                        </a:lnTo>
                        <a:lnTo>
                          <a:pt x="0" y="2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2" name="Freeform 287"/>
                  <p:cNvSpPr>
                    <a:spLocks/>
                  </p:cNvSpPr>
                  <p:nvPr/>
                </p:nvSpPr>
                <p:spPr bwMode="auto">
                  <a:xfrm>
                    <a:off x="3894" y="2643"/>
                    <a:ext cx="71" cy="41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8" y="2"/>
                      </a:cxn>
                      <a:cxn ang="0">
                        <a:pos x="29" y="0"/>
                      </a:cxn>
                      <a:cxn ang="0">
                        <a:pos x="37" y="14"/>
                      </a:cxn>
                      <a:cxn ang="0">
                        <a:pos x="49" y="12"/>
                      </a:cxn>
                      <a:cxn ang="0">
                        <a:pos x="58" y="2"/>
                      </a:cxn>
                      <a:cxn ang="0">
                        <a:pos x="68" y="2"/>
                      </a:cxn>
                      <a:cxn ang="0">
                        <a:pos x="74" y="15"/>
                      </a:cxn>
                      <a:cxn ang="0">
                        <a:pos x="85" y="18"/>
                      </a:cxn>
                      <a:cxn ang="0">
                        <a:pos x="85" y="23"/>
                      </a:cxn>
                      <a:cxn ang="0">
                        <a:pos x="68" y="50"/>
                      </a:cxn>
                      <a:cxn ang="0">
                        <a:pos x="68" y="42"/>
                      </a:cxn>
                      <a:cxn ang="0">
                        <a:pos x="20" y="39"/>
                      </a:cxn>
                      <a:cxn ang="0">
                        <a:pos x="11" y="22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85" h="50">
                        <a:moveTo>
                          <a:pt x="0" y="10"/>
                        </a:moveTo>
                        <a:lnTo>
                          <a:pt x="8" y="2"/>
                        </a:lnTo>
                        <a:lnTo>
                          <a:pt x="29" y="0"/>
                        </a:lnTo>
                        <a:lnTo>
                          <a:pt x="37" y="14"/>
                        </a:lnTo>
                        <a:lnTo>
                          <a:pt x="49" y="12"/>
                        </a:lnTo>
                        <a:lnTo>
                          <a:pt x="58" y="2"/>
                        </a:lnTo>
                        <a:lnTo>
                          <a:pt x="68" y="2"/>
                        </a:lnTo>
                        <a:lnTo>
                          <a:pt x="74" y="15"/>
                        </a:lnTo>
                        <a:lnTo>
                          <a:pt x="85" y="18"/>
                        </a:lnTo>
                        <a:lnTo>
                          <a:pt x="85" y="23"/>
                        </a:lnTo>
                        <a:lnTo>
                          <a:pt x="68" y="50"/>
                        </a:lnTo>
                        <a:lnTo>
                          <a:pt x="68" y="42"/>
                        </a:lnTo>
                        <a:lnTo>
                          <a:pt x="20" y="39"/>
                        </a:lnTo>
                        <a:lnTo>
                          <a:pt x="11" y="22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3" name="Freeform 288"/>
                  <p:cNvSpPr>
                    <a:spLocks/>
                  </p:cNvSpPr>
                  <p:nvPr/>
                </p:nvSpPr>
                <p:spPr bwMode="auto">
                  <a:xfrm>
                    <a:off x="3970" y="2639"/>
                    <a:ext cx="32" cy="17"/>
                  </a:xfrm>
                  <a:custGeom>
                    <a:avLst/>
                    <a:gdLst/>
                    <a:ahLst/>
                    <a:cxnLst>
                      <a:cxn ang="0">
                        <a:pos x="0" y="14"/>
                      </a:cxn>
                      <a:cxn ang="0">
                        <a:pos x="18" y="0"/>
                      </a:cxn>
                      <a:cxn ang="0">
                        <a:pos x="39" y="20"/>
                      </a:cxn>
                      <a:cxn ang="0">
                        <a:pos x="21" y="19"/>
                      </a:cxn>
                      <a:cxn ang="0">
                        <a:pos x="9" y="20"/>
                      </a:cxn>
                      <a:cxn ang="0">
                        <a:pos x="0" y="14"/>
                      </a:cxn>
                    </a:cxnLst>
                    <a:rect l="0" t="0" r="r" b="b"/>
                    <a:pathLst>
                      <a:path w="39" h="20">
                        <a:moveTo>
                          <a:pt x="0" y="14"/>
                        </a:moveTo>
                        <a:lnTo>
                          <a:pt x="18" y="0"/>
                        </a:lnTo>
                        <a:lnTo>
                          <a:pt x="39" y="20"/>
                        </a:lnTo>
                        <a:lnTo>
                          <a:pt x="21" y="19"/>
                        </a:lnTo>
                        <a:lnTo>
                          <a:pt x="9" y="20"/>
                        </a:lnTo>
                        <a:lnTo>
                          <a:pt x="0" y="14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4" name="Freeform 289"/>
                  <p:cNvSpPr>
                    <a:spLocks/>
                  </p:cNvSpPr>
                  <p:nvPr/>
                </p:nvSpPr>
                <p:spPr bwMode="auto">
                  <a:xfrm>
                    <a:off x="3910" y="2529"/>
                    <a:ext cx="89" cy="119"/>
                  </a:xfrm>
                  <a:custGeom>
                    <a:avLst/>
                    <a:gdLst/>
                    <a:ahLst/>
                    <a:cxnLst>
                      <a:cxn ang="0">
                        <a:pos x="19" y="0"/>
                      </a:cxn>
                      <a:cxn ang="0">
                        <a:pos x="40" y="11"/>
                      </a:cxn>
                      <a:cxn ang="0">
                        <a:pos x="57" y="11"/>
                      </a:cxn>
                      <a:cxn ang="0">
                        <a:pos x="59" y="16"/>
                      </a:cxn>
                      <a:cxn ang="0">
                        <a:pos x="57" y="43"/>
                      </a:cxn>
                      <a:cxn ang="0">
                        <a:pos x="69" y="31"/>
                      </a:cxn>
                      <a:cxn ang="0">
                        <a:pos x="75" y="37"/>
                      </a:cxn>
                      <a:cxn ang="0">
                        <a:pos x="81" y="30"/>
                      </a:cxn>
                      <a:cxn ang="0">
                        <a:pos x="81" y="15"/>
                      </a:cxn>
                      <a:cxn ang="0">
                        <a:pos x="66" y="10"/>
                      </a:cxn>
                      <a:cxn ang="0">
                        <a:pos x="89" y="0"/>
                      </a:cxn>
                      <a:cxn ang="0">
                        <a:pos x="97" y="0"/>
                      </a:cxn>
                      <a:cxn ang="0">
                        <a:pos x="106" y="10"/>
                      </a:cxn>
                      <a:cxn ang="0">
                        <a:pos x="106" y="46"/>
                      </a:cxn>
                      <a:cxn ang="0">
                        <a:pos x="89" y="62"/>
                      </a:cxn>
                      <a:cxn ang="0">
                        <a:pos x="89" y="84"/>
                      </a:cxn>
                      <a:cxn ang="0">
                        <a:pos x="96" y="90"/>
                      </a:cxn>
                      <a:cxn ang="0">
                        <a:pos x="96" y="105"/>
                      </a:cxn>
                      <a:cxn ang="0">
                        <a:pos x="86" y="115"/>
                      </a:cxn>
                      <a:cxn ang="0">
                        <a:pos x="67" y="113"/>
                      </a:cxn>
                      <a:cxn ang="0">
                        <a:pos x="66" y="120"/>
                      </a:cxn>
                      <a:cxn ang="0">
                        <a:pos x="75" y="120"/>
                      </a:cxn>
                      <a:cxn ang="0">
                        <a:pos x="70" y="136"/>
                      </a:cxn>
                      <a:cxn ang="0">
                        <a:pos x="62" y="142"/>
                      </a:cxn>
                      <a:cxn ang="0">
                        <a:pos x="51" y="131"/>
                      </a:cxn>
                      <a:cxn ang="0">
                        <a:pos x="39" y="128"/>
                      </a:cxn>
                      <a:cxn ang="0">
                        <a:pos x="39" y="109"/>
                      </a:cxn>
                      <a:cxn ang="0">
                        <a:pos x="0" y="85"/>
                      </a:cxn>
                      <a:cxn ang="0">
                        <a:pos x="3" y="51"/>
                      </a:cxn>
                      <a:cxn ang="0">
                        <a:pos x="3" y="29"/>
                      </a:cxn>
                      <a:cxn ang="0">
                        <a:pos x="10" y="22"/>
                      </a:cxn>
                      <a:cxn ang="0">
                        <a:pos x="28" y="19"/>
                      </a:cxn>
                      <a:cxn ang="0">
                        <a:pos x="28" y="14"/>
                      </a:cxn>
                      <a:cxn ang="0">
                        <a:pos x="20" y="6"/>
                      </a:cxn>
                      <a:cxn ang="0">
                        <a:pos x="19" y="0"/>
                      </a:cxn>
                    </a:cxnLst>
                    <a:rect l="0" t="0" r="r" b="b"/>
                    <a:pathLst>
                      <a:path w="106" h="142">
                        <a:moveTo>
                          <a:pt x="19" y="0"/>
                        </a:moveTo>
                        <a:lnTo>
                          <a:pt x="40" y="11"/>
                        </a:lnTo>
                        <a:lnTo>
                          <a:pt x="57" y="11"/>
                        </a:lnTo>
                        <a:lnTo>
                          <a:pt x="59" y="16"/>
                        </a:lnTo>
                        <a:lnTo>
                          <a:pt x="57" y="43"/>
                        </a:lnTo>
                        <a:lnTo>
                          <a:pt x="69" y="31"/>
                        </a:lnTo>
                        <a:lnTo>
                          <a:pt x="75" y="37"/>
                        </a:lnTo>
                        <a:lnTo>
                          <a:pt x="81" y="30"/>
                        </a:lnTo>
                        <a:lnTo>
                          <a:pt x="81" y="15"/>
                        </a:lnTo>
                        <a:lnTo>
                          <a:pt x="66" y="10"/>
                        </a:lnTo>
                        <a:lnTo>
                          <a:pt x="89" y="0"/>
                        </a:lnTo>
                        <a:lnTo>
                          <a:pt x="97" y="0"/>
                        </a:lnTo>
                        <a:lnTo>
                          <a:pt x="106" y="10"/>
                        </a:lnTo>
                        <a:lnTo>
                          <a:pt x="106" y="46"/>
                        </a:lnTo>
                        <a:lnTo>
                          <a:pt x="89" y="62"/>
                        </a:lnTo>
                        <a:lnTo>
                          <a:pt x="89" y="84"/>
                        </a:lnTo>
                        <a:lnTo>
                          <a:pt x="96" y="90"/>
                        </a:lnTo>
                        <a:lnTo>
                          <a:pt x="96" y="105"/>
                        </a:lnTo>
                        <a:lnTo>
                          <a:pt x="86" y="115"/>
                        </a:lnTo>
                        <a:lnTo>
                          <a:pt x="67" y="113"/>
                        </a:lnTo>
                        <a:lnTo>
                          <a:pt x="66" y="120"/>
                        </a:lnTo>
                        <a:lnTo>
                          <a:pt x="75" y="120"/>
                        </a:lnTo>
                        <a:lnTo>
                          <a:pt x="70" y="136"/>
                        </a:lnTo>
                        <a:lnTo>
                          <a:pt x="62" y="142"/>
                        </a:lnTo>
                        <a:lnTo>
                          <a:pt x="51" y="131"/>
                        </a:lnTo>
                        <a:lnTo>
                          <a:pt x="39" y="128"/>
                        </a:lnTo>
                        <a:lnTo>
                          <a:pt x="39" y="109"/>
                        </a:lnTo>
                        <a:lnTo>
                          <a:pt x="0" y="85"/>
                        </a:lnTo>
                        <a:lnTo>
                          <a:pt x="3" y="51"/>
                        </a:lnTo>
                        <a:lnTo>
                          <a:pt x="3" y="29"/>
                        </a:lnTo>
                        <a:lnTo>
                          <a:pt x="10" y="22"/>
                        </a:lnTo>
                        <a:lnTo>
                          <a:pt x="28" y="19"/>
                        </a:lnTo>
                        <a:lnTo>
                          <a:pt x="28" y="14"/>
                        </a:lnTo>
                        <a:lnTo>
                          <a:pt x="20" y="6"/>
                        </a:lnTo>
                        <a:lnTo>
                          <a:pt x="19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5" name="Freeform 290"/>
                  <p:cNvSpPr>
                    <a:spLocks/>
                  </p:cNvSpPr>
                  <p:nvPr/>
                </p:nvSpPr>
                <p:spPr bwMode="auto">
                  <a:xfrm>
                    <a:off x="3884" y="2525"/>
                    <a:ext cx="12" cy="17"/>
                  </a:xfrm>
                  <a:custGeom>
                    <a:avLst/>
                    <a:gdLst/>
                    <a:ahLst/>
                    <a:cxnLst>
                      <a:cxn ang="0">
                        <a:pos x="4" y="0"/>
                      </a:cxn>
                      <a:cxn ang="0">
                        <a:pos x="11" y="0"/>
                      </a:cxn>
                      <a:cxn ang="0">
                        <a:pos x="14" y="12"/>
                      </a:cxn>
                      <a:cxn ang="0">
                        <a:pos x="4" y="21"/>
                      </a:cxn>
                      <a:cxn ang="0">
                        <a:pos x="0" y="21"/>
                      </a:cxn>
                      <a:cxn ang="0">
                        <a:pos x="4" y="11"/>
                      </a:cxn>
                      <a:cxn ang="0">
                        <a:pos x="4" y="0"/>
                      </a:cxn>
                    </a:cxnLst>
                    <a:rect l="0" t="0" r="r" b="b"/>
                    <a:pathLst>
                      <a:path w="14" h="21">
                        <a:moveTo>
                          <a:pt x="4" y="0"/>
                        </a:moveTo>
                        <a:lnTo>
                          <a:pt x="11" y="0"/>
                        </a:lnTo>
                        <a:lnTo>
                          <a:pt x="14" y="12"/>
                        </a:lnTo>
                        <a:lnTo>
                          <a:pt x="4" y="21"/>
                        </a:lnTo>
                        <a:lnTo>
                          <a:pt x="0" y="21"/>
                        </a:lnTo>
                        <a:lnTo>
                          <a:pt x="4" y="11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6" name="Freeform 291"/>
                  <p:cNvSpPr>
                    <a:spLocks/>
                  </p:cNvSpPr>
                  <p:nvPr/>
                </p:nvSpPr>
                <p:spPr bwMode="auto">
                  <a:xfrm>
                    <a:off x="4492" y="1046"/>
                    <a:ext cx="517" cy="1101"/>
                  </a:xfrm>
                  <a:custGeom>
                    <a:avLst/>
                    <a:gdLst/>
                    <a:ahLst/>
                    <a:cxnLst>
                      <a:cxn ang="0">
                        <a:pos x="39" y="124"/>
                      </a:cxn>
                      <a:cxn ang="0">
                        <a:pos x="133" y="187"/>
                      </a:cxn>
                      <a:cxn ang="0">
                        <a:pos x="157" y="190"/>
                      </a:cxn>
                      <a:cxn ang="0">
                        <a:pos x="198" y="186"/>
                      </a:cxn>
                      <a:cxn ang="0">
                        <a:pos x="217" y="92"/>
                      </a:cxn>
                      <a:cxn ang="0">
                        <a:pos x="237" y="50"/>
                      </a:cxn>
                      <a:cxn ang="0">
                        <a:pos x="315" y="0"/>
                      </a:cxn>
                      <a:cxn ang="0">
                        <a:pos x="354" y="67"/>
                      </a:cxn>
                      <a:cxn ang="0">
                        <a:pos x="361" y="123"/>
                      </a:cxn>
                      <a:cxn ang="0">
                        <a:pos x="358" y="163"/>
                      </a:cxn>
                      <a:cxn ang="0">
                        <a:pos x="375" y="254"/>
                      </a:cxn>
                      <a:cxn ang="0">
                        <a:pos x="420" y="296"/>
                      </a:cxn>
                      <a:cxn ang="0">
                        <a:pos x="406" y="386"/>
                      </a:cxn>
                      <a:cxn ang="0">
                        <a:pos x="482" y="529"/>
                      </a:cxn>
                      <a:cxn ang="0">
                        <a:pos x="483" y="615"/>
                      </a:cxn>
                      <a:cxn ang="0">
                        <a:pos x="476" y="645"/>
                      </a:cxn>
                      <a:cxn ang="0">
                        <a:pos x="519" y="673"/>
                      </a:cxn>
                      <a:cxn ang="0">
                        <a:pos x="530" y="716"/>
                      </a:cxn>
                      <a:cxn ang="0">
                        <a:pos x="521" y="770"/>
                      </a:cxn>
                      <a:cxn ang="0">
                        <a:pos x="585" y="817"/>
                      </a:cxn>
                      <a:cxn ang="0">
                        <a:pos x="541" y="1081"/>
                      </a:cxn>
                      <a:cxn ang="0">
                        <a:pos x="464" y="1188"/>
                      </a:cxn>
                      <a:cxn ang="0">
                        <a:pos x="417" y="1214"/>
                      </a:cxn>
                      <a:cxn ang="0">
                        <a:pos x="363" y="1241"/>
                      </a:cxn>
                      <a:cxn ang="0">
                        <a:pos x="324" y="1260"/>
                      </a:cxn>
                      <a:cxn ang="0">
                        <a:pos x="272" y="1276"/>
                      </a:cxn>
                      <a:cxn ang="0">
                        <a:pos x="207" y="1307"/>
                      </a:cxn>
                      <a:cxn ang="0">
                        <a:pos x="166" y="1311"/>
                      </a:cxn>
                      <a:cxn ang="0">
                        <a:pos x="156" y="1272"/>
                      </a:cxn>
                      <a:cxn ang="0">
                        <a:pos x="132" y="1264"/>
                      </a:cxn>
                      <a:cxn ang="0">
                        <a:pos x="87" y="1234"/>
                      </a:cxn>
                      <a:cxn ang="0">
                        <a:pos x="55" y="1219"/>
                      </a:cxn>
                      <a:cxn ang="0">
                        <a:pos x="46" y="1180"/>
                      </a:cxn>
                      <a:cxn ang="0">
                        <a:pos x="51" y="1112"/>
                      </a:cxn>
                      <a:cxn ang="0">
                        <a:pos x="54" y="1084"/>
                      </a:cxn>
                      <a:cxn ang="0">
                        <a:pos x="36" y="1032"/>
                      </a:cxn>
                      <a:cxn ang="0">
                        <a:pos x="35" y="992"/>
                      </a:cxn>
                      <a:cxn ang="0">
                        <a:pos x="46" y="890"/>
                      </a:cxn>
                      <a:cxn ang="0">
                        <a:pos x="85" y="880"/>
                      </a:cxn>
                      <a:cxn ang="0">
                        <a:pos x="100" y="836"/>
                      </a:cxn>
                      <a:cxn ang="0">
                        <a:pos x="144" y="795"/>
                      </a:cxn>
                      <a:cxn ang="0">
                        <a:pos x="161" y="758"/>
                      </a:cxn>
                      <a:cxn ang="0">
                        <a:pos x="242" y="653"/>
                      </a:cxn>
                      <a:cxn ang="0">
                        <a:pos x="257" y="635"/>
                      </a:cxn>
                      <a:cxn ang="0">
                        <a:pos x="246" y="588"/>
                      </a:cxn>
                      <a:cxn ang="0">
                        <a:pos x="207" y="560"/>
                      </a:cxn>
                      <a:cxn ang="0">
                        <a:pos x="190" y="544"/>
                      </a:cxn>
                      <a:cxn ang="0">
                        <a:pos x="160" y="455"/>
                      </a:cxn>
                      <a:cxn ang="0">
                        <a:pos x="135" y="349"/>
                      </a:cxn>
                      <a:cxn ang="0">
                        <a:pos x="124" y="312"/>
                      </a:cxn>
                      <a:cxn ang="0">
                        <a:pos x="104" y="245"/>
                      </a:cxn>
                    </a:cxnLst>
                    <a:rect l="0" t="0" r="r" b="b"/>
                    <a:pathLst>
                      <a:path w="620" h="1318">
                        <a:moveTo>
                          <a:pt x="0" y="141"/>
                        </a:moveTo>
                        <a:lnTo>
                          <a:pt x="0" y="124"/>
                        </a:lnTo>
                        <a:lnTo>
                          <a:pt x="39" y="124"/>
                        </a:lnTo>
                        <a:lnTo>
                          <a:pt x="70" y="170"/>
                        </a:lnTo>
                        <a:lnTo>
                          <a:pt x="104" y="187"/>
                        </a:lnTo>
                        <a:lnTo>
                          <a:pt x="133" y="187"/>
                        </a:lnTo>
                        <a:lnTo>
                          <a:pt x="139" y="174"/>
                        </a:lnTo>
                        <a:lnTo>
                          <a:pt x="157" y="174"/>
                        </a:lnTo>
                        <a:lnTo>
                          <a:pt x="157" y="190"/>
                        </a:lnTo>
                        <a:lnTo>
                          <a:pt x="184" y="217"/>
                        </a:lnTo>
                        <a:lnTo>
                          <a:pt x="207" y="195"/>
                        </a:lnTo>
                        <a:lnTo>
                          <a:pt x="198" y="186"/>
                        </a:lnTo>
                        <a:lnTo>
                          <a:pt x="211" y="172"/>
                        </a:lnTo>
                        <a:lnTo>
                          <a:pt x="217" y="167"/>
                        </a:lnTo>
                        <a:lnTo>
                          <a:pt x="217" y="92"/>
                        </a:lnTo>
                        <a:lnTo>
                          <a:pt x="227" y="81"/>
                        </a:lnTo>
                        <a:lnTo>
                          <a:pt x="227" y="61"/>
                        </a:lnTo>
                        <a:lnTo>
                          <a:pt x="237" y="50"/>
                        </a:lnTo>
                        <a:lnTo>
                          <a:pt x="237" y="35"/>
                        </a:lnTo>
                        <a:lnTo>
                          <a:pt x="280" y="35"/>
                        </a:lnTo>
                        <a:lnTo>
                          <a:pt x="315" y="0"/>
                        </a:lnTo>
                        <a:lnTo>
                          <a:pt x="332" y="19"/>
                        </a:lnTo>
                        <a:lnTo>
                          <a:pt x="354" y="39"/>
                        </a:lnTo>
                        <a:lnTo>
                          <a:pt x="354" y="67"/>
                        </a:lnTo>
                        <a:lnTo>
                          <a:pt x="340" y="81"/>
                        </a:lnTo>
                        <a:lnTo>
                          <a:pt x="340" y="102"/>
                        </a:lnTo>
                        <a:lnTo>
                          <a:pt x="361" y="123"/>
                        </a:lnTo>
                        <a:lnTo>
                          <a:pt x="340" y="141"/>
                        </a:lnTo>
                        <a:lnTo>
                          <a:pt x="358" y="141"/>
                        </a:lnTo>
                        <a:lnTo>
                          <a:pt x="358" y="163"/>
                        </a:lnTo>
                        <a:lnTo>
                          <a:pt x="346" y="175"/>
                        </a:lnTo>
                        <a:lnTo>
                          <a:pt x="346" y="225"/>
                        </a:lnTo>
                        <a:lnTo>
                          <a:pt x="375" y="254"/>
                        </a:lnTo>
                        <a:lnTo>
                          <a:pt x="393" y="254"/>
                        </a:lnTo>
                        <a:lnTo>
                          <a:pt x="393" y="268"/>
                        </a:lnTo>
                        <a:lnTo>
                          <a:pt x="420" y="296"/>
                        </a:lnTo>
                        <a:lnTo>
                          <a:pt x="420" y="334"/>
                        </a:lnTo>
                        <a:lnTo>
                          <a:pt x="420" y="373"/>
                        </a:lnTo>
                        <a:lnTo>
                          <a:pt x="406" y="386"/>
                        </a:lnTo>
                        <a:lnTo>
                          <a:pt x="443" y="423"/>
                        </a:lnTo>
                        <a:lnTo>
                          <a:pt x="471" y="518"/>
                        </a:lnTo>
                        <a:lnTo>
                          <a:pt x="482" y="529"/>
                        </a:lnTo>
                        <a:lnTo>
                          <a:pt x="482" y="594"/>
                        </a:lnTo>
                        <a:lnTo>
                          <a:pt x="471" y="603"/>
                        </a:lnTo>
                        <a:lnTo>
                          <a:pt x="483" y="615"/>
                        </a:lnTo>
                        <a:lnTo>
                          <a:pt x="483" y="623"/>
                        </a:lnTo>
                        <a:lnTo>
                          <a:pt x="474" y="633"/>
                        </a:lnTo>
                        <a:lnTo>
                          <a:pt x="476" y="645"/>
                        </a:lnTo>
                        <a:lnTo>
                          <a:pt x="490" y="661"/>
                        </a:lnTo>
                        <a:lnTo>
                          <a:pt x="503" y="660"/>
                        </a:lnTo>
                        <a:lnTo>
                          <a:pt x="519" y="673"/>
                        </a:lnTo>
                        <a:lnTo>
                          <a:pt x="513" y="688"/>
                        </a:lnTo>
                        <a:lnTo>
                          <a:pt x="530" y="705"/>
                        </a:lnTo>
                        <a:lnTo>
                          <a:pt x="530" y="716"/>
                        </a:lnTo>
                        <a:lnTo>
                          <a:pt x="544" y="716"/>
                        </a:lnTo>
                        <a:lnTo>
                          <a:pt x="544" y="747"/>
                        </a:lnTo>
                        <a:lnTo>
                          <a:pt x="521" y="770"/>
                        </a:lnTo>
                        <a:lnTo>
                          <a:pt x="521" y="789"/>
                        </a:lnTo>
                        <a:lnTo>
                          <a:pt x="556" y="817"/>
                        </a:lnTo>
                        <a:lnTo>
                          <a:pt x="585" y="817"/>
                        </a:lnTo>
                        <a:lnTo>
                          <a:pt x="620" y="888"/>
                        </a:lnTo>
                        <a:lnTo>
                          <a:pt x="576" y="993"/>
                        </a:lnTo>
                        <a:lnTo>
                          <a:pt x="541" y="1081"/>
                        </a:lnTo>
                        <a:lnTo>
                          <a:pt x="505" y="1127"/>
                        </a:lnTo>
                        <a:lnTo>
                          <a:pt x="482" y="1170"/>
                        </a:lnTo>
                        <a:lnTo>
                          <a:pt x="464" y="1188"/>
                        </a:lnTo>
                        <a:lnTo>
                          <a:pt x="455" y="1197"/>
                        </a:lnTo>
                        <a:lnTo>
                          <a:pt x="444" y="1207"/>
                        </a:lnTo>
                        <a:lnTo>
                          <a:pt x="417" y="1214"/>
                        </a:lnTo>
                        <a:lnTo>
                          <a:pt x="393" y="1219"/>
                        </a:lnTo>
                        <a:lnTo>
                          <a:pt x="373" y="1232"/>
                        </a:lnTo>
                        <a:lnTo>
                          <a:pt x="363" y="1241"/>
                        </a:lnTo>
                        <a:lnTo>
                          <a:pt x="346" y="1245"/>
                        </a:lnTo>
                        <a:lnTo>
                          <a:pt x="324" y="1246"/>
                        </a:lnTo>
                        <a:lnTo>
                          <a:pt x="324" y="1260"/>
                        </a:lnTo>
                        <a:lnTo>
                          <a:pt x="315" y="1260"/>
                        </a:lnTo>
                        <a:lnTo>
                          <a:pt x="307" y="1252"/>
                        </a:lnTo>
                        <a:lnTo>
                          <a:pt x="272" y="1276"/>
                        </a:lnTo>
                        <a:lnTo>
                          <a:pt x="249" y="1284"/>
                        </a:lnTo>
                        <a:lnTo>
                          <a:pt x="230" y="1284"/>
                        </a:lnTo>
                        <a:lnTo>
                          <a:pt x="207" y="1307"/>
                        </a:lnTo>
                        <a:lnTo>
                          <a:pt x="183" y="1307"/>
                        </a:lnTo>
                        <a:lnTo>
                          <a:pt x="172" y="1318"/>
                        </a:lnTo>
                        <a:lnTo>
                          <a:pt x="166" y="1311"/>
                        </a:lnTo>
                        <a:lnTo>
                          <a:pt x="174" y="1303"/>
                        </a:lnTo>
                        <a:lnTo>
                          <a:pt x="149" y="1279"/>
                        </a:lnTo>
                        <a:lnTo>
                          <a:pt x="156" y="1272"/>
                        </a:lnTo>
                        <a:lnTo>
                          <a:pt x="151" y="1263"/>
                        </a:lnTo>
                        <a:lnTo>
                          <a:pt x="144" y="1271"/>
                        </a:lnTo>
                        <a:lnTo>
                          <a:pt x="132" y="1264"/>
                        </a:lnTo>
                        <a:lnTo>
                          <a:pt x="126" y="1258"/>
                        </a:lnTo>
                        <a:lnTo>
                          <a:pt x="110" y="1246"/>
                        </a:lnTo>
                        <a:lnTo>
                          <a:pt x="87" y="1234"/>
                        </a:lnTo>
                        <a:lnTo>
                          <a:pt x="82" y="1234"/>
                        </a:lnTo>
                        <a:lnTo>
                          <a:pt x="74" y="1226"/>
                        </a:lnTo>
                        <a:lnTo>
                          <a:pt x="55" y="1219"/>
                        </a:lnTo>
                        <a:lnTo>
                          <a:pt x="46" y="1211"/>
                        </a:lnTo>
                        <a:lnTo>
                          <a:pt x="46" y="1190"/>
                        </a:lnTo>
                        <a:lnTo>
                          <a:pt x="46" y="1180"/>
                        </a:lnTo>
                        <a:lnTo>
                          <a:pt x="46" y="1154"/>
                        </a:lnTo>
                        <a:lnTo>
                          <a:pt x="51" y="1141"/>
                        </a:lnTo>
                        <a:lnTo>
                          <a:pt x="51" y="1112"/>
                        </a:lnTo>
                        <a:lnTo>
                          <a:pt x="66" y="1112"/>
                        </a:lnTo>
                        <a:lnTo>
                          <a:pt x="66" y="1097"/>
                        </a:lnTo>
                        <a:lnTo>
                          <a:pt x="54" y="1084"/>
                        </a:lnTo>
                        <a:lnTo>
                          <a:pt x="54" y="1071"/>
                        </a:lnTo>
                        <a:lnTo>
                          <a:pt x="36" y="1053"/>
                        </a:lnTo>
                        <a:lnTo>
                          <a:pt x="36" y="1032"/>
                        </a:lnTo>
                        <a:lnTo>
                          <a:pt x="46" y="1023"/>
                        </a:lnTo>
                        <a:lnTo>
                          <a:pt x="43" y="1000"/>
                        </a:lnTo>
                        <a:lnTo>
                          <a:pt x="35" y="992"/>
                        </a:lnTo>
                        <a:lnTo>
                          <a:pt x="35" y="927"/>
                        </a:lnTo>
                        <a:lnTo>
                          <a:pt x="46" y="917"/>
                        </a:lnTo>
                        <a:lnTo>
                          <a:pt x="46" y="890"/>
                        </a:lnTo>
                        <a:lnTo>
                          <a:pt x="62" y="890"/>
                        </a:lnTo>
                        <a:lnTo>
                          <a:pt x="69" y="896"/>
                        </a:lnTo>
                        <a:lnTo>
                          <a:pt x="85" y="880"/>
                        </a:lnTo>
                        <a:lnTo>
                          <a:pt x="85" y="849"/>
                        </a:lnTo>
                        <a:lnTo>
                          <a:pt x="100" y="849"/>
                        </a:lnTo>
                        <a:lnTo>
                          <a:pt x="100" y="836"/>
                        </a:lnTo>
                        <a:lnTo>
                          <a:pt x="120" y="833"/>
                        </a:lnTo>
                        <a:lnTo>
                          <a:pt x="120" y="820"/>
                        </a:lnTo>
                        <a:lnTo>
                          <a:pt x="144" y="795"/>
                        </a:lnTo>
                        <a:lnTo>
                          <a:pt x="145" y="775"/>
                        </a:lnTo>
                        <a:lnTo>
                          <a:pt x="163" y="775"/>
                        </a:lnTo>
                        <a:lnTo>
                          <a:pt x="161" y="758"/>
                        </a:lnTo>
                        <a:lnTo>
                          <a:pt x="207" y="712"/>
                        </a:lnTo>
                        <a:lnTo>
                          <a:pt x="203" y="692"/>
                        </a:lnTo>
                        <a:lnTo>
                          <a:pt x="242" y="653"/>
                        </a:lnTo>
                        <a:lnTo>
                          <a:pt x="242" y="662"/>
                        </a:lnTo>
                        <a:lnTo>
                          <a:pt x="257" y="660"/>
                        </a:lnTo>
                        <a:lnTo>
                          <a:pt x="257" y="635"/>
                        </a:lnTo>
                        <a:lnTo>
                          <a:pt x="249" y="627"/>
                        </a:lnTo>
                        <a:lnTo>
                          <a:pt x="246" y="612"/>
                        </a:lnTo>
                        <a:lnTo>
                          <a:pt x="246" y="588"/>
                        </a:lnTo>
                        <a:lnTo>
                          <a:pt x="230" y="572"/>
                        </a:lnTo>
                        <a:lnTo>
                          <a:pt x="213" y="572"/>
                        </a:lnTo>
                        <a:lnTo>
                          <a:pt x="207" y="560"/>
                        </a:lnTo>
                        <a:lnTo>
                          <a:pt x="195" y="553"/>
                        </a:lnTo>
                        <a:lnTo>
                          <a:pt x="183" y="551"/>
                        </a:lnTo>
                        <a:lnTo>
                          <a:pt x="190" y="544"/>
                        </a:lnTo>
                        <a:lnTo>
                          <a:pt x="148" y="502"/>
                        </a:lnTo>
                        <a:lnTo>
                          <a:pt x="148" y="468"/>
                        </a:lnTo>
                        <a:lnTo>
                          <a:pt x="160" y="455"/>
                        </a:lnTo>
                        <a:lnTo>
                          <a:pt x="160" y="415"/>
                        </a:lnTo>
                        <a:lnTo>
                          <a:pt x="135" y="389"/>
                        </a:lnTo>
                        <a:lnTo>
                          <a:pt x="135" y="349"/>
                        </a:lnTo>
                        <a:lnTo>
                          <a:pt x="128" y="342"/>
                        </a:lnTo>
                        <a:lnTo>
                          <a:pt x="128" y="318"/>
                        </a:lnTo>
                        <a:lnTo>
                          <a:pt x="124" y="312"/>
                        </a:lnTo>
                        <a:lnTo>
                          <a:pt x="124" y="283"/>
                        </a:lnTo>
                        <a:lnTo>
                          <a:pt x="100" y="258"/>
                        </a:lnTo>
                        <a:lnTo>
                          <a:pt x="104" y="245"/>
                        </a:lnTo>
                        <a:lnTo>
                          <a:pt x="0" y="141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7" name="Freeform 292"/>
                  <p:cNvSpPr>
                    <a:spLocks/>
                  </p:cNvSpPr>
                  <p:nvPr/>
                </p:nvSpPr>
                <p:spPr bwMode="auto">
                  <a:xfrm>
                    <a:off x="3969" y="1164"/>
                    <a:ext cx="681" cy="1453"/>
                  </a:xfrm>
                  <a:custGeom>
                    <a:avLst/>
                    <a:gdLst/>
                    <a:ahLst/>
                    <a:cxnLst>
                      <a:cxn ang="0">
                        <a:pos x="280" y="369"/>
                      </a:cxn>
                      <a:cxn ang="0">
                        <a:pos x="246" y="545"/>
                      </a:cxn>
                      <a:cxn ang="0">
                        <a:pos x="249" y="593"/>
                      </a:cxn>
                      <a:cxn ang="0">
                        <a:pos x="180" y="629"/>
                      </a:cxn>
                      <a:cxn ang="0">
                        <a:pos x="125" y="762"/>
                      </a:cxn>
                      <a:cxn ang="0">
                        <a:pos x="119" y="842"/>
                      </a:cxn>
                      <a:cxn ang="0">
                        <a:pos x="125" y="928"/>
                      </a:cxn>
                      <a:cxn ang="0">
                        <a:pos x="94" y="1025"/>
                      </a:cxn>
                      <a:cxn ang="0">
                        <a:pos x="100" y="1128"/>
                      </a:cxn>
                      <a:cxn ang="0">
                        <a:pos x="53" y="1173"/>
                      </a:cxn>
                      <a:cxn ang="0">
                        <a:pos x="26" y="1272"/>
                      </a:cxn>
                      <a:cxn ang="0">
                        <a:pos x="0" y="1255"/>
                      </a:cxn>
                      <a:cxn ang="0">
                        <a:pos x="12" y="1353"/>
                      </a:cxn>
                      <a:cxn ang="0">
                        <a:pos x="16" y="1403"/>
                      </a:cxn>
                      <a:cxn ang="0">
                        <a:pos x="27" y="1449"/>
                      </a:cxn>
                      <a:cxn ang="0">
                        <a:pos x="42" y="1496"/>
                      </a:cxn>
                      <a:cxn ang="0">
                        <a:pos x="74" y="1587"/>
                      </a:cxn>
                      <a:cxn ang="0">
                        <a:pos x="45" y="1613"/>
                      </a:cxn>
                      <a:cxn ang="0">
                        <a:pos x="77" y="1694"/>
                      </a:cxn>
                      <a:cxn ang="0">
                        <a:pos x="58" y="1718"/>
                      </a:cxn>
                      <a:cxn ang="0">
                        <a:pos x="82" y="1737"/>
                      </a:cxn>
                      <a:cxn ang="0">
                        <a:pos x="147" y="1739"/>
                      </a:cxn>
                      <a:cxn ang="0">
                        <a:pos x="166" y="1702"/>
                      </a:cxn>
                      <a:cxn ang="0">
                        <a:pos x="194" y="1667"/>
                      </a:cxn>
                      <a:cxn ang="0">
                        <a:pos x="249" y="1642"/>
                      </a:cxn>
                      <a:cxn ang="0">
                        <a:pos x="275" y="1638"/>
                      </a:cxn>
                      <a:cxn ang="0">
                        <a:pos x="319" y="1594"/>
                      </a:cxn>
                      <a:cxn ang="0">
                        <a:pos x="343" y="1513"/>
                      </a:cxn>
                      <a:cxn ang="0">
                        <a:pos x="346" y="1462"/>
                      </a:cxn>
                      <a:cxn ang="0">
                        <a:pos x="364" y="1426"/>
                      </a:cxn>
                      <a:cxn ang="0">
                        <a:pos x="377" y="1348"/>
                      </a:cxn>
                      <a:cxn ang="0">
                        <a:pos x="333" y="1329"/>
                      </a:cxn>
                      <a:cxn ang="0">
                        <a:pos x="417" y="1303"/>
                      </a:cxn>
                      <a:cxn ang="0">
                        <a:pos x="427" y="1299"/>
                      </a:cxn>
                      <a:cxn ang="0">
                        <a:pos x="468" y="1251"/>
                      </a:cxn>
                      <a:cxn ang="0">
                        <a:pos x="473" y="1128"/>
                      </a:cxn>
                      <a:cxn ang="0">
                        <a:pos x="446" y="1096"/>
                      </a:cxn>
                      <a:cxn ang="0">
                        <a:pos x="412" y="949"/>
                      </a:cxn>
                      <a:cxn ang="0">
                        <a:pos x="428" y="953"/>
                      </a:cxn>
                      <a:cxn ang="0">
                        <a:pos x="436" y="851"/>
                      </a:cxn>
                      <a:cxn ang="0">
                        <a:pos x="479" y="812"/>
                      </a:cxn>
                      <a:cxn ang="0">
                        <a:pos x="485" y="786"/>
                      </a:cxn>
                      <a:cxn ang="0">
                        <a:pos x="528" y="754"/>
                      </a:cxn>
                      <a:cxn ang="0">
                        <a:pos x="583" y="708"/>
                      </a:cxn>
                      <a:cxn ang="0">
                        <a:pos x="621" y="684"/>
                      </a:cxn>
                      <a:cxn ang="0">
                        <a:pos x="630" y="646"/>
                      </a:cxn>
                      <a:cxn ang="0">
                        <a:pos x="678" y="595"/>
                      </a:cxn>
                      <a:cxn ang="0">
                        <a:pos x="665" y="481"/>
                      </a:cxn>
                      <a:cxn ang="0">
                        <a:pos x="685" y="466"/>
                      </a:cxn>
                      <a:cxn ang="0">
                        <a:pos x="724" y="418"/>
                      </a:cxn>
                      <a:cxn ang="0">
                        <a:pos x="774" y="361"/>
                      </a:cxn>
                      <a:cxn ang="0">
                        <a:pos x="786" y="274"/>
                      </a:cxn>
                      <a:cxn ang="0">
                        <a:pos x="754" y="201"/>
                      </a:cxn>
                      <a:cxn ang="0">
                        <a:pos x="750" y="142"/>
                      </a:cxn>
                      <a:cxn ang="0">
                        <a:pos x="626" y="0"/>
                      </a:cxn>
                      <a:cxn ang="0">
                        <a:pos x="591" y="17"/>
                      </a:cxn>
                      <a:cxn ang="0">
                        <a:pos x="595" y="81"/>
                      </a:cxn>
                      <a:cxn ang="0">
                        <a:pos x="524" y="82"/>
                      </a:cxn>
                      <a:cxn ang="0">
                        <a:pos x="491" y="120"/>
                      </a:cxn>
                      <a:cxn ang="0">
                        <a:pos x="423" y="161"/>
                      </a:cxn>
                      <a:cxn ang="0">
                        <a:pos x="381" y="214"/>
                      </a:cxn>
                      <a:cxn ang="0">
                        <a:pos x="345" y="314"/>
                      </a:cxn>
                    </a:cxnLst>
                    <a:rect l="0" t="0" r="r" b="b"/>
                    <a:pathLst>
                      <a:path w="816" h="1739">
                        <a:moveTo>
                          <a:pt x="339" y="346"/>
                        </a:moveTo>
                        <a:lnTo>
                          <a:pt x="314" y="372"/>
                        </a:lnTo>
                        <a:lnTo>
                          <a:pt x="280" y="369"/>
                        </a:lnTo>
                        <a:lnTo>
                          <a:pt x="281" y="387"/>
                        </a:lnTo>
                        <a:lnTo>
                          <a:pt x="288" y="410"/>
                        </a:lnTo>
                        <a:lnTo>
                          <a:pt x="246" y="545"/>
                        </a:lnTo>
                        <a:lnTo>
                          <a:pt x="214" y="576"/>
                        </a:lnTo>
                        <a:lnTo>
                          <a:pt x="232" y="586"/>
                        </a:lnTo>
                        <a:lnTo>
                          <a:pt x="249" y="593"/>
                        </a:lnTo>
                        <a:lnTo>
                          <a:pt x="249" y="624"/>
                        </a:lnTo>
                        <a:lnTo>
                          <a:pt x="229" y="644"/>
                        </a:lnTo>
                        <a:lnTo>
                          <a:pt x="180" y="629"/>
                        </a:lnTo>
                        <a:lnTo>
                          <a:pt x="136" y="673"/>
                        </a:lnTo>
                        <a:lnTo>
                          <a:pt x="136" y="738"/>
                        </a:lnTo>
                        <a:lnTo>
                          <a:pt x="125" y="762"/>
                        </a:lnTo>
                        <a:lnTo>
                          <a:pt x="131" y="780"/>
                        </a:lnTo>
                        <a:lnTo>
                          <a:pt x="106" y="819"/>
                        </a:lnTo>
                        <a:lnTo>
                          <a:pt x="119" y="842"/>
                        </a:lnTo>
                        <a:lnTo>
                          <a:pt x="92" y="913"/>
                        </a:lnTo>
                        <a:lnTo>
                          <a:pt x="106" y="928"/>
                        </a:lnTo>
                        <a:lnTo>
                          <a:pt x="125" y="928"/>
                        </a:lnTo>
                        <a:lnTo>
                          <a:pt x="125" y="959"/>
                        </a:lnTo>
                        <a:lnTo>
                          <a:pt x="94" y="990"/>
                        </a:lnTo>
                        <a:lnTo>
                          <a:pt x="94" y="1025"/>
                        </a:lnTo>
                        <a:lnTo>
                          <a:pt x="113" y="1080"/>
                        </a:lnTo>
                        <a:lnTo>
                          <a:pt x="100" y="1093"/>
                        </a:lnTo>
                        <a:lnTo>
                          <a:pt x="100" y="1128"/>
                        </a:lnTo>
                        <a:lnTo>
                          <a:pt x="70" y="1158"/>
                        </a:lnTo>
                        <a:lnTo>
                          <a:pt x="53" y="1158"/>
                        </a:lnTo>
                        <a:lnTo>
                          <a:pt x="53" y="1173"/>
                        </a:lnTo>
                        <a:lnTo>
                          <a:pt x="39" y="1187"/>
                        </a:lnTo>
                        <a:lnTo>
                          <a:pt x="50" y="1235"/>
                        </a:lnTo>
                        <a:lnTo>
                          <a:pt x="26" y="1272"/>
                        </a:lnTo>
                        <a:lnTo>
                          <a:pt x="15" y="1272"/>
                        </a:lnTo>
                        <a:lnTo>
                          <a:pt x="15" y="1255"/>
                        </a:lnTo>
                        <a:lnTo>
                          <a:pt x="0" y="1255"/>
                        </a:lnTo>
                        <a:lnTo>
                          <a:pt x="0" y="1309"/>
                        </a:lnTo>
                        <a:lnTo>
                          <a:pt x="0" y="1342"/>
                        </a:lnTo>
                        <a:lnTo>
                          <a:pt x="12" y="1353"/>
                        </a:lnTo>
                        <a:lnTo>
                          <a:pt x="26" y="1353"/>
                        </a:lnTo>
                        <a:lnTo>
                          <a:pt x="26" y="1392"/>
                        </a:lnTo>
                        <a:lnTo>
                          <a:pt x="16" y="1403"/>
                        </a:lnTo>
                        <a:lnTo>
                          <a:pt x="16" y="1428"/>
                        </a:lnTo>
                        <a:lnTo>
                          <a:pt x="27" y="1428"/>
                        </a:lnTo>
                        <a:lnTo>
                          <a:pt x="27" y="1449"/>
                        </a:lnTo>
                        <a:lnTo>
                          <a:pt x="22" y="1455"/>
                        </a:lnTo>
                        <a:lnTo>
                          <a:pt x="42" y="1474"/>
                        </a:lnTo>
                        <a:lnTo>
                          <a:pt x="42" y="1496"/>
                        </a:lnTo>
                        <a:lnTo>
                          <a:pt x="65" y="1559"/>
                        </a:lnTo>
                        <a:lnTo>
                          <a:pt x="74" y="1570"/>
                        </a:lnTo>
                        <a:lnTo>
                          <a:pt x="74" y="1587"/>
                        </a:lnTo>
                        <a:lnTo>
                          <a:pt x="57" y="1617"/>
                        </a:lnTo>
                        <a:lnTo>
                          <a:pt x="49" y="1609"/>
                        </a:lnTo>
                        <a:lnTo>
                          <a:pt x="45" y="1613"/>
                        </a:lnTo>
                        <a:lnTo>
                          <a:pt x="65" y="1671"/>
                        </a:lnTo>
                        <a:lnTo>
                          <a:pt x="80" y="1685"/>
                        </a:lnTo>
                        <a:lnTo>
                          <a:pt x="77" y="1694"/>
                        </a:lnTo>
                        <a:lnTo>
                          <a:pt x="66" y="1694"/>
                        </a:lnTo>
                        <a:lnTo>
                          <a:pt x="66" y="1718"/>
                        </a:lnTo>
                        <a:lnTo>
                          <a:pt x="58" y="1718"/>
                        </a:lnTo>
                        <a:lnTo>
                          <a:pt x="49" y="1727"/>
                        </a:lnTo>
                        <a:lnTo>
                          <a:pt x="74" y="1727"/>
                        </a:lnTo>
                        <a:lnTo>
                          <a:pt x="82" y="1737"/>
                        </a:lnTo>
                        <a:lnTo>
                          <a:pt x="112" y="1737"/>
                        </a:lnTo>
                        <a:lnTo>
                          <a:pt x="143" y="1737"/>
                        </a:lnTo>
                        <a:lnTo>
                          <a:pt x="147" y="1739"/>
                        </a:lnTo>
                        <a:lnTo>
                          <a:pt x="163" y="1739"/>
                        </a:lnTo>
                        <a:lnTo>
                          <a:pt x="175" y="1727"/>
                        </a:lnTo>
                        <a:lnTo>
                          <a:pt x="166" y="1702"/>
                        </a:lnTo>
                        <a:lnTo>
                          <a:pt x="166" y="1677"/>
                        </a:lnTo>
                        <a:lnTo>
                          <a:pt x="184" y="1659"/>
                        </a:lnTo>
                        <a:lnTo>
                          <a:pt x="194" y="1667"/>
                        </a:lnTo>
                        <a:lnTo>
                          <a:pt x="207" y="1654"/>
                        </a:lnTo>
                        <a:lnTo>
                          <a:pt x="207" y="1642"/>
                        </a:lnTo>
                        <a:lnTo>
                          <a:pt x="249" y="1642"/>
                        </a:lnTo>
                        <a:lnTo>
                          <a:pt x="253" y="1648"/>
                        </a:lnTo>
                        <a:lnTo>
                          <a:pt x="263" y="1638"/>
                        </a:lnTo>
                        <a:lnTo>
                          <a:pt x="275" y="1638"/>
                        </a:lnTo>
                        <a:lnTo>
                          <a:pt x="275" y="1653"/>
                        </a:lnTo>
                        <a:lnTo>
                          <a:pt x="284" y="1653"/>
                        </a:lnTo>
                        <a:lnTo>
                          <a:pt x="319" y="1594"/>
                        </a:lnTo>
                        <a:lnTo>
                          <a:pt x="327" y="1586"/>
                        </a:lnTo>
                        <a:lnTo>
                          <a:pt x="343" y="1536"/>
                        </a:lnTo>
                        <a:lnTo>
                          <a:pt x="343" y="1513"/>
                        </a:lnTo>
                        <a:lnTo>
                          <a:pt x="355" y="1485"/>
                        </a:lnTo>
                        <a:lnTo>
                          <a:pt x="339" y="1469"/>
                        </a:lnTo>
                        <a:lnTo>
                          <a:pt x="346" y="1462"/>
                        </a:lnTo>
                        <a:lnTo>
                          <a:pt x="355" y="1462"/>
                        </a:lnTo>
                        <a:lnTo>
                          <a:pt x="355" y="1435"/>
                        </a:lnTo>
                        <a:lnTo>
                          <a:pt x="364" y="1426"/>
                        </a:lnTo>
                        <a:lnTo>
                          <a:pt x="364" y="1366"/>
                        </a:lnTo>
                        <a:lnTo>
                          <a:pt x="377" y="1366"/>
                        </a:lnTo>
                        <a:lnTo>
                          <a:pt x="377" y="1348"/>
                        </a:lnTo>
                        <a:lnTo>
                          <a:pt x="346" y="1348"/>
                        </a:lnTo>
                        <a:lnTo>
                          <a:pt x="333" y="1336"/>
                        </a:lnTo>
                        <a:lnTo>
                          <a:pt x="333" y="1329"/>
                        </a:lnTo>
                        <a:lnTo>
                          <a:pt x="365" y="1336"/>
                        </a:lnTo>
                        <a:lnTo>
                          <a:pt x="378" y="1340"/>
                        </a:lnTo>
                        <a:lnTo>
                          <a:pt x="417" y="1303"/>
                        </a:lnTo>
                        <a:lnTo>
                          <a:pt x="417" y="1284"/>
                        </a:lnTo>
                        <a:lnTo>
                          <a:pt x="427" y="1275"/>
                        </a:lnTo>
                        <a:lnTo>
                          <a:pt x="427" y="1299"/>
                        </a:lnTo>
                        <a:lnTo>
                          <a:pt x="451" y="1306"/>
                        </a:lnTo>
                        <a:lnTo>
                          <a:pt x="487" y="1268"/>
                        </a:lnTo>
                        <a:lnTo>
                          <a:pt x="468" y="1251"/>
                        </a:lnTo>
                        <a:lnTo>
                          <a:pt x="468" y="1244"/>
                        </a:lnTo>
                        <a:lnTo>
                          <a:pt x="526" y="1186"/>
                        </a:lnTo>
                        <a:lnTo>
                          <a:pt x="473" y="1128"/>
                        </a:lnTo>
                        <a:lnTo>
                          <a:pt x="479" y="1122"/>
                        </a:lnTo>
                        <a:lnTo>
                          <a:pt x="454" y="1087"/>
                        </a:lnTo>
                        <a:lnTo>
                          <a:pt x="446" y="1096"/>
                        </a:lnTo>
                        <a:lnTo>
                          <a:pt x="429" y="1080"/>
                        </a:lnTo>
                        <a:lnTo>
                          <a:pt x="412" y="1080"/>
                        </a:lnTo>
                        <a:lnTo>
                          <a:pt x="412" y="949"/>
                        </a:lnTo>
                        <a:lnTo>
                          <a:pt x="420" y="949"/>
                        </a:lnTo>
                        <a:lnTo>
                          <a:pt x="420" y="953"/>
                        </a:lnTo>
                        <a:lnTo>
                          <a:pt x="428" y="953"/>
                        </a:lnTo>
                        <a:lnTo>
                          <a:pt x="428" y="873"/>
                        </a:lnTo>
                        <a:lnTo>
                          <a:pt x="425" y="851"/>
                        </a:lnTo>
                        <a:lnTo>
                          <a:pt x="436" y="851"/>
                        </a:lnTo>
                        <a:lnTo>
                          <a:pt x="454" y="834"/>
                        </a:lnTo>
                        <a:lnTo>
                          <a:pt x="454" y="824"/>
                        </a:lnTo>
                        <a:lnTo>
                          <a:pt x="479" y="812"/>
                        </a:lnTo>
                        <a:lnTo>
                          <a:pt x="505" y="786"/>
                        </a:lnTo>
                        <a:lnTo>
                          <a:pt x="494" y="778"/>
                        </a:lnTo>
                        <a:lnTo>
                          <a:pt x="485" y="786"/>
                        </a:lnTo>
                        <a:lnTo>
                          <a:pt x="481" y="780"/>
                        </a:lnTo>
                        <a:lnTo>
                          <a:pt x="517" y="743"/>
                        </a:lnTo>
                        <a:lnTo>
                          <a:pt x="528" y="754"/>
                        </a:lnTo>
                        <a:lnTo>
                          <a:pt x="556" y="722"/>
                        </a:lnTo>
                        <a:lnTo>
                          <a:pt x="564" y="726"/>
                        </a:lnTo>
                        <a:lnTo>
                          <a:pt x="583" y="708"/>
                        </a:lnTo>
                        <a:lnTo>
                          <a:pt x="599" y="706"/>
                        </a:lnTo>
                        <a:lnTo>
                          <a:pt x="604" y="688"/>
                        </a:lnTo>
                        <a:lnTo>
                          <a:pt x="621" y="684"/>
                        </a:lnTo>
                        <a:lnTo>
                          <a:pt x="623" y="673"/>
                        </a:lnTo>
                        <a:lnTo>
                          <a:pt x="630" y="667"/>
                        </a:lnTo>
                        <a:lnTo>
                          <a:pt x="630" y="646"/>
                        </a:lnTo>
                        <a:lnTo>
                          <a:pt x="642" y="634"/>
                        </a:lnTo>
                        <a:lnTo>
                          <a:pt x="669" y="614"/>
                        </a:lnTo>
                        <a:lnTo>
                          <a:pt x="678" y="595"/>
                        </a:lnTo>
                        <a:lnTo>
                          <a:pt x="668" y="564"/>
                        </a:lnTo>
                        <a:lnTo>
                          <a:pt x="674" y="502"/>
                        </a:lnTo>
                        <a:lnTo>
                          <a:pt x="665" y="481"/>
                        </a:lnTo>
                        <a:lnTo>
                          <a:pt x="670" y="477"/>
                        </a:lnTo>
                        <a:lnTo>
                          <a:pt x="678" y="488"/>
                        </a:lnTo>
                        <a:lnTo>
                          <a:pt x="685" y="466"/>
                        </a:lnTo>
                        <a:lnTo>
                          <a:pt x="703" y="457"/>
                        </a:lnTo>
                        <a:lnTo>
                          <a:pt x="700" y="442"/>
                        </a:lnTo>
                        <a:lnTo>
                          <a:pt x="724" y="418"/>
                        </a:lnTo>
                        <a:lnTo>
                          <a:pt x="802" y="418"/>
                        </a:lnTo>
                        <a:lnTo>
                          <a:pt x="816" y="403"/>
                        </a:lnTo>
                        <a:lnTo>
                          <a:pt x="774" y="361"/>
                        </a:lnTo>
                        <a:lnTo>
                          <a:pt x="774" y="327"/>
                        </a:lnTo>
                        <a:lnTo>
                          <a:pt x="786" y="314"/>
                        </a:lnTo>
                        <a:lnTo>
                          <a:pt x="786" y="274"/>
                        </a:lnTo>
                        <a:lnTo>
                          <a:pt x="761" y="248"/>
                        </a:lnTo>
                        <a:lnTo>
                          <a:pt x="761" y="208"/>
                        </a:lnTo>
                        <a:lnTo>
                          <a:pt x="754" y="201"/>
                        </a:lnTo>
                        <a:lnTo>
                          <a:pt x="754" y="177"/>
                        </a:lnTo>
                        <a:lnTo>
                          <a:pt x="750" y="171"/>
                        </a:lnTo>
                        <a:lnTo>
                          <a:pt x="750" y="142"/>
                        </a:lnTo>
                        <a:lnTo>
                          <a:pt x="726" y="117"/>
                        </a:lnTo>
                        <a:lnTo>
                          <a:pt x="730" y="104"/>
                        </a:lnTo>
                        <a:lnTo>
                          <a:pt x="626" y="0"/>
                        </a:lnTo>
                        <a:lnTo>
                          <a:pt x="618" y="8"/>
                        </a:lnTo>
                        <a:lnTo>
                          <a:pt x="591" y="7"/>
                        </a:lnTo>
                        <a:lnTo>
                          <a:pt x="591" y="17"/>
                        </a:lnTo>
                        <a:lnTo>
                          <a:pt x="606" y="31"/>
                        </a:lnTo>
                        <a:lnTo>
                          <a:pt x="582" y="57"/>
                        </a:lnTo>
                        <a:lnTo>
                          <a:pt x="595" y="81"/>
                        </a:lnTo>
                        <a:lnTo>
                          <a:pt x="582" y="96"/>
                        </a:lnTo>
                        <a:lnTo>
                          <a:pt x="568" y="82"/>
                        </a:lnTo>
                        <a:lnTo>
                          <a:pt x="524" y="82"/>
                        </a:lnTo>
                        <a:lnTo>
                          <a:pt x="514" y="72"/>
                        </a:lnTo>
                        <a:lnTo>
                          <a:pt x="491" y="95"/>
                        </a:lnTo>
                        <a:lnTo>
                          <a:pt x="491" y="120"/>
                        </a:lnTo>
                        <a:lnTo>
                          <a:pt x="459" y="152"/>
                        </a:lnTo>
                        <a:lnTo>
                          <a:pt x="448" y="142"/>
                        </a:lnTo>
                        <a:lnTo>
                          <a:pt x="423" y="161"/>
                        </a:lnTo>
                        <a:lnTo>
                          <a:pt x="408" y="208"/>
                        </a:lnTo>
                        <a:lnTo>
                          <a:pt x="388" y="208"/>
                        </a:lnTo>
                        <a:lnTo>
                          <a:pt x="381" y="214"/>
                        </a:lnTo>
                        <a:lnTo>
                          <a:pt x="403" y="256"/>
                        </a:lnTo>
                        <a:lnTo>
                          <a:pt x="362" y="314"/>
                        </a:lnTo>
                        <a:lnTo>
                          <a:pt x="345" y="314"/>
                        </a:lnTo>
                        <a:lnTo>
                          <a:pt x="330" y="327"/>
                        </a:lnTo>
                        <a:lnTo>
                          <a:pt x="339" y="346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8" name="Freeform 293"/>
                  <p:cNvSpPr>
                    <a:spLocks/>
                  </p:cNvSpPr>
                  <p:nvPr/>
                </p:nvSpPr>
                <p:spPr bwMode="auto">
                  <a:xfrm>
                    <a:off x="4342" y="2355"/>
                    <a:ext cx="68" cy="108"/>
                  </a:xfrm>
                  <a:custGeom>
                    <a:avLst/>
                    <a:gdLst/>
                    <a:ahLst/>
                    <a:cxnLst>
                      <a:cxn ang="0">
                        <a:pos x="77" y="0"/>
                      </a:cxn>
                      <a:cxn ang="0">
                        <a:pos x="44" y="0"/>
                      </a:cxn>
                      <a:cxn ang="0">
                        <a:pos x="44" y="14"/>
                      </a:cxn>
                      <a:cxn ang="0">
                        <a:pos x="9" y="48"/>
                      </a:cxn>
                      <a:cxn ang="0">
                        <a:pos x="7" y="62"/>
                      </a:cxn>
                      <a:cxn ang="0">
                        <a:pos x="7" y="98"/>
                      </a:cxn>
                      <a:cxn ang="0">
                        <a:pos x="16" y="106"/>
                      </a:cxn>
                      <a:cxn ang="0">
                        <a:pos x="0" y="122"/>
                      </a:cxn>
                      <a:cxn ang="0">
                        <a:pos x="0" y="129"/>
                      </a:cxn>
                      <a:cxn ang="0">
                        <a:pos x="27" y="119"/>
                      </a:cxn>
                      <a:cxn ang="0">
                        <a:pos x="27" y="106"/>
                      </a:cxn>
                      <a:cxn ang="0">
                        <a:pos x="52" y="83"/>
                      </a:cxn>
                      <a:cxn ang="0">
                        <a:pos x="52" y="66"/>
                      </a:cxn>
                      <a:cxn ang="0">
                        <a:pos x="69" y="66"/>
                      </a:cxn>
                      <a:cxn ang="0">
                        <a:pos x="69" y="58"/>
                      </a:cxn>
                      <a:cxn ang="0">
                        <a:pos x="65" y="49"/>
                      </a:cxn>
                      <a:cxn ang="0">
                        <a:pos x="70" y="21"/>
                      </a:cxn>
                      <a:cxn ang="0">
                        <a:pos x="81" y="21"/>
                      </a:cxn>
                      <a:cxn ang="0">
                        <a:pos x="77" y="0"/>
                      </a:cxn>
                    </a:cxnLst>
                    <a:rect l="0" t="0" r="r" b="b"/>
                    <a:pathLst>
                      <a:path w="81" h="129">
                        <a:moveTo>
                          <a:pt x="77" y="0"/>
                        </a:moveTo>
                        <a:lnTo>
                          <a:pt x="44" y="0"/>
                        </a:lnTo>
                        <a:lnTo>
                          <a:pt x="44" y="14"/>
                        </a:lnTo>
                        <a:lnTo>
                          <a:pt x="9" y="48"/>
                        </a:lnTo>
                        <a:lnTo>
                          <a:pt x="7" y="62"/>
                        </a:lnTo>
                        <a:lnTo>
                          <a:pt x="7" y="98"/>
                        </a:lnTo>
                        <a:lnTo>
                          <a:pt x="16" y="106"/>
                        </a:lnTo>
                        <a:lnTo>
                          <a:pt x="0" y="122"/>
                        </a:lnTo>
                        <a:lnTo>
                          <a:pt x="0" y="129"/>
                        </a:lnTo>
                        <a:lnTo>
                          <a:pt x="27" y="119"/>
                        </a:lnTo>
                        <a:lnTo>
                          <a:pt x="27" y="106"/>
                        </a:lnTo>
                        <a:lnTo>
                          <a:pt x="52" y="83"/>
                        </a:lnTo>
                        <a:lnTo>
                          <a:pt x="52" y="66"/>
                        </a:lnTo>
                        <a:lnTo>
                          <a:pt x="69" y="66"/>
                        </a:lnTo>
                        <a:lnTo>
                          <a:pt x="69" y="58"/>
                        </a:lnTo>
                        <a:lnTo>
                          <a:pt x="65" y="49"/>
                        </a:lnTo>
                        <a:lnTo>
                          <a:pt x="70" y="21"/>
                        </a:lnTo>
                        <a:lnTo>
                          <a:pt x="81" y="21"/>
                        </a:lnTo>
                        <a:lnTo>
                          <a:pt x="77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59" name="Freeform 294"/>
                  <p:cNvSpPr>
                    <a:spLocks/>
                  </p:cNvSpPr>
                  <p:nvPr/>
                </p:nvSpPr>
                <p:spPr bwMode="auto">
                  <a:xfrm>
                    <a:off x="4411" y="2343"/>
                    <a:ext cx="22" cy="16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8" y="0"/>
                      </a:cxn>
                      <a:cxn ang="0">
                        <a:pos x="26" y="8"/>
                      </a:cxn>
                      <a:cxn ang="0">
                        <a:pos x="6" y="20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26" h="20">
                        <a:moveTo>
                          <a:pt x="0" y="8"/>
                        </a:moveTo>
                        <a:lnTo>
                          <a:pt x="8" y="0"/>
                        </a:lnTo>
                        <a:lnTo>
                          <a:pt x="26" y="8"/>
                        </a:lnTo>
                        <a:lnTo>
                          <a:pt x="6" y="20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60" name="Freeform 295"/>
                  <p:cNvSpPr>
                    <a:spLocks/>
                  </p:cNvSpPr>
                  <p:nvPr/>
                </p:nvSpPr>
                <p:spPr bwMode="auto">
                  <a:xfrm>
                    <a:off x="4236" y="2414"/>
                    <a:ext cx="57" cy="121"/>
                  </a:xfrm>
                  <a:custGeom>
                    <a:avLst/>
                    <a:gdLst/>
                    <a:ahLst/>
                    <a:cxnLst>
                      <a:cxn ang="0">
                        <a:pos x="60" y="0"/>
                      </a:cxn>
                      <a:cxn ang="0">
                        <a:pos x="68" y="0"/>
                      </a:cxn>
                      <a:cxn ang="0">
                        <a:pos x="68" y="33"/>
                      </a:cxn>
                      <a:cxn ang="0">
                        <a:pos x="7" y="145"/>
                      </a:cxn>
                      <a:cxn ang="0">
                        <a:pos x="0" y="145"/>
                      </a:cxn>
                      <a:cxn ang="0">
                        <a:pos x="6" y="105"/>
                      </a:cxn>
                      <a:cxn ang="0">
                        <a:pos x="11" y="99"/>
                      </a:cxn>
                      <a:cxn ang="0">
                        <a:pos x="19" y="80"/>
                      </a:cxn>
                      <a:cxn ang="0">
                        <a:pos x="38" y="64"/>
                      </a:cxn>
                      <a:cxn ang="0">
                        <a:pos x="42" y="43"/>
                      </a:cxn>
                      <a:cxn ang="0">
                        <a:pos x="52" y="33"/>
                      </a:cxn>
                      <a:cxn ang="0">
                        <a:pos x="60" y="0"/>
                      </a:cxn>
                    </a:cxnLst>
                    <a:rect l="0" t="0" r="r" b="b"/>
                    <a:pathLst>
                      <a:path w="68" h="145">
                        <a:moveTo>
                          <a:pt x="60" y="0"/>
                        </a:moveTo>
                        <a:lnTo>
                          <a:pt x="68" y="0"/>
                        </a:lnTo>
                        <a:lnTo>
                          <a:pt x="68" y="33"/>
                        </a:lnTo>
                        <a:lnTo>
                          <a:pt x="7" y="145"/>
                        </a:lnTo>
                        <a:lnTo>
                          <a:pt x="0" y="145"/>
                        </a:lnTo>
                        <a:lnTo>
                          <a:pt x="6" y="105"/>
                        </a:lnTo>
                        <a:lnTo>
                          <a:pt x="11" y="99"/>
                        </a:lnTo>
                        <a:lnTo>
                          <a:pt x="19" y="80"/>
                        </a:lnTo>
                        <a:lnTo>
                          <a:pt x="38" y="64"/>
                        </a:lnTo>
                        <a:lnTo>
                          <a:pt x="42" y="43"/>
                        </a:lnTo>
                        <a:lnTo>
                          <a:pt x="52" y="33"/>
                        </a:lnTo>
                        <a:lnTo>
                          <a:pt x="60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61" name="Freeform 296"/>
                  <p:cNvSpPr>
                    <a:spLocks/>
                  </p:cNvSpPr>
                  <p:nvPr/>
                </p:nvSpPr>
                <p:spPr bwMode="auto">
                  <a:xfrm>
                    <a:off x="4132" y="2625"/>
                    <a:ext cx="25" cy="33"/>
                  </a:xfrm>
                  <a:custGeom>
                    <a:avLst/>
                    <a:gdLst/>
                    <a:ahLst/>
                    <a:cxnLst>
                      <a:cxn ang="0">
                        <a:pos x="12" y="2"/>
                      </a:cxn>
                      <a:cxn ang="0">
                        <a:pos x="0" y="0"/>
                      </a:cxn>
                      <a:cxn ang="0">
                        <a:pos x="0" y="29"/>
                      </a:cxn>
                      <a:cxn ang="0">
                        <a:pos x="11" y="39"/>
                      </a:cxn>
                      <a:cxn ang="0">
                        <a:pos x="29" y="35"/>
                      </a:cxn>
                      <a:cxn ang="0">
                        <a:pos x="31" y="16"/>
                      </a:cxn>
                      <a:cxn ang="0">
                        <a:pos x="12" y="2"/>
                      </a:cxn>
                    </a:cxnLst>
                    <a:rect l="0" t="0" r="r" b="b"/>
                    <a:pathLst>
                      <a:path w="31" h="39">
                        <a:moveTo>
                          <a:pt x="12" y="2"/>
                        </a:moveTo>
                        <a:lnTo>
                          <a:pt x="0" y="0"/>
                        </a:lnTo>
                        <a:lnTo>
                          <a:pt x="0" y="29"/>
                        </a:lnTo>
                        <a:lnTo>
                          <a:pt x="11" y="39"/>
                        </a:lnTo>
                        <a:lnTo>
                          <a:pt x="29" y="35"/>
                        </a:lnTo>
                        <a:lnTo>
                          <a:pt x="31" y="16"/>
                        </a:lnTo>
                        <a:lnTo>
                          <a:pt x="12" y="2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</p:grpSp>
            <p:grpSp>
              <p:nvGrpSpPr>
                <p:cNvPr id="13" name="Group 297"/>
                <p:cNvGrpSpPr>
                  <a:grpSpLocks/>
                </p:cNvGrpSpPr>
                <p:nvPr/>
              </p:nvGrpSpPr>
              <p:grpSpPr bwMode="auto">
                <a:xfrm>
                  <a:off x="6362" y="1439"/>
                  <a:ext cx="1634" cy="1818"/>
                  <a:chOff x="3644" y="915"/>
                  <a:chExt cx="1218" cy="1354"/>
                </a:xfrm>
                <a:grpFill/>
              </p:grpSpPr>
              <p:sp>
                <p:nvSpPr>
                  <p:cNvPr id="217" name="Freeform 298"/>
                  <p:cNvSpPr>
                    <a:spLocks/>
                  </p:cNvSpPr>
                  <p:nvPr/>
                </p:nvSpPr>
                <p:spPr bwMode="auto">
                  <a:xfrm>
                    <a:off x="3644" y="915"/>
                    <a:ext cx="1218" cy="1354"/>
                  </a:xfrm>
                  <a:custGeom>
                    <a:avLst/>
                    <a:gdLst/>
                    <a:ahLst/>
                    <a:cxnLst>
                      <a:cxn ang="0">
                        <a:pos x="1180" y="327"/>
                      </a:cxn>
                      <a:cxn ang="0">
                        <a:pos x="1260" y="187"/>
                      </a:cxn>
                      <a:cxn ang="0">
                        <a:pos x="1384" y="260"/>
                      </a:cxn>
                      <a:cxn ang="0">
                        <a:pos x="1419" y="142"/>
                      </a:cxn>
                      <a:cxn ang="0">
                        <a:pos x="1452" y="98"/>
                      </a:cxn>
                      <a:cxn ang="0">
                        <a:pos x="1363" y="25"/>
                      </a:cxn>
                      <a:cxn ang="0">
                        <a:pos x="1310" y="40"/>
                      </a:cxn>
                      <a:cxn ang="0">
                        <a:pos x="1291" y="24"/>
                      </a:cxn>
                      <a:cxn ang="0">
                        <a:pos x="1219" y="91"/>
                      </a:cxn>
                      <a:cxn ang="0">
                        <a:pos x="1228" y="1"/>
                      </a:cxn>
                      <a:cxn ang="0">
                        <a:pos x="1175" y="35"/>
                      </a:cxn>
                      <a:cxn ang="0">
                        <a:pos x="1131" y="161"/>
                      </a:cxn>
                      <a:cxn ang="0">
                        <a:pos x="1090" y="129"/>
                      </a:cxn>
                      <a:cxn ang="0">
                        <a:pos x="1061" y="152"/>
                      </a:cxn>
                      <a:cxn ang="0">
                        <a:pos x="1010" y="188"/>
                      </a:cxn>
                      <a:cxn ang="0">
                        <a:pos x="960" y="238"/>
                      </a:cxn>
                      <a:cxn ang="0">
                        <a:pos x="888" y="256"/>
                      </a:cxn>
                      <a:cxn ang="0">
                        <a:pos x="810" y="363"/>
                      </a:cxn>
                      <a:cxn ang="0">
                        <a:pos x="787" y="436"/>
                      </a:cxn>
                      <a:cxn ang="0">
                        <a:pos x="730" y="461"/>
                      </a:cxn>
                      <a:cxn ang="0">
                        <a:pos x="744" y="488"/>
                      </a:cxn>
                      <a:cxn ang="0">
                        <a:pos x="716" y="522"/>
                      </a:cxn>
                      <a:cxn ang="0">
                        <a:pos x="661" y="569"/>
                      </a:cxn>
                      <a:cxn ang="0">
                        <a:pos x="641" y="649"/>
                      </a:cxn>
                      <a:cxn ang="0">
                        <a:pos x="576" y="732"/>
                      </a:cxn>
                      <a:cxn ang="0">
                        <a:pos x="568" y="764"/>
                      </a:cxn>
                      <a:cxn ang="0">
                        <a:pos x="522" y="779"/>
                      </a:cxn>
                      <a:cxn ang="0">
                        <a:pos x="477" y="836"/>
                      </a:cxn>
                      <a:cxn ang="0">
                        <a:pos x="440" y="946"/>
                      </a:cxn>
                      <a:cxn ang="0">
                        <a:pos x="489" y="928"/>
                      </a:cxn>
                      <a:cxn ang="0">
                        <a:pos x="398" y="946"/>
                      </a:cxn>
                      <a:cxn ang="0">
                        <a:pos x="299" y="993"/>
                      </a:cxn>
                      <a:cxn ang="0">
                        <a:pos x="256" y="1012"/>
                      </a:cxn>
                      <a:cxn ang="0">
                        <a:pos x="273" y="1037"/>
                      </a:cxn>
                      <a:cxn ang="0">
                        <a:pos x="172" y="1047"/>
                      </a:cxn>
                      <a:cxn ang="0">
                        <a:pos x="199" y="1097"/>
                      </a:cxn>
                      <a:cxn ang="0">
                        <a:pos x="118" y="1082"/>
                      </a:cxn>
                      <a:cxn ang="0">
                        <a:pos x="175" y="1137"/>
                      </a:cxn>
                      <a:cxn ang="0">
                        <a:pos x="108" y="1179"/>
                      </a:cxn>
                      <a:cxn ang="0">
                        <a:pos x="129" y="1223"/>
                      </a:cxn>
                      <a:cxn ang="0">
                        <a:pos x="206" y="1216"/>
                      </a:cxn>
                      <a:cxn ang="0">
                        <a:pos x="166" y="1253"/>
                      </a:cxn>
                      <a:cxn ang="0">
                        <a:pos x="67" y="1264"/>
                      </a:cxn>
                      <a:cxn ang="0">
                        <a:pos x="85" y="1276"/>
                      </a:cxn>
                      <a:cxn ang="0">
                        <a:pos x="34" y="1300"/>
                      </a:cxn>
                      <a:cxn ang="0">
                        <a:pos x="100" y="1319"/>
                      </a:cxn>
                      <a:cxn ang="0">
                        <a:pos x="131" y="1313"/>
                      </a:cxn>
                      <a:cxn ang="0">
                        <a:pos x="86" y="1379"/>
                      </a:cxn>
                      <a:cxn ang="0">
                        <a:pos x="18" y="1404"/>
                      </a:cxn>
                      <a:cxn ang="0">
                        <a:pos x="51" y="1425"/>
                      </a:cxn>
                      <a:cxn ang="0">
                        <a:pos x="67" y="1455"/>
                      </a:cxn>
                      <a:cxn ang="0">
                        <a:pos x="65" y="1506"/>
                      </a:cxn>
                      <a:cxn ang="0">
                        <a:pos x="75" y="1601"/>
                      </a:cxn>
                      <a:cxn ang="0">
                        <a:pos x="261" y="1557"/>
                      </a:cxn>
                      <a:cxn ang="0">
                        <a:pos x="306" y="1518"/>
                      </a:cxn>
                      <a:cxn ang="0">
                        <a:pos x="359" y="1464"/>
                      </a:cxn>
                      <a:cxn ang="0">
                        <a:pos x="396" y="1521"/>
                      </a:cxn>
                      <a:cxn ang="0">
                        <a:pos x="450" y="1436"/>
                      </a:cxn>
                      <a:cxn ang="0">
                        <a:pos x="503" y="1206"/>
                      </a:cxn>
                      <a:cxn ang="0">
                        <a:pos x="626" y="922"/>
                      </a:cxn>
                      <a:cxn ang="0">
                        <a:pos x="711" y="650"/>
                      </a:cxn>
                      <a:cxn ang="0">
                        <a:pos x="820" y="439"/>
                      </a:cxn>
                      <a:cxn ang="0">
                        <a:pos x="992" y="359"/>
                      </a:cxn>
                    </a:cxnLst>
                    <a:rect l="0" t="0" r="r" b="b"/>
                    <a:pathLst>
                      <a:path w="1458" h="1623">
                        <a:moveTo>
                          <a:pt x="1023" y="278"/>
                        </a:moveTo>
                        <a:lnTo>
                          <a:pt x="1023" y="261"/>
                        </a:lnTo>
                        <a:lnTo>
                          <a:pt x="1062" y="261"/>
                        </a:lnTo>
                        <a:lnTo>
                          <a:pt x="1093" y="307"/>
                        </a:lnTo>
                        <a:lnTo>
                          <a:pt x="1127" y="324"/>
                        </a:lnTo>
                        <a:lnTo>
                          <a:pt x="1156" y="324"/>
                        </a:lnTo>
                        <a:lnTo>
                          <a:pt x="1162" y="311"/>
                        </a:lnTo>
                        <a:lnTo>
                          <a:pt x="1180" y="311"/>
                        </a:lnTo>
                        <a:lnTo>
                          <a:pt x="1180" y="327"/>
                        </a:lnTo>
                        <a:lnTo>
                          <a:pt x="1207" y="354"/>
                        </a:lnTo>
                        <a:lnTo>
                          <a:pt x="1230" y="332"/>
                        </a:lnTo>
                        <a:lnTo>
                          <a:pt x="1221" y="323"/>
                        </a:lnTo>
                        <a:lnTo>
                          <a:pt x="1234" y="309"/>
                        </a:lnTo>
                        <a:lnTo>
                          <a:pt x="1240" y="304"/>
                        </a:lnTo>
                        <a:lnTo>
                          <a:pt x="1240" y="229"/>
                        </a:lnTo>
                        <a:lnTo>
                          <a:pt x="1250" y="218"/>
                        </a:lnTo>
                        <a:lnTo>
                          <a:pt x="1250" y="198"/>
                        </a:lnTo>
                        <a:lnTo>
                          <a:pt x="1260" y="187"/>
                        </a:lnTo>
                        <a:lnTo>
                          <a:pt x="1260" y="172"/>
                        </a:lnTo>
                        <a:lnTo>
                          <a:pt x="1303" y="172"/>
                        </a:lnTo>
                        <a:lnTo>
                          <a:pt x="1338" y="137"/>
                        </a:lnTo>
                        <a:lnTo>
                          <a:pt x="1355" y="156"/>
                        </a:lnTo>
                        <a:lnTo>
                          <a:pt x="1377" y="176"/>
                        </a:lnTo>
                        <a:lnTo>
                          <a:pt x="1377" y="204"/>
                        </a:lnTo>
                        <a:lnTo>
                          <a:pt x="1363" y="218"/>
                        </a:lnTo>
                        <a:lnTo>
                          <a:pt x="1363" y="239"/>
                        </a:lnTo>
                        <a:lnTo>
                          <a:pt x="1384" y="260"/>
                        </a:lnTo>
                        <a:lnTo>
                          <a:pt x="1392" y="250"/>
                        </a:lnTo>
                        <a:lnTo>
                          <a:pt x="1392" y="218"/>
                        </a:lnTo>
                        <a:lnTo>
                          <a:pt x="1421" y="188"/>
                        </a:lnTo>
                        <a:lnTo>
                          <a:pt x="1433" y="188"/>
                        </a:lnTo>
                        <a:lnTo>
                          <a:pt x="1433" y="172"/>
                        </a:lnTo>
                        <a:lnTo>
                          <a:pt x="1454" y="172"/>
                        </a:lnTo>
                        <a:lnTo>
                          <a:pt x="1454" y="149"/>
                        </a:lnTo>
                        <a:lnTo>
                          <a:pt x="1429" y="149"/>
                        </a:lnTo>
                        <a:lnTo>
                          <a:pt x="1419" y="142"/>
                        </a:lnTo>
                        <a:lnTo>
                          <a:pt x="1409" y="142"/>
                        </a:lnTo>
                        <a:lnTo>
                          <a:pt x="1378" y="137"/>
                        </a:lnTo>
                        <a:lnTo>
                          <a:pt x="1355" y="121"/>
                        </a:lnTo>
                        <a:lnTo>
                          <a:pt x="1355" y="118"/>
                        </a:lnTo>
                        <a:lnTo>
                          <a:pt x="1397" y="120"/>
                        </a:lnTo>
                        <a:lnTo>
                          <a:pt x="1404" y="126"/>
                        </a:lnTo>
                        <a:lnTo>
                          <a:pt x="1431" y="126"/>
                        </a:lnTo>
                        <a:lnTo>
                          <a:pt x="1436" y="103"/>
                        </a:lnTo>
                        <a:lnTo>
                          <a:pt x="1452" y="98"/>
                        </a:lnTo>
                        <a:lnTo>
                          <a:pt x="1458" y="83"/>
                        </a:lnTo>
                        <a:lnTo>
                          <a:pt x="1450" y="68"/>
                        </a:lnTo>
                        <a:lnTo>
                          <a:pt x="1431" y="68"/>
                        </a:lnTo>
                        <a:lnTo>
                          <a:pt x="1431" y="51"/>
                        </a:lnTo>
                        <a:lnTo>
                          <a:pt x="1413" y="51"/>
                        </a:lnTo>
                        <a:lnTo>
                          <a:pt x="1413" y="33"/>
                        </a:lnTo>
                        <a:lnTo>
                          <a:pt x="1389" y="33"/>
                        </a:lnTo>
                        <a:lnTo>
                          <a:pt x="1389" y="25"/>
                        </a:lnTo>
                        <a:lnTo>
                          <a:pt x="1363" y="25"/>
                        </a:lnTo>
                        <a:lnTo>
                          <a:pt x="1357" y="17"/>
                        </a:lnTo>
                        <a:lnTo>
                          <a:pt x="1341" y="17"/>
                        </a:lnTo>
                        <a:lnTo>
                          <a:pt x="1331" y="27"/>
                        </a:lnTo>
                        <a:lnTo>
                          <a:pt x="1331" y="75"/>
                        </a:lnTo>
                        <a:lnTo>
                          <a:pt x="1307" y="75"/>
                        </a:lnTo>
                        <a:lnTo>
                          <a:pt x="1307" y="66"/>
                        </a:lnTo>
                        <a:lnTo>
                          <a:pt x="1322" y="51"/>
                        </a:lnTo>
                        <a:lnTo>
                          <a:pt x="1322" y="40"/>
                        </a:lnTo>
                        <a:lnTo>
                          <a:pt x="1310" y="40"/>
                        </a:lnTo>
                        <a:lnTo>
                          <a:pt x="1310" y="31"/>
                        </a:lnTo>
                        <a:lnTo>
                          <a:pt x="1322" y="31"/>
                        </a:lnTo>
                        <a:lnTo>
                          <a:pt x="1337" y="16"/>
                        </a:lnTo>
                        <a:lnTo>
                          <a:pt x="1337" y="2"/>
                        </a:lnTo>
                        <a:lnTo>
                          <a:pt x="1291" y="2"/>
                        </a:lnTo>
                        <a:lnTo>
                          <a:pt x="1291" y="7"/>
                        </a:lnTo>
                        <a:lnTo>
                          <a:pt x="1272" y="7"/>
                        </a:lnTo>
                        <a:lnTo>
                          <a:pt x="1269" y="24"/>
                        </a:lnTo>
                        <a:lnTo>
                          <a:pt x="1291" y="24"/>
                        </a:lnTo>
                        <a:lnTo>
                          <a:pt x="1291" y="32"/>
                        </a:lnTo>
                        <a:lnTo>
                          <a:pt x="1279" y="32"/>
                        </a:lnTo>
                        <a:lnTo>
                          <a:pt x="1259" y="97"/>
                        </a:lnTo>
                        <a:lnTo>
                          <a:pt x="1253" y="97"/>
                        </a:lnTo>
                        <a:lnTo>
                          <a:pt x="1254" y="35"/>
                        </a:lnTo>
                        <a:lnTo>
                          <a:pt x="1248" y="35"/>
                        </a:lnTo>
                        <a:lnTo>
                          <a:pt x="1237" y="51"/>
                        </a:lnTo>
                        <a:lnTo>
                          <a:pt x="1234" y="77"/>
                        </a:lnTo>
                        <a:lnTo>
                          <a:pt x="1219" y="91"/>
                        </a:lnTo>
                        <a:lnTo>
                          <a:pt x="1217" y="140"/>
                        </a:lnTo>
                        <a:lnTo>
                          <a:pt x="1191" y="141"/>
                        </a:lnTo>
                        <a:lnTo>
                          <a:pt x="1211" y="101"/>
                        </a:lnTo>
                        <a:lnTo>
                          <a:pt x="1211" y="82"/>
                        </a:lnTo>
                        <a:lnTo>
                          <a:pt x="1230" y="44"/>
                        </a:lnTo>
                        <a:lnTo>
                          <a:pt x="1222" y="35"/>
                        </a:lnTo>
                        <a:lnTo>
                          <a:pt x="1238" y="17"/>
                        </a:lnTo>
                        <a:lnTo>
                          <a:pt x="1224" y="12"/>
                        </a:lnTo>
                        <a:lnTo>
                          <a:pt x="1228" y="1"/>
                        </a:lnTo>
                        <a:lnTo>
                          <a:pt x="1211" y="0"/>
                        </a:lnTo>
                        <a:lnTo>
                          <a:pt x="1207" y="13"/>
                        </a:lnTo>
                        <a:lnTo>
                          <a:pt x="1195" y="15"/>
                        </a:lnTo>
                        <a:lnTo>
                          <a:pt x="1197" y="25"/>
                        </a:lnTo>
                        <a:lnTo>
                          <a:pt x="1210" y="32"/>
                        </a:lnTo>
                        <a:lnTo>
                          <a:pt x="1201" y="42"/>
                        </a:lnTo>
                        <a:lnTo>
                          <a:pt x="1187" y="42"/>
                        </a:lnTo>
                        <a:lnTo>
                          <a:pt x="1187" y="35"/>
                        </a:lnTo>
                        <a:lnTo>
                          <a:pt x="1175" y="35"/>
                        </a:lnTo>
                        <a:lnTo>
                          <a:pt x="1175" y="43"/>
                        </a:lnTo>
                        <a:lnTo>
                          <a:pt x="1164" y="44"/>
                        </a:lnTo>
                        <a:lnTo>
                          <a:pt x="1164" y="62"/>
                        </a:lnTo>
                        <a:lnTo>
                          <a:pt x="1175" y="64"/>
                        </a:lnTo>
                        <a:lnTo>
                          <a:pt x="1182" y="75"/>
                        </a:lnTo>
                        <a:lnTo>
                          <a:pt x="1168" y="75"/>
                        </a:lnTo>
                        <a:lnTo>
                          <a:pt x="1123" y="134"/>
                        </a:lnTo>
                        <a:lnTo>
                          <a:pt x="1123" y="151"/>
                        </a:lnTo>
                        <a:lnTo>
                          <a:pt x="1131" y="161"/>
                        </a:lnTo>
                        <a:lnTo>
                          <a:pt x="1136" y="165"/>
                        </a:lnTo>
                        <a:lnTo>
                          <a:pt x="1123" y="175"/>
                        </a:lnTo>
                        <a:lnTo>
                          <a:pt x="1119" y="171"/>
                        </a:lnTo>
                        <a:lnTo>
                          <a:pt x="1116" y="164"/>
                        </a:lnTo>
                        <a:lnTo>
                          <a:pt x="1110" y="153"/>
                        </a:lnTo>
                        <a:lnTo>
                          <a:pt x="1104" y="148"/>
                        </a:lnTo>
                        <a:lnTo>
                          <a:pt x="1090" y="156"/>
                        </a:lnTo>
                        <a:lnTo>
                          <a:pt x="1101" y="136"/>
                        </a:lnTo>
                        <a:lnTo>
                          <a:pt x="1090" y="129"/>
                        </a:lnTo>
                        <a:lnTo>
                          <a:pt x="1081" y="138"/>
                        </a:lnTo>
                        <a:lnTo>
                          <a:pt x="1074" y="132"/>
                        </a:lnTo>
                        <a:lnTo>
                          <a:pt x="1081" y="124"/>
                        </a:lnTo>
                        <a:lnTo>
                          <a:pt x="1067" y="117"/>
                        </a:lnTo>
                        <a:lnTo>
                          <a:pt x="1054" y="130"/>
                        </a:lnTo>
                        <a:lnTo>
                          <a:pt x="1035" y="121"/>
                        </a:lnTo>
                        <a:lnTo>
                          <a:pt x="1026" y="137"/>
                        </a:lnTo>
                        <a:lnTo>
                          <a:pt x="1049" y="155"/>
                        </a:lnTo>
                        <a:lnTo>
                          <a:pt x="1061" y="152"/>
                        </a:lnTo>
                        <a:lnTo>
                          <a:pt x="1073" y="164"/>
                        </a:lnTo>
                        <a:lnTo>
                          <a:pt x="1065" y="173"/>
                        </a:lnTo>
                        <a:lnTo>
                          <a:pt x="1070" y="179"/>
                        </a:lnTo>
                        <a:lnTo>
                          <a:pt x="1053" y="176"/>
                        </a:lnTo>
                        <a:lnTo>
                          <a:pt x="1043" y="172"/>
                        </a:lnTo>
                        <a:lnTo>
                          <a:pt x="1019" y="172"/>
                        </a:lnTo>
                        <a:lnTo>
                          <a:pt x="1011" y="167"/>
                        </a:lnTo>
                        <a:lnTo>
                          <a:pt x="1004" y="173"/>
                        </a:lnTo>
                        <a:lnTo>
                          <a:pt x="1010" y="188"/>
                        </a:lnTo>
                        <a:lnTo>
                          <a:pt x="997" y="199"/>
                        </a:lnTo>
                        <a:lnTo>
                          <a:pt x="1000" y="238"/>
                        </a:lnTo>
                        <a:lnTo>
                          <a:pt x="985" y="260"/>
                        </a:lnTo>
                        <a:lnTo>
                          <a:pt x="988" y="227"/>
                        </a:lnTo>
                        <a:lnTo>
                          <a:pt x="989" y="204"/>
                        </a:lnTo>
                        <a:lnTo>
                          <a:pt x="989" y="179"/>
                        </a:lnTo>
                        <a:lnTo>
                          <a:pt x="973" y="190"/>
                        </a:lnTo>
                        <a:lnTo>
                          <a:pt x="964" y="239"/>
                        </a:lnTo>
                        <a:lnTo>
                          <a:pt x="960" y="238"/>
                        </a:lnTo>
                        <a:lnTo>
                          <a:pt x="960" y="191"/>
                        </a:lnTo>
                        <a:lnTo>
                          <a:pt x="927" y="206"/>
                        </a:lnTo>
                        <a:lnTo>
                          <a:pt x="925" y="237"/>
                        </a:lnTo>
                        <a:lnTo>
                          <a:pt x="915" y="234"/>
                        </a:lnTo>
                        <a:lnTo>
                          <a:pt x="914" y="247"/>
                        </a:lnTo>
                        <a:lnTo>
                          <a:pt x="918" y="251"/>
                        </a:lnTo>
                        <a:lnTo>
                          <a:pt x="903" y="254"/>
                        </a:lnTo>
                        <a:lnTo>
                          <a:pt x="905" y="238"/>
                        </a:lnTo>
                        <a:lnTo>
                          <a:pt x="888" y="256"/>
                        </a:lnTo>
                        <a:lnTo>
                          <a:pt x="888" y="273"/>
                        </a:lnTo>
                        <a:lnTo>
                          <a:pt x="884" y="281"/>
                        </a:lnTo>
                        <a:lnTo>
                          <a:pt x="871" y="286"/>
                        </a:lnTo>
                        <a:lnTo>
                          <a:pt x="857" y="308"/>
                        </a:lnTo>
                        <a:lnTo>
                          <a:pt x="852" y="321"/>
                        </a:lnTo>
                        <a:lnTo>
                          <a:pt x="833" y="323"/>
                        </a:lnTo>
                        <a:lnTo>
                          <a:pt x="821" y="334"/>
                        </a:lnTo>
                        <a:lnTo>
                          <a:pt x="821" y="356"/>
                        </a:lnTo>
                        <a:lnTo>
                          <a:pt x="810" y="363"/>
                        </a:lnTo>
                        <a:lnTo>
                          <a:pt x="814" y="371"/>
                        </a:lnTo>
                        <a:lnTo>
                          <a:pt x="837" y="371"/>
                        </a:lnTo>
                        <a:lnTo>
                          <a:pt x="861" y="358"/>
                        </a:lnTo>
                        <a:lnTo>
                          <a:pt x="849" y="383"/>
                        </a:lnTo>
                        <a:lnTo>
                          <a:pt x="805" y="383"/>
                        </a:lnTo>
                        <a:lnTo>
                          <a:pt x="802" y="393"/>
                        </a:lnTo>
                        <a:lnTo>
                          <a:pt x="797" y="393"/>
                        </a:lnTo>
                        <a:lnTo>
                          <a:pt x="798" y="436"/>
                        </a:lnTo>
                        <a:lnTo>
                          <a:pt x="787" y="436"/>
                        </a:lnTo>
                        <a:lnTo>
                          <a:pt x="789" y="395"/>
                        </a:lnTo>
                        <a:lnTo>
                          <a:pt x="779" y="395"/>
                        </a:lnTo>
                        <a:lnTo>
                          <a:pt x="777" y="412"/>
                        </a:lnTo>
                        <a:lnTo>
                          <a:pt x="765" y="409"/>
                        </a:lnTo>
                        <a:lnTo>
                          <a:pt x="755" y="418"/>
                        </a:lnTo>
                        <a:lnTo>
                          <a:pt x="743" y="418"/>
                        </a:lnTo>
                        <a:lnTo>
                          <a:pt x="736" y="435"/>
                        </a:lnTo>
                        <a:lnTo>
                          <a:pt x="742" y="439"/>
                        </a:lnTo>
                        <a:lnTo>
                          <a:pt x="730" y="461"/>
                        </a:lnTo>
                        <a:lnTo>
                          <a:pt x="739" y="461"/>
                        </a:lnTo>
                        <a:lnTo>
                          <a:pt x="754" y="445"/>
                        </a:lnTo>
                        <a:lnTo>
                          <a:pt x="765" y="449"/>
                        </a:lnTo>
                        <a:lnTo>
                          <a:pt x="766" y="455"/>
                        </a:lnTo>
                        <a:lnTo>
                          <a:pt x="752" y="461"/>
                        </a:lnTo>
                        <a:lnTo>
                          <a:pt x="746" y="474"/>
                        </a:lnTo>
                        <a:lnTo>
                          <a:pt x="756" y="483"/>
                        </a:lnTo>
                        <a:lnTo>
                          <a:pt x="755" y="490"/>
                        </a:lnTo>
                        <a:lnTo>
                          <a:pt x="744" y="488"/>
                        </a:lnTo>
                        <a:lnTo>
                          <a:pt x="739" y="480"/>
                        </a:lnTo>
                        <a:lnTo>
                          <a:pt x="720" y="480"/>
                        </a:lnTo>
                        <a:lnTo>
                          <a:pt x="703" y="510"/>
                        </a:lnTo>
                        <a:lnTo>
                          <a:pt x="703" y="518"/>
                        </a:lnTo>
                        <a:lnTo>
                          <a:pt x="711" y="510"/>
                        </a:lnTo>
                        <a:lnTo>
                          <a:pt x="754" y="527"/>
                        </a:lnTo>
                        <a:lnTo>
                          <a:pt x="750" y="542"/>
                        </a:lnTo>
                        <a:lnTo>
                          <a:pt x="746" y="533"/>
                        </a:lnTo>
                        <a:lnTo>
                          <a:pt x="716" y="522"/>
                        </a:lnTo>
                        <a:lnTo>
                          <a:pt x="700" y="526"/>
                        </a:lnTo>
                        <a:lnTo>
                          <a:pt x="693" y="541"/>
                        </a:lnTo>
                        <a:lnTo>
                          <a:pt x="684" y="541"/>
                        </a:lnTo>
                        <a:lnTo>
                          <a:pt x="685" y="527"/>
                        </a:lnTo>
                        <a:lnTo>
                          <a:pt x="673" y="529"/>
                        </a:lnTo>
                        <a:lnTo>
                          <a:pt x="673" y="546"/>
                        </a:lnTo>
                        <a:lnTo>
                          <a:pt x="646" y="554"/>
                        </a:lnTo>
                        <a:lnTo>
                          <a:pt x="645" y="560"/>
                        </a:lnTo>
                        <a:lnTo>
                          <a:pt x="661" y="569"/>
                        </a:lnTo>
                        <a:lnTo>
                          <a:pt x="639" y="569"/>
                        </a:lnTo>
                        <a:lnTo>
                          <a:pt x="622" y="604"/>
                        </a:lnTo>
                        <a:lnTo>
                          <a:pt x="611" y="604"/>
                        </a:lnTo>
                        <a:lnTo>
                          <a:pt x="608" y="626"/>
                        </a:lnTo>
                        <a:lnTo>
                          <a:pt x="629" y="626"/>
                        </a:lnTo>
                        <a:lnTo>
                          <a:pt x="635" y="635"/>
                        </a:lnTo>
                        <a:lnTo>
                          <a:pt x="658" y="630"/>
                        </a:lnTo>
                        <a:lnTo>
                          <a:pt x="662" y="634"/>
                        </a:lnTo>
                        <a:lnTo>
                          <a:pt x="641" y="649"/>
                        </a:lnTo>
                        <a:lnTo>
                          <a:pt x="631" y="639"/>
                        </a:lnTo>
                        <a:lnTo>
                          <a:pt x="607" y="646"/>
                        </a:lnTo>
                        <a:lnTo>
                          <a:pt x="600" y="655"/>
                        </a:lnTo>
                        <a:lnTo>
                          <a:pt x="606" y="662"/>
                        </a:lnTo>
                        <a:lnTo>
                          <a:pt x="604" y="674"/>
                        </a:lnTo>
                        <a:lnTo>
                          <a:pt x="594" y="674"/>
                        </a:lnTo>
                        <a:lnTo>
                          <a:pt x="575" y="709"/>
                        </a:lnTo>
                        <a:lnTo>
                          <a:pt x="580" y="714"/>
                        </a:lnTo>
                        <a:lnTo>
                          <a:pt x="576" y="732"/>
                        </a:lnTo>
                        <a:lnTo>
                          <a:pt x="567" y="709"/>
                        </a:lnTo>
                        <a:lnTo>
                          <a:pt x="553" y="727"/>
                        </a:lnTo>
                        <a:lnTo>
                          <a:pt x="556" y="743"/>
                        </a:lnTo>
                        <a:lnTo>
                          <a:pt x="546" y="755"/>
                        </a:lnTo>
                        <a:lnTo>
                          <a:pt x="552" y="759"/>
                        </a:lnTo>
                        <a:lnTo>
                          <a:pt x="560" y="751"/>
                        </a:lnTo>
                        <a:lnTo>
                          <a:pt x="565" y="756"/>
                        </a:lnTo>
                        <a:lnTo>
                          <a:pt x="563" y="762"/>
                        </a:lnTo>
                        <a:lnTo>
                          <a:pt x="568" y="764"/>
                        </a:lnTo>
                        <a:lnTo>
                          <a:pt x="575" y="758"/>
                        </a:lnTo>
                        <a:lnTo>
                          <a:pt x="586" y="764"/>
                        </a:lnTo>
                        <a:lnTo>
                          <a:pt x="568" y="780"/>
                        </a:lnTo>
                        <a:lnTo>
                          <a:pt x="557" y="779"/>
                        </a:lnTo>
                        <a:lnTo>
                          <a:pt x="555" y="787"/>
                        </a:lnTo>
                        <a:lnTo>
                          <a:pt x="544" y="783"/>
                        </a:lnTo>
                        <a:lnTo>
                          <a:pt x="555" y="764"/>
                        </a:lnTo>
                        <a:lnTo>
                          <a:pt x="537" y="764"/>
                        </a:lnTo>
                        <a:lnTo>
                          <a:pt x="522" y="779"/>
                        </a:lnTo>
                        <a:lnTo>
                          <a:pt x="501" y="801"/>
                        </a:lnTo>
                        <a:lnTo>
                          <a:pt x="503" y="810"/>
                        </a:lnTo>
                        <a:lnTo>
                          <a:pt x="526" y="801"/>
                        </a:lnTo>
                        <a:lnTo>
                          <a:pt x="521" y="811"/>
                        </a:lnTo>
                        <a:lnTo>
                          <a:pt x="489" y="826"/>
                        </a:lnTo>
                        <a:lnTo>
                          <a:pt x="489" y="840"/>
                        </a:lnTo>
                        <a:lnTo>
                          <a:pt x="498" y="849"/>
                        </a:lnTo>
                        <a:lnTo>
                          <a:pt x="485" y="867"/>
                        </a:lnTo>
                        <a:lnTo>
                          <a:pt x="477" y="836"/>
                        </a:lnTo>
                        <a:lnTo>
                          <a:pt x="451" y="842"/>
                        </a:lnTo>
                        <a:lnTo>
                          <a:pt x="425" y="884"/>
                        </a:lnTo>
                        <a:lnTo>
                          <a:pt x="419" y="911"/>
                        </a:lnTo>
                        <a:lnTo>
                          <a:pt x="394" y="910"/>
                        </a:lnTo>
                        <a:lnTo>
                          <a:pt x="386" y="931"/>
                        </a:lnTo>
                        <a:lnTo>
                          <a:pt x="416" y="937"/>
                        </a:lnTo>
                        <a:lnTo>
                          <a:pt x="405" y="943"/>
                        </a:lnTo>
                        <a:lnTo>
                          <a:pt x="412" y="958"/>
                        </a:lnTo>
                        <a:lnTo>
                          <a:pt x="440" y="946"/>
                        </a:lnTo>
                        <a:lnTo>
                          <a:pt x="455" y="939"/>
                        </a:lnTo>
                        <a:lnTo>
                          <a:pt x="455" y="927"/>
                        </a:lnTo>
                        <a:lnTo>
                          <a:pt x="443" y="927"/>
                        </a:lnTo>
                        <a:lnTo>
                          <a:pt x="481" y="899"/>
                        </a:lnTo>
                        <a:lnTo>
                          <a:pt x="499" y="902"/>
                        </a:lnTo>
                        <a:lnTo>
                          <a:pt x="494" y="907"/>
                        </a:lnTo>
                        <a:lnTo>
                          <a:pt x="477" y="910"/>
                        </a:lnTo>
                        <a:lnTo>
                          <a:pt x="475" y="927"/>
                        </a:lnTo>
                        <a:lnTo>
                          <a:pt x="489" y="928"/>
                        </a:lnTo>
                        <a:lnTo>
                          <a:pt x="485" y="938"/>
                        </a:lnTo>
                        <a:lnTo>
                          <a:pt x="436" y="955"/>
                        </a:lnTo>
                        <a:lnTo>
                          <a:pt x="454" y="959"/>
                        </a:lnTo>
                        <a:lnTo>
                          <a:pt x="448" y="969"/>
                        </a:lnTo>
                        <a:lnTo>
                          <a:pt x="411" y="969"/>
                        </a:lnTo>
                        <a:lnTo>
                          <a:pt x="411" y="985"/>
                        </a:lnTo>
                        <a:lnTo>
                          <a:pt x="400" y="985"/>
                        </a:lnTo>
                        <a:lnTo>
                          <a:pt x="405" y="961"/>
                        </a:lnTo>
                        <a:lnTo>
                          <a:pt x="398" y="946"/>
                        </a:lnTo>
                        <a:lnTo>
                          <a:pt x="362" y="955"/>
                        </a:lnTo>
                        <a:lnTo>
                          <a:pt x="358" y="970"/>
                        </a:lnTo>
                        <a:lnTo>
                          <a:pt x="351" y="970"/>
                        </a:lnTo>
                        <a:lnTo>
                          <a:pt x="351" y="965"/>
                        </a:lnTo>
                        <a:lnTo>
                          <a:pt x="328" y="965"/>
                        </a:lnTo>
                        <a:lnTo>
                          <a:pt x="328" y="972"/>
                        </a:lnTo>
                        <a:lnTo>
                          <a:pt x="315" y="976"/>
                        </a:lnTo>
                        <a:lnTo>
                          <a:pt x="315" y="993"/>
                        </a:lnTo>
                        <a:lnTo>
                          <a:pt x="299" y="993"/>
                        </a:lnTo>
                        <a:lnTo>
                          <a:pt x="299" y="1004"/>
                        </a:lnTo>
                        <a:lnTo>
                          <a:pt x="311" y="1027"/>
                        </a:lnTo>
                        <a:lnTo>
                          <a:pt x="306" y="1027"/>
                        </a:lnTo>
                        <a:lnTo>
                          <a:pt x="281" y="994"/>
                        </a:lnTo>
                        <a:lnTo>
                          <a:pt x="281" y="1013"/>
                        </a:lnTo>
                        <a:lnTo>
                          <a:pt x="303" y="1040"/>
                        </a:lnTo>
                        <a:lnTo>
                          <a:pt x="299" y="1044"/>
                        </a:lnTo>
                        <a:lnTo>
                          <a:pt x="272" y="1013"/>
                        </a:lnTo>
                        <a:lnTo>
                          <a:pt x="256" y="1012"/>
                        </a:lnTo>
                        <a:lnTo>
                          <a:pt x="258" y="996"/>
                        </a:lnTo>
                        <a:lnTo>
                          <a:pt x="244" y="993"/>
                        </a:lnTo>
                        <a:lnTo>
                          <a:pt x="241" y="998"/>
                        </a:lnTo>
                        <a:lnTo>
                          <a:pt x="219" y="1004"/>
                        </a:lnTo>
                        <a:lnTo>
                          <a:pt x="215" y="1025"/>
                        </a:lnTo>
                        <a:lnTo>
                          <a:pt x="254" y="1025"/>
                        </a:lnTo>
                        <a:lnTo>
                          <a:pt x="240" y="1033"/>
                        </a:lnTo>
                        <a:lnTo>
                          <a:pt x="240" y="1037"/>
                        </a:lnTo>
                        <a:lnTo>
                          <a:pt x="273" y="1037"/>
                        </a:lnTo>
                        <a:lnTo>
                          <a:pt x="272" y="1044"/>
                        </a:lnTo>
                        <a:lnTo>
                          <a:pt x="246" y="1046"/>
                        </a:lnTo>
                        <a:lnTo>
                          <a:pt x="246" y="1054"/>
                        </a:lnTo>
                        <a:lnTo>
                          <a:pt x="263" y="1058"/>
                        </a:lnTo>
                        <a:lnTo>
                          <a:pt x="250" y="1066"/>
                        </a:lnTo>
                        <a:lnTo>
                          <a:pt x="217" y="1033"/>
                        </a:lnTo>
                        <a:lnTo>
                          <a:pt x="195" y="1033"/>
                        </a:lnTo>
                        <a:lnTo>
                          <a:pt x="172" y="1042"/>
                        </a:lnTo>
                        <a:lnTo>
                          <a:pt x="172" y="1047"/>
                        </a:lnTo>
                        <a:lnTo>
                          <a:pt x="184" y="1047"/>
                        </a:lnTo>
                        <a:lnTo>
                          <a:pt x="186" y="1054"/>
                        </a:lnTo>
                        <a:lnTo>
                          <a:pt x="170" y="1055"/>
                        </a:lnTo>
                        <a:lnTo>
                          <a:pt x="170" y="1064"/>
                        </a:lnTo>
                        <a:lnTo>
                          <a:pt x="206" y="1063"/>
                        </a:lnTo>
                        <a:lnTo>
                          <a:pt x="219" y="1085"/>
                        </a:lnTo>
                        <a:lnTo>
                          <a:pt x="209" y="1085"/>
                        </a:lnTo>
                        <a:lnTo>
                          <a:pt x="206" y="1103"/>
                        </a:lnTo>
                        <a:lnTo>
                          <a:pt x="199" y="1097"/>
                        </a:lnTo>
                        <a:lnTo>
                          <a:pt x="202" y="1067"/>
                        </a:lnTo>
                        <a:lnTo>
                          <a:pt x="166" y="1067"/>
                        </a:lnTo>
                        <a:lnTo>
                          <a:pt x="144" y="1081"/>
                        </a:lnTo>
                        <a:lnTo>
                          <a:pt x="147" y="1089"/>
                        </a:lnTo>
                        <a:lnTo>
                          <a:pt x="164" y="1099"/>
                        </a:lnTo>
                        <a:lnTo>
                          <a:pt x="159" y="1105"/>
                        </a:lnTo>
                        <a:lnTo>
                          <a:pt x="145" y="1097"/>
                        </a:lnTo>
                        <a:lnTo>
                          <a:pt x="133" y="1083"/>
                        </a:lnTo>
                        <a:lnTo>
                          <a:pt x="118" y="1082"/>
                        </a:lnTo>
                        <a:lnTo>
                          <a:pt x="118" y="1094"/>
                        </a:lnTo>
                        <a:lnTo>
                          <a:pt x="109" y="1090"/>
                        </a:lnTo>
                        <a:lnTo>
                          <a:pt x="104" y="1074"/>
                        </a:lnTo>
                        <a:lnTo>
                          <a:pt x="90" y="1082"/>
                        </a:lnTo>
                        <a:lnTo>
                          <a:pt x="101" y="1094"/>
                        </a:lnTo>
                        <a:lnTo>
                          <a:pt x="90" y="1105"/>
                        </a:lnTo>
                        <a:lnTo>
                          <a:pt x="129" y="1116"/>
                        </a:lnTo>
                        <a:lnTo>
                          <a:pt x="127" y="1125"/>
                        </a:lnTo>
                        <a:lnTo>
                          <a:pt x="175" y="1137"/>
                        </a:lnTo>
                        <a:lnTo>
                          <a:pt x="171" y="1142"/>
                        </a:lnTo>
                        <a:lnTo>
                          <a:pt x="121" y="1132"/>
                        </a:lnTo>
                        <a:lnTo>
                          <a:pt x="120" y="1124"/>
                        </a:lnTo>
                        <a:lnTo>
                          <a:pt x="96" y="1120"/>
                        </a:lnTo>
                        <a:lnTo>
                          <a:pt x="88" y="1133"/>
                        </a:lnTo>
                        <a:lnTo>
                          <a:pt x="75" y="1137"/>
                        </a:lnTo>
                        <a:lnTo>
                          <a:pt x="75" y="1164"/>
                        </a:lnTo>
                        <a:lnTo>
                          <a:pt x="113" y="1171"/>
                        </a:lnTo>
                        <a:lnTo>
                          <a:pt x="108" y="1179"/>
                        </a:lnTo>
                        <a:lnTo>
                          <a:pt x="75" y="1173"/>
                        </a:lnTo>
                        <a:lnTo>
                          <a:pt x="65" y="1177"/>
                        </a:lnTo>
                        <a:lnTo>
                          <a:pt x="65" y="1183"/>
                        </a:lnTo>
                        <a:lnTo>
                          <a:pt x="98" y="1187"/>
                        </a:lnTo>
                        <a:lnTo>
                          <a:pt x="96" y="1191"/>
                        </a:lnTo>
                        <a:lnTo>
                          <a:pt x="73" y="1192"/>
                        </a:lnTo>
                        <a:lnTo>
                          <a:pt x="67" y="1207"/>
                        </a:lnTo>
                        <a:lnTo>
                          <a:pt x="85" y="1223"/>
                        </a:lnTo>
                        <a:lnTo>
                          <a:pt x="129" y="1223"/>
                        </a:lnTo>
                        <a:lnTo>
                          <a:pt x="135" y="1229"/>
                        </a:lnTo>
                        <a:lnTo>
                          <a:pt x="155" y="1214"/>
                        </a:lnTo>
                        <a:lnTo>
                          <a:pt x="172" y="1215"/>
                        </a:lnTo>
                        <a:lnTo>
                          <a:pt x="172" y="1226"/>
                        </a:lnTo>
                        <a:lnTo>
                          <a:pt x="201" y="1225"/>
                        </a:lnTo>
                        <a:lnTo>
                          <a:pt x="201" y="1212"/>
                        </a:lnTo>
                        <a:lnTo>
                          <a:pt x="215" y="1211"/>
                        </a:lnTo>
                        <a:lnTo>
                          <a:pt x="214" y="1216"/>
                        </a:lnTo>
                        <a:lnTo>
                          <a:pt x="206" y="1216"/>
                        </a:lnTo>
                        <a:lnTo>
                          <a:pt x="207" y="1223"/>
                        </a:lnTo>
                        <a:lnTo>
                          <a:pt x="214" y="1226"/>
                        </a:lnTo>
                        <a:lnTo>
                          <a:pt x="213" y="1231"/>
                        </a:lnTo>
                        <a:lnTo>
                          <a:pt x="201" y="1235"/>
                        </a:lnTo>
                        <a:lnTo>
                          <a:pt x="201" y="1238"/>
                        </a:lnTo>
                        <a:lnTo>
                          <a:pt x="191" y="1230"/>
                        </a:lnTo>
                        <a:lnTo>
                          <a:pt x="174" y="1233"/>
                        </a:lnTo>
                        <a:lnTo>
                          <a:pt x="174" y="1258"/>
                        </a:lnTo>
                        <a:lnTo>
                          <a:pt x="166" y="1253"/>
                        </a:lnTo>
                        <a:lnTo>
                          <a:pt x="167" y="1230"/>
                        </a:lnTo>
                        <a:lnTo>
                          <a:pt x="159" y="1221"/>
                        </a:lnTo>
                        <a:lnTo>
                          <a:pt x="137" y="1237"/>
                        </a:lnTo>
                        <a:lnTo>
                          <a:pt x="125" y="1229"/>
                        </a:lnTo>
                        <a:lnTo>
                          <a:pt x="86" y="1230"/>
                        </a:lnTo>
                        <a:lnTo>
                          <a:pt x="66" y="1221"/>
                        </a:lnTo>
                        <a:lnTo>
                          <a:pt x="59" y="1227"/>
                        </a:lnTo>
                        <a:lnTo>
                          <a:pt x="59" y="1247"/>
                        </a:lnTo>
                        <a:lnTo>
                          <a:pt x="67" y="1264"/>
                        </a:lnTo>
                        <a:lnTo>
                          <a:pt x="59" y="1270"/>
                        </a:lnTo>
                        <a:lnTo>
                          <a:pt x="57" y="1256"/>
                        </a:lnTo>
                        <a:lnTo>
                          <a:pt x="46" y="1254"/>
                        </a:lnTo>
                        <a:lnTo>
                          <a:pt x="49" y="1285"/>
                        </a:lnTo>
                        <a:lnTo>
                          <a:pt x="57" y="1286"/>
                        </a:lnTo>
                        <a:lnTo>
                          <a:pt x="59" y="1299"/>
                        </a:lnTo>
                        <a:lnTo>
                          <a:pt x="74" y="1296"/>
                        </a:lnTo>
                        <a:lnTo>
                          <a:pt x="75" y="1276"/>
                        </a:lnTo>
                        <a:lnTo>
                          <a:pt x="85" y="1276"/>
                        </a:lnTo>
                        <a:lnTo>
                          <a:pt x="79" y="1297"/>
                        </a:lnTo>
                        <a:lnTo>
                          <a:pt x="59" y="1305"/>
                        </a:lnTo>
                        <a:lnTo>
                          <a:pt x="46" y="1301"/>
                        </a:lnTo>
                        <a:lnTo>
                          <a:pt x="40" y="1296"/>
                        </a:lnTo>
                        <a:lnTo>
                          <a:pt x="38" y="1260"/>
                        </a:lnTo>
                        <a:lnTo>
                          <a:pt x="31" y="1260"/>
                        </a:lnTo>
                        <a:lnTo>
                          <a:pt x="28" y="1284"/>
                        </a:lnTo>
                        <a:lnTo>
                          <a:pt x="32" y="1299"/>
                        </a:lnTo>
                        <a:lnTo>
                          <a:pt x="34" y="1300"/>
                        </a:lnTo>
                        <a:lnTo>
                          <a:pt x="36" y="1327"/>
                        </a:lnTo>
                        <a:lnTo>
                          <a:pt x="53" y="1336"/>
                        </a:lnTo>
                        <a:lnTo>
                          <a:pt x="55" y="1327"/>
                        </a:lnTo>
                        <a:lnTo>
                          <a:pt x="62" y="1328"/>
                        </a:lnTo>
                        <a:lnTo>
                          <a:pt x="58" y="1344"/>
                        </a:lnTo>
                        <a:lnTo>
                          <a:pt x="58" y="1352"/>
                        </a:lnTo>
                        <a:lnTo>
                          <a:pt x="67" y="1350"/>
                        </a:lnTo>
                        <a:lnTo>
                          <a:pt x="69" y="1342"/>
                        </a:lnTo>
                        <a:lnTo>
                          <a:pt x="100" y="1319"/>
                        </a:lnTo>
                        <a:lnTo>
                          <a:pt x="100" y="1309"/>
                        </a:lnTo>
                        <a:lnTo>
                          <a:pt x="118" y="1311"/>
                        </a:lnTo>
                        <a:lnTo>
                          <a:pt x="135" y="1303"/>
                        </a:lnTo>
                        <a:lnTo>
                          <a:pt x="148" y="1308"/>
                        </a:lnTo>
                        <a:lnTo>
                          <a:pt x="158" y="1304"/>
                        </a:lnTo>
                        <a:lnTo>
                          <a:pt x="168" y="1313"/>
                        </a:lnTo>
                        <a:lnTo>
                          <a:pt x="140" y="1312"/>
                        </a:lnTo>
                        <a:lnTo>
                          <a:pt x="124" y="1344"/>
                        </a:lnTo>
                        <a:lnTo>
                          <a:pt x="131" y="1313"/>
                        </a:lnTo>
                        <a:lnTo>
                          <a:pt x="109" y="1316"/>
                        </a:lnTo>
                        <a:lnTo>
                          <a:pt x="92" y="1334"/>
                        </a:lnTo>
                        <a:lnTo>
                          <a:pt x="92" y="1343"/>
                        </a:lnTo>
                        <a:lnTo>
                          <a:pt x="100" y="1344"/>
                        </a:lnTo>
                        <a:lnTo>
                          <a:pt x="96" y="1352"/>
                        </a:lnTo>
                        <a:lnTo>
                          <a:pt x="79" y="1348"/>
                        </a:lnTo>
                        <a:lnTo>
                          <a:pt x="55" y="1373"/>
                        </a:lnTo>
                        <a:lnTo>
                          <a:pt x="75" y="1381"/>
                        </a:lnTo>
                        <a:lnTo>
                          <a:pt x="86" y="1379"/>
                        </a:lnTo>
                        <a:lnTo>
                          <a:pt x="92" y="1374"/>
                        </a:lnTo>
                        <a:lnTo>
                          <a:pt x="97" y="1377"/>
                        </a:lnTo>
                        <a:lnTo>
                          <a:pt x="82" y="1391"/>
                        </a:lnTo>
                        <a:lnTo>
                          <a:pt x="70" y="1389"/>
                        </a:lnTo>
                        <a:lnTo>
                          <a:pt x="62" y="1401"/>
                        </a:lnTo>
                        <a:lnTo>
                          <a:pt x="55" y="1394"/>
                        </a:lnTo>
                        <a:lnTo>
                          <a:pt x="42" y="1395"/>
                        </a:lnTo>
                        <a:lnTo>
                          <a:pt x="42" y="1387"/>
                        </a:lnTo>
                        <a:lnTo>
                          <a:pt x="18" y="1404"/>
                        </a:lnTo>
                        <a:lnTo>
                          <a:pt x="16" y="1418"/>
                        </a:lnTo>
                        <a:lnTo>
                          <a:pt x="7" y="1422"/>
                        </a:lnTo>
                        <a:lnTo>
                          <a:pt x="0" y="1457"/>
                        </a:lnTo>
                        <a:lnTo>
                          <a:pt x="8" y="1457"/>
                        </a:lnTo>
                        <a:lnTo>
                          <a:pt x="12" y="1433"/>
                        </a:lnTo>
                        <a:lnTo>
                          <a:pt x="23" y="1435"/>
                        </a:lnTo>
                        <a:lnTo>
                          <a:pt x="31" y="1453"/>
                        </a:lnTo>
                        <a:lnTo>
                          <a:pt x="57" y="1445"/>
                        </a:lnTo>
                        <a:lnTo>
                          <a:pt x="51" y="1425"/>
                        </a:lnTo>
                        <a:lnTo>
                          <a:pt x="57" y="1421"/>
                        </a:lnTo>
                        <a:lnTo>
                          <a:pt x="70" y="1428"/>
                        </a:lnTo>
                        <a:lnTo>
                          <a:pt x="66" y="1432"/>
                        </a:lnTo>
                        <a:lnTo>
                          <a:pt x="77" y="1435"/>
                        </a:lnTo>
                        <a:lnTo>
                          <a:pt x="94" y="1418"/>
                        </a:lnTo>
                        <a:lnTo>
                          <a:pt x="101" y="1425"/>
                        </a:lnTo>
                        <a:lnTo>
                          <a:pt x="89" y="1439"/>
                        </a:lnTo>
                        <a:lnTo>
                          <a:pt x="69" y="1443"/>
                        </a:lnTo>
                        <a:lnTo>
                          <a:pt x="67" y="1455"/>
                        </a:lnTo>
                        <a:lnTo>
                          <a:pt x="77" y="1457"/>
                        </a:lnTo>
                        <a:lnTo>
                          <a:pt x="51" y="1483"/>
                        </a:lnTo>
                        <a:lnTo>
                          <a:pt x="51" y="1490"/>
                        </a:lnTo>
                        <a:lnTo>
                          <a:pt x="65" y="1490"/>
                        </a:lnTo>
                        <a:lnTo>
                          <a:pt x="70" y="1484"/>
                        </a:lnTo>
                        <a:lnTo>
                          <a:pt x="94" y="1490"/>
                        </a:lnTo>
                        <a:lnTo>
                          <a:pt x="88" y="1499"/>
                        </a:lnTo>
                        <a:lnTo>
                          <a:pt x="65" y="1495"/>
                        </a:lnTo>
                        <a:lnTo>
                          <a:pt x="65" y="1506"/>
                        </a:lnTo>
                        <a:lnTo>
                          <a:pt x="61" y="1509"/>
                        </a:lnTo>
                        <a:lnTo>
                          <a:pt x="40" y="1488"/>
                        </a:lnTo>
                        <a:lnTo>
                          <a:pt x="28" y="1488"/>
                        </a:lnTo>
                        <a:lnTo>
                          <a:pt x="19" y="1511"/>
                        </a:lnTo>
                        <a:lnTo>
                          <a:pt x="19" y="1533"/>
                        </a:lnTo>
                        <a:lnTo>
                          <a:pt x="69" y="1584"/>
                        </a:lnTo>
                        <a:lnTo>
                          <a:pt x="88" y="1584"/>
                        </a:lnTo>
                        <a:lnTo>
                          <a:pt x="85" y="1588"/>
                        </a:lnTo>
                        <a:lnTo>
                          <a:pt x="75" y="1601"/>
                        </a:lnTo>
                        <a:lnTo>
                          <a:pt x="82" y="1608"/>
                        </a:lnTo>
                        <a:lnTo>
                          <a:pt x="104" y="1609"/>
                        </a:lnTo>
                        <a:lnTo>
                          <a:pt x="110" y="1623"/>
                        </a:lnTo>
                        <a:lnTo>
                          <a:pt x="147" y="1623"/>
                        </a:lnTo>
                        <a:lnTo>
                          <a:pt x="167" y="1623"/>
                        </a:lnTo>
                        <a:lnTo>
                          <a:pt x="175" y="1612"/>
                        </a:lnTo>
                        <a:lnTo>
                          <a:pt x="182" y="1619"/>
                        </a:lnTo>
                        <a:lnTo>
                          <a:pt x="214" y="1607"/>
                        </a:lnTo>
                        <a:lnTo>
                          <a:pt x="261" y="1557"/>
                        </a:lnTo>
                        <a:lnTo>
                          <a:pt x="252" y="1550"/>
                        </a:lnTo>
                        <a:lnTo>
                          <a:pt x="273" y="1550"/>
                        </a:lnTo>
                        <a:lnTo>
                          <a:pt x="279" y="1530"/>
                        </a:lnTo>
                        <a:lnTo>
                          <a:pt x="300" y="1533"/>
                        </a:lnTo>
                        <a:lnTo>
                          <a:pt x="287" y="1513"/>
                        </a:lnTo>
                        <a:lnTo>
                          <a:pt x="285" y="1503"/>
                        </a:lnTo>
                        <a:lnTo>
                          <a:pt x="293" y="1506"/>
                        </a:lnTo>
                        <a:lnTo>
                          <a:pt x="296" y="1513"/>
                        </a:lnTo>
                        <a:lnTo>
                          <a:pt x="306" y="1518"/>
                        </a:lnTo>
                        <a:lnTo>
                          <a:pt x="307" y="1527"/>
                        </a:lnTo>
                        <a:lnTo>
                          <a:pt x="335" y="1526"/>
                        </a:lnTo>
                        <a:lnTo>
                          <a:pt x="341" y="1517"/>
                        </a:lnTo>
                        <a:lnTo>
                          <a:pt x="343" y="1505"/>
                        </a:lnTo>
                        <a:lnTo>
                          <a:pt x="358" y="1478"/>
                        </a:lnTo>
                        <a:lnTo>
                          <a:pt x="345" y="1451"/>
                        </a:lnTo>
                        <a:lnTo>
                          <a:pt x="341" y="1440"/>
                        </a:lnTo>
                        <a:lnTo>
                          <a:pt x="347" y="1440"/>
                        </a:lnTo>
                        <a:lnTo>
                          <a:pt x="359" y="1464"/>
                        </a:lnTo>
                        <a:lnTo>
                          <a:pt x="359" y="1424"/>
                        </a:lnTo>
                        <a:lnTo>
                          <a:pt x="369" y="1414"/>
                        </a:lnTo>
                        <a:lnTo>
                          <a:pt x="374" y="1416"/>
                        </a:lnTo>
                        <a:lnTo>
                          <a:pt x="374" y="1424"/>
                        </a:lnTo>
                        <a:lnTo>
                          <a:pt x="367" y="1424"/>
                        </a:lnTo>
                        <a:lnTo>
                          <a:pt x="363" y="1470"/>
                        </a:lnTo>
                        <a:lnTo>
                          <a:pt x="386" y="1510"/>
                        </a:lnTo>
                        <a:lnTo>
                          <a:pt x="405" y="1502"/>
                        </a:lnTo>
                        <a:lnTo>
                          <a:pt x="396" y="1521"/>
                        </a:lnTo>
                        <a:lnTo>
                          <a:pt x="419" y="1518"/>
                        </a:lnTo>
                        <a:lnTo>
                          <a:pt x="417" y="1530"/>
                        </a:lnTo>
                        <a:lnTo>
                          <a:pt x="412" y="1533"/>
                        </a:lnTo>
                        <a:lnTo>
                          <a:pt x="412" y="1550"/>
                        </a:lnTo>
                        <a:lnTo>
                          <a:pt x="423" y="1550"/>
                        </a:lnTo>
                        <a:lnTo>
                          <a:pt x="447" y="1513"/>
                        </a:lnTo>
                        <a:lnTo>
                          <a:pt x="436" y="1465"/>
                        </a:lnTo>
                        <a:lnTo>
                          <a:pt x="450" y="1451"/>
                        </a:lnTo>
                        <a:lnTo>
                          <a:pt x="450" y="1436"/>
                        </a:lnTo>
                        <a:lnTo>
                          <a:pt x="467" y="1436"/>
                        </a:lnTo>
                        <a:lnTo>
                          <a:pt x="497" y="1406"/>
                        </a:lnTo>
                        <a:lnTo>
                          <a:pt x="497" y="1371"/>
                        </a:lnTo>
                        <a:lnTo>
                          <a:pt x="510" y="1358"/>
                        </a:lnTo>
                        <a:lnTo>
                          <a:pt x="491" y="1303"/>
                        </a:lnTo>
                        <a:lnTo>
                          <a:pt x="491" y="1268"/>
                        </a:lnTo>
                        <a:lnTo>
                          <a:pt x="522" y="1237"/>
                        </a:lnTo>
                        <a:lnTo>
                          <a:pt x="522" y="1206"/>
                        </a:lnTo>
                        <a:lnTo>
                          <a:pt x="503" y="1206"/>
                        </a:lnTo>
                        <a:lnTo>
                          <a:pt x="489" y="1191"/>
                        </a:lnTo>
                        <a:lnTo>
                          <a:pt x="516" y="1120"/>
                        </a:lnTo>
                        <a:lnTo>
                          <a:pt x="503" y="1097"/>
                        </a:lnTo>
                        <a:lnTo>
                          <a:pt x="528" y="1058"/>
                        </a:lnTo>
                        <a:lnTo>
                          <a:pt x="522" y="1040"/>
                        </a:lnTo>
                        <a:lnTo>
                          <a:pt x="533" y="1016"/>
                        </a:lnTo>
                        <a:lnTo>
                          <a:pt x="533" y="951"/>
                        </a:lnTo>
                        <a:lnTo>
                          <a:pt x="577" y="907"/>
                        </a:lnTo>
                        <a:lnTo>
                          <a:pt x="626" y="922"/>
                        </a:lnTo>
                        <a:lnTo>
                          <a:pt x="646" y="902"/>
                        </a:lnTo>
                        <a:lnTo>
                          <a:pt x="646" y="871"/>
                        </a:lnTo>
                        <a:lnTo>
                          <a:pt x="629" y="864"/>
                        </a:lnTo>
                        <a:lnTo>
                          <a:pt x="611" y="854"/>
                        </a:lnTo>
                        <a:lnTo>
                          <a:pt x="643" y="823"/>
                        </a:lnTo>
                        <a:lnTo>
                          <a:pt x="685" y="688"/>
                        </a:lnTo>
                        <a:lnTo>
                          <a:pt x="678" y="665"/>
                        </a:lnTo>
                        <a:lnTo>
                          <a:pt x="677" y="647"/>
                        </a:lnTo>
                        <a:lnTo>
                          <a:pt x="711" y="650"/>
                        </a:lnTo>
                        <a:lnTo>
                          <a:pt x="736" y="624"/>
                        </a:lnTo>
                        <a:lnTo>
                          <a:pt x="727" y="605"/>
                        </a:lnTo>
                        <a:lnTo>
                          <a:pt x="742" y="592"/>
                        </a:lnTo>
                        <a:lnTo>
                          <a:pt x="759" y="592"/>
                        </a:lnTo>
                        <a:lnTo>
                          <a:pt x="800" y="534"/>
                        </a:lnTo>
                        <a:lnTo>
                          <a:pt x="778" y="492"/>
                        </a:lnTo>
                        <a:lnTo>
                          <a:pt x="785" y="486"/>
                        </a:lnTo>
                        <a:lnTo>
                          <a:pt x="805" y="486"/>
                        </a:lnTo>
                        <a:lnTo>
                          <a:pt x="820" y="439"/>
                        </a:lnTo>
                        <a:lnTo>
                          <a:pt x="845" y="420"/>
                        </a:lnTo>
                        <a:lnTo>
                          <a:pt x="856" y="430"/>
                        </a:lnTo>
                        <a:lnTo>
                          <a:pt x="888" y="398"/>
                        </a:lnTo>
                        <a:lnTo>
                          <a:pt x="888" y="373"/>
                        </a:lnTo>
                        <a:lnTo>
                          <a:pt x="911" y="350"/>
                        </a:lnTo>
                        <a:lnTo>
                          <a:pt x="921" y="360"/>
                        </a:lnTo>
                        <a:lnTo>
                          <a:pt x="965" y="360"/>
                        </a:lnTo>
                        <a:lnTo>
                          <a:pt x="979" y="374"/>
                        </a:lnTo>
                        <a:lnTo>
                          <a:pt x="992" y="359"/>
                        </a:lnTo>
                        <a:lnTo>
                          <a:pt x="979" y="335"/>
                        </a:lnTo>
                        <a:lnTo>
                          <a:pt x="1003" y="309"/>
                        </a:lnTo>
                        <a:lnTo>
                          <a:pt x="988" y="295"/>
                        </a:lnTo>
                        <a:lnTo>
                          <a:pt x="988" y="285"/>
                        </a:lnTo>
                        <a:lnTo>
                          <a:pt x="1015" y="286"/>
                        </a:lnTo>
                        <a:lnTo>
                          <a:pt x="1023" y="278"/>
                        </a:lnTo>
                        <a:close/>
                      </a:path>
                    </a:pathLst>
                  </a:custGeom>
                  <a:grpFill/>
                  <a:ln w="3175" cmpd="sng">
                    <a:solidFill>
                      <a:schemeClr val="bg1">
                        <a:lumMod val="6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18" name="Freeform 300"/>
                  <p:cNvSpPr>
                    <a:spLocks/>
                  </p:cNvSpPr>
                  <p:nvPr/>
                </p:nvSpPr>
                <p:spPr bwMode="auto">
                  <a:xfrm>
                    <a:off x="4528" y="989"/>
                    <a:ext cx="42" cy="27"/>
                  </a:xfrm>
                  <a:custGeom>
                    <a:avLst/>
                    <a:gdLst/>
                    <a:ahLst/>
                    <a:cxnLst>
                      <a:cxn ang="0">
                        <a:pos x="42" y="0"/>
                      </a:cxn>
                      <a:cxn ang="0">
                        <a:pos x="50" y="21"/>
                      </a:cxn>
                      <a:cxn ang="0">
                        <a:pos x="30" y="29"/>
                      </a:cxn>
                      <a:cxn ang="0">
                        <a:pos x="10" y="33"/>
                      </a:cxn>
                      <a:cxn ang="0">
                        <a:pos x="0" y="23"/>
                      </a:cxn>
                      <a:cxn ang="0">
                        <a:pos x="0" y="11"/>
                      </a:cxn>
                      <a:cxn ang="0">
                        <a:pos x="10" y="10"/>
                      </a:cxn>
                      <a:cxn ang="0">
                        <a:pos x="42" y="0"/>
                      </a:cxn>
                    </a:cxnLst>
                    <a:rect l="0" t="0" r="r" b="b"/>
                    <a:pathLst>
                      <a:path w="50" h="33">
                        <a:moveTo>
                          <a:pt x="42" y="0"/>
                        </a:moveTo>
                        <a:lnTo>
                          <a:pt x="50" y="21"/>
                        </a:lnTo>
                        <a:lnTo>
                          <a:pt x="30" y="29"/>
                        </a:lnTo>
                        <a:lnTo>
                          <a:pt x="10" y="33"/>
                        </a:lnTo>
                        <a:lnTo>
                          <a:pt x="0" y="23"/>
                        </a:lnTo>
                        <a:lnTo>
                          <a:pt x="0" y="11"/>
                        </a:lnTo>
                        <a:lnTo>
                          <a:pt x="10" y="10"/>
                        </a:lnTo>
                        <a:lnTo>
                          <a:pt x="42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19" name="Freeform 301"/>
                  <p:cNvSpPr>
                    <a:spLocks/>
                  </p:cNvSpPr>
                  <p:nvPr/>
                </p:nvSpPr>
                <p:spPr bwMode="auto">
                  <a:xfrm>
                    <a:off x="4556" y="1000"/>
                    <a:ext cx="27" cy="40"/>
                  </a:xfrm>
                  <a:custGeom>
                    <a:avLst/>
                    <a:gdLst/>
                    <a:ahLst/>
                    <a:cxnLst>
                      <a:cxn ang="0">
                        <a:pos x="23" y="0"/>
                      </a:cxn>
                      <a:cxn ang="0">
                        <a:pos x="13" y="17"/>
                      </a:cxn>
                      <a:cxn ang="0">
                        <a:pos x="0" y="31"/>
                      </a:cxn>
                      <a:cxn ang="0">
                        <a:pos x="16" y="48"/>
                      </a:cxn>
                      <a:cxn ang="0">
                        <a:pos x="32" y="25"/>
                      </a:cxn>
                      <a:cxn ang="0">
                        <a:pos x="32" y="3"/>
                      </a:cxn>
                      <a:cxn ang="0">
                        <a:pos x="23" y="0"/>
                      </a:cxn>
                    </a:cxnLst>
                    <a:rect l="0" t="0" r="r" b="b"/>
                    <a:pathLst>
                      <a:path w="32" h="48">
                        <a:moveTo>
                          <a:pt x="23" y="0"/>
                        </a:moveTo>
                        <a:lnTo>
                          <a:pt x="13" y="17"/>
                        </a:lnTo>
                        <a:lnTo>
                          <a:pt x="0" y="31"/>
                        </a:lnTo>
                        <a:lnTo>
                          <a:pt x="16" y="48"/>
                        </a:lnTo>
                        <a:lnTo>
                          <a:pt x="32" y="25"/>
                        </a:lnTo>
                        <a:lnTo>
                          <a:pt x="32" y="3"/>
                        </a:lnTo>
                        <a:lnTo>
                          <a:pt x="23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0" name="Freeform 302"/>
                  <p:cNvSpPr>
                    <a:spLocks/>
                  </p:cNvSpPr>
                  <p:nvPr/>
                </p:nvSpPr>
                <p:spPr bwMode="auto">
                  <a:xfrm>
                    <a:off x="4587" y="982"/>
                    <a:ext cx="19" cy="2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9"/>
                      </a:cxn>
                      <a:cxn ang="0">
                        <a:pos x="12" y="29"/>
                      </a:cxn>
                      <a:cxn ang="0">
                        <a:pos x="23" y="14"/>
                      </a:cxn>
                      <a:cxn ang="0">
                        <a:pos x="23" y="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3" h="29">
                        <a:moveTo>
                          <a:pt x="0" y="0"/>
                        </a:moveTo>
                        <a:lnTo>
                          <a:pt x="4" y="29"/>
                        </a:lnTo>
                        <a:lnTo>
                          <a:pt x="12" y="29"/>
                        </a:lnTo>
                        <a:lnTo>
                          <a:pt x="23" y="14"/>
                        </a:lnTo>
                        <a:lnTo>
                          <a:pt x="23" y="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1" name="Freeform 303"/>
                  <p:cNvSpPr>
                    <a:spLocks/>
                  </p:cNvSpPr>
                  <p:nvPr/>
                </p:nvSpPr>
                <p:spPr bwMode="auto">
                  <a:xfrm>
                    <a:off x="4469" y="1045"/>
                    <a:ext cx="20" cy="20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9" y="0"/>
                      </a:cxn>
                      <a:cxn ang="0">
                        <a:pos x="24" y="21"/>
                      </a:cxn>
                      <a:cxn ang="0">
                        <a:pos x="4" y="24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24" h="24">
                        <a:moveTo>
                          <a:pt x="0" y="5"/>
                        </a:moveTo>
                        <a:lnTo>
                          <a:pt x="19" y="0"/>
                        </a:lnTo>
                        <a:lnTo>
                          <a:pt x="24" y="21"/>
                        </a:lnTo>
                        <a:lnTo>
                          <a:pt x="4" y="24"/>
                        </a:lnTo>
                        <a:lnTo>
                          <a:pt x="0" y="5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2" name="Freeform 304"/>
                  <p:cNvSpPr>
                    <a:spLocks/>
                  </p:cNvSpPr>
                  <p:nvPr/>
                </p:nvSpPr>
                <p:spPr bwMode="auto">
                  <a:xfrm>
                    <a:off x="4407" y="1070"/>
                    <a:ext cx="34" cy="19"/>
                  </a:xfrm>
                  <a:custGeom>
                    <a:avLst/>
                    <a:gdLst/>
                    <a:ahLst/>
                    <a:cxnLst>
                      <a:cxn ang="0">
                        <a:pos x="18" y="0"/>
                      </a:cxn>
                      <a:cxn ang="0">
                        <a:pos x="40" y="2"/>
                      </a:cxn>
                      <a:cxn ang="0">
                        <a:pos x="40" y="12"/>
                      </a:cxn>
                      <a:cxn ang="0">
                        <a:pos x="26" y="23"/>
                      </a:cxn>
                      <a:cxn ang="0">
                        <a:pos x="9" y="23"/>
                      </a:cxn>
                      <a:cxn ang="0">
                        <a:pos x="0" y="12"/>
                      </a:cxn>
                      <a:cxn ang="0">
                        <a:pos x="18" y="0"/>
                      </a:cxn>
                    </a:cxnLst>
                    <a:rect l="0" t="0" r="r" b="b"/>
                    <a:pathLst>
                      <a:path w="40" h="23">
                        <a:moveTo>
                          <a:pt x="18" y="0"/>
                        </a:moveTo>
                        <a:lnTo>
                          <a:pt x="40" y="2"/>
                        </a:lnTo>
                        <a:lnTo>
                          <a:pt x="40" y="12"/>
                        </a:lnTo>
                        <a:lnTo>
                          <a:pt x="26" y="23"/>
                        </a:lnTo>
                        <a:lnTo>
                          <a:pt x="9" y="23"/>
                        </a:lnTo>
                        <a:lnTo>
                          <a:pt x="0" y="12"/>
                        </a:lnTo>
                        <a:lnTo>
                          <a:pt x="18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3" name="Freeform 305"/>
                  <p:cNvSpPr>
                    <a:spLocks/>
                  </p:cNvSpPr>
                  <p:nvPr/>
                </p:nvSpPr>
                <p:spPr bwMode="auto">
                  <a:xfrm>
                    <a:off x="4384" y="1102"/>
                    <a:ext cx="17" cy="16"/>
                  </a:xfrm>
                  <a:custGeom>
                    <a:avLst/>
                    <a:gdLst/>
                    <a:ahLst/>
                    <a:cxnLst>
                      <a:cxn ang="0">
                        <a:pos x="0" y="4"/>
                      </a:cxn>
                      <a:cxn ang="0">
                        <a:pos x="21" y="0"/>
                      </a:cxn>
                      <a:cxn ang="0">
                        <a:pos x="21" y="17"/>
                      </a:cxn>
                      <a:cxn ang="0">
                        <a:pos x="0" y="19"/>
                      </a:cxn>
                      <a:cxn ang="0">
                        <a:pos x="0" y="4"/>
                      </a:cxn>
                    </a:cxnLst>
                    <a:rect l="0" t="0" r="r" b="b"/>
                    <a:pathLst>
                      <a:path w="21" h="19">
                        <a:moveTo>
                          <a:pt x="0" y="4"/>
                        </a:moveTo>
                        <a:lnTo>
                          <a:pt x="21" y="0"/>
                        </a:lnTo>
                        <a:lnTo>
                          <a:pt x="21" y="17"/>
                        </a:lnTo>
                        <a:lnTo>
                          <a:pt x="0" y="19"/>
                        </a:lnTo>
                        <a:lnTo>
                          <a:pt x="0" y="4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4" name="Freeform 306"/>
                  <p:cNvSpPr>
                    <a:spLocks/>
                  </p:cNvSpPr>
                  <p:nvPr/>
                </p:nvSpPr>
                <p:spPr bwMode="auto">
                  <a:xfrm>
                    <a:off x="4324" y="1117"/>
                    <a:ext cx="55" cy="58"/>
                  </a:xfrm>
                  <a:custGeom>
                    <a:avLst/>
                    <a:gdLst/>
                    <a:ahLst/>
                    <a:cxnLst>
                      <a:cxn ang="0">
                        <a:pos x="11" y="21"/>
                      </a:cxn>
                      <a:cxn ang="0">
                        <a:pos x="33" y="20"/>
                      </a:cxn>
                      <a:cxn ang="0">
                        <a:pos x="33" y="12"/>
                      </a:cxn>
                      <a:cxn ang="0">
                        <a:pos x="54" y="0"/>
                      </a:cxn>
                      <a:cxn ang="0">
                        <a:pos x="66" y="21"/>
                      </a:cxn>
                      <a:cxn ang="0">
                        <a:pos x="61" y="31"/>
                      </a:cxn>
                      <a:cxn ang="0">
                        <a:pos x="58" y="50"/>
                      </a:cxn>
                      <a:cxn ang="0">
                        <a:pos x="33" y="50"/>
                      </a:cxn>
                      <a:cxn ang="0">
                        <a:pos x="23" y="69"/>
                      </a:cxn>
                      <a:cxn ang="0">
                        <a:pos x="8" y="66"/>
                      </a:cxn>
                      <a:cxn ang="0">
                        <a:pos x="0" y="59"/>
                      </a:cxn>
                      <a:cxn ang="0">
                        <a:pos x="10" y="55"/>
                      </a:cxn>
                      <a:cxn ang="0">
                        <a:pos x="27" y="43"/>
                      </a:cxn>
                      <a:cxn ang="0">
                        <a:pos x="18" y="35"/>
                      </a:cxn>
                      <a:cxn ang="0">
                        <a:pos x="11" y="21"/>
                      </a:cxn>
                    </a:cxnLst>
                    <a:rect l="0" t="0" r="r" b="b"/>
                    <a:pathLst>
                      <a:path w="66" h="69">
                        <a:moveTo>
                          <a:pt x="11" y="21"/>
                        </a:moveTo>
                        <a:lnTo>
                          <a:pt x="33" y="20"/>
                        </a:lnTo>
                        <a:lnTo>
                          <a:pt x="33" y="12"/>
                        </a:lnTo>
                        <a:lnTo>
                          <a:pt x="54" y="0"/>
                        </a:lnTo>
                        <a:lnTo>
                          <a:pt x="66" y="21"/>
                        </a:lnTo>
                        <a:lnTo>
                          <a:pt x="61" y="31"/>
                        </a:lnTo>
                        <a:lnTo>
                          <a:pt x="58" y="50"/>
                        </a:lnTo>
                        <a:lnTo>
                          <a:pt x="33" y="50"/>
                        </a:lnTo>
                        <a:lnTo>
                          <a:pt x="23" y="69"/>
                        </a:lnTo>
                        <a:lnTo>
                          <a:pt x="8" y="66"/>
                        </a:lnTo>
                        <a:lnTo>
                          <a:pt x="0" y="59"/>
                        </a:lnTo>
                        <a:lnTo>
                          <a:pt x="10" y="55"/>
                        </a:lnTo>
                        <a:lnTo>
                          <a:pt x="27" y="43"/>
                        </a:lnTo>
                        <a:lnTo>
                          <a:pt x="18" y="35"/>
                        </a:lnTo>
                        <a:lnTo>
                          <a:pt x="11" y="21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5" name="Freeform 307"/>
                  <p:cNvSpPr>
                    <a:spLocks/>
                  </p:cNvSpPr>
                  <p:nvPr/>
                </p:nvSpPr>
                <p:spPr bwMode="auto">
                  <a:xfrm>
                    <a:off x="4274" y="1146"/>
                    <a:ext cx="38" cy="40"/>
                  </a:xfrm>
                  <a:custGeom>
                    <a:avLst/>
                    <a:gdLst/>
                    <a:ahLst/>
                    <a:cxnLst>
                      <a:cxn ang="0">
                        <a:pos x="0" y="48"/>
                      </a:cxn>
                      <a:cxn ang="0">
                        <a:pos x="27" y="4"/>
                      </a:cxn>
                      <a:cxn ang="0">
                        <a:pos x="46" y="0"/>
                      </a:cxn>
                      <a:cxn ang="0">
                        <a:pos x="42" y="20"/>
                      </a:cxn>
                      <a:cxn ang="0">
                        <a:pos x="23" y="39"/>
                      </a:cxn>
                      <a:cxn ang="0">
                        <a:pos x="0" y="48"/>
                      </a:cxn>
                    </a:cxnLst>
                    <a:rect l="0" t="0" r="r" b="b"/>
                    <a:pathLst>
                      <a:path w="46" h="48">
                        <a:moveTo>
                          <a:pt x="0" y="48"/>
                        </a:moveTo>
                        <a:lnTo>
                          <a:pt x="27" y="4"/>
                        </a:lnTo>
                        <a:lnTo>
                          <a:pt x="46" y="0"/>
                        </a:lnTo>
                        <a:lnTo>
                          <a:pt x="42" y="20"/>
                        </a:lnTo>
                        <a:lnTo>
                          <a:pt x="23" y="39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6" name="Freeform 308"/>
                  <p:cNvSpPr>
                    <a:spLocks/>
                  </p:cNvSpPr>
                  <p:nvPr/>
                </p:nvSpPr>
                <p:spPr bwMode="auto">
                  <a:xfrm>
                    <a:off x="4420" y="1043"/>
                    <a:ext cx="16" cy="15"/>
                  </a:xfrm>
                  <a:custGeom>
                    <a:avLst/>
                    <a:gdLst/>
                    <a:ahLst/>
                    <a:cxnLst>
                      <a:cxn ang="0">
                        <a:pos x="9" y="0"/>
                      </a:cxn>
                      <a:cxn ang="0">
                        <a:pos x="19" y="11"/>
                      </a:cxn>
                      <a:cxn ang="0">
                        <a:pos x="12" y="18"/>
                      </a:cxn>
                      <a:cxn ang="0">
                        <a:pos x="0" y="18"/>
                      </a:cxn>
                      <a:cxn ang="0">
                        <a:pos x="9" y="0"/>
                      </a:cxn>
                    </a:cxnLst>
                    <a:rect l="0" t="0" r="r" b="b"/>
                    <a:pathLst>
                      <a:path w="19" h="18">
                        <a:moveTo>
                          <a:pt x="9" y="0"/>
                        </a:moveTo>
                        <a:lnTo>
                          <a:pt x="19" y="11"/>
                        </a:lnTo>
                        <a:lnTo>
                          <a:pt x="12" y="18"/>
                        </a:lnTo>
                        <a:lnTo>
                          <a:pt x="0" y="18"/>
                        </a:lnTo>
                        <a:lnTo>
                          <a:pt x="9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7" name="Freeform 309"/>
                  <p:cNvSpPr>
                    <a:spLocks/>
                  </p:cNvSpPr>
                  <p:nvPr/>
                </p:nvSpPr>
                <p:spPr bwMode="auto">
                  <a:xfrm>
                    <a:off x="4440" y="1040"/>
                    <a:ext cx="16" cy="23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0" y="10"/>
                      </a:cxn>
                      <a:cxn ang="0">
                        <a:pos x="8" y="27"/>
                      </a:cxn>
                      <a:cxn ang="0">
                        <a:pos x="19" y="27"/>
                      </a:cxn>
                      <a:cxn ang="0">
                        <a:pos x="20" y="15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20" h="27">
                        <a:moveTo>
                          <a:pt x="5" y="0"/>
                        </a:moveTo>
                        <a:lnTo>
                          <a:pt x="0" y="10"/>
                        </a:lnTo>
                        <a:lnTo>
                          <a:pt x="8" y="27"/>
                        </a:lnTo>
                        <a:lnTo>
                          <a:pt x="19" y="27"/>
                        </a:lnTo>
                        <a:lnTo>
                          <a:pt x="20" y="15"/>
                        </a:lnTo>
                        <a:lnTo>
                          <a:pt x="5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8" name="Freeform 310"/>
                  <p:cNvSpPr>
                    <a:spLocks/>
                  </p:cNvSpPr>
                  <p:nvPr/>
                </p:nvSpPr>
                <p:spPr bwMode="auto">
                  <a:xfrm>
                    <a:off x="4250" y="1183"/>
                    <a:ext cx="73" cy="83"/>
                  </a:xfrm>
                  <a:custGeom>
                    <a:avLst/>
                    <a:gdLst/>
                    <a:ahLst/>
                    <a:cxnLst>
                      <a:cxn ang="0">
                        <a:pos x="41" y="10"/>
                      </a:cxn>
                      <a:cxn ang="0">
                        <a:pos x="49" y="10"/>
                      </a:cxn>
                      <a:cxn ang="0">
                        <a:pos x="52" y="35"/>
                      </a:cxn>
                      <a:cxn ang="0">
                        <a:pos x="61" y="27"/>
                      </a:cxn>
                      <a:cxn ang="0">
                        <a:pos x="66" y="11"/>
                      </a:cxn>
                      <a:cxn ang="0">
                        <a:pos x="75" y="2"/>
                      </a:cxn>
                      <a:cxn ang="0">
                        <a:pos x="86" y="0"/>
                      </a:cxn>
                      <a:cxn ang="0">
                        <a:pos x="87" y="8"/>
                      </a:cxn>
                      <a:cxn ang="0">
                        <a:pos x="74" y="14"/>
                      </a:cxn>
                      <a:cxn ang="0">
                        <a:pos x="80" y="20"/>
                      </a:cxn>
                      <a:cxn ang="0">
                        <a:pos x="75" y="54"/>
                      </a:cxn>
                      <a:cxn ang="0">
                        <a:pos x="53" y="54"/>
                      </a:cxn>
                      <a:cxn ang="0">
                        <a:pos x="55" y="69"/>
                      </a:cxn>
                      <a:cxn ang="0">
                        <a:pos x="35" y="82"/>
                      </a:cxn>
                      <a:cxn ang="0">
                        <a:pos x="20" y="80"/>
                      </a:cxn>
                      <a:cxn ang="0">
                        <a:pos x="5" y="99"/>
                      </a:cxn>
                      <a:cxn ang="0">
                        <a:pos x="0" y="90"/>
                      </a:cxn>
                      <a:cxn ang="0">
                        <a:pos x="17" y="65"/>
                      </a:cxn>
                      <a:cxn ang="0">
                        <a:pos x="21" y="51"/>
                      </a:cxn>
                      <a:cxn ang="0">
                        <a:pos x="33" y="42"/>
                      </a:cxn>
                      <a:cxn ang="0">
                        <a:pos x="31" y="27"/>
                      </a:cxn>
                      <a:cxn ang="0">
                        <a:pos x="41" y="10"/>
                      </a:cxn>
                    </a:cxnLst>
                    <a:rect l="0" t="0" r="r" b="b"/>
                    <a:pathLst>
                      <a:path w="87" h="99">
                        <a:moveTo>
                          <a:pt x="41" y="10"/>
                        </a:moveTo>
                        <a:lnTo>
                          <a:pt x="49" y="10"/>
                        </a:lnTo>
                        <a:lnTo>
                          <a:pt x="52" y="35"/>
                        </a:lnTo>
                        <a:lnTo>
                          <a:pt x="61" y="27"/>
                        </a:lnTo>
                        <a:lnTo>
                          <a:pt x="66" y="11"/>
                        </a:lnTo>
                        <a:lnTo>
                          <a:pt x="75" y="2"/>
                        </a:lnTo>
                        <a:lnTo>
                          <a:pt x="86" y="0"/>
                        </a:lnTo>
                        <a:lnTo>
                          <a:pt x="87" y="8"/>
                        </a:lnTo>
                        <a:lnTo>
                          <a:pt x="74" y="14"/>
                        </a:lnTo>
                        <a:lnTo>
                          <a:pt x="80" y="20"/>
                        </a:lnTo>
                        <a:lnTo>
                          <a:pt x="75" y="54"/>
                        </a:lnTo>
                        <a:lnTo>
                          <a:pt x="53" y="54"/>
                        </a:lnTo>
                        <a:lnTo>
                          <a:pt x="55" y="69"/>
                        </a:lnTo>
                        <a:lnTo>
                          <a:pt x="35" y="82"/>
                        </a:lnTo>
                        <a:lnTo>
                          <a:pt x="20" y="80"/>
                        </a:lnTo>
                        <a:lnTo>
                          <a:pt x="5" y="99"/>
                        </a:lnTo>
                        <a:lnTo>
                          <a:pt x="0" y="90"/>
                        </a:lnTo>
                        <a:lnTo>
                          <a:pt x="17" y="65"/>
                        </a:lnTo>
                        <a:lnTo>
                          <a:pt x="21" y="51"/>
                        </a:lnTo>
                        <a:lnTo>
                          <a:pt x="33" y="42"/>
                        </a:lnTo>
                        <a:lnTo>
                          <a:pt x="31" y="27"/>
                        </a:lnTo>
                        <a:lnTo>
                          <a:pt x="41" y="1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29" name="Freeform 311"/>
                  <p:cNvSpPr>
                    <a:spLocks/>
                  </p:cNvSpPr>
                  <p:nvPr/>
                </p:nvSpPr>
                <p:spPr bwMode="auto">
                  <a:xfrm>
                    <a:off x="4232" y="1176"/>
                    <a:ext cx="37" cy="48"/>
                  </a:xfrm>
                  <a:custGeom>
                    <a:avLst/>
                    <a:gdLst/>
                    <a:ahLst/>
                    <a:cxnLst>
                      <a:cxn ang="0">
                        <a:pos x="0" y="24"/>
                      </a:cxn>
                      <a:cxn ang="0">
                        <a:pos x="22" y="23"/>
                      </a:cxn>
                      <a:cxn ang="0">
                        <a:pos x="31" y="0"/>
                      </a:cxn>
                      <a:cxn ang="0">
                        <a:pos x="40" y="1"/>
                      </a:cxn>
                      <a:cxn ang="0">
                        <a:pos x="44" y="47"/>
                      </a:cxn>
                      <a:cxn ang="0">
                        <a:pos x="32" y="58"/>
                      </a:cxn>
                      <a:cxn ang="0">
                        <a:pos x="0" y="51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44" h="58">
                        <a:moveTo>
                          <a:pt x="0" y="24"/>
                        </a:moveTo>
                        <a:lnTo>
                          <a:pt x="22" y="23"/>
                        </a:lnTo>
                        <a:lnTo>
                          <a:pt x="31" y="0"/>
                        </a:lnTo>
                        <a:lnTo>
                          <a:pt x="40" y="1"/>
                        </a:lnTo>
                        <a:lnTo>
                          <a:pt x="44" y="47"/>
                        </a:lnTo>
                        <a:lnTo>
                          <a:pt x="32" y="58"/>
                        </a:lnTo>
                        <a:lnTo>
                          <a:pt x="0" y="51"/>
                        </a:lnTo>
                        <a:lnTo>
                          <a:pt x="0" y="24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0" name="Freeform 312"/>
                  <p:cNvSpPr>
                    <a:spLocks/>
                  </p:cNvSpPr>
                  <p:nvPr/>
                </p:nvSpPr>
                <p:spPr bwMode="auto">
                  <a:xfrm>
                    <a:off x="4106" y="1229"/>
                    <a:ext cx="154" cy="83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14" y="57"/>
                      </a:cxn>
                      <a:cxn ang="0">
                        <a:pos x="30" y="41"/>
                      </a:cxn>
                      <a:cxn ang="0">
                        <a:pos x="42" y="46"/>
                      </a:cxn>
                      <a:cxn ang="0">
                        <a:pos x="47" y="41"/>
                      </a:cxn>
                      <a:cxn ang="0">
                        <a:pos x="54" y="41"/>
                      </a:cxn>
                      <a:cxn ang="0">
                        <a:pos x="51" y="53"/>
                      </a:cxn>
                      <a:cxn ang="0">
                        <a:pos x="70" y="23"/>
                      </a:cxn>
                      <a:cxn ang="0">
                        <a:pos x="84" y="22"/>
                      </a:cxn>
                      <a:cxn ang="0">
                        <a:pos x="93" y="13"/>
                      </a:cxn>
                      <a:cxn ang="0">
                        <a:pos x="107" y="23"/>
                      </a:cxn>
                      <a:cxn ang="0">
                        <a:pos x="117" y="30"/>
                      </a:cxn>
                      <a:cxn ang="0">
                        <a:pos x="120" y="30"/>
                      </a:cxn>
                      <a:cxn ang="0">
                        <a:pos x="127" y="29"/>
                      </a:cxn>
                      <a:cxn ang="0">
                        <a:pos x="134" y="19"/>
                      </a:cxn>
                      <a:cxn ang="0">
                        <a:pos x="160" y="19"/>
                      </a:cxn>
                      <a:cxn ang="0">
                        <a:pos x="160" y="10"/>
                      </a:cxn>
                      <a:cxn ang="0">
                        <a:pos x="158" y="0"/>
                      </a:cxn>
                      <a:cxn ang="0">
                        <a:pos x="185" y="0"/>
                      </a:cxn>
                      <a:cxn ang="0">
                        <a:pos x="169" y="7"/>
                      </a:cxn>
                      <a:cxn ang="0">
                        <a:pos x="169" y="18"/>
                      </a:cxn>
                      <a:cxn ang="0">
                        <a:pos x="174" y="18"/>
                      </a:cxn>
                      <a:cxn ang="0">
                        <a:pos x="158" y="46"/>
                      </a:cxn>
                      <a:cxn ang="0">
                        <a:pos x="150" y="46"/>
                      </a:cxn>
                      <a:cxn ang="0">
                        <a:pos x="115" y="66"/>
                      </a:cxn>
                      <a:cxn ang="0">
                        <a:pos x="111" y="48"/>
                      </a:cxn>
                      <a:cxn ang="0">
                        <a:pos x="121" y="37"/>
                      </a:cxn>
                      <a:cxn ang="0">
                        <a:pos x="120" y="34"/>
                      </a:cxn>
                      <a:cxn ang="0">
                        <a:pos x="112" y="34"/>
                      </a:cxn>
                      <a:cxn ang="0">
                        <a:pos x="99" y="48"/>
                      </a:cxn>
                      <a:cxn ang="0">
                        <a:pos x="89" y="57"/>
                      </a:cxn>
                      <a:cxn ang="0">
                        <a:pos x="81" y="65"/>
                      </a:cxn>
                      <a:cxn ang="0">
                        <a:pos x="62" y="62"/>
                      </a:cxn>
                      <a:cxn ang="0">
                        <a:pos x="54" y="54"/>
                      </a:cxn>
                      <a:cxn ang="0">
                        <a:pos x="47" y="61"/>
                      </a:cxn>
                      <a:cxn ang="0">
                        <a:pos x="31" y="77"/>
                      </a:cxn>
                      <a:cxn ang="0">
                        <a:pos x="20" y="77"/>
                      </a:cxn>
                      <a:cxn ang="0">
                        <a:pos x="16" y="87"/>
                      </a:cxn>
                      <a:cxn ang="0">
                        <a:pos x="0" y="99"/>
                      </a:cxn>
                    </a:cxnLst>
                    <a:rect l="0" t="0" r="r" b="b"/>
                    <a:pathLst>
                      <a:path w="185" h="99">
                        <a:moveTo>
                          <a:pt x="0" y="99"/>
                        </a:moveTo>
                        <a:lnTo>
                          <a:pt x="14" y="57"/>
                        </a:lnTo>
                        <a:lnTo>
                          <a:pt x="30" y="41"/>
                        </a:lnTo>
                        <a:lnTo>
                          <a:pt x="42" y="46"/>
                        </a:lnTo>
                        <a:lnTo>
                          <a:pt x="47" y="41"/>
                        </a:lnTo>
                        <a:lnTo>
                          <a:pt x="54" y="41"/>
                        </a:lnTo>
                        <a:lnTo>
                          <a:pt x="51" y="53"/>
                        </a:lnTo>
                        <a:lnTo>
                          <a:pt x="70" y="23"/>
                        </a:lnTo>
                        <a:lnTo>
                          <a:pt x="84" y="22"/>
                        </a:lnTo>
                        <a:lnTo>
                          <a:pt x="93" y="13"/>
                        </a:lnTo>
                        <a:lnTo>
                          <a:pt x="107" y="23"/>
                        </a:lnTo>
                        <a:lnTo>
                          <a:pt x="117" y="30"/>
                        </a:lnTo>
                        <a:lnTo>
                          <a:pt x="120" y="30"/>
                        </a:lnTo>
                        <a:lnTo>
                          <a:pt x="127" y="29"/>
                        </a:lnTo>
                        <a:lnTo>
                          <a:pt x="134" y="19"/>
                        </a:lnTo>
                        <a:lnTo>
                          <a:pt x="160" y="19"/>
                        </a:lnTo>
                        <a:lnTo>
                          <a:pt x="160" y="10"/>
                        </a:lnTo>
                        <a:lnTo>
                          <a:pt x="158" y="0"/>
                        </a:lnTo>
                        <a:lnTo>
                          <a:pt x="185" y="0"/>
                        </a:lnTo>
                        <a:lnTo>
                          <a:pt x="169" y="7"/>
                        </a:lnTo>
                        <a:lnTo>
                          <a:pt x="169" y="18"/>
                        </a:lnTo>
                        <a:lnTo>
                          <a:pt x="174" y="18"/>
                        </a:lnTo>
                        <a:lnTo>
                          <a:pt x="158" y="46"/>
                        </a:lnTo>
                        <a:lnTo>
                          <a:pt x="150" y="46"/>
                        </a:lnTo>
                        <a:lnTo>
                          <a:pt x="115" y="66"/>
                        </a:lnTo>
                        <a:lnTo>
                          <a:pt x="111" y="48"/>
                        </a:lnTo>
                        <a:lnTo>
                          <a:pt x="121" y="37"/>
                        </a:lnTo>
                        <a:lnTo>
                          <a:pt x="120" y="34"/>
                        </a:lnTo>
                        <a:lnTo>
                          <a:pt x="112" y="34"/>
                        </a:lnTo>
                        <a:lnTo>
                          <a:pt x="99" y="48"/>
                        </a:lnTo>
                        <a:lnTo>
                          <a:pt x="89" y="57"/>
                        </a:lnTo>
                        <a:lnTo>
                          <a:pt x="81" y="65"/>
                        </a:lnTo>
                        <a:lnTo>
                          <a:pt x="62" y="62"/>
                        </a:lnTo>
                        <a:lnTo>
                          <a:pt x="54" y="54"/>
                        </a:lnTo>
                        <a:lnTo>
                          <a:pt x="47" y="61"/>
                        </a:lnTo>
                        <a:lnTo>
                          <a:pt x="31" y="77"/>
                        </a:lnTo>
                        <a:lnTo>
                          <a:pt x="20" y="77"/>
                        </a:lnTo>
                        <a:lnTo>
                          <a:pt x="16" y="87"/>
                        </a:lnTo>
                        <a:lnTo>
                          <a:pt x="0" y="99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1" name="Freeform 313"/>
                  <p:cNvSpPr>
                    <a:spLocks/>
                  </p:cNvSpPr>
                  <p:nvPr/>
                </p:nvSpPr>
                <p:spPr bwMode="auto">
                  <a:xfrm>
                    <a:off x="4114" y="1462"/>
                    <a:ext cx="24" cy="25"/>
                  </a:xfrm>
                  <a:custGeom>
                    <a:avLst/>
                    <a:gdLst/>
                    <a:ahLst/>
                    <a:cxnLst>
                      <a:cxn ang="0">
                        <a:pos x="20" y="0"/>
                      </a:cxn>
                      <a:cxn ang="0">
                        <a:pos x="29" y="0"/>
                      </a:cxn>
                      <a:cxn ang="0">
                        <a:pos x="24" y="19"/>
                      </a:cxn>
                      <a:cxn ang="0">
                        <a:pos x="6" y="30"/>
                      </a:cxn>
                      <a:cxn ang="0">
                        <a:pos x="0" y="24"/>
                      </a:cxn>
                      <a:cxn ang="0">
                        <a:pos x="20" y="0"/>
                      </a:cxn>
                    </a:cxnLst>
                    <a:rect l="0" t="0" r="r" b="b"/>
                    <a:pathLst>
                      <a:path w="29" h="30">
                        <a:moveTo>
                          <a:pt x="20" y="0"/>
                        </a:moveTo>
                        <a:lnTo>
                          <a:pt x="29" y="0"/>
                        </a:lnTo>
                        <a:lnTo>
                          <a:pt x="24" y="19"/>
                        </a:lnTo>
                        <a:lnTo>
                          <a:pt x="6" y="30"/>
                        </a:lnTo>
                        <a:lnTo>
                          <a:pt x="0" y="24"/>
                        </a:lnTo>
                        <a:lnTo>
                          <a:pt x="20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2" name="Freeform 314"/>
                  <p:cNvSpPr>
                    <a:spLocks/>
                  </p:cNvSpPr>
                  <p:nvPr/>
                </p:nvSpPr>
                <p:spPr bwMode="auto">
                  <a:xfrm>
                    <a:off x="4085" y="1508"/>
                    <a:ext cx="24" cy="17"/>
                  </a:xfrm>
                  <a:custGeom>
                    <a:avLst/>
                    <a:gdLst/>
                    <a:ahLst/>
                    <a:cxnLst>
                      <a:cxn ang="0">
                        <a:pos x="9" y="0"/>
                      </a:cxn>
                      <a:cxn ang="0">
                        <a:pos x="29" y="4"/>
                      </a:cxn>
                      <a:cxn ang="0">
                        <a:pos x="10" y="18"/>
                      </a:cxn>
                      <a:cxn ang="0">
                        <a:pos x="0" y="20"/>
                      </a:cxn>
                      <a:cxn ang="0">
                        <a:pos x="9" y="0"/>
                      </a:cxn>
                    </a:cxnLst>
                    <a:rect l="0" t="0" r="r" b="b"/>
                    <a:pathLst>
                      <a:path w="29" h="20">
                        <a:moveTo>
                          <a:pt x="9" y="0"/>
                        </a:moveTo>
                        <a:lnTo>
                          <a:pt x="29" y="4"/>
                        </a:lnTo>
                        <a:lnTo>
                          <a:pt x="10" y="18"/>
                        </a:lnTo>
                        <a:lnTo>
                          <a:pt x="0" y="20"/>
                        </a:lnTo>
                        <a:lnTo>
                          <a:pt x="9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3" name="Freeform 315"/>
                  <p:cNvSpPr>
                    <a:spLocks/>
                  </p:cNvSpPr>
                  <p:nvPr/>
                </p:nvSpPr>
                <p:spPr bwMode="auto">
                  <a:xfrm>
                    <a:off x="4063" y="1562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3" y="3"/>
                      </a:cxn>
                      <a:cxn ang="0">
                        <a:pos x="16" y="0"/>
                      </a:cxn>
                      <a:cxn ang="0">
                        <a:pos x="14" y="16"/>
                      </a:cxn>
                      <a:cxn ang="0">
                        <a:pos x="0" y="16"/>
                      </a:cxn>
                      <a:cxn ang="0">
                        <a:pos x="3" y="3"/>
                      </a:cxn>
                    </a:cxnLst>
                    <a:rect l="0" t="0" r="r" b="b"/>
                    <a:pathLst>
                      <a:path w="16" h="16">
                        <a:moveTo>
                          <a:pt x="3" y="3"/>
                        </a:moveTo>
                        <a:lnTo>
                          <a:pt x="16" y="0"/>
                        </a:lnTo>
                        <a:lnTo>
                          <a:pt x="14" y="16"/>
                        </a:lnTo>
                        <a:lnTo>
                          <a:pt x="0" y="16"/>
                        </a:lnTo>
                        <a:lnTo>
                          <a:pt x="3" y="3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4" name="Freeform 316"/>
                  <p:cNvSpPr>
                    <a:spLocks/>
                  </p:cNvSpPr>
                  <p:nvPr/>
                </p:nvSpPr>
                <p:spPr bwMode="auto">
                  <a:xfrm>
                    <a:off x="4026" y="1576"/>
                    <a:ext cx="30" cy="25"/>
                  </a:xfrm>
                  <a:custGeom>
                    <a:avLst/>
                    <a:gdLst/>
                    <a:ahLst/>
                    <a:cxnLst>
                      <a:cxn ang="0">
                        <a:pos x="0" y="12"/>
                      </a:cxn>
                      <a:cxn ang="0">
                        <a:pos x="20" y="0"/>
                      </a:cxn>
                      <a:cxn ang="0">
                        <a:pos x="20" y="7"/>
                      </a:cxn>
                      <a:cxn ang="0">
                        <a:pos x="35" y="11"/>
                      </a:cxn>
                      <a:cxn ang="0">
                        <a:pos x="29" y="23"/>
                      </a:cxn>
                      <a:cxn ang="0">
                        <a:pos x="23" y="30"/>
                      </a:cxn>
                      <a:cxn ang="0">
                        <a:pos x="15" y="20"/>
                      </a:cxn>
                      <a:cxn ang="0">
                        <a:pos x="1" y="20"/>
                      </a:cxn>
                      <a:cxn ang="0">
                        <a:pos x="0" y="12"/>
                      </a:cxn>
                    </a:cxnLst>
                    <a:rect l="0" t="0" r="r" b="b"/>
                    <a:pathLst>
                      <a:path w="35" h="30">
                        <a:moveTo>
                          <a:pt x="0" y="12"/>
                        </a:moveTo>
                        <a:lnTo>
                          <a:pt x="20" y="0"/>
                        </a:lnTo>
                        <a:lnTo>
                          <a:pt x="20" y="7"/>
                        </a:lnTo>
                        <a:lnTo>
                          <a:pt x="35" y="11"/>
                        </a:lnTo>
                        <a:lnTo>
                          <a:pt x="29" y="23"/>
                        </a:lnTo>
                        <a:lnTo>
                          <a:pt x="23" y="30"/>
                        </a:lnTo>
                        <a:lnTo>
                          <a:pt x="15" y="20"/>
                        </a:lnTo>
                        <a:lnTo>
                          <a:pt x="1" y="2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5" name="Freeform 317"/>
                  <p:cNvSpPr>
                    <a:spLocks/>
                  </p:cNvSpPr>
                  <p:nvPr/>
                </p:nvSpPr>
                <p:spPr bwMode="auto">
                  <a:xfrm>
                    <a:off x="3896" y="1694"/>
                    <a:ext cx="41" cy="37"/>
                  </a:xfrm>
                  <a:custGeom>
                    <a:avLst/>
                    <a:gdLst/>
                    <a:ahLst/>
                    <a:cxnLst>
                      <a:cxn ang="0">
                        <a:pos x="2" y="45"/>
                      </a:cxn>
                      <a:cxn ang="0">
                        <a:pos x="2" y="37"/>
                      </a:cxn>
                      <a:cxn ang="0">
                        <a:pos x="21" y="31"/>
                      </a:cxn>
                      <a:cxn ang="0">
                        <a:pos x="22" y="19"/>
                      </a:cxn>
                      <a:cxn ang="0">
                        <a:pos x="0" y="19"/>
                      </a:cxn>
                      <a:cxn ang="0">
                        <a:pos x="0" y="11"/>
                      </a:cxn>
                      <a:cxn ang="0">
                        <a:pos x="27" y="8"/>
                      </a:cxn>
                      <a:cxn ang="0">
                        <a:pos x="39" y="0"/>
                      </a:cxn>
                      <a:cxn ang="0">
                        <a:pos x="39" y="12"/>
                      </a:cxn>
                      <a:cxn ang="0">
                        <a:pos x="28" y="20"/>
                      </a:cxn>
                      <a:cxn ang="0">
                        <a:pos x="28" y="26"/>
                      </a:cxn>
                      <a:cxn ang="0">
                        <a:pos x="41" y="26"/>
                      </a:cxn>
                      <a:cxn ang="0">
                        <a:pos x="49" y="34"/>
                      </a:cxn>
                      <a:cxn ang="0">
                        <a:pos x="47" y="43"/>
                      </a:cxn>
                      <a:cxn ang="0">
                        <a:pos x="2" y="45"/>
                      </a:cxn>
                    </a:cxnLst>
                    <a:rect l="0" t="0" r="r" b="b"/>
                    <a:pathLst>
                      <a:path w="49" h="45">
                        <a:moveTo>
                          <a:pt x="2" y="45"/>
                        </a:moveTo>
                        <a:lnTo>
                          <a:pt x="2" y="37"/>
                        </a:lnTo>
                        <a:lnTo>
                          <a:pt x="21" y="31"/>
                        </a:lnTo>
                        <a:lnTo>
                          <a:pt x="22" y="19"/>
                        </a:lnTo>
                        <a:lnTo>
                          <a:pt x="0" y="19"/>
                        </a:lnTo>
                        <a:lnTo>
                          <a:pt x="0" y="11"/>
                        </a:lnTo>
                        <a:lnTo>
                          <a:pt x="27" y="8"/>
                        </a:lnTo>
                        <a:lnTo>
                          <a:pt x="39" y="0"/>
                        </a:lnTo>
                        <a:lnTo>
                          <a:pt x="39" y="12"/>
                        </a:lnTo>
                        <a:lnTo>
                          <a:pt x="28" y="20"/>
                        </a:lnTo>
                        <a:lnTo>
                          <a:pt x="28" y="26"/>
                        </a:lnTo>
                        <a:lnTo>
                          <a:pt x="41" y="26"/>
                        </a:lnTo>
                        <a:lnTo>
                          <a:pt x="49" y="34"/>
                        </a:lnTo>
                        <a:lnTo>
                          <a:pt x="47" y="43"/>
                        </a:lnTo>
                        <a:lnTo>
                          <a:pt x="2" y="45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6" name="Freeform 318"/>
                  <p:cNvSpPr>
                    <a:spLocks/>
                  </p:cNvSpPr>
                  <p:nvPr/>
                </p:nvSpPr>
                <p:spPr bwMode="auto">
                  <a:xfrm>
                    <a:off x="3870" y="1731"/>
                    <a:ext cx="27" cy="24"/>
                  </a:xfrm>
                  <a:custGeom>
                    <a:avLst/>
                    <a:gdLst/>
                    <a:ahLst/>
                    <a:cxnLst>
                      <a:cxn ang="0">
                        <a:pos x="1" y="5"/>
                      </a:cxn>
                      <a:cxn ang="0">
                        <a:pos x="23" y="0"/>
                      </a:cxn>
                      <a:cxn ang="0">
                        <a:pos x="32" y="24"/>
                      </a:cxn>
                      <a:cxn ang="0">
                        <a:pos x="0" y="28"/>
                      </a:cxn>
                      <a:cxn ang="0">
                        <a:pos x="1" y="5"/>
                      </a:cxn>
                    </a:cxnLst>
                    <a:rect l="0" t="0" r="r" b="b"/>
                    <a:pathLst>
                      <a:path w="32" h="28">
                        <a:moveTo>
                          <a:pt x="1" y="5"/>
                        </a:moveTo>
                        <a:lnTo>
                          <a:pt x="23" y="0"/>
                        </a:lnTo>
                        <a:lnTo>
                          <a:pt x="32" y="24"/>
                        </a:lnTo>
                        <a:lnTo>
                          <a:pt x="0" y="28"/>
                        </a:lnTo>
                        <a:lnTo>
                          <a:pt x="1" y="5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7" name="Freeform 319"/>
                  <p:cNvSpPr>
                    <a:spLocks/>
                  </p:cNvSpPr>
                  <p:nvPr/>
                </p:nvSpPr>
                <p:spPr bwMode="auto">
                  <a:xfrm>
                    <a:off x="3798" y="1774"/>
                    <a:ext cx="14" cy="1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16" y="0"/>
                      </a:cxn>
                      <a:cxn ang="0">
                        <a:pos x="14" y="17"/>
                      </a:cxn>
                      <a:cxn ang="0">
                        <a:pos x="2" y="17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6" h="17">
                        <a:moveTo>
                          <a:pt x="0" y="9"/>
                        </a:moveTo>
                        <a:lnTo>
                          <a:pt x="16" y="0"/>
                        </a:lnTo>
                        <a:lnTo>
                          <a:pt x="14" y="17"/>
                        </a:lnTo>
                        <a:lnTo>
                          <a:pt x="2" y="17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8" name="Freeform 320"/>
                  <p:cNvSpPr>
                    <a:spLocks/>
                  </p:cNvSpPr>
                  <p:nvPr/>
                </p:nvSpPr>
                <p:spPr bwMode="auto">
                  <a:xfrm>
                    <a:off x="3734" y="1812"/>
                    <a:ext cx="30" cy="1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29" y="0"/>
                      </a:cxn>
                      <a:cxn ang="0">
                        <a:pos x="36" y="10"/>
                      </a:cxn>
                      <a:cxn ang="0">
                        <a:pos x="24" y="23"/>
                      </a:cxn>
                      <a:cxn ang="0">
                        <a:pos x="1" y="20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36" h="23">
                        <a:moveTo>
                          <a:pt x="0" y="10"/>
                        </a:moveTo>
                        <a:lnTo>
                          <a:pt x="29" y="0"/>
                        </a:lnTo>
                        <a:lnTo>
                          <a:pt x="36" y="10"/>
                        </a:lnTo>
                        <a:lnTo>
                          <a:pt x="24" y="23"/>
                        </a:lnTo>
                        <a:lnTo>
                          <a:pt x="1" y="20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39" name="Freeform 321"/>
                  <p:cNvSpPr>
                    <a:spLocks/>
                  </p:cNvSpPr>
                  <p:nvPr/>
                </p:nvSpPr>
                <p:spPr bwMode="auto">
                  <a:xfrm>
                    <a:off x="3696" y="1856"/>
                    <a:ext cx="16" cy="1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19" y="7"/>
                      </a:cxn>
                      <a:cxn ang="0">
                        <a:pos x="15" y="16"/>
                      </a:cxn>
                      <a:cxn ang="0">
                        <a:pos x="0" y="16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19" h="16">
                        <a:moveTo>
                          <a:pt x="3" y="0"/>
                        </a:moveTo>
                        <a:lnTo>
                          <a:pt x="19" y="7"/>
                        </a:lnTo>
                        <a:lnTo>
                          <a:pt x="15" y="16"/>
                        </a:lnTo>
                        <a:lnTo>
                          <a:pt x="0" y="16"/>
                        </a:lnTo>
                        <a:lnTo>
                          <a:pt x="3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0" name="Freeform 322"/>
                  <p:cNvSpPr>
                    <a:spLocks/>
                  </p:cNvSpPr>
                  <p:nvPr/>
                </p:nvSpPr>
                <p:spPr bwMode="auto">
                  <a:xfrm>
                    <a:off x="3661" y="1936"/>
                    <a:ext cx="25" cy="19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15" y="0"/>
                      </a:cxn>
                      <a:cxn ang="0">
                        <a:pos x="30" y="2"/>
                      </a:cxn>
                      <a:cxn ang="0">
                        <a:pos x="31" y="8"/>
                      </a:cxn>
                      <a:cxn ang="0">
                        <a:pos x="8" y="23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31" h="23">
                        <a:moveTo>
                          <a:pt x="0" y="16"/>
                        </a:moveTo>
                        <a:lnTo>
                          <a:pt x="15" y="0"/>
                        </a:lnTo>
                        <a:lnTo>
                          <a:pt x="30" y="2"/>
                        </a:lnTo>
                        <a:lnTo>
                          <a:pt x="31" y="8"/>
                        </a:lnTo>
                        <a:lnTo>
                          <a:pt x="8" y="23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1" name="Freeform 323"/>
                  <p:cNvSpPr>
                    <a:spLocks/>
                  </p:cNvSpPr>
                  <p:nvPr/>
                </p:nvSpPr>
                <p:spPr bwMode="auto">
                  <a:xfrm>
                    <a:off x="3657" y="2058"/>
                    <a:ext cx="15" cy="21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0" y="3"/>
                      </a:cxn>
                      <a:cxn ang="0">
                        <a:pos x="16" y="0"/>
                      </a:cxn>
                      <a:cxn ang="0">
                        <a:pos x="18" y="18"/>
                      </a:cxn>
                      <a:cxn ang="0">
                        <a:pos x="18" y="25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18" h="25">
                        <a:moveTo>
                          <a:pt x="0" y="21"/>
                        </a:moveTo>
                        <a:lnTo>
                          <a:pt x="0" y="3"/>
                        </a:lnTo>
                        <a:lnTo>
                          <a:pt x="16" y="0"/>
                        </a:lnTo>
                        <a:lnTo>
                          <a:pt x="18" y="18"/>
                        </a:lnTo>
                        <a:lnTo>
                          <a:pt x="18" y="25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2" name="Freeform 324"/>
                  <p:cNvSpPr>
                    <a:spLocks/>
                  </p:cNvSpPr>
                  <p:nvPr/>
                </p:nvSpPr>
                <p:spPr bwMode="auto">
                  <a:xfrm>
                    <a:off x="3645" y="2076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1" y="0"/>
                      </a:cxn>
                      <a:cxn ang="0">
                        <a:pos x="22" y="9"/>
                      </a:cxn>
                      <a:cxn ang="0">
                        <a:pos x="2" y="28"/>
                      </a:cxn>
                      <a:cxn ang="0">
                        <a:pos x="0" y="19"/>
                      </a:cxn>
                      <a:cxn ang="0">
                        <a:pos x="11" y="0"/>
                      </a:cxn>
                    </a:cxnLst>
                    <a:rect l="0" t="0" r="r" b="b"/>
                    <a:pathLst>
                      <a:path w="22" h="28">
                        <a:moveTo>
                          <a:pt x="11" y="0"/>
                        </a:moveTo>
                        <a:lnTo>
                          <a:pt x="22" y="9"/>
                        </a:lnTo>
                        <a:lnTo>
                          <a:pt x="2" y="28"/>
                        </a:lnTo>
                        <a:lnTo>
                          <a:pt x="0" y="19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  <p:sp>
                <p:nvSpPr>
                  <p:cNvPr id="243" name="Freeform 325"/>
                  <p:cNvSpPr>
                    <a:spLocks/>
                  </p:cNvSpPr>
                  <p:nvPr/>
                </p:nvSpPr>
                <p:spPr bwMode="auto">
                  <a:xfrm>
                    <a:off x="3654" y="2155"/>
                    <a:ext cx="15" cy="1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8" y="3"/>
                      </a:cxn>
                      <a:cxn ang="0">
                        <a:pos x="14" y="12"/>
                      </a:cxn>
                      <a:cxn ang="0">
                        <a:pos x="0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12">
                        <a:moveTo>
                          <a:pt x="0" y="0"/>
                        </a:moveTo>
                        <a:lnTo>
                          <a:pt x="18" y="3"/>
                        </a:lnTo>
                        <a:lnTo>
                          <a:pt x="14" y="12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3175" cap="flat" cmpd="sng">
                    <a:solidFill>
                      <a:schemeClr val="bg1">
                        <a:lumMod val="6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nb-NO" sz="1600"/>
                  </a:p>
                </p:txBody>
              </p:sp>
            </p:grpSp>
          </p:grpSp>
          <p:sp>
            <p:nvSpPr>
              <p:cNvPr id="208" name="Freeform 326"/>
              <p:cNvSpPr>
                <a:spLocks/>
              </p:cNvSpPr>
              <p:nvPr/>
            </p:nvSpPr>
            <p:spPr bwMode="auto">
              <a:xfrm>
                <a:off x="1158" y="3776"/>
                <a:ext cx="9" cy="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5" y="0"/>
                  </a:cxn>
                  <a:cxn ang="0">
                    <a:pos x="0" y="3"/>
                  </a:cxn>
                </a:cxnLst>
                <a:rect l="0" t="0" r="r" b="b"/>
                <a:pathLst>
                  <a:path w="15" h="3">
                    <a:moveTo>
                      <a:pt x="0" y="3"/>
                    </a:moveTo>
                    <a:lnTo>
                      <a:pt x="15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mpd="sng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09" name="Line 327"/>
              <p:cNvSpPr>
                <a:spLocks noChangeShapeType="1"/>
              </p:cNvSpPr>
              <p:nvPr/>
            </p:nvSpPr>
            <p:spPr bwMode="auto">
              <a:xfrm flipV="1">
                <a:off x="1158" y="3776"/>
                <a:ext cx="9" cy="3"/>
              </a:xfrm>
              <a:prstGeom prst="lin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12" name="Line 353"/>
              <p:cNvSpPr>
                <a:spLocks noChangeShapeType="1"/>
              </p:cNvSpPr>
              <p:nvPr/>
            </p:nvSpPr>
            <p:spPr bwMode="auto">
              <a:xfrm>
                <a:off x="999" y="3132"/>
                <a:ext cx="0" cy="0"/>
              </a:xfrm>
              <a:prstGeom prst="lin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13" name="Line 354"/>
              <p:cNvSpPr>
                <a:spLocks noChangeShapeType="1"/>
              </p:cNvSpPr>
              <p:nvPr/>
            </p:nvSpPr>
            <p:spPr bwMode="auto">
              <a:xfrm>
                <a:off x="999" y="3132"/>
                <a:ext cx="0" cy="0"/>
              </a:xfrm>
              <a:prstGeom prst="lin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214" name="Freeform 413"/>
              <p:cNvSpPr>
                <a:spLocks/>
              </p:cNvSpPr>
              <p:nvPr/>
            </p:nvSpPr>
            <p:spPr bwMode="auto">
              <a:xfrm>
                <a:off x="1149" y="2920"/>
                <a:ext cx="23" cy="9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8" y="0"/>
                  </a:cxn>
                  <a:cxn ang="0">
                    <a:pos x="0" y="13"/>
                  </a:cxn>
                </a:cxnLst>
                <a:rect l="0" t="0" r="r" b="b"/>
                <a:pathLst>
                  <a:path w="28" h="13">
                    <a:moveTo>
                      <a:pt x="0" y="13"/>
                    </a:moveTo>
                    <a:lnTo>
                      <a:pt x="28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mpd="sng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197" name="Rektangel 196"/>
              <p:cNvSpPr/>
              <p:nvPr/>
            </p:nvSpPr>
            <p:spPr bwMode="auto">
              <a:xfrm>
                <a:off x="198" y="1260"/>
                <a:ext cx="2547" cy="2700"/>
              </a:xfrm>
              <a:prstGeom prst="rect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b-NO" sz="1600"/>
              </a:p>
            </p:txBody>
          </p:sp>
          <p:sp>
            <p:nvSpPr>
              <p:cNvPr id="195" name="Freeform 56"/>
              <p:cNvSpPr>
                <a:spLocks/>
              </p:cNvSpPr>
              <p:nvPr/>
            </p:nvSpPr>
            <p:spPr bwMode="auto">
              <a:xfrm rot="210543">
                <a:off x="439" y="2421"/>
                <a:ext cx="50" cy="6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4" y="5"/>
                  </a:cxn>
                  <a:cxn ang="0">
                    <a:pos x="5" y="8"/>
                  </a:cxn>
                  <a:cxn ang="0">
                    <a:pos x="0" y="6"/>
                  </a:cxn>
                  <a:cxn ang="0">
                    <a:pos x="0" y="20"/>
                  </a:cxn>
                  <a:cxn ang="0">
                    <a:pos x="11" y="13"/>
                  </a:cxn>
                  <a:cxn ang="0">
                    <a:pos x="9" y="10"/>
                  </a:cxn>
                  <a:cxn ang="0">
                    <a:pos x="13" y="6"/>
                  </a:cxn>
                  <a:cxn ang="0">
                    <a:pos x="12" y="5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rect l="0" t="0" r="r" b="b"/>
                <a:pathLst>
                  <a:path w="14" h="21">
                    <a:moveTo>
                      <a:pt x="13" y="0"/>
                    </a:moveTo>
                    <a:lnTo>
                      <a:pt x="4" y="5"/>
                    </a:lnTo>
                    <a:lnTo>
                      <a:pt x="5" y="8"/>
                    </a:lnTo>
                    <a:lnTo>
                      <a:pt x="0" y="6"/>
                    </a:lnTo>
                    <a:lnTo>
                      <a:pt x="0" y="20"/>
                    </a:lnTo>
                    <a:lnTo>
                      <a:pt x="11" y="13"/>
                    </a:lnTo>
                    <a:lnTo>
                      <a:pt x="9" y="10"/>
                    </a:lnTo>
                    <a:lnTo>
                      <a:pt x="13" y="6"/>
                    </a:lnTo>
                    <a:lnTo>
                      <a:pt x="12" y="5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096" cap="flat" cmpd="sng">
                <a:solidFill>
                  <a:srgbClr val="96969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96" name="Freeform 57"/>
              <p:cNvSpPr>
                <a:spLocks/>
              </p:cNvSpPr>
              <p:nvPr/>
            </p:nvSpPr>
            <p:spPr bwMode="auto">
              <a:xfrm rot="210543">
                <a:off x="491" y="2403"/>
                <a:ext cx="434" cy="720"/>
              </a:xfrm>
              <a:custGeom>
                <a:avLst/>
                <a:gdLst/>
                <a:ahLst/>
                <a:cxnLst>
                  <a:cxn ang="0">
                    <a:pos x="64" y="216"/>
                  </a:cxn>
                  <a:cxn ang="0">
                    <a:pos x="74" y="211"/>
                  </a:cxn>
                  <a:cxn ang="0">
                    <a:pos x="118" y="205"/>
                  </a:cxn>
                  <a:cxn ang="0">
                    <a:pos x="105" y="196"/>
                  </a:cxn>
                  <a:cxn ang="0">
                    <a:pos x="115" y="189"/>
                  </a:cxn>
                  <a:cxn ang="0">
                    <a:pos x="123" y="170"/>
                  </a:cxn>
                  <a:cxn ang="0">
                    <a:pos x="104" y="160"/>
                  </a:cxn>
                  <a:cxn ang="0">
                    <a:pos x="97" y="162"/>
                  </a:cxn>
                  <a:cxn ang="0">
                    <a:pos x="99" y="142"/>
                  </a:cxn>
                  <a:cxn ang="0">
                    <a:pos x="78" y="114"/>
                  </a:cxn>
                  <a:cxn ang="0">
                    <a:pos x="64" y="81"/>
                  </a:cxn>
                  <a:cxn ang="0">
                    <a:pos x="47" y="73"/>
                  </a:cxn>
                  <a:cxn ang="0">
                    <a:pos x="54" y="63"/>
                  </a:cxn>
                  <a:cxn ang="0">
                    <a:pos x="67" y="37"/>
                  </a:cxn>
                  <a:cxn ang="0">
                    <a:pos x="31" y="33"/>
                  </a:cxn>
                  <a:cxn ang="0">
                    <a:pos x="35" y="25"/>
                  </a:cxn>
                  <a:cxn ang="0">
                    <a:pos x="46" y="9"/>
                  </a:cxn>
                  <a:cxn ang="0">
                    <a:pos x="19" y="3"/>
                  </a:cxn>
                  <a:cxn ang="0">
                    <a:pos x="12" y="16"/>
                  </a:cxn>
                  <a:cxn ang="0">
                    <a:pos x="6" y="25"/>
                  </a:cxn>
                  <a:cxn ang="0">
                    <a:pos x="4" y="33"/>
                  </a:cxn>
                  <a:cxn ang="0">
                    <a:pos x="8" y="39"/>
                  </a:cxn>
                  <a:cxn ang="0">
                    <a:pos x="0" y="58"/>
                  </a:cxn>
                  <a:cxn ang="0">
                    <a:pos x="8" y="79"/>
                  </a:cxn>
                  <a:cxn ang="0">
                    <a:pos x="9" y="94"/>
                  </a:cxn>
                  <a:cxn ang="0">
                    <a:pos x="16" y="71"/>
                  </a:cxn>
                  <a:cxn ang="0">
                    <a:pos x="19" y="75"/>
                  </a:cxn>
                  <a:cxn ang="0">
                    <a:pos x="19" y="86"/>
                  </a:cxn>
                  <a:cxn ang="0">
                    <a:pos x="15" y="107"/>
                  </a:cxn>
                  <a:cxn ang="0">
                    <a:pos x="20" y="109"/>
                  </a:cxn>
                  <a:cxn ang="0">
                    <a:pos x="48" y="106"/>
                  </a:cxn>
                  <a:cxn ang="0">
                    <a:pos x="45" y="129"/>
                  </a:cxn>
                  <a:cxn ang="0">
                    <a:pos x="51" y="138"/>
                  </a:cxn>
                  <a:cxn ang="0">
                    <a:pos x="49" y="149"/>
                  </a:cxn>
                  <a:cxn ang="0">
                    <a:pos x="32" y="159"/>
                  </a:cxn>
                  <a:cxn ang="0">
                    <a:pos x="31" y="176"/>
                  </a:cxn>
                  <a:cxn ang="0">
                    <a:pos x="26" y="189"/>
                  </a:cxn>
                  <a:cxn ang="0">
                    <a:pos x="42" y="199"/>
                  </a:cxn>
                  <a:cxn ang="0">
                    <a:pos x="49" y="203"/>
                  </a:cxn>
                  <a:cxn ang="0">
                    <a:pos x="8" y="233"/>
                  </a:cxn>
                  <a:cxn ang="0">
                    <a:pos x="22" y="225"/>
                  </a:cxn>
                  <a:cxn ang="0">
                    <a:pos x="52" y="215"/>
                  </a:cxn>
                  <a:cxn ang="0">
                    <a:pos x="57" y="220"/>
                  </a:cxn>
                </a:cxnLst>
                <a:rect l="0" t="0" r="r" b="b"/>
                <a:pathLst>
                  <a:path w="124" h="234">
                    <a:moveTo>
                      <a:pt x="57" y="220"/>
                    </a:moveTo>
                    <a:lnTo>
                      <a:pt x="65" y="218"/>
                    </a:lnTo>
                    <a:lnTo>
                      <a:pt x="64" y="216"/>
                    </a:lnTo>
                    <a:lnTo>
                      <a:pt x="72" y="216"/>
                    </a:lnTo>
                    <a:lnTo>
                      <a:pt x="74" y="214"/>
                    </a:lnTo>
                    <a:lnTo>
                      <a:pt x="74" y="211"/>
                    </a:lnTo>
                    <a:lnTo>
                      <a:pt x="83" y="215"/>
                    </a:lnTo>
                    <a:lnTo>
                      <a:pt x="111" y="210"/>
                    </a:lnTo>
                    <a:lnTo>
                      <a:pt x="118" y="205"/>
                    </a:lnTo>
                    <a:lnTo>
                      <a:pt x="118" y="201"/>
                    </a:lnTo>
                    <a:lnTo>
                      <a:pt x="107" y="200"/>
                    </a:lnTo>
                    <a:lnTo>
                      <a:pt x="105" y="196"/>
                    </a:lnTo>
                    <a:lnTo>
                      <a:pt x="111" y="191"/>
                    </a:lnTo>
                    <a:lnTo>
                      <a:pt x="108" y="191"/>
                    </a:lnTo>
                    <a:lnTo>
                      <a:pt x="115" y="189"/>
                    </a:lnTo>
                    <a:lnTo>
                      <a:pt x="115" y="184"/>
                    </a:lnTo>
                    <a:lnTo>
                      <a:pt x="122" y="181"/>
                    </a:lnTo>
                    <a:lnTo>
                      <a:pt x="123" y="170"/>
                    </a:lnTo>
                    <a:lnTo>
                      <a:pt x="122" y="166"/>
                    </a:lnTo>
                    <a:lnTo>
                      <a:pt x="114" y="158"/>
                    </a:lnTo>
                    <a:lnTo>
                      <a:pt x="104" y="160"/>
                    </a:lnTo>
                    <a:lnTo>
                      <a:pt x="102" y="164"/>
                    </a:lnTo>
                    <a:lnTo>
                      <a:pt x="99" y="162"/>
                    </a:lnTo>
                    <a:lnTo>
                      <a:pt x="97" y="162"/>
                    </a:lnTo>
                    <a:lnTo>
                      <a:pt x="102" y="151"/>
                    </a:lnTo>
                    <a:lnTo>
                      <a:pt x="90" y="139"/>
                    </a:lnTo>
                    <a:lnTo>
                      <a:pt x="99" y="142"/>
                    </a:lnTo>
                    <a:lnTo>
                      <a:pt x="99" y="137"/>
                    </a:lnTo>
                    <a:lnTo>
                      <a:pt x="87" y="118"/>
                    </a:lnTo>
                    <a:lnTo>
                      <a:pt x="78" y="114"/>
                    </a:lnTo>
                    <a:lnTo>
                      <a:pt x="72" y="101"/>
                    </a:lnTo>
                    <a:lnTo>
                      <a:pt x="71" y="89"/>
                    </a:lnTo>
                    <a:lnTo>
                      <a:pt x="64" y="81"/>
                    </a:lnTo>
                    <a:lnTo>
                      <a:pt x="56" y="77"/>
                    </a:lnTo>
                    <a:lnTo>
                      <a:pt x="45" y="77"/>
                    </a:lnTo>
                    <a:lnTo>
                      <a:pt x="47" y="73"/>
                    </a:lnTo>
                    <a:lnTo>
                      <a:pt x="55" y="71"/>
                    </a:lnTo>
                    <a:lnTo>
                      <a:pt x="49" y="63"/>
                    </a:lnTo>
                    <a:lnTo>
                      <a:pt x="54" y="63"/>
                    </a:lnTo>
                    <a:lnTo>
                      <a:pt x="60" y="52"/>
                    </a:lnTo>
                    <a:lnTo>
                      <a:pt x="63" y="41"/>
                    </a:lnTo>
                    <a:lnTo>
                      <a:pt x="67" y="37"/>
                    </a:lnTo>
                    <a:lnTo>
                      <a:pt x="66" y="29"/>
                    </a:lnTo>
                    <a:lnTo>
                      <a:pt x="44" y="28"/>
                    </a:lnTo>
                    <a:lnTo>
                      <a:pt x="31" y="33"/>
                    </a:lnTo>
                    <a:lnTo>
                      <a:pt x="31" y="30"/>
                    </a:lnTo>
                    <a:lnTo>
                      <a:pt x="29" y="29"/>
                    </a:lnTo>
                    <a:lnTo>
                      <a:pt x="35" y="25"/>
                    </a:lnTo>
                    <a:lnTo>
                      <a:pt x="31" y="25"/>
                    </a:lnTo>
                    <a:lnTo>
                      <a:pt x="31" y="23"/>
                    </a:lnTo>
                    <a:lnTo>
                      <a:pt x="46" y="9"/>
                    </a:lnTo>
                    <a:lnTo>
                      <a:pt x="47" y="1"/>
                    </a:lnTo>
                    <a:lnTo>
                      <a:pt x="44" y="0"/>
                    </a:lnTo>
                    <a:lnTo>
                      <a:pt x="19" y="3"/>
                    </a:lnTo>
                    <a:lnTo>
                      <a:pt x="16" y="12"/>
                    </a:lnTo>
                    <a:lnTo>
                      <a:pt x="12" y="12"/>
                    </a:lnTo>
                    <a:lnTo>
                      <a:pt x="12" y="16"/>
                    </a:lnTo>
                    <a:lnTo>
                      <a:pt x="11" y="18"/>
                    </a:lnTo>
                    <a:lnTo>
                      <a:pt x="13" y="21"/>
                    </a:lnTo>
                    <a:lnTo>
                      <a:pt x="6" y="25"/>
                    </a:lnTo>
                    <a:lnTo>
                      <a:pt x="6" y="32"/>
                    </a:lnTo>
                    <a:lnTo>
                      <a:pt x="8" y="33"/>
                    </a:lnTo>
                    <a:lnTo>
                      <a:pt x="4" y="33"/>
                    </a:lnTo>
                    <a:lnTo>
                      <a:pt x="4" y="38"/>
                    </a:lnTo>
                    <a:lnTo>
                      <a:pt x="9" y="37"/>
                    </a:lnTo>
                    <a:lnTo>
                      <a:pt x="8" y="39"/>
                    </a:lnTo>
                    <a:lnTo>
                      <a:pt x="9" y="39"/>
                    </a:lnTo>
                    <a:lnTo>
                      <a:pt x="4" y="56"/>
                    </a:lnTo>
                    <a:lnTo>
                      <a:pt x="0" y="58"/>
                    </a:lnTo>
                    <a:lnTo>
                      <a:pt x="7" y="63"/>
                    </a:lnTo>
                    <a:lnTo>
                      <a:pt x="13" y="59"/>
                    </a:lnTo>
                    <a:lnTo>
                      <a:pt x="8" y="79"/>
                    </a:lnTo>
                    <a:lnTo>
                      <a:pt x="9" y="84"/>
                    </a:lnTo>
                    <a:lnTo>
                      <a:pt x="5" y="96"/>
                    </a:lnTo>
                    <a:lnTo>
                      <a:pt x="9" y="94"/>
                    </a:lnTo>
                    <a:lnTo>
                      <a:pt x="12" y="84"/>
                    </a:lnTo>
                    <a:lnTo>
                      <a:pt x="11" y="77"/>
                    </a:lnTo>
                    <a:lnTo>
                      <a:pt x="16" y="71"/>
                    </a:lnTo>
                    <a:lnTo>
                      <a:pt x="13" y="81"/>
                    </a:lnTo>
                    <a:lnTo>
                      <a:pt x="19" y="78"/>
                    </a:lnTo>
                    <a:lnTo>
                      <a:pt x="19" y="75"/>
                    </a:lnTo>
                    <a:lnTo>
                      <a:pt x="23" y="78"/>
                    </a:lnTo>
                    <a:lnTo>
                      <a:pt x="20" y="80"/>
                    </a:lnTo>
                    <a:lnTo>
                      <a:pt x="19" y="86"/>
                    </a:lnTo>
                    <a:lnTo>
                      <a:pt x="23" y="92"/>
                    </a:lnTo>
                    <a:lnTo>
                      <a:pt x="18" y="107"/>
                    </a:lnTo>
                    <a:lnTo>
                      <a:pt x="15" y="107"/>
                    </a:lnTo>
                    <a:lnTo>
                      <a:pt x="18" y="113"/>
                    </a:lnTo>
                    <a:lnTo>
                      <a:pt x="19" y="114"/>
                    </a:lnTo>
                    <a:lnTo>
                      <a:pt x="20" y="109"/>
                    </a:lnTo>
                    <a:lnTo>
                      <a:pt x="26" y="113"/>
                    </a:lnTo>
                    <a:lnTo>
                      <a:pt x="27" y="109"/>
                    </a:lnTo>
                    <a:lnTo>
                      <a:pt x="48" y="106"/>
                    </a:lnTo>
                    <a:lnTo>
                      <a:pt x="44" y="109"/>
                    </a:lnTo>
                    <a:lnTo>
                      <a:pt x="38" y="118"/>
                    </a:lnTo>
                    <a:lnTo>
                      <a:pt x="45" y="129"/>
                    </a:lnTo>
                    <a:lnTo>
                      <a:pt x="53" y="126"/>
                    </a:lnTo>
                    <a:lnTo>
                      <a:pt x="49" y="137"/>
                    </a:lnTo>
                    <a:lnTo>
                      <a:pt x="51" y="138"/>
                    </a:lnTo>
                    <a:lnTo>
                      <a:pt x="49" y="145"/>
                    </a:lnTo>
                    <a:lnTo>
                      <a:pt x="51" y="147"/>
                    </a:lnTo>
                    <a:lnTo>
                      <a:pt x="49" y="149"/>
                    </a:lnTo>
                    <a:lnTo>
                      <a:pt x="37" y="149"/>
                    </a:lnTo>
                    <a:lnTo>
                      <a:pt x="23" y="162"/>
                    </a:lnTo>
                    <a:lnTo>
                      <a:pt x="32" y="159"/>
                    </a:lnTo>
                    <a:lnTo>
                      <a:pt x="32" y="168"/>
                    </a:lnTo>
                    <a:lnTo>
                      <a:pt x="34" y="170"/>
                    </a:lnTo>
                    <a:lnTo>
                      <a:pt x="31" y="176"/>
                    </a:lnTo>
                    <a:lnTo>
                      <a:pt x="14" y="187"/>
                    </a:lnTo>
                    <a:lnTo>
                      <a:pt x="18" y="193"/>
                    </a:lnTo>
                    <a:lnTo>
                      <a:pt x="26" y="189"/>
                    </a:lnTo>
                    <a:lnTo>
                      <a:pt x="29" y="194"/>
                    </a:lnTo>
                    <a:lnTo>
                      <a:pt x="35" y="193"/>
                    </a:lnTo>
                    <a:lnTo>
                      <a:pt x="42" y="199"/>
                    </a:lnTo>
                    <a:lnTo>
                      <a:pt x="56" y="191"/>
                    </a:lnTo>
                    <a:lnTo>
                      <a:pt x="56" y="193"/>
                    </a:lnTo>
                    <a:lnTo>
                      <a:pt x="49" y="203"/>
                    </a:lnTo>
                    <a:lnTo>
                      <a:pt x="32" y="205"/>
                    </a:lnTo>
                    <a:lnTo>
                      <a:pt x="9" y="229"/>
                    </a:lnTo>
                    <a:lnTo>
                      <a:pt x="8" y="233"/>
                    </a:lnTo>
                    <a:lnTo>
                      <a:pt x="11" y="231"/>
                    </a:lnTo>
                    <a:lnTo>
                      <a:pt x="16" y="233"/>
                    </a:lnTo>
                    <a:lnTo>
                      <a:pt x="22" y="225"/>
                    </a:lnTo>
                    <a:lnTo>
                      <a:pt x="38" y="227"/>
                    </a:lnTo>
                    <a:lnTo>
                      <a:pt x="42" y="217"/>
                    </a:lnTo>
                    <a:lnTo>
                      <a:pt x="52" y="215"/>
                    </a:lnTo>
                    <a:lnTo>
                      <a:pt x="57" y="220"/>
                    </a:lnTo>
                    <a:lnTo>
                      <a:pt x="57" y="220"/>
                    </a:lnTo>
                    <a:lnTo>
                      <a:pt x="57" y="22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096" cap="flat" cmpd="sng">
                <a:solidFill>
                  <a:srgbClr val="96969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205" name="Freeform 58"/>
              <p:cNvSpPr>
                <a:spLocks/>
              </p:cNvSpPr>
              <p:nvPr/>
            </p:nvSpPr>
            <p:spPr bwMode="auto">
              <a:xfrm rot="210543">
                <a:off x="565" y="2775"/>
                <a:ext cx="32" cy="3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9"/>
                  </a:cxn>
                  <a:cxn ang="0">
                    <a:pos x="5" y="7"/>
                  </a:cxn>
                  <a:cxn ang="0">
                    <a:pos x="7" y="3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8" h="10">
                    <a:moveTo>
                      <a:pt x="6" y="0"/>
                    </a:moveTo>
                    <a:lnTo>
                      <a:pt x="0" y="9"/>
                    </a:lnTo>
                    <a:lnTo>
                      <a:pt x="5" y="7"/>
                    </a:lnTo>
                    <a:lnTo>
                      <a:pt x="7" y="3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096" cap="flat" cmpd="sng">
                <a:solidFill>
                  <a:srgbClr val="96969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206" name="Freeform 59"/>
              <p:cNvSpPr>
                <a:spLocks/>
              </p:cNvSpPr>
              <p:nvPr/>
            </p:nvSpPr>
            <p:spPr bwMode="auto">
              <a:xfrm rot="210543">
                <a:off x="480" y="2587"/>
                <a:ext cx="38" cy="3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0" y="7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4" y="7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</a:cxnLst>
                <a:rect l="0" t="0" r="r" b="b"/>
                <a:pathLst>
                  <a:path w="11" h="10">
                    <a:moveTo>
                      <a:pt x="0" y="9"/>
                    </a:moveTo>
                    <a:lnTo>
                      <a:pt x="10" y="7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4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096" cap="flat" cmpd="sng">
                <a:solidFill>
                  <a:srgbClr val="96969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207" name="Freeform 60"/>
              <p:cNvSpPr>
                <a:spLocks/>
              </p:cNvSpPr>
              <p:nvPr/>
            </p:nvSpPr>
            <p:spPr bwMode="auto">
              <a:xfrm rot="210543">
                <a:off x="462" y="2494"/>
                <a:ext cx="56" cy="54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5"/>
                  </a:cxn>
                  <a:cxn ang="0">
                    <a:pos x="2" y="4"/>
                  </a:cxn>
                  <a:cxn ang="0">
                    <a:pos x="0" y="8"/>
                  </a:cxn>
                  <a:cxn ang="0">
                    <a:pos x="3" y="9"/>
                  </a:cxn>
                  <a:cxn ang="0">
                    <a:pos x="5" y="16"/>
                  </a:cxn>
                  <a:cxn ang="0">
                    <a:pos x="13" y="17"/>
                  </a:cxn>
                  <a:cxn ang="0">
                    <a:pos x="15" y="13"/>
                  </a:cxn>
                  <a:cxn ang="0">
                    <a:pos x="9" y="1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16" h="18">
                    <a:moveTo>
                      <a:pt x="5" y="0"/>
                    </a:moveTo>
                    <a:lnTo>
                      <a:pt x="5" y="5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3" y="9"/>
                    </a:lnTo>
                    <a:lnTo>
                      <a:pt x="5" y="16"/>
                    </a:lnTo>
                    <a:lnTo>
                      <a:pt x="13" y="17"/>
                    </a:lnTo>
                    <a:lnTo>
                      <a:pt x="15" y="13"/>
                    </a:lnTo>
                    <a:lnTo>
                      <a:pt x="9" y="1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096" cap="flat" cmpd="sng">
                <a:solidFill>
                  <a:srgbClr val="96969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nb-NO"/>
              </a:p>
            </p:txBody>
          </p:sp>
        </p:grpSp>
        <p:sp>
          <p:nvSpPr>
            <p:cNvPr id="15367" name="TekstSylinder 4"/>
            <p:cNvSpPr txBox="1">
              <a:spLocks noChangeArrowheads="1"/>
            </p:cNvSpPr>
            <p:nvPr/>
          </p:nvSpPr>
          <p:spPr bwMode="auto">
            <a:xfrm rot="-1731231">
              <a:off x="703" y="1933"/>
              <a:ext cx="759" cy="204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400" b="1">
                  <a:solidFill>
                    <a:srgbClr val="C00000"/>
                  </a:solidFill>
                  <a:latin typeface="Tw Cen MT" pitchFamily="34" charset="0"/>
                </a:rPr>
                <a:t>C O U P L E 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Programme Initiation Terms (PIT)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37419" y="1981200"/>
            <a:ext cx="8083053" cy="4114800"/>
          </a:xfrm>
        </p:spPr>
        <p:txBody>
          <a:bodyPr>
            <a:normAutofit fontScale="92500" lnSpcReduction="20000"/>
          </a:bodyPr>
          <a:lstStyle/>
          <a:p>
            <a:r>
              <a:rPr lang="fr-FR" sz="2600" smtClean="0"/>
              <a:t>Describe the overall objective of NWE Market Coupling</a:t>
            </a:r>
          </a:p>
          <a:p>
            <a:r>
              <a:rPr lang="fr-FR" sz="2600" smtClean="0"/>
              <a:t>Describe the main steps leading to an operational market coupling: design phase and implementation phase with indication of time frames</a:t>
            </a:r>
          </a:p>
          <a:p>
            <a:r>
              <a:rPr lang="fr-FR" sz="2600" smtClean="0"/>
              <a:t>Describe the main principles of all phases (design, implementation and operation) of the NWE Day Ahead Project</a:t>
            </a:r>
          </a:p>
          <a:p>
            <a:r>
              <a:rPr lang="fr-FR" sz="2600" smtClean="0"/>
              <a:t>Define general governance principles</a:t>
            </a:r>
          </a:p>
          <a:p>
            <a:r>
              <a:rPr lang="fr-FR" sz="2600" smtClean="0"/>
              <a:t>Define general project structure – organisation PXs and TSOs</a:t>
            </a:r>
          </a:p>
          <a:p>
            <a:r>
              <a:rPr lang="fr-FR" sz="2600" smtClean="0"/>
              <a:t>Define general principles on cost recovery / funding / transparency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579417" y="2831667"/>
            <a:ext cx="7210621" cy="4866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NWE Day Ahead project </a:t>
            </a:r>
            <a:endParaRPr lang="fr-BE" dirty="0"/>
          </a:p>
        </p:txBody>
      </p:sp>
      <p:sp>
        <p:nvSpPr>
          <p:cNvPr id="4" name="Suorakulmio 3"/>
          <p:cNvSpPr/>
          <p:nvPr/>
        </p:nvSpPr>
        <p:spPr>
          <a:xfrm>
            <a:off x="1565564" y="1964608"/>
            <a:ext cx="697685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Main decisions from TSOs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Status of discussions with Power Exchanges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Organisation – project structure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Next steps – main issues and questions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Among TSOs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With Power Exchanges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With Regulators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>
                <a:sym typeface="Wingdings" pitchFamily="2" charset="2"/>
              </a:rPr>
              <a:t>Organisation – project structure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4684" y="1787237"/>
            <a:ext cx="8082116" cy="4569318"/>
          </a:xfrm>
        </p:spPr>
        <p:txBody>
          <a:bodyPr/>
          <a:lstStyle/>
          <a:p>
            <a:pPr marL="0" indent="0">
              <a:buNone/>
            </a:pPr>
            <a:r>
              <a:rPr lang="fr-FR" sz="2400" smtClean="0"/>
              <a:t>Due to preserving as much as possible of the existing systems, an approach through several levels is foreseen:</a:t>
            </a:r>
          </a:p>
          <a:p>
            <a:pPr lvl="1"/>
            <a:r>
              <a:rPr lang="fr-FR" sz="2400" smtClean="0"/>
              <a:t>Regional level</a:t>
            </a:r>
            <a:r>
              <a:rPr lang="fr-FR" smtClean="0"/>
              <a:t>: </a:t>
            </a:r>
          </a:p>
          <a:p>
            <a:pPr lvl="2"/>
            <a:r>
              <a:rPr lang="fr-FR" sz="2000" smtClean="0"/>
              <a:t>Define and agree the design of the Solution, Algorithm development (common position from all parties), Governance for operation</a:t>
            </a:r>
          </a:p>
          <a:p>
            <a:pPr lvl="2"/>
            <a:r>
              <a:rPr lang="fr-FR" sz="2000" smtClean="0"/>
              <a:t>Define and agree the general principles for post coupling</a:t>
            </a:r>
            <a:endParaRPr lang="fr-FR" sz="2000" strike="sngStrike" smtClean="0"/>
          </a:p>
          <a:p>
            <a:pPr lvl="2"/>
            <a:r>
              <a:rPr lang="fr-FR" sz="2000" smtClean="0"/>
              <a:t>Define and agree central cost recovery / funding </a:t>
            </a:r>
          </a:p>
          <a:p>
            <a:pPr lvl="2"/>
            <a:r>
              <a:rPr lang="fr-FR" sz="2000" smtClean="0">
                <a:sym typeface="Wingdings" pitchFamily="2" charset="2"/>
              </a:rPr>
              <a:t>Balance between payments for solution and ownership of solution</a:t>
            </a:r>
            <a:endParaRPr lang="fr-FR" sz="2000" smtClean="0"/>
          </a:p>
          <a:p>
            <a:pPr lvl="1"/>
            <a:r>
              <a:rPr lang="fr-FR" sz="2400" smtClean="0"/>
              <a:t>Local level: </a:t>
            </a:r>
            <a:r>
              <a:rPr lang="fr-FR" smtClean="0"/>
              <a:t>On the basis of the common positions from the design phase, some local actions will take place on:</a:t>
            </a:r>
          </a:p>
          <a:p>
            <a:pPr lvl="2"/>
            <a:r>
              <a:rPr lang="fr-FR" sz="2000" smtClean="0"/>
              <a:t>Implementation of post coupling</a:t>
            </a:r>
          </a:p>
          <a:p>
            <a:pPr lvl="2"/>
            <a:r>
              <a:rPr lang="fr-FR" sz="2000" smtClean="0"/>
              <a:t>Cost recovery /funding agreement for post coupling</a:t>
            </a:r>
            <a:endParaRPr lang="fr-F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607126" y="3244611"/>
            <a:ext cx="7176655" cy="22417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NWE Day Ahead project </a:t>
            </a:r>
            <a:endParaRPr lang="fr-BE" dirty="0"/>
          </a:p>
        </p:txBody>
      </p:sp>
      <p:sp>
        <p:nvSpPr>
          <p:cNvPr id="4" name="Suorakulmio 3"/>
          <p:cNvSpPr/>
          <p:nvPr/>
        </p:nvSpPr>
        <p:spPr>
          <a:xfrm>
            <a:off x="1634836" y="1964608"/>
            <a:ext cx="69075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Main decisions from TSOs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Status of discussions with Power Exchanges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Organisation – project structure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Next steps – main issues and questions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Timeline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Among TSOs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With Power Exchanges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With Regulators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Timeline for NWE DA project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49382" y="1981200"/>
            <a:ext cx="8571090" cy="4114800"/>
          </a:xfrm>
        </p:spPr>
        <p:txBody>
          <a:bodyPr/>
          <a:lstStyle/>
          <a:p>
            <a:pPr lvl="0"/>
            <a:r>
              <a:rPr lang="en-GB" smtClean="0"/>
              <a:t>Target launch date is end 2012</a:t>
            </a:r>
          </a:p>
          <a:p>
            <a:pPr lvl="0"/>
            <a:r>
              <a:rPr lang="en-GB" smtClean="0"/>
              <a:t>Date will be announced once design phase has been completed</a:t>
            </a:r>
            <a:endParaRPr lang="fi-FI" smtClean="0"/>
          </a:p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6233" y="3028014"/>
            <a:ext cx="5382022" cy="36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TSOs positions to be clarified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63677" y="1981200"/>
            <a:ext cx="8156795" cy="4114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3100" smtClean="0"/>
              <a:t>Some of the major questions that TSOs need to clarify during the design phase:</a:t>
            </a:r>
          </a:p>
          <a:p>
            <a:r>
              <a:rPr lang="fr-FR" sz="3100" smtClean="0"/>
              <a:t>Pre coupling: </a:t>
            </a:r>
          </a:p>
          <a:p>
            <a:pPr lvl="1"/>
            <a:r>
              <a:rPr lang="fr-FR" sz="2300" smtClean="0"/>
              <a:t>Creation of a common capacity platform to centralise all information to be sent to Power Exchanges for Coupling?</a:t>
            </a:r>
          </a:p>
          <a:p>
            <a:r>
              <a:rPr lang="fr-FR" sz="3100" smtClean="0"/>
              <a:t>Coupling:</a:t>
            </a:r>
          </a:p>
          <a:p>
            <a:pPr lvl="1"/>
            <a:r>
              <a:rPr lang="fr-FR" sz="2300" smtClean="0"/>
              <a:t>What are requirements (new/amended/existing) that need to be included on the Market Coupling Algorithm regarding TSOs issues ? </a:t>
            </a:r>
          </a:p>
          <a:p>
            <a:pPr lvl="1"/>
            <a:r>
              <a:rPr lang="fr-FR" sz="2300" smtClean="0"/>
              <a:t>For example: ramping constraints, losses, dynamic bidding areas?</a:t>
            </a:r>
          </a:p>
          <a:p>
            <a:r>
              <a:rPr lang="fr-FR" sz="3100" smtClean="0"/>
              <a:t>Post Coupling:</a:t>
            </a:r>
          </a:p>
          <a:p>
            <a:pPr lvl="1"/>
            <a:r>
              <a:rPr lang="fr-FR" sz="2300" smtClean="0"/>
              <a:t>What is the solution to be implemented on countries where no market coupling is in place, </a:t>
            </a:r>
            <a:r>
              <a:rPr lang="fr-FR" sz="2400" smtClean="0"/>
              <a:t>or where current EMCC-arrangements meet new circumstances?</a:t>
            </a:r>
            <a:endParaRPr lang="fr-FR" sz="2300" smtClean="0"/>
          </a:p>
          <a:p>
            <a:pPr lvl="1"/>
            <a:r>
              <a:rPr lang="fr-FR" sz="2300" smtClean="0"/>
              <a:t>Do we define a possible standard solution for the extensions?</a:t>
            </a:r>
          </a:p>
          <a:p>
            <a:r>
              <a:rPr lang="fr-FR" sz="3100" smtClean="0"/>
              <a:t>Common TSO governance being finalised</a:t>
            </a:r>
            <a:endParaRPr lang="fr-FR" sz="3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Requests made to Power Exchanges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9822" y="1731818"/>
            <a:ext cx="8156795" cy="4364182"/>
          </a:xfrm>
        </p:spPr>
        <p:txBody>
          <a:bodyPr>
            <a:normAutofit fontScale="85000" lnSpcReduction="10000"/>
          </a:bodyPr>
          <a:lstStyle/>
          <a:p>
            <a:r>
              <a:rPr lang="fr-FR" smtClean="0"/>
              <a:t>TSOs require some more comforts, i.e. need to ensure that the following points are fulfilled/delivered by Power Exchanges before launching the project:</a:t>
            </a:r>
          </a:p>
          <a:p>
            <a:pPr lvl="1"/>
            <a:r>
              <a:rPr lang="fi-FI" sz="2400" smtClean="0"/>
              <a:t>Compliance of the PCR with the European competition legislation</a:t>
            </a:r>
            <a:endParaRPr lang="fr-FR" sz="2400" smtClean="0"/>
          </a:p>
          <a:p>
            <a:pPr lvl="1"/>
            <a:r>
              <a:rPr lang="fi-FI" sz="2400" smtClean="0"/>
              <a:t>Information on the algorithm (COSMOS) and its selection process to share a common knowledge among all NWE Parties</a:t>
            </a:r>
            <a:endParaRPr lang="fr-FR" sz="2400" smtClean="0"/>
          </a:p>
          <a:p>
            <a:pPr lvl="1"/>
            <a:r>
              <a:rPr lang="fi-FI" sz="2400" smtClean="0"/>
              <a:t>PXs view on the principles of cost recovery / funding for all phases in PIT</a:t>
            </a:r>
          </a:p>
          <a:p>
            <a:pPr lvl="1"/>
            <a:r>
              <a:rPr lang="fi-FI" sz="2400" smtClean="0"/>
              <a:t>Technical feasibility of PCR solution</a:t>
            </a:r>
            <a:endParaRPr lang="fr-FR" sz="2400" strike="sngStrike" smtClean="0"/>
          </a:p>
          <a:p>
            <a:pPr lvl="1"/>
            <a:r>
              <a:rPr lang="fi-FI" sz="2400" smtClean="0"/>
              <a:t>Non Disclosure Agreement to start algorithm validation work</a:t>
            </a:r>
          </a:p>
          <a:p>
            <a:pPr lvl="1"/>
            <a:r>
              <a:rPr lang="fi-FI" sz="2400" smtClean="0"/>
              <a:t>Alignment of PCR with the general governance principles required by the TSOs</a:t>
            </a:r>
            <a:endParaRPr lang="fr-FR" sz="2400" smtClean="0"/>
          </a:p>
          <a:p>
            <a:r>
              <a:rPr lang="fr-FR" smtClean="0"/>
              <a:t>After these steps: Common PXs-TSOs Working Group has to be launched in order to make some progress on the algorithm </a:t>
            </a:r>
            <a:r>
              <a:rPr lang="fr-FR" u="sng" smtClean="0"/>
              <a:t>development and validation</a:t>
            </a:r>
            <a:r>
              <a:rPr lang="fr-FR" smtClean="0"/>
              <a:t>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Requests to National Regulators 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63677" y="1981200"/>
            <a:ext cx="8156795" cy="4114800"/>
          </a:xfrm>
        </p:spPr>
        <p:txBody>
          <a:bodyPr>
            <a:normAutofit/>
          </a:bodyPr>
          <a:lstStyle/>
          <a:p>
            <a:r>
              <a:rPr lang="fr-FR" sz="2400" smtClean="0"/>
              <a:t>In order to launch the NWE Day Ahead Market Coupling Project,  TSOs request the NRAs to agree on cost recovery / funding principles of the project, TSOs offer to provide input </a:t>
            </a:r>
          </a:p>
          <a:p>
            <a:pPr lvl="1"/>
            <a:r>
              <a:rPr lang="fr-FR" smtClean="0"/>
              <a:t>how to share total costs among the parties?</a:t>
            </a:r>
          </a:p>
          <a:p>
            <a:pPr lvl="1"/>
            <a:r>
              <a:rPr lang="fr-FR" smtClean="0"/>
              <a:t>how the parties recover the costs?</a:t>
            </a:r>
          </a:p>
          <a:p>
            <a:pPr lvl="1"/>
            <a:r>
              <a:rPr lang="fr-FR" smtClean="0"/>
              <a:t>both total and stranded costs have to be addressed?</a:t>
            </a:r>
          </a:p>
          <a:p>
            <a:r>
              <a:rPr lang="fr-FR" sz="2400" smtClean="0"/>
              <a:t>Based on principles from NRAs and input from Power Exchanges, TSOs will formulate cost recovery / funding</a:t>
            </a:r>
            <a:r>
              <a:rPr lang="fr-FR" sz="2400" smtClean="0">
                <a:solidFill>
                  <a:srgbClr val="FF0000"/>
                </a:solidFill>
              </a:rPr>
              <a:t> </a:t>
            </a:r>
            <a:r>
              <a:rPr lang="fr-FR" sz="2400" smtClean="0"/>
              <a:t>proposal to NRAs to be approved by NRAs</a:t>
            </a:r>
            <a:endParaRPr lang="fr-F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fi-FI" smtClean="0"/>
              <a:t> </a:t>
            </a:r>
          </a:p>
          <a:p>
            <a:pPr>
              <a:buNone/>
            </a:pPr>
            <a:endParaRPr lang="fi-FI" b="1" smtClean="0"/>
          </a:p>
          <a:p>
            <a:pPr>
              <a:buNone/>
            </a:pPr>
            <a:endParaRPr lang="fi-FI" b="1" smtClean="0"/>
          </a:p>
          <a:p>
            <a:pPr>
              <a:buNone/>
            </a:pPr>
            <a:r>
              <a:rPr lang="fi-FI" sz="3200" b="1" smtClean="0"/>
              <a:t>Thank you for your attention </a:t>
            </a:r>
            <a:endParaRPr lang="fi-FI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579417" y="1961535"/>
            <a:ext cx="7210621" cy="4866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NWE Day Ahead project </a:t>
            </a:r>
            <a:endParaRPr lang="fr-BE" dirty="0"/>
          </a:p>
        </p:txBody>
      </p:sp>
      <p:sp>
        <p:nvSpPr>
          <p:cNvPr id="4" name="Suorakulmio 3"/>
          <p:cNvSpPr/>
          <p:nvPr/>
        </p:nvSpPr>
        <p:spPr>
          <a:xfrm>
            <a:off x="1620982" y="1964608"/>
            <a:ext cx="69214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Main decisions from TSOs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Status of discussions with Power Exchanges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Organisation – project structure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Next steps – main issues and questions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Timeline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Among TSOs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With Power Exchanges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With Regulators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Target NWE TSOs DA solution – </a:t>
            </a:r>
            <a:br>
              <a:rPr lang="en-GB" smtClean="0"/>
            </a:br>
            <a:r>
              <a:rPr lang="en-GB" smtClean="0"/>
              <a:t>Key functional blocks</a:t>
            </a:r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218" y="1662544"/>
            <a:ext cx="8495342" cy="5067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ikehys 3"/>
          <p:cNvSpPr txBox="1"/>
          <p:nvPr/>
        </p:nvSpPr>
        <p:spPr>
          <a:xfrm>
            <a:off x="221673" y="6581001"/>
            <a:ext cx="3801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smtClean="0"/>
              <a:t>*) from presentation at Florence Forum in December 2010</a:t>
            </a:r>
            <a:endParaRPr lang="en-GB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>
                <a:sym typeface="Wingdings" pitchFamily="2" charset="2"/>
              </a:rPr>
              <a:t>Main decisions from TSOs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6194" y="1981200"/>
            <a:ext cx="8304278" cy="4114800"/>
          </a:xfrm>
        </p:spPr>
        <p:txBody>
          <a:bodyPr/>
          <a:lstStyle/>
          <a:p>
            <a:pPr marL="514350" indent="-457200">
              <a:buNone/>
            </a:pPr>
            <a:r>
              <a:rPr lang="fr-BE" sz="2400" smtClean="0">
                <a:sym typeface="Wingdings" pitchFamily="2" charset="2"/>
              </a:rPr>
              <a:t>Objective of the NWE Day Ahead Project: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r-BE" smtClean="0">
                <a:sym typeface="Wingdings" pitchFamily="2" charset="2"/>
              </a:rPr>
              <a:t>Implement a single price coupling for the following countries : Belgium, Denmark, Finland, France, Germany, Luxembourg, Norway, Sweden, the Netherlands, Great Britain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r-BE" smtClean="0">
                <a:sym typeface="Wingdings" pitchFamily="2" charset="2"/>
              </a:rPr>
              <a:t>Design of NWE Day Ahead Project as Blueprint for the European Solution, adjacent regions free to join when ready </a:t>
            </a:r>
          </a:p>
          <a:p>
            <a:pPr marL="514350" indent="-457200">
              <a:buNone/>
            </a:pPr>
            <a:r>
              <a:rPr lang="fr-BE" sz="2400" smtClean="0">
                <a:sym typeface="Wingdings" pitchFamily="2" charset="2"/>
              </a:rPr>
              <a:t>Pragmatic approach chosen: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r-BE" smtClean="0">
                <a:sym typeface="Wingdings" pitchFamily="2" charset="2"/>
              </a:rPr>
              <a:t>Preserve as much as possible the existing systems used for current market coupling (pre and post coupling)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r-BE" smtClean="0">
                <a:sym typeface="Wingdings" pitchFamily="2" charset="2"/>
              </a:rPr>
              <a:t>Preserve as much as possible the current agreements between Power Exchanges and TSOs in NWE region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r-BE" smtClean="0">
                <a:sym typeface="Wingdings" pitchFamily="2" charset="2"/>
              </a:rPr>
              <a:t>New processes and agreements are needed for coupling GB to CWE and adapted between Nordic and CWE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fr-BE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 </a:t>
            </a:r>
            <a:endParaRPr lang="nb-NO"/>
          </a:p>
        </p:txBody>
      </p:sp>
      <p:sp>
        <p:nvSpPr>
          <p:cNvPr id="182" name="Rectangle à coins arrondis 202"/>
          <p:cNvSpPr/>
          <p:nvPr/>
        </p:nvSpPr>
        <p:spPr>
          <a:xfrm>
            <a:off x="0" y="61748"/>
            <a:ext cx="2729103" cy="2143109"/>
          </a:xfrm>
          <a:prstGeom prst="roundRect">
            <a:avLst/>
          </a:prstGeom>
          <a:solidFill>
            <a:srgbClr val="FFE69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b" anchorCtr="0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CWE</a:t>
            </a:r>
            <a:endParaRPr kumimoji="0" lang="fr-FR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3" name="Rectangle à coins arrondis 203"/>
          <p:cNvSpPr/>
          <p:nvPr/>
        </p:nvSpPr>
        <p:spPr>
          <a:xfrm>
            <a:off x="34770" y="2204856"/>
            <a:ext cx="2729103" cy="1800194"/>
          </a:xfrm>
          <a:prstGeom prst="roundRect">
            <a:avLst/>
          </a:prstGeom>
          <a:solidFill>
            <a:srgbClr val="8CB61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t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Nordic Countries</a:t>
            </a:r>
            <a:endParaRPr kumimoji="0" lang="fr-F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4" name="Rectangle à coins arrondis 204"/>
          <p:cNvSpPr/>
          <p:nvPr/>
        </p:nvSpPr>
        <p:spPr>
          <a:xfrm flipV="1">
            <a:off x="34770" y="4065074"/>
            <a:ext cx="2750910" cy="1452139"/>
          </a:xfrm>
          <a:prstGeom prst="roundRect">
            <a:avLst/>
          </a:prstGeom>
          <a:solidFill>
            <a:srgbClr val="6853AF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5" name="Rectangle à coins arrondis 205"/>
          <p:cNvSpPr/>
          <p:nvPr/>
        </p:nvSpPr>
        <p:spPr>
          <a:xfrm flipV="1">
            <a:off x="6949548" y="4077058"/>
            <a:ext cx="1902243" cy="1428755"/>
          </a:xfrm>
          <a:prstGeom prst="roundRect">
            <a:avLst/>
          </a:prstGeom>
          <a:solidFill>
            <a:srgbClr val="6853AF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6" name="Rectangle à coins arrondis 206"/>
          <p:cNvSpPr/>
          <p:nvPr/>
        </p:nvSpPr>
        <p:spPr>
          <a:xfrm>
            <a:off x="6892970" y="2276864"/>
            <a:ext cx="2029357" cy="1512163"/>
          </a:xfrm>
          <a:prstGeom prst="roundRect">
            <a:avLst/>
          </a:prstGeom>
          <a:solidFill>
            <a:srgbClr val="8CB61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t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Nordic Countries</a:t>
            </a:r>
            <a:endParaRPr kumimoji="0" lang="fr-F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7" name="Rectangle à coins arrondis 207"/>
          <p:cNvSpPr/>
          <p:nvPr/>
        </p:nvSpPr>
        <p:spPr>
          <a:xfrm>
            <a:off x="7439804" y="0"/>
            <a:ext cx="1399556" cy="2143132"/>
          </a:xfrm>
          <a:prstGeom prst="roundRect">
            <a:avLst/>
          </a:prstGeom>
          <a:solidFill>
            <a:srgbClr val="FFE69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t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CWE</a:t>
            </a:r>
            <a:endParaRPr kumimoji="0" lang="fr-FR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8" name="Oval 1028"/>
          <p:cNvSpPr>
            <a:spLocks noChangeArrowheads="1"/>
          </p:cNvSpPr>
          <p:nvPr/>
        </p:nvSpPr>
        <p:spPr bwMode="auto">
          <a:xfrm>
            <a:off x="139924" y="428726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ELIA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89" name="Oval 1035"/>
          <p:cNvSpPr>
            <a:spLocks noChangeAspect="1" noChangeArrowheads="1"/>
          </p:cNvSpPr>
          <p:nvPr/>
        </p:nvSpPr>
        <p:spPr bwMode="auto">
          <a:xfrm>
            <a:off x="1539481" y="734469"/>
            <a:ext cx="1074674" cy="613134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Coordinated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capacity</a:t>
            </a:r>
            <a:r>
              <a: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calculation</a:t>
            </a:r>
          </a:p>
        </p:txBody>
      </p:sp>
      <p:sp>
        <p:nvSpPr>
          <p:cNvPr id="190" name="Oval 1147"/>
          <p:cNvSpPr>
            <a:spLocks noChangeArrowheads="1"/>
          </p:cNvSpPr>
          <p:nvPr/>
        </p:nvSpPr>
        <p:spPr bwMode="auto">
          <a:xfrm>
            <a:off x="139924" y="782007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EnBW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91" name="Oval 1148"/>
          <p:cNvSpPr>
            <a:spLocks noChangeArrowheads="1"/>
          </p:cNvSpPr>
          <p:nvPr/>
        </p:nvSpPr>
        <p:spPr bwMode="auto">
          <a:xfrm>
            <a:off x="139924" y="1119669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RTE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92" name="Oval 1149"/>
          <p:cNvSpPr>
            <a:spLocks noChangeArrowheads="1"/>
          </p:cNvSpPr>
          <p:nvPr/>
        </p:nvSpPr>
        <p:spPr bwMode="auto">
          <a:xfrm>
            <a:off x="139924" y="1465877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Tennet BV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93" name="Rectangle 1151"/>
          <p:cNvSpPr>
            <a:spLocks noChangeArrowheads="1"/>
          </p:cNvSpPr>
          <p:nvPr/>
        </p:nvSpPr>
        <p:spPr bwMode="auto">
          <a:xfrm>
            <a:off x="3232377" y="1485554"/>
            <a:ext cx="602971" cy="2591504"/>
          </a:xfrm>
          <a:prstGeom prst="rect">
            <a:avLst/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vert" wrap="square" anchor="ctr">
            <a:spAutoFit/>
          </a:bodyPr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Platform to harmonise 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the IT format</a:t>
            </a:r>
          </a:p>
        </p:txBody>
      </p:sp>
      <p:sp>
        <p:nvSpPr>
          <p:cNvPr id="194" name="Oval 1153"/>
          <p:cNvSpPr>
            <a:spLocks noChangeAspect="1" noChangeArrowheads="1"/>
          </p:cNvSpPr>
          <p:nvPr/>
        </p:nvSpPr>
        <p:spPr bwMode="auto">
          <a:xfrm>
            <a:off x="4601091" y="2453939"/>
            <a:ext cx="1393694" cy="650922"/>
          </a:xfrm>
          <a:prstGeom prst="ellipse">
            <a:avLst/>
          </a:prstGeom>
          <a:solidFill>
            <a:srgbClr val="9A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Market Coupling 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Algorithm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3786BC">
                  <a:lumMod val="20000"/>
                  <a:lumOff val="80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95" name="AutoShape 1160"/>
          <p:cNvSpPr>
            <a:spLocks noChangeArrowheads="1"/>
          </p:cNvSpPr>
          <p:nvPr/>
        </p:nvSpPr>
        <p:spPr bwMode="auto">
          <a:xfrm>
            <a:off x="4671627" y="4005050"/>
            <a:ext cx="1250240" cy="78581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Internal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organisation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of PXs</a:t>
            </a:r>
            <a:endParaRPr kumimoji="0" lang="en-GB" sz="1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96" name="AutoShape 1161"/>
          <p:cNvSpPr>
            <a:spLocks noChangeArrowheads="1"/>
          </p:cNvSpPr>
          <p:nvPr/>
        </p:nvSpPr>
        <p:spPr bwMode="auto">
          <a:xfrm rot="16200000">
            <a:off x="4947382" y="3430461"/>
            <a:ext cx="625266" cy="23588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428221154 h 21600"/>
              <a:gd name="T4" fmla="*/ 2147483647 w 21600"/>
              <a:gd name="T5" fmla="*/ 856442309 h 21600"/>
              <a:gd name="T6" fmla="*/ 2147483647 w 21600"/>
              <a:gd name="T7" fmla="*/ 428221154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429EDC">
              <a:lumMod val="7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7" name="Rectangle 1166"/>
          <p:cNvSpPr>
            <a:spLocks noChangeArrowheads="1"/>
          </p:cNvSpPr>
          <p:nvPr/>
        </p:nvSpPr>
        <p:spPr bwMode="auto">
          <a:xfrm>
            <a:off x="4554127" y="1191944"/>
            <a:ext cx="1488748" cy="722410"/>
          </a:xfrm>
          <a:prstGeom prst="rect">
            <a:avLst/>
          </a:prstGeom>
          <a:gradFill rotWithShape="0">
            <a:gsLst>
              <a:gs pos="0">
                <a:srgbClr val="C3C2E5">
                  <a:lumMod val="10000"/>
                </a:srgbClr>
              </a:gs>
              <a:gs pos="100000">
                <a:srgbClr val="8784D1">
                  <a:gamma/>
                  <a:shade val="46275"/>
                  <a:invGamma/>
                </a:srgbClr>
              </a:gs>
            </a:gsLst>
            <a:path path="rect">
              <a:fillToRect t="100000" r="10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Bilateral Exchanges</a:t>
            </a:r>
            <a:endParaRPr kumimoji="0" lang="en-GB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Calculation and / or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Validation</a:t>
            </a:r>
            <a:endParaRPr kumimoji="0" lang="en-GB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198" name="AutoShape 1167"/>
          <p:cNvCxnSpPr>
            <a:cxnSpLocks noChangeShapeType="1"/>
            <a:stCxn id="188" idx="6"/>
            <a:endCxn id="189" idx="2"/>
          </p:cNvCxnSpPr>
          <p:nvPr/>
        </p:nvCxnSpPr>
        <p:spPr bwMode="auto">
          <a:xfrm>
            <a:off x="1197849" y="590726"/>
            <a:ext cx="341631" cy="45031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199" name="AutoShape 1168"/>
          <p:cNvCxnSpPr>
            <a:cxnSpLocks noChangeShapeType="1"/>
            <a:stCxn id="190" idx="6"/>
            <a:endCxn id="189" idx="2"/>
          </p:cNvCxnSpPr>
          <p:nvPr/>
        </p:nvCxnSpPr>
        <p:spPr bwMode="auto">
          <a:xfrm>
            <a:off x="1197849" y="944007"/>
            <a:ext cx="341631" cy="9703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200" name="AutoShape 1171"/>
          <p:cNvCxnSpPr>
            <a:cxnSpLocks noChangeShapeType="1"/>
            <a:stCxn id="189" idx="6"/>
            <a:endCxn id="193" idx="1"/>
          </p:cNvCxnSpPr>
          <p:nvPr/>
        </p:nvCxnSpPr>
        <p:spPr bwMode="auto">
          <a:xfrm>
            <a:off x="2614155" y="1041036"/>
            <a:ext cx="618222" cy="1740270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cxnSp>
        <p:nvCxnSpPr>
          <p:cNvPr id="201" name="AutoShape 1172"/>
          <p:cNvCxnSpPr>
            <a:cxnSpLocks noChangeShapeType="1"/>
            <a:stCxn id="193" idx="3"/>
            <a:endCxn id="194" idx="2"/>
          </p:cNvCxnSpPr>
          <p:nvPr/>
        </p:nvCxnSpPr>
        <p:spPr bwMode="auto">
          <a:xfrm flipV="1">
            <a:off x="3835348" y="2779400"/>
            <a:ext cx="765743" cy="1906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cxnSp>
        <p:nvCxnSpPr>
          <p:cNvPr id="202" name="AutoShape 1173"/>
          <p:cNvCxnSpPr>
            <a:cxnSpLocks noChangeShapeType="1"/>
            <a:stCxn id="194" idx="0"/>
            <a:endCxn id="197" idx="2"/>
          </p:cNvCxnSpPr>
          <p:nvPr/>
        </p:nvCxnSpPr>
        <p:spPr bwMode="auto">
          <a:xfrm rot="5400000" flipH="1" flipV="1">
            <a:off x="5028427" y="2183866"/>
            <a:ext cx="539585" cy="563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3" name="Rectangle 1174"/>
          <p:cNvSpPr>
            <a:spLocks noChangeArrowheads="1"/>
          </p:cNvSpPr>
          <p:nvPr/>
        </p:nvSpPr>
        <p:spPr bwMode="auto">
          <a:xfrm>
            <a:off x="7539939" y="482370"/>
            <a:ext cx="1170779" cy="307776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Shipping agent</a:t>
            </a:r>
          </a:p>
        </p:txBody>
      </p:sp>
      <p:cxnSp>
        <p:nvCxnSpPr>
          <p:cNvPr id="204" name="AutoShape 1175"/>
          <p:cNvCxnSpPr>
            <a:cxnSpLocks noChangeShapeType="1"/>
            <a:stCxn id="194" idx="6"/>
            <a:endCxn id="203" idx="1"/>
          </p:cNvCxnSpPr>
          <p:nvPr/>
        </p:nvCxnSpPr>
        <p:spPr bwMode="auto">
          <a:xfrm flipV="1">
            <a:off x="5994784" y="636259"/>
            <a:ext cx="1545155" cy="2143141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sp>
        <p:nvSpPr>
          <p:cNvPr id="205" name="Rectangle 1177"/>
          <p:cNvSpPr>
            <a:spLocks noChangeArrowheads="1"/>
          </p:cNvSpPr>
          <p:nvPr/>
        </p:nvSpPr>
        <p:spPr bwMode="auto">
          <a:xfrm>
            <a:off x="7730472" y="1122407"/>
            <a:ext cx="909711" cy="722410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Share of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congestion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revenue</a:t>
            </a:r>
          </a:p>
        </p:txBody>
      </p:sp>
      <p:cxnSp>
        <p:nvCxnSpPr>
          <p:cNvPr id="206" name="AutoShape 1178"/>
          <p:cNvCxnSpPr>
            <a:cxnSpLocks noChangeShapeType="1"/>
            <a:stCxn id="194" idx="6"/>
            <a:endCxn id="205" idx="1"/>
          </p:cNvCxnSpPr>
          <p:nvPr/>
        </p:nvCxnSpPr>
        <p:spPr bwMode="auto">
          <a:xfrm flipV="1">
            <a:off x="5994784" y="1483613"/>
            <a:ext cx="1735687" cy="1295787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sp>
        <p:nvSpPr>
          <p:cNvPr id="207" name="Ellipse 32"/>
          <p:cNvSpPr/>
          <p:nvPr/>
        </p:nvSpPr>
        <p:spPr bwMode="auto">
          <a:xfrm>
            <a:off x="1648253" y="561788"/>
            <a:ext cx="191402" cy="16931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1</a:t>
            </a:r>
          </a:p>
        </p:txBody>
      </p:sp>
      <p:sp>
        <p:nvSpPr>
          <p:cNvPr id="208" name="Ellipse 34"/>
          <p:cNvSpPr/>
          <p:nvPr/>
        </p:nvSpPr>
        <p:spPr bwMode="auto">
          <a:xfrm>
            <a:off x="4337476" y="1203232"/>
            <a:ext cx="191403" cy="169314"/>
          </a:xfrm>
          <a:prstGeom prst="ellipse">
            <a:avLst/>
          </a:prstGeom>
          <a:gradFill rotWithShape="0">
            <a:gsLst>
              <a:gs pos="0">
                <a:srgbClr val="C3C2E5">
                  <a:lumMod val="10000"/>
                </a:srgbClr>
              </a:gs>
              <a:gs pos="100000">
                <a:srgbClr val="8784D1">
                  <a:gamma/>
                  <a:shade val="46275"/>
                  <a:invGamma/>
                </a:srgbClr>
              </a:gs>
            </a:gsLst>
            <a:path path="rect">
              <a:fillToRect t="100000" r="10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4</a:t>
            </a:r>
          </a:p>
        </p:txBody>
      </p:sp>
      <p:sp>
        <p:nvSpPr>
          <p:cNvPr id="209" name="Ellipse 35"/>
          <p:cNvSpPr/>
          <p:nvPr/>
        </p:nvSpPr>
        <p:spPr bwMode="auto">
          <a:xfrm>
            <a:off x="4554079" y="2296882"/>
            <a:ext cx="191402" cy="169314"/>
          </a:xfrm>
          <a:prstGeom prst="ellipse">
            <a:avLst/>
          </a:prstGeom>
          <a:solidFill>
            <a:srgbClr val="9A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3</a:t>
            </a:r>
          </a:p>
        </p:txBody>
      </p:sp>
      <p:sp>
        <p:nvSpPr>
          <p:cNvPr id="210" name="Ellipse 36"/>
          <p:cNvSpPr/>
          <p:nvPr/>
        </p:nvSpPr>
        <p:spPr bwMode="auto">
          <a:xfrm>
            <a:off x="7451119" y="260647"/>
            <a:ext cx="191403" cy="16931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5</a:t>
            </a:r>
          </a:p>
        </p:txBody>
      </p:sp>
      <p:sp>
        <p:nvSpPr>
          <p:cNvPr id="211" name="Ellipse 37"/>
          <p:cNvSpPr/>
          <p:nvPr/>
        </p:nvSpPr>
        <p:spPr bwMode="auto">
          <a:xfrm>
            <a:off x="7511604" y="903739"/>
            <a:ext cx="191402" cy="16931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6</a:t>
            </a:r>
          </a:p>
        </p:txBody>
      </p:sp>
      <p:sp>
        <p:nvSpPr>
          <p:cNvPr id="212" name="Ellipse 75"/>
          <p:cNvSpPr/>
          <p:nvPr/>
        </p:nvSpPr>
        <p:spPr bwMode="auto">
          <a:xfrm>
            <a:off x="140483" y="6131081"/>
            <a:ext cx="191402" cy="16931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1</a:t>
            </a:r>
          </a:p>
        </p:txBody>
      </p:sp>
      <p:sp>
        <p:nvSpPr>
          <p:cNvPr id="213" name="Ellipse 76"/>
          <p:cNvSpPr/>
          <p:nvPr/>
        </p:nvSpPr>
        <p:spPr bwMode="auto">
          <a:xfrm>
            <a:off x="420394" y="6131081"/>
            <a:ext cx="191402" cy="16931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5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14" name="Ellipse 77"/>
          <p:cNvSpPr/>
          <p:nvPr/>
        </p:nvSpPr>
        <p:spPr bwMode="auto">
          <a:xfrm>
            <a:off x="700305" y="6131081"/>
            <a:ext cx="191402" cy="16931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6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15" name="Text Box 1165"/>
          <p:cNvSpPr txBox="1">
            <a:spLocks noChangeArrowheads="1"/>
          </p:cNvSpPr>
          <p:nvPr/>
        </p:nvSpPr>
        <p:spPr bwMode="auto">
          <a:xfrm>
            <a:off x="955964" y="6096000"/>
            <a:ext cx="3173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itchFamily="34" charset="0"/>
              </a:rPr>
              <a:t>No change at all to current processes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</a:endParaRPr>
          </a:p>
        </p:txBody>
      </p:sp>
      <p:sp>
        <p:nvSpPr>
          <p:cNvPr id="216" name="Ellipse 79"/>
          <p:cNvSpPr/>
          <p:nvPr/>
        </p:nvSpPr>
        <p:spPr bwMode="auto">
          <a:xfrm>
            <a:off x="4118521" y="6362517"/>
            <a:ext cx="191402" cy="169314"/>
          </a:xfrm>
          <a:prstGeom prst="ellipse">
            <a:avLst/>
          </a:prstGeom>
          <a:gradFill rotWithShape="0">
            <a:gsLst>
              <a:gs pos="0">
                <a:srgbClr val="C3C2E5">
                  <a:lumMod val="10000"/>
                </a:srgbClr>
              </a:gs>
              <a:gs pos="100000">
                <a:srgbClr val="8784D1">
                  <a:gamma/>
                  <a:shade val="46275"/>
                  <a:invGamma/>
                </a:srgbClr>
              </a:gs>
            </a:gsLst>
            <a:path path="rect">
              <a:fillToRect t="100000" r="10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4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17" name="Text Box 1165"/>
          <p:cNvSpPr txBox="1">
            <a:spLocks noChangeArrowheads="1"/>
          </p:cNvSpPr>
          <p:nvPr/>
        </p:nvSpPr>
        <p:spPr bwMode="auto">
          <a:xfrm>
            <a:off x="4278605" y="6297450"/>
            <a:ext cx="2939068" cy="27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itchFamily="34" charset="0"/>
              </a:rPr>
              <a:t>Possible changes  for harmonisation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</a:endParaRPr>
          </a:p>
        </p:txBody>
      </p:sp>
      <p:sp>
        <p:nvSpPr>
          <p:cNvPr id="218" name="Ellipse 83"/>
          <p:cNvSpPr/>
          <p:nvPr/>
        </p:nvSpPr>
        <p:spPr bwMode="auto">
          <a:xfrm>
            <a:off x="138886" y="6366371"/>
            <a:ext cx="191402" cy="169314"/>
          </a:xfrm>
          <a:prstGeom prst="ellipse">
            <a:avLst/>
          </a:prstGeom>
          <a:solidFill>
            <a:srgbClr val="9A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3</a:t>
            </a:r>
          </a:p>
        </p:txBody>
      </p:sp>
      <p:sp>
        <p:nvSpPr>
          <p:cNvPr id="219" name="Text Box 1165"/>
          <p:cNvSpPr txBox="1">
            <a:spLocks noChangeArrowheads="1"/>
          </p:cNvSpPr>
          <p:nvPr/>
        </p:nvSpPr>
        <p:spPr bwMode="auto">
          <a:xfrm>
            <a:off x="280438" y="6320331"/>
            <a:ext cx="3358935" cy="27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itchFamily="34" charset="0"/>
              </a:rPr>
              <a:t>Necessary adaptation of the MC algorithm 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</a:endParaRPr>
          </a:p>
        </p:txBody>
      </p:sp>
      <p:cxnSp>
        <p:nvCxnSpPr>
          <p:cNvPr id="220" name="AutoShape 1168"/>
          <p:cNvCxnSpPr>
            <a:cxnSpLocks noChangeShapeType="1"/>
            <a:stCxn id="191" idx="6"/>
            <a:endCxn id="189" idx="2"/>
          </p:cNvCxnSpPr>
          <p:nvPr/>
        </p:nvCxnSpPr>
        <p:spPr bwMode="auto">
          <a:xfrm flipV="1">
            <a:off x="1197849" y="1041036"/>
            <a:ext cx="341631" cy="240632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221" name="AutoShape 1168"/>
          <p:cNvCxnSpPr>
            <a:cxnSpLocks noChangeShapeType="1"/>
            <a:stCxn id="192" idx="6"/>
            <a:endCxn id="189" idx="2"/>
          </p:cNvCxnSpPr>
          <p:nvPr/>
        </p:nvCxnSpPr>
        <p:spPr bwMode="auto">
          <a:xfrm flipV="1">
            <a:off x="1197849" y="1041036"/>
            <a:ext cx="341631" cy="58684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sp>
        <p:nvSpPr>
          <p:cNvPr id="222" name="Ellipse 55"/>
          <p:cNvSpPr/>
          <p:nvPr/>
        </p:nvSpPr>
        <p:spPr bwMode="auto">
          <a:xfrm>
            <a:off x="4125868" y="6120285"/>
            <a:ext cx="191402" cy="169314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223" name="Text Box 1165"/>
          <p:cNvSpPr txBox="1">
            <a:spLocks noChangeArrowheads="1"/>
          </p:cNvSpPr>
          <p:nvPr/>
        </p:nvSpPr>
        <p:spPr bwMode="auto">
          <a:xfrm>
            <a:off x="4242251" y="6057363"/>
            <a:ext cx="4609539" cy="27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itchFamily="34" charset="0"/>
              </a:rPr>
              <a:t>       Possible change/creation of a platform  for harmonisation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</a:endParaRPr>
          </a:p>
        </p:txBody>
      </p:sp>
      <p:sp>
        <p:nvSpPr>
          <p:cNvPr id="224" name="Oval 1149"/>
          <p:cNvSpPr>
            <a:spLocks noChangeArrowheads="1"/>
          </p:cNvSpPr>
          <p:nvPr/>
        </p:nvSpPr>
        <p:spPr bwMode="auto">
          <a:xfrm>
            <a:off x="139924" y="1815030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Tennet GmbH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25" name="Oval 1149"/>
          <p:cNvSpPr>
            <a:spLocks noChangeArrowheads="1"/>
          </p:cNvSpPr>
          <p:nvPr/>
        </p:nvSpPr>
        <p:spPr bwMode="auto">
          <a:xfrm>
            <a:off x="139924" y="80720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Amprion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226" name="AutoShape 1167"/>
          <p:cNvCxnSpPr>
            <a:cxnSpLocks noChangeShapeType="1"/>
            <a:stCxn id="225" idx="6"/>
            <a:endCxn id="189" idx="2"/>
          </p:cNvCxnSpPr>
          <p:nvPr/>
        </p:nvCxnSpPr>
        <p:spPr bwMode="auto">
          <a:xfrm>
            <a:off x="1197849" y="242719"/>
            <a:ext cx="341631" cy="798317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227" name="AutoShape 1167"/>
          <p:cNvCxnSpPr>
            <a:cxnSpLocks noChangeShapeType="1"/>
            <a:stCxn id="224" idx="6"/>
            <a:endCxn id="189" idx="2"/>
          </p:cNvCxnSpPr>
          <p:nvPr/>
        </p:nvCxnSpPr>
        <p:spPr bwMode="auto">
          <a:xfrm flipV="1">
            <a:off x="1197849" y="1041036"/>
            <a:ext cx="341631" cy="935993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sp>
        <p:nvSpPr>
          <p:cNvPr id="228" name="Oval 1028"/>
          <p:cNvSpPr>
            <a:spLocks noChangeArrowheads="1"/>
          </p:cNvSpPr>
          <p:nvPr/>
        </p:nvSpPr>
        <p:spPr bwMode="auto">
          <a:xfrm>
            <a:off x="105307" y="2516951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Svenska Kräftnät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29" name="Oval 1035"/>
          <p:cNvSpPr>
            <a:spLocks noChangeAspect="1" noChangeArrowheads="1"/>
          </p:cNvSpPr>
          <p:nvPr/>
        </p:nvSpPr>
        <p:spPr bwMode="auto">
          <a:xfrm>
            <a:off x="1539481" y="2602681"/>
            <a:ext cx="1074674" cy="613134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Coordinated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capacity</a:t>
            </a:r>
            <a:r>
              <a: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calculation</a:t>
            </a:r>
          </a:p>
        </p:txBody>
      </p:sp>
      <p:sp>
        <p:nvSpPr>
          <p:cNvPr id="230" name="Oval 1147"/>
          <p:cNvSpPr>
            <a:spLocks noChangeArrowheads="1"/>
          </p:cNvSpPr>
          <p:nvPr/>
        </p:nvSpPr>
        <p:spPr bwMode="auto">
          <a:xfrm>
            <a:off x="105307" y="2864958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Stattnett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31" name="Oval 1148"/>
          <p:cNvSpPr>
            <a:spLocks noChangeArrowheads="1"/>
          </p:cNvSpPr>
          <p:nvPr/>
        </p:nvSpPr>
        <p:spPr bwMode="auto">
          <a:xfrm>
            <a:off x="105307" y="3219865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Fingrid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232" name="AutoShape 1167"/>
          <p:cNvCxnSpPr>
            <a:cxnSpLocks noChangeShapeType="1"/>
            <a:stCxn id="228" idx="6"/>
            <a:endCxn id="229" idx="2"/>
          </p:cNvCxnSpPr>
          <p:nvPr/>
        </p:nvCxnSpPr>
        <p:spPr bwMode="auto">
          <a:xfrm>
            <a:off x="1163232" y="2678951"/>
            <a:ext cx="376249" cy="230297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233" name="AutoShape 1168"/>
          <p:cNvCxnSpPr>
            <a:cxnSpLocks noChangeShapeType="1"/>
            <a:stCxn id="230" idx="6"/>
            <a:endCxn id="229" idx="2"/>
          </p:cNvCxnSpPr>
          <p:nvPr/>
        </p:nvCxnSpPr>
        <p:spPr bwMode="auto">
          <a:xfrm flipV="1">
            <a:off x="1163232" y="2909248"/>
            <a:ext cx="376249" cy="11771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sp>
        <p:nvSpPr>
          <p:cNvPr id="234" name="Ellipse 54"/>
          <p:cNvSpPr/>
          <p:nvPr/>
        </p:nvSpPr>
        <p:spPr bwMode="auto">
          <a:xfrm>
            <a:off x="1539481" y="3215815"/>
            <a:ext cx="191402" cy="16931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1</a:t>
            </a:r>
          </a:p>
        </p:txBody>
      </p:sp>
      <p:cxnSp>
        <p:nvCxnSpPr>
          <p:cNvPr id="235" name="AutoShape 1168"/>
          <p:cNvCxnSpPr>
            <a:cxnSpLocks noChangeShapeType="1"/>
            <a:stCxn id="231" idx="6"/>
            <a:endCxn id="229" idx="2"/>
          </p:cNvCxnSpPr>
          <p:nvPr/>
        </p:nvCxnSpPr>
        <p:spPr bwMode="auto">
          <a:xfrm flipV="1">
            <a:off x="1163232" y="2909248"/>
            <a:ext cx="376249" cy="472616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sp>
        <p:nvSpPr>
          <p:cNvPr id="236" name="Oval 1148"/>
          <p:cNvSpPr>
            <a:spLocks noChangeArrowheads="1"/>
          </p:cNvSpPr>
          <p:nvPr/>
        </p:nvSpPr>
        <p:spPr bwMode="auto">
          <a:xfrm>
            <a:off x="105307" y="3578104"/>
            <a:ext cx="1057925" cy="323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Energinet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237" name="AutoShape 1168"/>
          <p:cNvCxnSpPr>
            <a:cxnSpLocks noChangeShapeType="1"/>
            <a:stCxn id="236" idx="6"/>
            <a:endCxn id="229" idx="2"/>
          </p:cNvCxnSpPr>
          <p:nvPr/>
        </p:nvCxnSpPr>
        <p:spPr bwMode="auto">
          <a:xfrm flipV="1">
            <a:off x="1163232" y="2909248"/>
            <a:ext cx="376249" cy="830856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238" name="AutoShape 1171"/>
          <p:cNvCxnSpPr>
            <a:cxnSpLocks noChangeShapeType="1"/>
            <a:stCxn id="229" idx="6"/>
            <a:endCxn id="193" idx="1"/>
          </p:cNvCxnSpPr>
          <p:nvPr/>
        </p:nvCxnSpPr>
        <p:spPr bwMode="auto">
          <a:xfrm flipV="1">
            <a:off x="2614155" y="2781306"/>
            <a:ext cx="618222" cy="127942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sp>
        <p:nvSpPr>
          <p:cNvPr id="239" name="Oval 1028"/>
          <p:cNvSpPr>
            <a:spLocks noChangeArrowheads="1"/>
          </p:cNvSpPr>
          <p:nvPr/>
        </p:nvSpPr>
        <p:spPr bwMode="auto">
          <a:xfrm>
            <a:off x="139924" y="4111396"/>
            <a:ext cx="1057925" cy="395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RTE 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NG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240" name="AutoShape 1171"/>
          <p:cNvCxnSpPr>
            <a:cxnSpLocks noChangeShapeType="1"/>
            <a:stCxn id="239" idx="7"/>
            <a:endCxn id="193" idx="1"/>
          </p:cNvCxnSpPr>
          <p:nvPr/>
        </p:nvCxnSpPr>
        <p:spPr bwMode="auto">
          <a:xfrm rot="5400000" flipH="1" flipV="1">
            <a:off x="1443607" y="2380620"/>
            <a:ext cx="1388082" cy="2189457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sp>
        <p:nvSpPr>
          <p:cNvPr id="241" name="Oval 1147"/>
          <p:cNvSpPr>
            <a:spLocks noChangeArrowheads="1"/>
          </p:cNvSpPr>
          <p:nvPr/>
        </p:nvSpPr>
        <p:spPr bwMode="auto">
          <a:xfrm>
            <a:off x="128879" y="4545152"/>
            <a:ext cx="1057925" cy="395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Energinet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50Hz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42" name="Oval 1147"/>
          <p:cNvSpPr>
            <a:spLocks noChangeArrowheads="1"/>
          </p:cNvSpPr>
          <p:nvPr/>
        </p:nvSpPr>
        <p:spPr bwMode="auto">
          <a:xfrm>
            <a:off x="128816" y="4989095"/>
            <a:ext cx="1057925" cy="395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Energinet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Tennet GmbH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243" name="AutoShape 1171"/>
          <p:cNvCxnSpPr>
            <a:cxnSpLocks noChangeShapeType="1"/>
            <a:stCxn id="262" idx="7"/>
            <a:endCxn id="193" idx="1"/>
          </p:cNvCxnSpPr>
          <p:nvPr/>
        </p:nvCxnSpPr>
        <p:spPr bwMode="auto">
          <a:xfrm rot="5400000" flipH="1" flipV="1">
            <a:off x="2025060" y="2963782"/>
            <a:ext cx="1389792" cy="1024842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cxnSp>
        <p:nvCxnSpPr>
          <p:cNvPr id="244" name="AutoShape 1171"/>
          <p:cNvCxnSpPr>
            <a:cxnSpLocks noChangeShapeType="1"/>
            <a:stCxn id="263" idx="6"/>
            <a:endCxn id="193" idx="1"/>
          </p:cNvCxnSpPr>
          <p:nvPr/>
        </p:nvCxnSpPr>
        <p:spPr bwMode="auto">
          <a:xfrm flipV="1">
            <a:off x="2350678" y="2781306"/>
            <a:ext cx="881699" cy="1961709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cxnSp>
        <p:nvCxnSpPr>
          <p:cNvPr id="245" name="AutoShape 1171"/>
          <p:cNvCxnSpPr>
            <a:cxnSpLocks noChangeShapeType="1"/>
            <a:stCxn id="241" idx="7"/>
            <a:endCxn id="193" idx="1"/>
          </p:cNvCxnSpPr>
          <p:nvPr/>
        </p:nvCxnSpPr>
        <p:spPr bwMode="auto">
          <a:xfrm rot="5400000" flipH="1" flipV="1">
            <a:off x="1221206" y="2591975"/>
            <a:ext cx="1821839" cy="2200502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cxnSp>
        <p:nvCxnSpPr>
          <p:cNvPr id="246" name="AutoShape 1171"/>
          <p:cNvCxnSpPr>
            <a:cxnSpLocks noChangeShapeType="1"/>
            <a:stCxn id="242" idx="7"/>
            <a:endCxn id="193" idx="1"/>
          </p:cNvCxnSpPr>
          <p:nvPr/>
        </p:nvCxnSpPr>
        <p:spPr bwMode="auto">
          <a:xfrm rot="5400000" flipH="1" flipV="1">
            <a:off x="999204" y="2813915"/>
            <a:ext cx="2265781" cy="2200565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cxnSp>
        <p:nvCxnSpPr>
          <p:cNvPr id="247" name="AutoShape 1167"/>
          <p:cNvCxnSpPr>
            <a:cxnSpLocks noChangeShapeType="1"/>
          </p:cNvCxnSpPr>
          <p:nvPr/>
        </p:nvCxnSpPr>
        <p:spPr bwMode="auto">
          <a:xfrm>
            <a:off x="2022627" y="6723877"/>
            <a:ext cx="559823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sp>
        <p:nvSpPr>
          <p:cNvPr id="248" name="Text Box 1165"/>
          <p:cNvSpPr txBox="1">
            <a:spLocks noChangeArrowheads="1"/>
          </p:cNvSpPr>
          <p:nvPr/>
        </p:nvSpPr>
        <p:spPr bwMode="auto">
          <a:xfrm>
            <a:off x="1516030" y="6581002"/>
            <a:ext cx="3358935" cy="27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itchFamily="34" charset="0"/>
              </a:rPr>
              <a:t>Existing flows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</a:endParaRPr>
          </a:p>
        </p:txBody>
      </p:sp>
      <p:cxnSp>
        <p:nvCxnSpPr>
          <p:cNvPr id="249" name="AutoShape 1175"/>
          <p:cNvCxnSpPr>
            <a:cxnSpLocks noChangeShapeType="1"/>
          </p:cNvCxnSpPr>
          <p:nvPr/>
        </p:nvCxnSpPr>
        <p:spPr bwMode="auto">
          <a:xfrm>
            <a:off x="3985354" y="6723877"/>
            <a:ext cx="559823" cy="1588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sp>
        <p:nvSpPr>
          <p:cNvPr id="250" name="Text Box 1165"/>
          <p:cNvSpPr txBox="1">
            <a:spLocks noChangeArrowheads="1"/>
          </p:cNvSpPr>
          <p:nvPr/>
        </p:nvSpPr>
        <p:spPr bwMode="auto">
          <a:xfrm>
            <a:off x="4055332" y="6581002"/>
            <a:ext cx="3358935" cy="27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itchFamily="34" charset="0"/>
              </a:rPr>
              <a:t>Flows to be created or updated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</a:endParaRPr>
          </a:p>
        </p:txBody>
      </p:sp>
      <p:sp>
        <p:nvSpPr>
          <p:cNvPr id="251" name="Ellipse 123"/>
          <p:cNvSpPr/>
          <p:nvPr/>
        </p:nvSpPr>
        <p:spPr bwMode="auto">
          <a:xfrm>
            <a:off x="3138362" y="1214418"/>
            <a:ext cx="191402" cy="169314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252" name="Rectangle 1174"/>
          <p:cNvSpPr>
            <a:spLocks noChangeArrowheads="1"/>
          </p:cNvSpPr>
          <p:nvPr/>
        </p:nvSpPr>
        <p:spPr bwMode="auto">
          <a:xfrm>
            <a:off x="7032927" y="3002641"/>
            <a:ext cx="1679467" cy="714377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normAutofit fontScale="925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Shipping </a:t>
            </a: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agent &amp; Share of congestion revenue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Internalised in NordPool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53" name="Ellipse 125"/>
          <p:cNvSpPr/>
          <p:nvPr/>
        </p:nvSpPr>
        <p:spPr bwMode="auto">
          <a:xfrm>
            <a:off x="7032926" y="2692827"/>
            <a:ext cx="618986" cy="285751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5 and 6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254" name="AutoShape 1178"/>
          <p:cNvCxnSpPr>
            <a:cxnSpLocks noChangeShapeType="1"/>
            <a:stCxn id="194" idx="6"/>
            <a:endCxn id="257" idx="1"/>
          </p:cNvCxnSpPr>
          <p:nvPr/>
        </p:nvCxnSpPr>
        <p:spPr bwMode="auto">
          <a:xfrm>
            <a:off x="5994784" y="2779400"/>
            <a:ext cx="1446283" cy="1589108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cxnSp>
        <p:nvCxnSpPr>
          <p:cNvPr id="255" name="AutoShape 1178"/>
          <p:cNvCxnSpPr>
            <a:cxnSpLocks noChangeShapeType="1"/>
            <a:stCxn id="194" idx="6"/>
            <a:endCxn id="258" idx="1"/>
          </p:cNvCxnSpPr>
          <p:nvPr/>
        </p:nvCxnSpPr>
        <p:spPr bwMode="auto">
          <a:xfrm>
            <a:off x="5994784" y="2779400"/>
            <a:ext cx="1375747" cy="2236038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cxnSp>
        <p:nvCxnSpPr>
          <p:cNvPr id="256" name="AutoShape 1178"/>
          <p:cNvCxnSpPr>
            <a:cxnSpLocks noChangeShapeType="1"/>
            <a:stCxn id="194" idx="6"/>
            <a:endCxn id="252" idx="1"/>
          </p:cNvCxnSpPr>
          <p:nvPr/>
        </p:nvCxnSpPr>
        <p:spPr bwMode="auto">
          <a:xfrm>
            <a:off x="5994784" y="2779400"/>
            <a:ext cx="1038143" cy="580430"/>
          </a:xfrm>
          <a:prstGeom prst="straightConnector1">
            <a:avLst/>
          </a:prstGeom>
          <a:noFill/>
          <a:ln w="38100">
            <a:solidFill>
              <a:srgbClr val="5D3DB3"/>
            </a:solidFill>
            <a:round/>
            <a:headEnd/>
            <a:tailEnd type="triangle" w="med" len="med"/>
          </a:ln>
        </p:spPr>
      </p:cxnSp>
      <p:sp>
        <p:nvSpPr>
          <p:cNvPr id="257" name="Rectangle 1174"/>
          <p:cNvSpPr>
            <a:spLocks noChangeArrowheads="1"/>
          </p:cNvSpPr>
          <p:nvPr/>
        </p:nvSpPr>
        <p:spPr bwMode="auto">
          <a:xfrm>
            <a:off x="7441068" y="4227913"/>
            <a:ext cx="1047992" cy="281191"/>
          </a:xfrm>
          <a:prstGeom prst="rect">
            <a:avLst/>
          </a:prstGeom>
          <a:solidFill>
            <a:srgbClr val="9A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Shipping agent</a:t>
            </a:r>
            <a:endParaRPr kumimoji="0" lang="en-GB" sz="1200" b="1" i="0" u="none" strike="noStrike" kern="0" cap="none" spc="0" normalizeH="0" baseline="0" noProof="0" dirty="0" smtClean="0">
              <a:ln>
                <a:noFill/>
              </a:ln>
              <a:solidFill>
                <a:srgbClr val="3786BC">
                  <a:lumMod val="20000"/>
                  <a:lumOff val="80000"/>
                </a:srgbClr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58" name="Rectangle 1177"/>
          <p:cNvSpPr>
            <a:spLocks noChangeArrowheads="1"/>
          </p:cNvSpPr>
          <p:nvPr/>
        </p:nvSpPr>
        <p:spPr bwMode="auto">
          <a:xfrm>
            <a:off x="7370531" y="4729687"/>
            <a:ext cx="882054" cy="571502"/>
          </a:xfrm>
          <a:prstGeom prst="rect">
            <a:avLst/>
          </a:prstGeom>
          <a:solidFill>
            <a:srgbClr val="9A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Share of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congestion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revenue</a:t>
            </a:r>
          </a:p>
        </p:txBody>
      </p:sp>
      <p:sp>
        <p:nvSpPr>
          <p:cNvPr id="259" name="Ellipse 185"/>
          <p:cNvSpPr/>
          <p:nvPr/>
        </p:nvSpPr>
        <p:spPr bwMode="auto">
          <a:xfrm>
            <a:off x="8566279" y="4291661"/>
            <a:ext cx="191403" cy="169315"/>
          </a:xfrm>
          <a:prstGeom prst="ellipse">
            <a:avLst/>
          </a:prstGeom>
          <a:solidFill>
            <a:srgbClr val="9A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5</a:t>
            </a:r>
          </a:p>
        </p:txBody>
      </p:sp>
      <p:sp>
        <p:nvSpPr>
          <p:cNvPr id="260" name="Ellipse 186"/>
          <p:cNvSpPr/>
          <p:nvPr/>
        </p:nvSpPr>
        <p:spPr bwMode="auto">
          <a:xfrm>
            <a:off x="8334466" y="4941151"/>
            <a:ext cx="191402" cy="169315"/>
          </a:xfrm>
          <a:prstGeom prst="ellipse">
            <a:avLst/>
          </a:prstGeom>
          <a:solidFill>
            <a:srgbClr val="9A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3786BC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 pitchFamily="34" charset="0"/>
              </a:rPr>
              <a:t>6</a:t>
            </a:r>
          </a:p>
        </p:txBody>
      </p:sp>
      <p:cxnSp>
        <p:nvCxnSpPr>
          <p:cNvPr id="261" name="Connecteur droit 111"/>
          <p:cNvCxnSpPr/>
          <p:nvPr/>
        </p:nvCxnSpPr>
        <p:spPr>
          <a:xfrm rot="16200000" flipH="1">
            <a:off x="1268398" y="3234332"/>
            <a:ext cx="5564063" cy="9804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dashDot"/>
          </a:ln>
          <a:effectLst/>
        </p:spPr>
      </p:cxnSp>
      <p:sp>
        <p:nvSpPr>
          <p:cNvPr id="262" name="Oval 1147"/>
          <p:cNvSpPr>
            <a:spLocks noChangeArrowheads="1"/>
          </p:cNvSpPr>
          <p:nvPr/>
        </p:nvSpPr>
        <p:spPr bwMode="auto">
          <a:xfrm>
            <a:off x="1304539" y="4113106"/>
            <a:ext cx="1057925" cy="395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NG 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Tennet BV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63" name="Oval 1147"/>
          <p:cNvSpPr>
            <a:spLocks noChangeArrowheads="1"/>
          </p:cNvSpPr>
          <p:nvPr/>
        </p:nvSpPr>
        <p:spPr bwMode="auto">
          <a:xfrm>
            <a:off x="1292753" y="4545016"/>
            <a:ext cx="1057925" cy="395999"/>
          </a:xfrm>
          <a:prstGeom prst="ellipse">
            <a:avLst/>
          </a:prstGeom>
          <a:gradFill flip="none" rotWithShape="1">
            <a:gsLst>
              <a:gs pos="0">
                <a:srgbClr val="C65C60">
                  <a:shade val="30000"/>
                  <a:satMod val="115000"/>
                </a:srgbClr>
              </a:gs>
              <a:gs pos="50000">
                <a:srgbClr val="C65C60">
                  <a:shade val="67500"/>
                  <a:satMod val="115000"/>
                </a:srgbClr>
              </a:gs>
              <a:gs pos="100000">
                <a:srgbClr val="C65C6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lIns="104278" tIns="52139" rIns="104278" bIns="52139" anchor="ctr"/>
          <a:lstStyle/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Tennet BV</a:t>
            </a:r>
          </a:p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</a:rPr>
              <a:t>Stattnett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64" name="ZoneTexte 238"/>
          <p:cNvSpPr txBox="1"/>
          <p:nvPr/>
        </p:nvSpPr>
        <p:spPr>
          <a:xfrm>
            <a:off x="1122355" y="5589220"/>
            <a:ext cx="1381181" cy="369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</a:rPr>
              <a:t>Pre-Coupling</a:t>
            </a:r>
            <a:endParaRPr kumimoji="0" lang="fr-FR" sz="18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65" name="ZoneTexte 239"/>
          <p:cNvSpPr txBox="1"/>
          <p:nvPr/>
        </p:nvSpPr>
        <p:spPr>
          <a:xfrm>
            <a:off x="4773963" y="5589220"/>
            <a:ext cx="1000555" cy="369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</a:rPr>
              <a:t>Coupling</a:t>
            </a:r>
          </a:p>
        </p:txBody>
      </p:sp>
      <p:sp>
        <p:nvSpPr>
          <p:cNvPr id="266" name="ZoneTexte 240"/>
          <p:cNvSpPr txBox="1"/>
          <p:nvPr/>
        </p:nvSpPr>
        <p:spPr>
          <a:xfrm>
            <a:off x="7105457" y="5644638"/>
            <a:ext cx="1473323" cy="369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</a:rPr>
              <a:t>Post-Coupling</a:t>
            </a:r>
          </a:p>
        </p:txBody>
      </p:sp>
      <p:cxnSp>
        <p:nvCxnSpPr>
          <p:cNvPr id="267" name="Connecteur droit 241"/>
          <p:cNvCxnSpPr/>
          <p:nvPr/>
        </p:nvCxnSpPr>
        <p:spPr>
          <a:xfrm rot="5400000">
            <a:off x="3805739" y="3218386"/>
            <a:ext cx="5591775" cy="13984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dashDot"/>
          </a:ln>
          <a:effectLst/>
        </p:spPr>
      </p:cxnSp>
      <p:sp>
        <p:nvSpPr>
          <p:cNvPr id="268" name="Tekstikehys 267"/>
          <p:cNvSpPr txBox="1"/>
          <p:nvPr/>
        </p:nvSpPr>
        <p:spPr>
          <a:xfrm>
            <a:off x="3200399" y="0"/>
            <a:ext cx="3634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smtClean="0">
                <a:latin typeface="Tw Cen MT" pitchFamily="34" charset="0"/>
              </a:rPr>
              <a:t>NWE situation end of 2012</a:t>
            </a:r>
            <a:endParaRPr lang="en-GB" b="1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>
                <a:sym typeface="Wingdings" pitchFamily="2" charset="2"/>
              </a:rPr>
              <a:t>Main decisions from TSOs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3174" y="1981200"/>
            <a:ext cx="8127298" cy="4114800"/>
          </a:xfrm>
        </p:spPr>
        <p:txBody>
          <a:bodyPr/>
          <a:lstStyle/>
          <a:p>
            <a:pPr marL="514350" indent="-457200">
              <a:buNone/>
            </a:pPr>
            <a:r>
              <a:rPr lang="fr-BE" sz="2400" smtClean="0">
                <a:sym typeface="Wingdings" pitchFamily="2" charset="2"/>
              </a:rPr>
              <a:t>PCR acceptable as the starting point for the coupling solution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r-BE" smtClean="0">
                <a:sym typeface="Wingdings" pitchFamily="2" charset="2"/>
              </a:rPr>
              <a:t>TSOs need comfort that their requirements are met; TSOs </a:t>
            </a:r>
            <a:r>
              <a:rPr lang="en-US" smtClean="0">
                <a:sym typeface="Wingdings" pitchFamily="2" charset="2"/>
              </a:rPr>
              <a:t>have to set minimum requirements to comply with third package obligations </a:t>
            </a:r>
            <a:r>
              <a:rPr lang="fr-BE" smtClean="0">
                <a:sym typeface="Wingdings" pitchFamily="2" charset="2"/>
              </a:rPr>
              <a:t>(see next steps)</a:t>
            </a:r>
            <a:br>
              <a:rPr lang="fr-BE" smtClean="0">
                <a:sym typeface="Wingdings" pitchFamily="2" charset="2"/>
              </a:rPr>
            </a:br>
            <a:endParaRPr lang="fr-FR" smtClean="0"/>
          </a:p>
          <a:p>
            <a:pPr>
              <a:buNone/>
            </a:pPr>
            <a:r>
              <a:rPr lang="fr-FR" sz="2400" smtClean="0"/>
              <a:t>Governance aims to fulfil the following objectives:	</a:t>
            </a:r>
          </a:p>
          <a:p>
            <a:pPr lvl="1">
              <a:buFont typeface="Arial" pitchFamily="34" charset="0"/>
              <a:buChar char="•"/>
            </a:pPr>
            <a:r>
              <a:rPr lang="fr-FR" smtClean="0"/>
              <a:t>Make the extensions to other TSOs as easy as possible / as standard as possible on equal terms</a:t>
            </a:r>
          </a:p>
          <a:p>
            <a:pPr lvl="1">
              <a:buFont typeface="Arial" pitchFamily="34" charset="0"/>
              <a:buChar char="•"/>
            </a:pPr>
            <a:r>
              <a:rPr lang="fr-FR" smtClean="0"/>
              <a:t>Avoid multiple bilateral discussions / solutions on common issues: study of the possible use of a central contracting entity</a:t>
            </a:r>
          </a:p>
          <a:p>
            <a:pPr lvl="1">
              <a:buFont typeface="Arial" pitchFamily="34" charset="0"/>
              <a:buChar char="•"/>
            </a:pPr>
            <a:r>
              <a:rPr lang="fr-FR" smtClean="0"/>
              <a:t>Main principles agreed in one common NWE DA project </a:t>
            </a:r>
          </a:p>
          <a:p>
            <a:pPr lvl="1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593273" y="2389227"/>
            <a:ext cx="7196766" cy="4866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NWE Day Ahead project </a:t>
            </a:r>
            <a:endParaRPr lang="fr-BE" dirty="0"/>
          </a:p>
        </p:txBody>
      </p:sp>
      <p:sp>
        <p:nvSpPr>
          <p:cNvPr id="4" name="Suorakulmio 3"/>
          <p:cNvSpPr/>
          <p:nvPr/>
        </p:nvSpPr>
        <p:spPr>
          <a:xfrm>
            <a:off x="1607127" y="1964608"/>
            <a:ext cx="69352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Main decisions from TSOs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Status of discussions with Power Exchanges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Organisation – project structure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Next steps – main issues and questions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Timeline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Among TSOs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With Power Exchanges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BE" sz="2800" smtClean="0">
                <a:latin typeface="Tw Cen MT" pitchFamily="34" charset="0"/>
                <a:sym typeface="Wingdings" pitchFamily="2" charset="2"/>
              </a:rPr>
              <a:t>With Regulators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>
                <a:sym typeface="Wingdings" pitchFamily="2" charset="2"/>
              </a:rPr>
              <a:t>Status of discussions with NWE PXs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4684" y="1981200"/>
            <a:ext cx="8215788" cy="4114800"/>
          </a:xfrm>
        </p:spPr>
        <p:txBody>
          <a:bodyPr/>
          <a:lstStyle/>
          <a:p>
            <a:r>
              <a:rPr lang="fr-FR" sz="2400" smtClean="0"/>
              <a:t>Discussions launched in March 2011 on the basis of use of PCR</a:t>
            </a:r>
          </a:p>
          <a:p>
            <a:r>
              <a:rPr lang="fr-FR" sz="2400" smtClean="0"/>
              <a:t>Intensive discussions launched under a cooperative mode in order to speed up the process </a:t>
            </a:r>
          </a:p>
          <a:p>
            <a:r>
              <a:rPr lang="fr-FR" sz="2400" smtClean="0"/>
              <a:t>Progress has been made on drafting of 2 documents for the launch of the NWE project</a:t>
            </a:r>
          </a:p>
          <a:p>
            <a:pPr lvl="1"/>
            <a:r>
              <a:rPr lang="fr-FR" smtClean="0"/>
              <a:t>All Party Cooperation Agreement (APCA) – for the Design </a:t>
            </a:r>
          </a:p>
          <a:p>
            <a:pPr lvl="1"/>
            <a:r>
              <a:rPr lang="fr-FR" smtClean="0"/>
              <a:t>Programme Initiation Terms (PIT) – covering the high level principles of all phases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APCA Design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3174" y="1981200"/>
            <a:ext cx="8127298" cy="4114800"/>
          </a:xfrm>
        </p:spPr>
        <p:txBody>
          <a:bodyPr/>
          <a:lstStyle/>
          <a:p>
            <a:r>
              <a:rPr lang="fr-FR" sz="2400" smtClean="0"/>
              <a:t>Contract in order to cover the rights, actions and obligations of all parties under the design phase</a:t>
            </a:r>
          </a:p>
          <a:p>
            <a:r>
              <a:rPr lang="fr-FR" sz="2400" smtClean="0"/>
              <a:t>Main principles:</a:t>
            </a:r>
          </a:p>
          <a:p>
            <a:pPr lvl="1"/>
            <a:r>
              <a:rPr lang="fr-FR" smtClean="0"/>
              <a:t>Cooperation during Design Phase</a:t>
            </a:r>
          </a:p>
          <a:p>
            <a:pPr lvl="1"/>
            <a:r>
              <a:rPr lang="fr-FR" smtClean="0"/>
              <a:t>Regulation on project organisation</a:t>
            </a:r>
          </a:p>
          <a:p>
            <a:pPr lvl="1"/>
            <a:r>
              <a:rPr lang="fr-FR" smtClean="0"/>
              <a:t>Regulation on cost sharing and cost recovery for the design phase</a:t>
            </a:r>
          </a:p>
          <a:p>
            <a:pPr lvl="1"/>
            <a:r>
              <a:rPr lang="fr-FR" smtClean="0"/>
              <a:t>Regulations on task description during the design phase</a:t>
            </a:r>
          </a:p>
          <a:p>
            <a:pPr lvl="1"/>
            <a:r>
              <a:rPr lang="fr-FR" smtClean="0"/>
              <a:t>Principles of facilitation of the implementation phase (to ease the progress on APCA implementation)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 utform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ACER-2015-01122</_dlc_DocId>
    <_dlc_DocIdUrl xmlns="985daa2e-53d8-4475-82b8-9c7d25324e34">
      <Url>https://extranet.acer.europa.eu/en/Electricity/Regional_initiatives/Meetings/1st_IG_meeting_for_NWE_day-ahead_price_coupling/_layouts/DocIdRedir.aspx?ID=ACER-2015-01122</Url>
      <Description>ACER-2015-01122</Description>
    </_dlc_DocIdUrl>
    <ACER_Abstract xmlns="985daa2e-53d8-4475-82b8-9c7d25324e3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87E2D9C7F1464083BDC3C440E3BC38" ma:contentTypeVersion="20" ma:contentTypeDescription="Create a new document." ma:contentTypeScope="" ma:versionID="12e75aafdd6b81f8c12ba712a9bd4a72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16F9C2-A87A-4A25-A1CD-FE4534E87F65}"/>
</file>

<file path=customXml/itemProps2.xml><?xml version="1.0" encoding="utf-8"?>
<ds:datastoreItem xmlns:ds="http://schemas.openxmlformats.org/officeDocument/2006/customXml" ds:itemID="{6D1D053B-63AF-428A-AE69-2C825FE47E94}"/>
</file>

<file path=customXml/itemProps3.xml><?xml version="1.0" encoding="utf-8"?>
<ds:datastoreItem xmlns:ds="http://schemas.openxmlformats.org/officeDocument/2006/customXml" ds:itemID="{09260E40-FF81-444D-AD45-BEEFE87DF9F7}"/>
</file>

<file path=customXml/itemProps4.xml><?xml version="1.0" encoding="utf-8"?>
<ds:datastoreItem xmlns:ds="http://schemas.openxmlformats.org/officeDocument/2006/customXml" ds:itemID="{18C34909-9227-42AC-B908-D30699E15DE5}"/>
</file>

<file path=docProps/app.xml><?xml version="1.0" encoding="utf-8"?>
<Properties xmlns="http://schemas.openxmlformats.org/officeDocument/2006/extended-properties" xmlns:vt="http://schemas.openxmlformats.org/officeDocument/2006/docPropsVTypes">
  <TotalTime>29832</TotalTime>
  <Words>1162</Words>
  <Application>Microsoft Office PowerPoint</Application>
  <PresentationFormat>Näytössä katseltava diaesitys (4:3)</PresentationFormat>
  <Paragraphs>203</Paragraphs>
  <Slides>18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19" baseType="lpstr">
      <vt:lpstr>Standard utforming</vt:lpstr>
      <vt:lpstr>Dia 1</vt:lpstr>
      <vt:lpstr>NWE Day Ahead project </vt:lpstr>
      <vt:lpstr>Target NWE TSOs DA solution –  Key functional blocks</vt:lpstr>
      <vt:lpstr>Main decisions from TSOs</vt:lpstr>
      <vt:lpstr> </vt:lpstr>
      <vt:lpstr>Main decisions from TSOs</vt:lpstr>
      <vt:lpstr>NWE Day Ahead project </vt:lpstr>
      <vt:lpstr>Status of discussions with NWE PXs</vt:lpstr>
      <vt:lpstr>APCA Design</vt:lpstr>
      <vt:lpstr>Programme Initiation Terms (PIT)</vt:lpstr>
      <vt:lpstr>NWE Day Ahead project </vt:lpstr>
      <vt:lpstr>Organisation – project structure</vt:lpstr>
      <vt:lpstr>NWE Day Ahead project </vt:lpstr>
      <vt:lpstr>Timeline for NWE DA project</vt:lpstr>
      <vt:lpstr>TSOs positions to be clarified</vt:lpstr>
      <vt:lpstr>Requests made to Power Exchanges</vt:lpstr>
      <vt:lpstr>Requests to National Regulators </vt:lpstr>
      <vt:lpstr> </vt:lpstr>
    </vt:vector>
  </TitlesOfParts>
  <Company>Statnett SF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Blocks analysis</dc:title>
  <dc:creator>Annemie Viaene - Sia Partners</dc:creator>
  <dc:description>Preparation SG 08/10/2010 and negotiation with PXs</dc:description>
  <cp:lastModifiedBy>rihi</cp:lastModifiedBy>
  <cp:revision>1628</cp:revision>
  <cp:lastPrinted>2011-03-11T12:59:00Z</cp:lastPrinted>
  <dcterms:created xsi:type="dcterms:W3CDTF">2005-06-30T10:07:08Z</dcterms:created>
  <dcterms:modified xsi:type="dcterms:W3CDTF">2011-06-13T17:40:25Z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-1320673501</vt:i4>
  </property>
  <property fmtid="{D5CDD505-2E9C-101B-9397-08002B2CF9AE}" pid="4" name="_EmailSubject">
    <vt:lpwstr>NWE TSOs presentation at 15 June meeeting </vt:lpwstr>
  </property>
  <property fmtid="{D5CDD505-2E9C-101B-9397-08002B2CF9AE}" pid="5" name="_AuthorEmail">
    <vt:lpwstr>Ritva.Hirvonen@fingrid.fi</vt:lpwstr>
  </property>
  <property fmtid="{D5CDD505-2E9C-101B-9397-08002B2CF9AE}" pid="6" name="_AuthorEmailDisplayName">
    <vt:lpwstr>Hirvonen Ritva</vt:lpwstr>
  </property>
  <property fmtid="{D5CDD505-2E9C-101B-9397-08002B2CF9AE}" pid="7" name="_PreviousAdHocReviewCycleID">
    <vt:i4>2111403823</vt:i4>
  </property>
  <property fmtid="{D5CDD505-2E9C-101B-9397-08002B2CF9AE}" pid="8" name="ContentTypeId">
    <vt:lpwstr>0x010100FB87E2D9C7F1464083BDC3C440E3BC38</vt:lpwstr>
  </property>
  <property fmtid="{D5CDD505-2E9C-101B-9397-08002B2CF9AE}" pid="9" name="_dlc_DocIdItemGuid">
    <vt:lpwstr>0e4d2e16-f6b3-4488-9aff-001ac1c0c5b0</vt:lpwstr>
  </property>
</Properties>
</file>