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4456B-F5B8-4227-9E64-5A79DCA56FDE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B02D8-10B0-4404-BC41-2DE3425A0C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06BE0-3F2B-4530-8BBD-5B56DDF89798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22B7B-DDB8-4EBC-9483-657346900D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2581-FA06-4049-8853-C0A9F9786152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FB9CE-3673-4C61-8271-17C895EB5B1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01580-5D58-49C7-8F24-A5992FDC1E25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25-ECCF-4B12-917A-4EEB6E43719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35A3-3A05-4D0F-93F2-38818D8ABD9E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AF92-FBFF-4BAC-B8B2-310A62503F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4CEF-6AEE-4F9E-B6F1-9FA9BF087AE0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5C9A9-D009-4152-BC3E-E5FE8349377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4AAEE-5769-4233-967B-6340F61DFBCD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008D-B6F4-40DC-A75E-4D74B38139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26B86-CDF0-47F5-9ECB-4078048BD9CF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DD05-102F-42FE-83A3-60845DE1151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CDCB-49E7-4744-8930-BC2C396521E3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7EBBB-FFE0-4148-BE4A-9B067F9933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8D027-9582-4A1D-90A4-4F1F4955487A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93C9B-C698-4FFF-AF60-190801A1ED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9A02-4E67-4688-A2AC-CDB8013B1BE7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D69FE-94C4-49B6-BA77-6A2F5EE4FAF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3763DE-85A4-41B2-A439-6F979601C2DD}" type="datetimeFigureOut">
              <a:rPr lang="fr-FR"/>
              <a:pPr>
                <a:defRPr/>
              </a:pPr>
              <a:t>29/06/2012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868E85-A0EF-41ED-BCC9-DB6CC07DA50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w Cen MT"/>
              </a:rPr>
              <a:t>NWE Intraday Project</a:t>
            </a:r>
            <a:br>
              <a:rPr lang="en-GB" b="1" smtClean="0">
                <a:latin typeface="Tw Cen MT"/>
              </a:rPr>
            </a:br>
            <a:endParaRPr lang="fr-FR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b="1" dirty="0" err="1" smtClean="0"/>
              <a:t>Implementation</a:t>
            </a:r>
            <a:r>
              <a:rPr lang="fr-FR" sz="3600" b="1" dirty="0" smtClean="0"/>
              <a:t> Group Meeting - </a:t>
            </a:r>
            <a:r>
              <a:rPr lang="fr-FR" sz="3600" b="1" dirty="0" err="1" smtClean="0"/>
              <a:t>Status</a:t>
            </a:r>
            <a:r>
              <a:rPr lang="fr-FR" sz="3600" b="1" dirty="0" smtClean="0"/>
              <a:t> report </a:t>
            </a:r>
            <a:r>
              <a:rPr lang="fr-FR" sz="3600" b="1" dirty="0" err="1" smtClean="0"/>
              <a:t>from</a:t>
            </a:r>
            <a:r>
              <a:rPr lang="fr-FR" sz="3600" b="1" dirty="0" smtClean="0"/>
              <a:t> NWE </a:t>
            </a:r>
            <a:r>
              <a:rPr lang="fr-FR" sz="3600" b="1" dirty="0" err="1" smtClean="0"/>
              <a:t>TSOs</a:t>
            </a:r>
            <a:endParaRPr lang="fr-FR" sz="36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27/06 – Marie Dufourg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298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42988" y="0"/>
            <a:ext cx="7921625" cy="1143000"/>
          </a:xfrm>
        </p:spPr>
        <p:txBody>
          <a:bodyPr/>
          <a:lstStyle/>
          <a:p>
            <a:pPr eaLnBrk="1" hangingPunct="1"/>
            <a:r>
              <a:rPr lang="fr-FR" sz="3200" smtClean="0"/>
              <a:t>Discussions on the service provider of the intraday system: status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84775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GB" sz="1800" dirty="0" smtClean="0"/>
              <a:t>Until now, PXs and TSOs committed to use ELBAS as a starting point to have a solution for an integrated NWE Intraday market</a:t>
            </a:r>
          </a:p>
          <a:p>
            <a:pPr eaLnBrk="1" fontAlgn="auto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GB" sz="1800" dirty="0" smtClean="0"/>
              <a:t>Following the recent development on </a:t>
            </a:r>
            <a:r>
              <a:rPr lang="en-GB" sz="1800" dirty="0" err="1" smtClean="0"/>
              <a:t>Europex</a:t>
            </a:r>
            <a:r>
              <a:rPr lang="en-GB" sz="1800" dirty="0" smtClean="0"/>
              <a:t> side, two options were discussed at the last AESAG meeting concerning the selection process for the system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800" b="1" dirty="0" smtClean="0"/>
              <a:t>Option 1: use ELBAS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800" b="1" dirty="0" smtClean="0"/>
              <a:t>Option 2: launch a Tender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=&gt; In absence of official minutes, our conclusions is that majority (Regulators, ACER and some Stakeholders) wanted to avoid a tendering process</a:t>
            </a:r>
          </a:p>
          <a:p>
            <a:pPr eaLnBrk="1" fontAlgn="auto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GB" sz="1800" dirty="0" smtClean="0"/>
              <a:t>Following the Intraday User forum organized by EPEX, the Exchange Council raised a </a:t>
            </a:r>
            <a:r>
              <a:rPr lang="en-GB" sz="1800" b="1" dirty="0" smtClean="0"/>
              <a:t>3</a:t>
            </a:r>
            <a:r>
              <a:rPr lang="en-GB" sz="1800" b="1" baseline="30000" dirty="0" smtClean="0"/>
              <a:t>rd</a:t>
            </a:r>
            <a:r>
              <a:rPr lang="en-GB" sz="1800" b="1" dirty="0" smtClean="0"/>
              <a:t> option: organize a beauty contest between ELBAS and </a:t>
            </a:r>
            <a:r>
              <a:rPr lang="en-GB" sz="1800" b="1" dirty="0" err="1" smtClean="0"/>
              <a:t>ComXerv</a:t>
            </a:r>
            <a:endParaRPr lang="en-GB" sz="1800" dirty="0" smtClean="0"/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=&gt; 	EPEX decided to ask DBS an offer towards </a:t>
            </a:r>
            <a:r>
              <a:rPr lang="en-GB" sz="1800" dirty="0" err="1" smtClean="0"/>
              <a:t>Europex</a:t>
            </a:r>
            <a:r>
              <a:rPr lang="en-GB" sz="1800" dirty="0" smtClean="0"/>
              <a:t> in order to answer the Exchange Council request for a beauty contest</a:t>
            </a:r>
          </a:p>
          <a:p>
            <a:pPr eaLnBrk="1" fontAlgn="auto" hangingPunct="1">
              <a:spcBef>
                <a:spcPct val="0"/>
              </a:spcBef>
              <a:spcAft>
                <a:spcPts val="600"/>
              </a:spcAft>
              <a:defRPr/>
            </a:pPr>
            <a:endParaRPr lang="en-GB" sz="1800" dirty="0" smtClean="0"/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GB" sz="1800" dirty="0" err="1" smtClean="0"/>
              <a:t>Europex</a:t>
            </a:r>
            <a:r>
              <a:rPr lang="en-GB" sz="1800" dirty="0" smtClean="0"/>
              <a:t> is currently discussing which options (option1, 2 or 3) they will follow with which associated selection process</a:t>
            </a:r>
            <a:endParaRPr lang="fr-FR" sz="3200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298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971550" y="0"/>
            <a:ext cx="7848600" cy="1143000"/>
          </a:xfrm>
        </p:spPr>
        <p:txBody>
          <a:bodyPr/>
          <a:lstStyle/>
          <a:p>
            <a:pPr eaLnBrk="1" hangingPunct="1"/>
            <a:r>
              <a:rPr lang="fr-FR" sz="3200" smtClean="0"/>
              <a:t>Discussions on the service provider of the intraday system: way forward?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mtClean="0"/>
              <a:t>NWE TSOs are of the opinion that: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smtClean="0"/>
              <a:t>The Market Participants doubts on Option 1 cannot be ignored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smtClean="0"/>
              <a:t>Joint coordination between PXs and TSOs is needed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GB" sz="2400" smtClean="0"/>
              <a:t>Full transparency (costs, planning, TSOs requirements...) in the selection process is mandatory and NWE TSOs want to have a role in the selection process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endParaRPr lang="en-GB" sz="240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mtClean="0"/>
              <a:t>What is the NRAs position about these recent developments?</a:t>
            </a:r>
          </a:p>
          <a:p>
            <a:pPr eaLnBrk="1" hangingPunct="1"/>
            <a:endParaRPr lang="fr-FR" sz="4400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4298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18D455C9745E49ABD03B856E07FDA5" ma:contentTypeVersion="20" ma:contentTypeDescription="Create a new document." ma:contentTypeScope="" ma:versionID="d7187d97eeb8aabb039b1bdb582db84c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>
  <documentManagement>
    <_dlc_DocId xmlns="985daa2e-53d8-4475-82b8-9c7d25324e34">ACER-2015-01310</_dlc_DocId>
    <_dlc_DocIdUrl xmlns="985daa2e-53d8-4475-82b8-9c7d25324e34">
      <Url>http://s-do-prod-ap/en/Electricity/Regional_initiatives/Meetings/5th%20IG%20meeting%20for%20NWE%20day-ahead%20price%20coupling/_layouts/DocIdRedir.aspx?ID=ACER-2015-01310</Url>
      <Description>ACER-2015-01310</Description>
    </_dlc_DocIdUrl>
    <ACER_Abstract xmlns="985daa2e-53d8-4475-82b8-9c7d25324e34" xsi:nil="true"/>
  </documentManagement>
</p:properties>
</file>

<file path=customXml/item4.xml><?xml version="1.0" encoding="utf-8"?>
<p:properties xmlns:p="http://schemas.microsoft.com/office/2006/metadata/properties" xmlns:xsi="http://www.w3.org/2001/XMLSchema-instance">
  <documentManagement>
    <Classification xmlns="eecedeb9-13b3-4e62-b003-046c92e1668a">Unclassified</Classification>
    <DLCPolicyLabelClientValue xmlns="efb98dbe-6680-48eb-ac67-85b3a61e7855" xsi:nil="true"/>
    <_Status xmlns="http://schemas.microsoft.com/sharepoint/v3/fields">Draft</_Status>
    <_x003a_ xmlns="eecedeb9-13b3-4e62-b003-046c92e1668a" xsi:nil="true"/>
    <DLCPolicyLabelLock xmlns="efb98dbe-6680-48eb-ac67-85b3a61e7855" xsi:nil="true"/>
    <Organisation xmlns="eecedeb9-13b3-4e62-b003-046c92e1668a">Choose an Organisation</Organisation>
    <_x003a__x003a_ xmlns="eecedeb9-13b3-4e62-b003-046c92e1668a">-Main Document</_x003a__x003a_>
    <Descriptor xmlns="eecedeb9-13b3-4e62-b003-046c92e1668a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572FC6-C235-4EC7-A47E-BD4A8955335B}"/>
</file>

<file path=customXml/itemProps2.xml><?xml version="1.0" encoding="utf-8"?>
<ds:datastoreItem xmlns:ds="http://schemas.openxmlformats.org/officeDocument/2006/customXml" ds:itemID="{7CDD81E6-D60B-4A45-A1D3-EA5EAB16EF1E}"/>
</file>

<file path=customXml/itemProps3.xml><?xml version="1.0" encoding="utf-8"?>
<ds:datastoreItem xmlns:ds="http://schemas.openxmlformats.org/officeDocument/2006/customXml" ds:itemID="{E15D9650-DF36-4771-A68C-A400A7CAD18A}"/>
</file>

<file path=customXml/itemProps4.xml><?xml version="1.0" encoding="utf-8"?>
<ds:datastoreItem xmlns:ds="http://schemas.openxmlformats.org/officeDocument/2006/customXml" ds:itemID="{E15D9650-DF36-4771-A68C-A400A7CAD18A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ecedeb9-13b3-4e62-b003-046c92e1668a"/>
    <ds:schemaRef ds:uri="http://schemas.microsoft.com/sharepoint/v3/fields"/>
    <ds:schemaRef ds:uri="efb98dbe-6680-48eb-ac67-85b3a61e7855"/>
    <ds:schemaRef ds:uri="http://schemas.openxmlformats.org/package/2006/metadata/core-properties"/>
  </ds:schemaRefs>
</ds:datastoreItem>
</file>

<file path=customXml/itemProps5.xml><?xml version="1.0" encoding="utf-8"?>
<ds:datastoreItem xmlns:ds="http://schemas.openxmlformats.org/officeDocument/2006/customXml" ds:itemID="{8E55E0BF-26E3-4221-B7FE-73CC5B47632D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Tw Cen MT</vt:lpstr>
      <vt:lpstr>Wingdings</vt:lpstr>
      <vt:lpstr>Thème Office</vt:lpstr>
      <vt:lpstr>NWE Intraday Project </vt:lpstr>
      <vt:lpstr>Discussions on the service provider of the intraday system: status</vt:lpstr>
      <vt:lpstr>Discussions on the service provider of the intraday system: way forward?</vt:lpstr>
    </vt:vector>
  </TitlesOfParts>
  <Company>RTE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NWE  Intraday Project </dc:title>
  <dc:creator>DUFOURG Marie</dc:creator>
  <cp:lastModifiedBy>Isleio</cp:lastModifiedBy>
  <cp:revision>8</cp:revision>
  <dcterms:created xsi:type="dcterms:W3CDTF">2012-06-26T14:28:05Z</dcterms:created>
  <dcterms:modified xsi:type="dcterms:W3CDTF">2012-06-29T17:39:53Z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0x0101004218D455C9745E49ABD03B856E07FDA5</vt:lpwstr>
  </property>
  <property fmtid="{D5CDD505-2E9C-101B-9397-08002B2CF9AE}" pid="3" name="_dlc_DocIdItemGuid">
    <vt:lpwstr>4bde9554-cc63-47ee-95e1-172d81210e8a</vt:lpwstr>
  </property>
</Properties>
</file>