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682" r:id="rId2"/>
    <p:sldId id="676" r:id="rId3"/>
    <p:sldId id="684" r:id="rId4"/>
    <p:sldId id="686" r:id="rId5"/>
    <p:sldId id="687" r:id="rId6"/>
    <p:sldId id="688" r:id="rId7"/>
  </p:sldIdLst>
  <p:sldSz cx="9144000" cy="6858000" type="screen4x3"/>
  <p:notesSz cx="6799263" cy="9929813"/>
  <p:embeddedFontLst>
    <p:embeddedFont>
      <p:font typeface="Tahoma" pitchFamily="34" charset="0"/>
      <p:regular r:id="rId10"/>
      <p:bold r:id="rId11"/>
    </p:embeddedFont>
    <p:embeddedFont>
      <p:font typeface="Verdana" pitchFamily="34" charset="0"/>
      <p:regular r:id="rId12"/>
      <p:bold r:id="rId13"/>
      <p:italic r:id="rId14"/>
      <p:boldItalic r:id="rId15"/>
    </p:embeddedFont>
    <p:embeddedFont>
      <p:font typeface="Wingdings 2" pitchFamily="18" charset="2"/>
      <p:regular r:id="rId16"/>
    </p:embeddedFont>
  </p:embeddedFontLst>
  <p:defaultTextStyle>
    <a:defPPr>
      <a:defRPr lang="es-ES"/>
    </a:defPPr>
    <a:lvl1pPr algn="l" rtl="0" fontAlgn="base">
      <a:lnSpc>
        <a:spcPts val="2400"/>
      </a:lnSpc>
      <a:spcBef>
        <a:spcPct val="0"/>
      </a:spcBef>
      <a:spcAft>
        <a:spcPct val="0"/>
      </a:spcAft>
      <a:defRPr sz="2200" b="1" kern="1200">
        <a:solidFill>
          <a:srgbClr val="B80000"/>
        </a:solidFill>
        <a:latin typeface="Arial" charset="0"/>
        <a:ea typeface="+mn-ea"/>
        <a:cs typeface="+mn-cs"/>
      </a:defRPr>
    </a:lvl1pPr>
    <a:lvl2pPr marL="457200" algn="l" rtl="0" fontAlgn="base">
      <a:lnSpc>
        <a:spcPts val="2400"/>
      </a:lnSpc>
      <a:spcBef>
        <a:spcPct val="0"/>
      </a:spcBef>
      <a:spcAft>
        <a:spcPct val="0"/>
      </a:spcAft>
      <a:defRPr sz="2200" b="1" kern="1200">
        <a:solidFill>
          <a:srgbClr val="B80000"/>
        </a:solidFill>
        <a:latin typeface="Arial" charset="0"/>
        <a:ea typeface="+mn-ea"/>
        <a:cs typeface="+mn-cs"/>
      </a:defRPr>
    </a:lvl2pPr>
    <a:lvl3pPr marL="914400" algn="l" rtl="0" fontAlgn="base">
      <a:lnSpc>
        <a:spcPts val="2400"/>
      </a:lnSpc>
      <a:spcBef>
        <a:spcPct val="0"/>
      </a:spcBef>
      <a:spcAft>
        <a:spcPct val="0"/>
      </a:spcAft>
      <a:defRPr sz="2200" b="1" kern="1200">
        <a:solidFill>
          <a:srgbClr val="B80000"/>
        </a:solidFill>
        <a:latin typeface="Arial" charset="0"/>
        <a:ea typeface="+mn-ea"/>
        <a:cs typeface="+mn-cs"/>
      </a:defRPr>
    </a:lvl3pPr>
    <a:lvl4pPr marL="1371600" algn="l" rtl="0" fontAlgn="base">
      <a:lnSpc>
        <a:spcPts val="2400"/>
      </a:lnSpc>
      <a:spcBef>
        <a:spcPct val="0"/>
      </a:spcBef>
      <a:spcAft>
        <a:spcPct val="0"/>
      </a:spcAft>
      <a:defRPr sz="2200" b="1" kern="1200">
        <a:solidFill>
          <a:srgbClr val="B80000"/>
        </a:solidFill>
        <a:latin typeface="Arial" charset="0"/>
        <a:ea typeface="+mn-ea"/>
        <a:cs typeface="+mn-cs"/>
      </a:defRPr>
    </a:lvl4pPr>
    <a:lvl5pPr marL="1828800" algn="l" rtl="0" fontAlgn="base">
      <a:lnSpc>
        <a:spcPts val="2400"/>
      </a:lnSpc>
      <a:spcBef>
        <a:spcPct val="0"/>
      </a:spcBef>
      <a:spcAft>
        <a:spcPct val="0"/>
      </a:spcAft>
      <a:defRPr sz="2200" b="1" kern="1200">
        <a:solidFill>
          <a:srgbClr val="B8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B8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B8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B8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B8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0099B8"/>
    <a:srgbClr val="5C751D"/>
    <a:srgbClr val="B9CAD5"/>
    <a:srgbClr val="8EAABC"/>
    <a:srgbClr val="188C7E"/>
    <a:srgbClr val="6A8C20"/>
    <a:srgbClr val="9B4362"/>
    <a:srgbClr val="AC46DA"/>
    <a:srgbClr val="6A7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9654" autoAdjust="0"/>
  </p:normalViewPr>
  <p:slideViewPr>
    <p:cSldViewPr snapToGrid="0" showGuides="1">
      <p:cViewPr>
        <p:scale>
          <a:sx n="100" d="100"/>
          <a:sy n="100" d="100"/>
        </p:scale>
        <p:origin x="-300" y="-156"/>
      </p:cViewPr>
      <p:guideLst>
        <p:guide orient="horz" pos="1020"/>
        <p:guide orient="horz" pos="1376"/>
        <p:guide orient="horz" pos="1727"/>
        <p:guide orient="horz" pos="4044"/>
        <p:guide orient="horz" pos="4219"/>
        <p:guide pos="2880"/>
        <p:guide pos="385"/>
        <p:guide pos="5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566" y="162"/>
      </p:cViewPr>
      <p:guideLst>
        <p:guide orient="horz" pos="3128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customXml" Target="../customXml/item3.xml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2946562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0" rIns="91403" bIns="45700" numCol="1" anchor="t" anchorCtr="0" compatLnSpc="1">
            <a:prstTxWarp prst="textNoShape">
              <a:avLst/>
            </a:prstTxWarp>
          </a:bodyPr>
          <a:lstStyle>
            <a:lvl1pPr defTabSz="914504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9" y="4"/>
            <a:ext cx="2946562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0" rIns="91403" bIns="45700" numCol="1" anchor="t" anchorCtr="0" compatLnSpc="1">
            <a:prstTxWarp prst="textNoShape">
              <a:avLst/>
            </a:prstTxWarp>
          </a:bodyPr>
          <a:lstStyle>
            <a:lvl1pPr algn="r" defTabSz="914504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32366"/>
            <a:ext cx="2946562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0" rIns="91403" bIns="45700" numCol="1" anchor="b" anchorCtr="0" compatLnSpc="1">
            <a:prstTxWarp prst="textNoShape">
              <a:avLst/>
            </a:prstTxWarp>
          </a:bodyPr>
          <a:lstStyle>
            <a:lvl1pPr defTabSz="914504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9" y="9432366"/>
            <a:ext cx="2946562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0" rIns="91403" bIns="45700" numCol="1" anchor="b" anchorCtr="0" compatLnSpc="1">
            <a:prstTxWarp prst="textNoShape">
              <a:avLst/>
            </a:prstTxWarp>
          </a:bodyPr>
          <a:lstStyle>
            <a:lvl1pPr algn="r" defTabSz="914504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B3657CA-F37D-43C9-9EEE-CEED4D33C96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3518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54038" y="320675"/>
            <a:ext cx="5657850" cy="42449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7504" y="4964909"/>
            <a:ext cx="5611962" cy="46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388677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33350" indent="-133350" algn="l" rtl="0" eaLnBrk="0" fontAlgn="base" hangingPunct="0">
      <a:lnSpc>
        <a:spcPts val="1100"/>
      </a:lnSpc>
      <a:spcBef>
        <a:spcPct val="0"/>
      </a:spcBef>
      <a:spcAft>
        <a:spcPts val="500"/>
      </a:spcAft>
      <a:buClr>
        <a:srgbClr val="B80000"/>
      </a:buClr>
      <a:buSzPct val="85000"/>
      <a:buFont typeface="ZapfDingbats" pitchFamily="82" charset="2"/>
      <a:buChar char="q"/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266700" indent="-131763" algn="l" rtl="0" eaLnBrk="0" fontAlgn="base" hangingPunct="0">
      <a:lnSpc>
        <a:spcPts val="1100"/>
      </a:lnSpc>
      <a:spcBef>
        <a:spcPct val="0"/>
      </a:spcBef>
      <a:spcAft>
        <a:spcPts val="500"/>
      </a:spcAft>
      <a:buClr>
        <a:srgbClr val="B80000"/>
      </a:buClr>
      <a:buSzPct val="85000"/>
      <a:buFont typeface="ZapfDingbats" pitchFamily="82" charset="2"/>
      <a:buChar char="m"/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387350" indent="-119063" algn="l" rtl="0" eaLnBrk="0" fontAlgn="base" hangingPunct="0">
      <a:lnSpc>
        <a:spcPts val="1200"/>
      </a:lnSpc>
      <a:spcBef>
        <a:spcPct val="0"/>
      </a:spcBef>
      <a:spcAft>
        <a:spcPts val="500"/>
      </a:spcAft>
      <a:buClr>
        <a:srgbClr val="B80000"/>
      </a:buClr>
      <a:buFont typeface="Wingdings 2" pitchFamily="18" charset="2"/>
      <a:buChar char="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lnSpc>
        <a:spcPts val="1400"/>
      </a:lnSpc>
      <a:spcBef>
        <a:spcPct val="0"/>
      </a:spcBef>
      <a:spcAft>
        <a:spcPts val="50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lnSpc>
        <a:spcPts val="1400"/>
      </a:lnSpc>
      <a:spcBef>
        <a:spcPct val="0"/>
      </a:spcBef>
      <a:spcAft>
        <a:spcPts val="50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3 Marcador de notas"/>
          <p:cNvSpPr>
            <a:spLocks noGrp="1"/>
          </p:cNvSpPr>
          <p:nvPr/>
        </p:nvSpPr>
        <p:spPr bwMode="auto">
          <a:xfrm>
            <a:off x="557504" y="4964909"/>
            <a:ext cx="5611962" cy="46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34532" indent="-134532" eaLnBrk="0" hangingPunct="0">
              <a:lnSpc>
                <a:spcPts val="1110"/>
              </a:lnSpc>
              <a:spcAft>
                <a:spcPts val="505"/>
              </a:spcAft>
              <a:buClr>
                <a:srgbClr val="B80000"/>
              </a:buClr>
              <a:buSzPct val="85000"/>
              <a:buFont typeface="ZapfDingbats" pitchFamily="82" charset="2"/>
              <a:buChar char="q"/>
            </a:pPr>
            <a:endParaRPr lang="es-ES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45"/>
          <p:cNvSpPr>
            <a:spLocks/>
          </p:cNvSpPr>
          <p:nvPr userDrawn="1"/>
        </p:nvSpPr>
        <p:spPr bwMode="auto">
          <a:xfrm>
            <a:off x="0" y="5298059"/>
            <a:ext cx="8213726" cy="1003300"/>
          </a:xfrm>
          <a:custGeom>
            <a:avLst/>
            <a:gdLst/>
            <a:ahLst/>
            <a:cxnLst>
              <a:cxn ang="0">
                <a:pos x="51" y="166"/>
              </a:cxn>
              <a:cxn ang="0">
                <a:pos x="162" y="136"/>
              </a:cxn>
              <a:cxn ang="0">
                <a:pos x="285" y="105"/>
              </a:cxn>
              <a:cxn ang="0">
                <a:pos x="416" y="76"/>
              </a:cxn>
              <a:cxn ang="0">
                <a:pos x="485" y="63"/>
              </a:cxn>
              <a:cxn ang="0">
                <a:pos x="555" y="50"/>
              </a:cxn>
              <a:cxn ang="0">
                <a:pos x="663" y="33"/>
              </a:cxn>
              <a:cxn ang="0">
                <a:pos x="771" y="19"/>
              </a:cxn>
              <a:cxn ang="0">
                <a:pos x="882" y="8"/>
              </a:cxn>
              <a:cxn ang="0">
                <a:pos x="992" y="2"/>
              </a:cxn>
              <a:cxn ang="0">
                <a:pos x="1064" y="0"/>
              </a:cxn>
              <a:cxn ang="0">
                <a:pos x="1154" y="7"/>
              </a:cxn>
              <a:cxn ang="0">
                <a:pos x="1236" y="14"/>
              </a:cxn>
              <a:cxn ang="0">
                <a:pos x="1344" y="25"/>
              </a:cxn>
              <a:cxn ang="0">
                <a:pos x="1437" y="37"/>
              </a:cxn>
              <a:cxn ang="0">
                <a:pos x="1518" y="50"/>
              </a:cxn>
              <a:cxn ang="0">
                <a:pos x="1590" y="63"/>
              </a:cxn>
              <a:cxn ang="0">
                <a:pos x="1676" y="82"/>
              </a:cxn>
              <a:cxn ang="0">
                <a:pos x="1838" y="122"/>
              </a:cxn>
              <a:cxn ang="0">
                <a:pos x="1926" y="144"/>
              </a:cxn>
              <a:cxn ang="0">
                <a:pos x="2028" y="166"/>
              </a:cxn>
              <a:cxn ang="0">
                <a:pos x="2150" y="189"/>
              </a:cxn>
              <a:cxn ang="0">
                <a:pos x="2297" y="212"/>
              </a:cxn>
              <a:cxn ang="0">
                <a:pos x="2429" y="229"/>
              </a:cxn>
              <a:cxn ang="0">
                <a:pos x="2528" y="241"/>
              </a:cxn>
              <a:cxn ang="0">
                <a:pos x="2697" y="258"/>
              </a:cxn>
              <a:cxn ang="0">
                <a:pos x="2823" y="270"/>
              </a:cxn>
              <a:cxn ang="0">
                <a:pos x="3112" y="294"/>
              </a:cxn>
              <a:cxn ang="0">
                <a:pos x="3456" y="317"/>
              </a:cxn>
              <a:cxn ang="0">
                <a:pos x="4412" y="396"/>
              </a:cxn>
              <a:cxn ang="0">
                <a:pos x="4848" y="632"/>
              </a:cxn>
              <a:cxn ang="0">
                <a:pos x="3635" y="632"/>
              </a:cxn>
              <a:cxn ang="0">
                <a:pos x="2423" y="632"/>
              </a:cxn>
              <a:cxn ang="0">
                <a:pos x="1212" y="632"/>
              </a:cxn>
              <a:cxn ang="0">
                <a:pos x="0" y="632"/>
              </a:cxn>
            </a:cxnLst>
            <a:rect l="0" t="0" r="r" b="b"/>
            <a:pathLst>
              <a:path w="5174" h="632">
                <a:moveTo>
                  <a:pt x="0" y="180"/>
                </a:moveTo>
                <a:lnTo>
                  <a:pt x="51" y="166"/>
                </a:lnTo>
                <a:lnTo>
                  <a:pt x="105" y="151"/>
                </a:lnTo>
                <a:lnTo>
                  <a:pt x="162" y="136"/>
                </a:lnTo>
                <a:lnTo>
                  <a:pt x="222" y="120"/>
                </a:lnTo>
                <a:lnTo>
                  <a:pt x="285" y="105"/>
                </a:lnTo>
                <a:lnTo>
                  <a:pt x="350" y="91"/>
                </a:lnTo>
                <a:lnTo>
                  <a:pt x="416" y="76"/>
                </a:lnTo>
                <a:lnTo>
                  <a:pt x="451" y="69"/>
                </a:lnTo>
                <a:lnTo>
                  <a:pt x="485" y="63"/>
                </a:lnTo>
                <a:lnTo>
                  <a:pt x="520" y="56"/>
                </a:lnTo>
                <a:lnTo>
                  <a:pt x="555" y="50"/>
                </a:lnTo>
                <a:lnTo>
                  <a:pt x="627" y="38"/>
                </a:lnTo>
                <a:lnTo>
                  <a:pt x="663" y="33"/>
                </a:lnTo>
                <a:lnTo>
                  <a:pt x="699" y="28"/>
                </a:lnTo>
                <a:lnTo>
                  <a:pt x="771" y="19"/>
                </a:lnTo>
                <a:lnTo>
                  <a:pt x="845" y="11"/>
                </a:lnTo>
                <a:lnTo>
                  <a:pt x="882" y="8"/>
                </a:lnTo>
                <a:lnTo>
                  <a:pt x="919" y="6"/>
                </a:lnTo>
                <a:lnTo>
                  <a:pt x="992" y="2"/>
                </a:lnTo>
                <a:lnTo>
                  <a:pt x="1028" y="1"/>
                </a:lnTo>
                <a:lnTo>
                  <a:pt x="1064" y="0"/>
                </a:lnTo>
                <a:lnTo>
                  <a:pt x="1110" y="3"/>
                </a:lnTo>
                <a:lnTo>
                  <a:pt x="1154" y="7"/>
                </a:lnTo>
                <a:lnTo>
                  <a:pt x="1196" y="10"/>
                </a:lnTo>
                <a:lnTo>
                  <a:pt x="1236" y="14"/>
                </a:lnTo>
                <a:lnTo>
                  <a:pt x="1309" y="21"/>
                </a:lnTo>
                <a:lnTo>
                  <a:pt x="1344" y="25"/>
                </a:lnTo>
                <a:lnTo>
                  <a:pt x="1376" y="29"/>
                </a:lnTo>
                <a:lnTo>
                  <a:pt x="1437" y="37"/>
                </a:lnTo>
                <a:lnTo>
                  <a:pt x="1492" y="45"/>
                </a:lnTo>
                <a:lnTo>
                  <a:pt x="1518" y="50"/>
                </a:lnTo>
                <a:lnTo>
                  <a:pt x="1543" y="54"/>
                </a:lnTo>
                <a:lnTo>
                  <a:pt x="1590" y="63"/>
                </a:lnTo>
                <a:lnTo>
                  <a:pt x="1634" y="72"/>
                </a:lnTo>
                <a:lnTo>
                  <a:pt x="1676" y="82"/>
                </a:lnTo>
                <a:lnTo>
                  <a:pt x="1757" y="102"/>
                </a:lnTo>
                <a:lnTo>
                  <a:pt x="1838" y="122"/>
                </a:lnTo>
                <a:lnTo>
                  <a:pt x="1881" y="133"/>
                </a:lnTo>
                <a:lnTo>
                  <a:pt x="1926" y="144"/>
                </a:lnTo>
                <a:lnTo>
                  <a:pt x="1975" y="155"/>
                </a:lnTo>
                <a:lnTo>
                  <a:pt x="2028" y="166"/>
                </a:lnTo>
                <a:lnTo>
                  <a:pt x="2086" y="177"/>
                </a:lnTo>
                <a:lnTo>
                  <a:pt x="2150" y="189"/>
                </a:lnTo>
                <a:lnTo>
                  <a:pt x="2220" y="200"/>
                </a:lnTo>
                <a:lnTo>
                  <a:pt x="2297" y="212"/>
                </a:lnTo>
                <a:lnTo>
                  <a:pt x="2383" y="223"/>
                </a:lnTo>
                <a:lnTo>
                  <a:pt x="2429" y="229"/>
                </a:lnTo>
                <a:lnTo>
                  <a:pt x="2477" y="235"/>
                </a:lnTo>
                <a:lnTo>
                  <a:pt x="2528" y="241"/>
                </a:lnTo>
                <a:lnTo>
                  <a:pt x="2582" y="247"/>
                </a:lnTo>
                <a:lnTo>
                  <a:pt x="2697" y="258"/>
                </a:lnTo>
                <a:lnTo>
                  <a:pt x="2759" y="264"/>
                </a:lnTo>
                <a:lnTo>
                  <a:pt x="2823" y="270"/>
                </a:lnTo>
                <a:lnTo>
                  <a:pt x="2962" y="282"/>
                </a:lnTo>
                <a:lnTo>
                  <a:pt x="3112" y="294"/>
                </a:lnTo>
                <a:lnTo>
                  <a:pt x="3277" y="305"/>
                </a:lnTo>
                <a:lnTo>
                  <a:pt x="3456" y="317"/>
                </a:lnTo>
                <a:lnTo>
                  <a:pt x="3650" y="329"/>
                </a:lnTo>
                <a:lnTo>
                  <a:pt x="4412" y="396"/>
                </a:lnTo>
                <a:lnTo>
                  <a:pt x="5174" y="464"/>
                </a:lnTo>
                <a:lnTo>
                  <a:pt x="4848" y="632"/>
                </a:lnTo>
                <a:lnTo>
                  <a:pt x="4241" y="632"/>
                </a:lnTo>
                <a:lnTo>
                  <a:pt x="3635" y="632"/>
                </a:lnTo>
                <a:lnTo>
                  <a:pt x="3029" y="632"/>
                </a:lnTo>
                <a:lnTo>
                  <a:pt x="2423" y="632"/>
                </a:lnTo>
                <a:lnTo>
                  <a:pt x="1817" y="632"/>
                </a:lnTo>
                <a:lnTo>
                  <a:pt x="1212" y="632"/>
                </a:lnTo>
                <a:lnTo>
                  <a:pt x="605" y="632"/>
                </a:lnTo>
                <a:lnTo>
                  <a:pt x="0" y="632"/>
                </a:lnTo>
                <a:lnTo>
                  <a:pt x="0" y="180"/>
                </a:lnTo>
                <a:close/>
              </a:path>
            </a:pathLst>
          </a:custGeom>
          <a:solidFill>
            <a:srgbClr val="DEC8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5" name="Freeform 1240"/>
          <p:cNvSpPr>
            <a:spLocks/>
          </p:cNvSpPr>
          <p:nvPr userDrawn="1"/>
        </p:nvSpPr>
        <p:spPr bwMode="auto">
          <a:xfrm>
            <a:off x="0" y="5913755"/>
            <a:ext cx="4071938" cy="8731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70" y="10"/>
              </a:cxn>
              <a:cxn ang="0">
                <a:pos x="138" y="7"/>
              </a:cxn>
              <a:cxn ang="0">
                <a:pos x="207" y="5"/>
              </a:cxn>
              <a:cxn ang="0">
                <a:pos x="274" y="3"/>
              </a:cxn>
              <a:cxn ang="0">
                <a:pos x="407" y="1"/>
              </a:cxn>
              <a:cxn ang="0">
                <a:pos x="473" y="0"/>
              </a:cxn>
              <a:cxn ang="0">
                <a:pos x="537" y="0"/>
              </a:cxn>
              <a:cxn ang="0">
                <a:pos x="601" y="1"/>
              </a:cxn>
              <a:cxn ang="0">
                <a:pos x="666" y="2"/>
              </a:cxn>
              <a:cxn ang="0">
                <a:pos x="790" y="4"/>
              </a:cxn>
              <a:cxn ang="0">
                <a:pos x="911" y="9"/>
              </a:cxn>
              <a:cxn ang="0">
                <a:pos x="971" y="11"/>
              </a:cxn>
              <a:cxn ang="0">
                <a:pos x="1029" y="14"/>
              </a:cxn>
              <a:cxn ang="0">
                <a:pos x="1087" y="18"/>
              </a:cxn>
              <a:cxn ang="0">
                <a:pos x="1144" y="21"/>
              </a:cxn>
              <a:cxn ang="0">
                <a:pos x="1255" y="29"/>
              </a:cxn>
              <a:cxn ang="0">
                <a:pos x="1309" y="34"/>
              </a:cxn>
              <a:cxn ang="0">
                <a:pos x="1362" y="38"/>
              </a:cxn>
              <a:cxn ang="0">
                <a:pos x="1466" y="48"/>
              </a:cxn>
              <a:cxn ang="0">
                <a:pos x="1565" y="58"/>
              </a:cxn>
              <a:cxn ang="0">
                <a:pos x="1614" y="64"/>
              </a:cxn>
              <a:cxn ang="0">
                <a:pos x="1661" y="70"/>
              </a:cxn>
              <a:cxn ang="0">
                <a:pos x="1753" y="81"/>
              </a:cxn>
              <a:cxn ang="0">
                <a:pos x="1840" y="93"/>
              </a:cxn>
              <a:cxn ang="0">
                <a:pos x="1924" y="105"/>
              </a:cxn>
              <a:cxn ang="0">
                <a:pos x="2003" y="118"/>
              </a:cxn>
              <a:cxn ang="0">
                <a:pos x="2077" y="130"/>
              </a:cxn>
              <a:cxn ang="0">
                <a:pos x="2146" y="142"/>
              </a:cxn>
              <a:cxn ang="0">
                <a:pos x="2211" y="154"/>
              </a:cxn>
              <a:cxn ang="0">
                <a:pos x="2270" y="166"/>
              </a:cxn>
              <a:cxn ang="0">
                <a:pos x="2324" y="177"/>
              </a:cxn>
              <a:cxn ang="0">
                <a:pos x="2373" y="187"/>
              </a:cxn>
              <a:cxn ang="0">
                <a:pos x="2456" y="205"/>
              </a:cxn>
              <a:cxn ang="0">
                <a:pos x="2516" y="220"/>
              </a:cxn>
              <a:cxn ang="0">
                <a:pos x="2552" y="229"/>
              </a:cxn>
              <a:cxn ang="0">
                <a:pos x="2565" y="232"/>
              </a:cxn>
              <a:cxn ang="0">
                <a:pos x="2224" y="402"/>
              </a:cxn>
              <a:cxn ang="0">
                <a:pos x="1833" y="474"/>
              </a:cxn>
              <a:cxn ang="0">
                <a:pos x="1561" y="525"/>
              </a:cxn>
              <a:cxn ang="0">
                <a:pos x="1469" y="542"/>
              </a:cxn>
              <a:cxn ang="0">
                <a:pos x="1442" y="547"/>
              </a:cxn>
              <a:cxn ang="0">
                <a:pos x="1430" y="550"/>
              </a:cxn>
              <a:cxn ang="0">
                <a:pos x="1416" y="550"/>
              </a:cxn>
              <a:cxn ang="0">
                <a:pos x="1382" y="550"/>
              </a:cxn>
              <a:cxn ang="0">
                <a:pos x="1260" y="548"/>
              </a:cxn>
              <a:cxn ang="0">
                <a:pos x="1083" y="545"/>
              </a:cxn>
              <a:cxn ang="0">
                <a:pos x="869" y="540"/>
              </a:cxn>
              <a:cxn ang="0">
                <a:pos x="400" y="530"/>
              </a:cxn>
              <a:cxn ang="0">
                <a:pos x="0" y="521"/>
              </a:cxn>
              <a:cxn ang="0">
                <a:pos x="0" y="14"/>
              </a:cxn>
            </a:cxnLst>
            <a:rect l="0" t="0" r="r" b="b"/>
            <a:pathLst>
              <a:path w="2565" h="550">
                <a:moveTo>
                  <a:pt x="0" y="14"/>
                </a:moveTo>
                <a:lnTo>
                  <a:pt x="70" y="10"/>
                </a:lnTo>
                <a:lnTo>
                  <a:pt x="138" y="7"/>
                </a:lnTo>
                <a:lnTo>
                  <a:pt x="207" y="5"/>
                </a:lnTo>
                <a:lnTo>
                  <a:pt x="274" y="3"/>
                </a:lnTo>
                <a:lnTo>
                  <a:pt x="407" y="1"/>
                </a:lnTo>
                <a:lnTo>
                  <a:pt x="473" y="0"/>
                </a:lnTo>
                <a:lnTo>
                  <a:pt x="537" y="0"/>
                </a:lnTo>
                <a:lnTo>
                  <a:pt x="601" y="1"/>
                </a:lnTo>
                <a:lnTo>
                  <a:pt x="666" y="2"/>
                </a:lnTo>
                <a:lnTo>
                  <a:pt x="790" y="4"/>
                </a:lnTo>
                <a:lnTo>
                  <a:pt x="911" y="9"/>
                </a:lnTo>
                <a:lnTo>
                  <a:pt x="971" y="11"/>
                </a:lnTo>
                <a:lnTo>
                  <a:pt x="1029" y="14"/>
                </a:lnTo>
                <a:lnTo>
                  <a:pt x="1087" y="18"/>
                </a:lnTo>
                <a:lnTo>
                  <a:pt x="1144" y="21"/>
                </a:lnTo>
                <a:lnTo>
                  <a:pt x="1255" y="29"/>
                </a:lnTo>
                <a:lnTo>
                  <a:pt x="1309" y="34"/>
                </a:lnTo>
                <a:lnTo>
                  <a:pt x="1362" y="38"/>
                </a:lnTo>
                <a:lnTo>
                  <a:pt x="1466" y="48"/>
                </a:lnTo>
                <a:lnTo>
                  <a:pt x="1565" y="58"/>
                </a:lnTo>
                <a:lnTo>
                  <a:pt x="1614" y="64"/>
                </a:lnTo>
                <a:lnTo>
                  <a:pt x="1661" y="70"/>
                </a:lnTo>
                <a:lnTo>
                  <a:pt x="1753" y="81"/>
                </a:lnTo>
                <a:lnTo>
                  <a:pt x="1840" y="93"/>
                </a:lnTo>
                <a:lnTo>
                  <a:pt x="1924" y="105"/>
                </a:lnTo>
                <a:lnTo>
                  <a:pt x="2003" y="118"/>
                </a:lnTo>
                <a:lnTo>
                  <a:pt x="2077" y="130"/>
                </a:lnTo>
                <a:lnTo>
                  <a:pt x="2146" y="142"/>
                </a:lnTo>
                <a:lnTo>
                  <a:pt x="2211" y="154"/>
                </a:lnTo>
                <a:lnTo>
                  <a:pt x="2270" y="166"/>
                </a:lnTo>
                <a:lnTo>
                  <a:pt x="2324" y="177"/>
                </a:lnTo>
                <a:lnTo>
                  <a:pt x="2373" y="187"/>
                </a:lnTo>
                <a:lnTo>
                  <a:pt x="2456" y="205"/>
                </a:lnTo>
                <a:lnTo>
                  <a:pt x="2516" y="220"/>
                </a:lnTo>
                <a:lnTo>
                  <a:pt x="2552" y="229"/>
                </a:lnTo>
                <a:lnTo>
                  <a:pt x="2565" y="232"/>
                </a:lnTo>
                <a:lnTo>
                  <a:pt x="2224" y="402"/>
                </a:lnTo>
                <a:lnTo>
                  <a:pt x="1833" y="474"/>
                </a:lnTo>
                <a:lnTo>
                  <a:pt x="1561" y="525"/>
                </a:lnTo>
                <a:lnTo>
                  <a:pt x="1469" y="542"/>
                </a:lnTo>
                <a:lnTo>
                  <a:pt x="1442" y="547"/>
                </a:lnTo>
                <a:lnTo>
                  <a:pt x="1430" y="550"/>
                </a:lnTo>
                <a:lnTo>
                  <a:pt x="1416" y="550"/>
                </a:lnTo>
                <a:lnTo>
                  <a:pt x="1382" y="550"/>
                </a:lnTo>
                <a:lnTo>
                  <a:pt x="1260" y="548"/>
                </a:lnTo>
                <a:lnTo>
                  <a:pt x="1083" y="545"/>
                </a:lnTo>
                <a:lnTo>
                  <a:pt x="869" y="540"/>
                </a:lnTo>
                <a:lnTo>
                  <a:pt x="400" y="530"/>
                </a:lnTo>
                <a:lnTo>
                  <a:pt x="0" y="521"/>
                </a:lnTo>
                <a:lnTo>
                  <a:pt x="0" y="14"/>
                </a:lnTo>
                <a:close/>
              </a:path>
            </a:pathLst>
          </a:custGeom>
          <a:solidFill>
            <a:srgbClr val="AED49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6" name="Freeform 199"/>
          <p:cNvSpPr>
            <a:spLocks/>
          </p:cNvSpPr>
          <p:nvPr userDrawn="1"/>
        </p:nvSpPr>
        <p:spPr bwMode="auto">
          <a:xfrm>
            <a:off x="-6350" y="5865813"/>
            <a:ext cx="9150350" cy="992187"/>
          </a:xfrm>
          <a:custGeom>
            <a:avLst/>
            <a:gdLst/>
            <a:ahLst/>
            <a:cxnLst>
              <a:cxn ang="0">
                <a:pos x="155" y="538"/>
              </a:cxn>
              <a:cxn ang="0">
                <a:pos x="451" y="518"/>
              </a:cxn>
              <a:cxn ang="0">
                <a:pos x="728" y="496"/>
              </a:cxn>
              <a:cxn ang="0">
                <a:pos x="987" y="473"/>
              </a:cxn>
              <a:cxn ang="0">
                <a:pos x="1230" y="449"/>
              </a:cxn>
              <a:cxn ang="0">
                <a:pos x="1457" y="424"/>
              </a:cxn>
              <a:cxn ang="0">
                <a:pos x="1669" y="398"/>
              </a:cxn>
              <a:cxn ang="0">
                <a:pos x="1869" y="372"/>
              </a:cxn>
              <a:cxn ang="0">
                <a:pos x="2057" y="346"/>
              </a:cxn>
              <a:cxn ang="0">
                <a:pos x="2234" y="319"/>
              </a:cxn>
              <a:cxn ang="0">
                <a:pos x="2481" y="278"/>
              </a:cxn>
              <a:cxn ang="0">
                <a:pos x="2783" y="226"/>
              </a:cxn>
              <a:cxn ang="0">
                <a:pos x="3195" y="152"/>
              </a:cxn>
              <a:cxn ang="0">
                <a:pos x="3390" y="119"/>
              </a:cxn>
              <a:cxn ang="0">
                <a:pos x="3520" y="98"/>
              </a:cxn>
              <a:cxn ang="0">
                <a:pos x="3650" y="79"/>
              </a:cxn>
              <a:cxn ang="0">
                <a:pos x="3782" y="62"/>
              </a:cxn>
              <a:cxn ang="0">
                <a:pos x="3915" y="46"/>
              </a:cxn>
              <a:cxn ang="0">
                <a:pos x="4053" y="32"/>
              </a:cxn>
              <a:cxn ang="0">
                <a:pos x="4195" y="21"/>
              </a:cxn>
              <a:cxn ang="0">
                <a:pos x="4344" y="12"/>
              </a:cxn>
              <a:cxn ang="0">
                <a:pos x="4500" y="5"/>
              </a:cxn>
              <a:cxn ang="0">
                <a:pos x="4663" y="1"/>
              </a:cxn>
              <a:cxn ang="0">
                <a:pos x="4837" y="0"/>
              </a:cxn>
              <a:cxn ang="0">
                <a:pos x="5021" y="2"/>
              </a:cxn>
              <a:cxn ang="0">
                <a:pos x="5217" y="7"/>
              </a:cxn>
              <a:cxn ang="0">
                <a:pos x="5425" y="16"/>
              </a:cxn>
              <a:cxn ang="0">
                <a:pos x="5647" y="28"/>
              </a:cxn>
              <a:cxn ang="0">
                <a:pos x="5764" y="625"/>
              </a:cxn>
              <a:cxn ang="0">
                <a:pos x="4323" y="621"/>
              </a:cxn>
              <a:cxn ang="0">
                <a:pos x="2882" y="617"/>
              </a:cxn>
              <a:cxn ang="0">
                <a:pos x="1441" y="613"/>
              </a:cxn>
              <a:cxn ang="0">
                <a:pos x="0" y="610"/>
              </a:cxn>
            </a:cxnLst>
            <a:rect l="0" t="0" r="r" b="b"/>
            <a:pathLst>
              <a:path w="5764" h="625">
                <a:moveTo>
                  <a:pt x="0" y="548"/>
                </a:moveTo>
                <a:lnTo>
                  <a:pt x="155" y="538"/>
                </a:lnTo>
                <a:lnTo>
                  <a:pt x="305" y="528"/>
                </a:lnTo>
                <a:lnTo>
                  <a:pt x="451" y="518"/>
                </a:lnTo>
                <a:lnTo>
                  <a:pt x="591" y="507"/>
                </a:lnTo>
                <a:lnTo>
                  <a:pt x="728" y="496"/>
                </a:lnTo>
                <a:lnTo>
                  <a:pt x="860" y="485"/>
                </a:lnTo>
                <a:lnTo>
                  <a:pt x="987" y="473"/>
                </a:lnTo>
                <a:lnTo>
                  <a:pt x="1111" y="461"/>
                </a:lnTo>
                <a:lnTo>
                  <a:pt x="1230" y="449"/>
                </a:lnTo>
                <a:lnTo>
                  <a:pt x="1345" y="437"/>
                </a:lnTo>
                <a:lnTo>
                  <a:pt x="1457" y="424"/>
                </a:lnTo>
                <a:lnTo>
                  <a:pt x="1565" y="411"/>
                </a:lnTo>
                <a:lnTo>
                  <a:pt x="1669" y="398"/>
                </a:lnTo>
                <a:lnTo>
                  <a:pt x="1771" y="385"/>
                </a:lnTo>
                <a:lnTo>
                  <a:pt x="1869" y="372"/>
                </a:lnTo>
                <a:lnTo>
                  <a:pt x="1964" y="359"/>
                </a:lnTo>
                <a:lnTo>
                  <a:pt x="2057" y="346"/>
                </a:lnTo>
                <a:lnTo>
                  <a:pt x="2146" y="333"/>
                </a:lnTo>
                <a:lnTo>
                  <a:pt x="2234" y="319"/>
                </a:lnTo>
                <a:lnTo>
                  <a:pt x="2319" y="305"/>
                </a:lnTo>
                <a:lnTo>
                  <a:pt x="2481" y="278"/>
                </a:lnTo>
                <a:lnTo>
                  <a:pt x="2636" y="252"/>
                </a:lnTo>
                <a:lnTo>
                  <a:pt x="2783" y="226"/>
                </a:lnTo>
                <a:lnTo>
                  <a:pt x="2925" y="201"/>
                </a:lnTo>
                <a:lnTo>
                  <a:pt x="3195" y="152"/>
                </a:lnTo>
                <a:lnTo>
                  <a:pt x="3326" y="130"/>
                </a:lnTo>
                <a:lnTo>
                  <a:pt x="3390" y="119"/>
                </a:lnTo>
                <a:lnTo>
                  <a:pt x="3455" y="109"/>
                </a:lnTo>
                <a:lnTo>
                  <a:pt x="3520" y="98"/>
                </a:lnTo>
                <a:lnTo>
                  <a:pt x="3584" y="89"/>
                </a:lnTo>
                <a:lnTo>
                  <a:pt x="3650" y="79"/>
                </a:lnTo>
                <a:lnTo>
                  <a:pt x="3716" y="70"/>
                </a:lnTo>
                <a:lnTo>
                  <a:pt x="3782" y="62"/>
                </a:lnTo>
                <a:lnTo>
                  <a:pt x="3848" y="54"/>
                </a:lnTo>
                <a:lnTo>
                  <a:pt x="3915" y="46"/>
                </a:lnTo>
                <a:lnTo>
                  <a:pt x="3984" y="39"/>
                </a:lnTo>
                <a:lnTo>
                  <a:pt x="4053" y="32"/>
                </a:lnTo>
                <a:lnTo>
                  <a:pt x="4124" y="26"/>
                </a:lnTo>
                <a:lnTo>
                  <a:pt x="4195" y="21"/>
                </a:lnTo>
                <a:lnTo>
                  <a:pt x="4269" y="16"/>
                </a:lnTo>
                <a:lnTo>
                  <a:pt x="4344" y="12"/>
                </a:lnTo>
                <a:lnTo>
                  <a:pt x="4421" y="8"/>
                </a:lnTo>
                <a:lnTo>
                  <a:pt x="4500" y="5"/>
                </a:lnTo>
                <a:lnTo>
                  <a:pt x="4580" y="3"/>
                </a:lnTo>
                <a:lnTo>
                  <a:pt x="4663" y="1"/>
                </a:lnTo>
                <a:lnTo>
                  <a:pt x="4749" y="0"/>
                </a:lnTo>
                <a:lnTo>
                  <a:pt x="4837" y="0"/>
                </a:lnTo>
                <a:lnTo>
                  <a:pt x="4927" y="1"/>
                </a:lnTo>
                <a:lnTo>
                  <a:pt x="5021" y="2"/>
                </a:lnTo>
                <a:lnTo>
                  <a:pt x="5118" y="4"/>
                </a:lnTo>
                <a:lnTo>
                  <a:pt x="5217" y="7"/>
                </a:lnTo>
                <a:lnTo>
                  <a:pt x="5320" y="11"/>
                </a:lnTo>
                <a:lnTo>
                  <a:pt x="5425" y="16"/>
                </a:lnTo>
                <a:lnTo>
                  <a:pt x="5535" y="21"/>
                </a:lnTo>
                <a:lnTo>
                  <a:pt x="5647" y="28"/>
                </a:lnTo>
                <a:lnTo>
                  <a:pt x="5764" y="35"/>
                </a:lnTo>
                <a:lnTo>
                  <a:pt x="5764" y="625"/>
                </a:lnTo>
                <a:lnTo>
                  <a:pt x="5044" y="623"/>
                </a:lnTo>
                <a:lnTo>
                  <a:pt x="4323" y="621"/>
                </a:lnTo>
                <a:lnTo>
                  <a:pt x="3603" y="619"/>
                </a:lnTo>
                <a:lnTo>
                  <a:pt x="2882" y="617"/>
                </a:lnTo>
                <a:lnTo>
                  <a:pt x="2162" y="615"/>
                </a:lnTo>
                <a:lnTo>
                  <a:pt x="1441" y="613"/>
                </a:lnTo>
                <a:lnTo>
                  <a:pt x="721" y="611"/>
                </a:lnTo>
                <a:lnTo>
                  <a:pt x="0" y="610"/>
                </a:lnTo>
                <a:lnTo>
                  <a:pt x="0" y="548"/>
                </a:lnTo>
                <a:close/>
              </a:path>
            </a:pathLst>
          </a:custGeom>
          <a:solidFill>
            <a:srgbClr val="E9E4A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7" name="Group 38"/>
          <p:cNvGrpSpPr>
            <a:grpSpLocks noChangeAspect="1"/>
          </p:cNvGrpSpPr>
          <p:nvPr userDrawn="1"/>
        </p:nvGrpSpPr>
        <p:grpSpPr bwMode="auto">
          <a:xfrm>
            <a:off x="-365126" y="3316297"/>
            <a:ext cx="1952627" cy="3097228"/>
            <a:chOff x="251" y="1369"/>
            <a:chExt cx="1230" cy="1951"/>
          </a:xfrm>
        </p:grpSpPr>
        <p:sp>
          <p:nvSpPr>
            <p:cNvPr id="8" name="Freeform 39"/>
            <p:cNvSpPr>
              <a:spLocks/>
            </p:cNvSpPr>
            <p:nvPr/>
          </p:nvSpPr>
          <p:spPr bwMode="auto">
            <a:xfrm>
              <a:off x="1009" y="2111"/>
              <a:ext cx="25" cy="1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0" y="0"/>
                </a:cxn>
                <a:cxn ang="0">
                  <a:pos x="12" y="1"/>
                </a:cxn>
                <a:cxn ang="0">
                  <a:pos x="18" y="1"/>
                </a:cxn>
                <a:cxn ang="0">
                  <a:pos x="25" y="1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0" y="0"/>
                  </a:lnTo>
                  <a:lnTo>
                    <a:pt x="12" y="1"/>
                  </a:lnTo>
                  <a:lnTo>
                    <a:pt x="18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" name="Freeform 40"/>
            <p:cNvSpPr>
              <a:spLocks/>
            </p:cNvSpPr>
            <p:nvPr/>
          </p:nvSpPr>
          <p:spPr bwMode="auto">
            <a:xfrm>
              <a:off x="513" y="1892"/>
              <a:ext cx="448" cy="1428"/>
            </a:xfrm>
            <a:custGeom>
              <a:avLst/>
              <a:gdLst/>
              <a:ahLst/>
              <a:cxnLst>
                <a:cxn ang="0">
                  <a:pos x="342" y="233"/>
                </a:cxn>
                <a:cxn ang="0">
                  <a:pos x="314" y="166"/>
                </a:cxn>
                <a:cxn ang="0">
                  <a:pos x="275" y="113"/>
                </a:cxn>
                <a:cxn ang="0">
                  <a:pos x="258" y="95"/>
                </a:cxn>
                <a:cxn ang="0">
                  <a:pos x="219" y="63"/>
                </a:cxn>
                <a:cxn ang="0">
                  <a:pos x="167" y="33"/>
                </a:cxn>
                <a:cxn ang="0">
                  <a:pos x="112" y="8"/>
                </a:cxn>
                <a:cxn ang="0">
                  <a:pos x="112" y="9"/>
                </a:cxn>
                <a:cxn ang="0">
                  <a:pos x="178" y="41"/>
                </a:cxn>
                <a:cxn ang="0">
                  <a:pos x="235" y="79"/>
                </a:cxn>
                <a:cxn ang="0">
                  <a:pos x="197" y="74"/>
                </a:cxn>
                <a:cxn ang="0">
                  <a:pos x="171" y="68"/>
                </a:cxn>
                <a:cxn ang="0">
                  <a:pos x="218" y="79"/>
                </a:cxn>
                <a:cxn ang="0">
                  <a:pos x="250" y="92"/>
                </a:cxn>
                <a:cxn ang="0">
                  <a:pos x="270" y="110"/>
                </a:cxn>
                <a:cxn ang="0">
                  <a:pos x="287" y="139"/>
                </a:cxn>
                <a:cxn ang="0">
                  <a:pos x="315" y="213"/>
                </a:cxn>
                <a:cxn ang="0">
                  <a:pos x="284" y="190"/>
                </a:cxn>
                <a:cxn ang="0">
                  <a:pos x="239" y="166"/>
                </a:cxn>
                <a:cxn ang="0">
                  <a:pos x="181" y="143"/>
                </a:cxn>
                <a:cxn ang="0">
                  <a:pos x="159" y="130"/>
                </a:cxn>
                <a:cxn ang="0">
                  <a:pos x="197" y="152"/>
                </a:cxn>
                <a:cxn ang="0">
                  <a:pos x="255" y="178"/>
                </a:cxn>
                <a:cxn ang="0">
                  <a:pos x="236" y="178"/>
                </a:cxn>
                <a:cxn ang="0">
                  <a:pos x="180" y="182"/>
                </a:cxn>
                <a:cxn ang="0">
                  <a:pos x="154" y="175"/>
                </a:cxn>
                <a:cxn ang="0">
                  <a:pos x="140" y="175"/>
                </a:cxn>
                <a:cxn ang="0">
                  <a:pos x="56" y="151"/>
                </a:cxn>
                <a:cxn ang="0">
                  <a:pos x="45" y="153"/>
                </a:cxn>
                <a:cxn ang="0">
                  <a:pos x="143" y="182"/>
                </a:cxn>
                <a:cxn ang="0">
                  <a:pos x="174" y="187"/>
                </a:cxn>
                <a:cxn ang="0">
                  <a:pos x="211" y="185"/>
                </a:cxn>
                <a:cxn ang="0">
                  <a:pos x="248" y="190"/>
                </a:cxn>
                <a:cxn ang="0">
                  <a:pos x="280" y="205"/>
                </a:cxn>
                <a:cxn ang="0">
                  <a:pos x="298" y="219"/>
                </a:cxn>
                <a:cxn ang="0">
                  <a:pos x="316" y="241"/>
                </a:cxn>
                <a:cxn ang="0">
                  <a:pos x="327" y="265"/>
                </a:cxn>
                <a:cxn ang="0">
                  <a:pos x="329" y="295"/>
                </a:cxn>
                <a:cxn ang="0">
                  <a:pos x="328" y="483"/>
                </a:cxn>
                <a:cxn ang="0">
                  <a:pos x="312" y="1100"/>
                </a:cxn>
                <a:cxn ang="0">
                  <a:pos x="310" y="1410"/>
                </a:cxn>
                <a:cxn ang="0">
                  <a:pos x="328" y="1421"/>
                </a:cxn>
                <a:cxn ang="0">
                  <a:pos x="355" y="1428"/>
                </a:cxn>
                <a:cxn ang="0">
                  <a:pos x="381" y="1426"/>
                </a:cxn>
                <a:cxn ang="0">
                  <a:pos x="409" y="1414"/>
                </a:cxn>
                <a:cxn ang="0">
                  <a:pos x="420" y="1296"/>
                </a:cxn>
                <a:cxn ang="0">
                  <a:pos x="414" y="960"/>
                </a:cxn>
                <a:cxn ang="0">
                  <a:pos x="398" y="436"/>
                </a:cxn>
                <a:cxn ang="0">
                  <a:pos x="398" y="290"/>
                </a:cxn>
                <a:cxn ang="0">
                  <a:pos x="409" y="255"/>
                </a:cxn>
                <a:cxn ang="0">
                  <a:pos x="434" y="228"/>
                </a:cxn>
                <a:cxn ang="0">
                  <a:pos x="413" y="224"/>
                </a:cxn>
              </a:cxnLst>
              <a:rect l="0" t="0" r="r" b="b"/>
              <a:pathLst>
                <a:path w="448" h="1428">
                  <a:moveTo>
                    <a:pt x="401" y="240"/>
                  </a:moveTo>
                  <a:lnTo>
                    <a:pt x="408" y="220"/>
                  </a:lnTo>
                  <a:lnTo>
                    <a:pt x="342" y="219"/>
                  </a:lnTo>
                  <a:lnTo>
                    <a:pt x="342" y="233"/>
                  </a:lnTo>
                  <a:lnTo>
                    <a:pt x="341" y="246"/>
                  </a:lnTo>
                  <a:lnTo>
                    <a:pt x="333" y="219"/>
                  </a:lnTo>
                  <a:lnTo>
                    <a:pt x="325" y="195"/>
                  </a:lnTo>
                  <a:lnTo>
                    <a:pt x="314" y="166"/>
                  </a:lnTo>
                  <a:lnTo>
                    <a:pt x="302" y="140"/>
                  </a:lnTo>
                  <a:lnTo>
                    <a:pt x="296" y="127"/>
                  </a:lnTo>
                  <a:lnTo>
                    <a:pt x="289" y="113"/>
                  </a:lnTo>
                  <a:lnTo>
                    <a:pt x="275" y="113"/>
                  </a:lnTo>
                  <a:lnTo>
                    <a:pt x="276" y="115"/>
                  </a:lnTo>
                  <a:lnTo>
                    <a:pt x="274" y="113"/>
                  </a:lnTo>
                  <a:lnTo>
                    <a:pt x="266" y="104"/>
                  </a:lnTo>
                  <a:lnTo>
                    <a:pt x="258" y="95"/>
                  </a:lnTo>
                  <a:lnTo>
                    <a:pt x="249" y="87"/>
                  </a:lnTo>
                  <a:lnTo>
                    <a:pt x="239" y="78"/>
                  </a:lnTo>
                  <a:lnTo>
                    <a:pt x="229" y="71"/>
                  </a:lnTo>
                  <a:lnTo>
                    <a:pt x="219" y="63"/>
                  </a:lnTo>
                  <a:lnTo>
                    <a:pt x="208" y="56"/>
                  </a:lnTo>
                  <a:lnTo>
                    <a:pt x="197" y="50"/>
                  </a:lnTo>
                  <a:lnTo>
                    <a:pt x="182" y="41"/>
                  </a:lnTo>
                  <a:lnTo>
                    <a:pt x="167" y="33"/>
                  </a:lnTo>
                  <a:lnTo>
                    <a:pt x="152" y="25"/>
                  </a:lnTo>
                  <a:lnTo>
                    <a:pt x="138" y="19"/>
                  </a:lnTo>
                  <a:lnTo>
                    <a:pt x="124" y="13"/>
                  </a:lnTo>
                  <a:lnTo>
                    <a:pt x="112" y="8"/>
                  </a:lnTo>
                  <a:lnTo>
                    <a:pt x="100" y="4"/>
                  </a:lnTo>
                  <a:lnTo>
                    <a:pt x="90" y="0"/>
                  </a:lnTo>
                  <a:lnTo>
                    <a:pt x="91" y="1"/>
                  </a:lnTo>
                  <a:lnTo>
                    <a:pt x="112" y="9"/>
                  </a:lnTo>
                  <a:lnTo>
                    <a:pt x="137" y="20"/>
                  </a:lnTo>
                  <a:lnTo>
                    <a:pt x="150" y="26"/>
                  </a:lnTo>
                  <a:lnTo>
                    <a:pt x="164" y="33"/>
                  </a:lnTo>
                  <a:lnTo>
                    <a:pt x="178" y="41"/>
                  </a:lnTo>
                  <a:lnTo>
                    <a:pt x="193" y="50"/>
                  </a:lnTo>
                  <a:lnTo>
                    <a:pt x="214" y="64"/>
                  </a:lnTo>
                  <a:lnTo>
                    <a:pt x="225" y="71"/>
                  </a:lnTo>
                  <a:lnTo>
                    <a:pt x="235" y="79"/>
                  </a:lnTo>
                  <a:lnTo>
                    <a:pt x="226" y="79"/>
                  </a:lnTo>
                  <a:lnTo>
                    <a:pt x="216" y="78"/>
                  </a:lnTo>
                  <a:lnTo>
                    <a:pt x="207" y="76"/>
                  </a:lnTo>
                  <a:lnTo>
                    <a:pt x="197" y="74"/>
                  </a:lnTo>
                  <a:lnTo>
                    <a:pt x="179" y="69"/>
                  </a:lnTo>
                  <a:lnTo>
                    <a:pt x="163" y="64"/>
                  </a:lnTo>
                  <a:lnTo>
                    <a:pt x="163" y="65"/>
                  </a:lnTo>
                  <a:lnTo>
                    <a:pt x="171" y="68"/>
                  </a:lnTo>
                  <a:lnTo>
                    <a:pt x="180" y="70"/>
                  </a:lnTo>
                  <a:lnTo>
                    <a:pt x="199" y="76"/>
                  </a:lnTo>
                  <a:lnTo>
                    <a:pt x="208" y="78"/>
                  </a:lnTo>
                  <a:lnTo>
                    <a:pt x="218" y="79"/>
                  </a:lnTo>
                  <a:lnTo>
                    <a:pt x="227" y="80"/>
                  </a:lnTo>
                  <a:lnTo>
                    <a:pt x="237" y="81"/>
                  </a:lnTo>
                  <a:lnTo>
                    <a:pt x="243" y="86"/>
                  </a:lnTo>
                  <a:lnTo>
                    <a:pt x="250" y="92"/>
                  </a:lnTo>
                  <a:lnTo>
                    <a:pt x="261" y="104"/>
                  </a:lnTo>
                  <a:lnTo>
                    <a:pt x="265" y="106"/>
                  </a:lnTo>
                  <a:lnTo>
                    <a:pt x="267" y="108"/>
                  </a:lnTo>
                  <a:lnTo>
                    <a:pt x="270" y="110"/>
                  </a:lnTo>
                  <a:lnTo>
                    <a:pt x="272" y="113"/>
                  </a:lnTo>
                  <a:lnTo>
                    <a:pt x="274" y="118"/>
                  </a:lnTo>
                  <a:lnTo>
                    <a:pt x="281" y="128"/>
                  </a:lnTo>
                  <a:lnTo>
                    <a:pt x="287" y="139"/>
                  </a:lnTo>
                  <a:lnTo>
                    <a:pt x="293" y="153"/>
                  </a:lnTo>
                  <a:lnTo>
                    <a:pt x="299" y="166"/>
                  </a:lnTo>
                  <a:lnTo>
                    <a:pt x="308" y="190"/>
                  </a:lnTo>
                  <a:lnTo>
                    <a:pt x="315" y="213"/>
                  </a:lnTo>
                  <a:lnTo>
                    <a:pt x="309" y="206"/>
                  </a:lnTo>
                  <a:lnTo>
                    <a:pt x="301" y="200"/>
                  </a:lnTo>
                  <a:lnTo>
                    <a:pt x="293" y="194"/>
                  </a:lnTo>
                  <a:lnTo>
                    <a:pt x="284" y="190"/>
                  </a:lnTo>
                  <a:lnTo>
                    <a:pt x="272" y="182"/>
                  </a:lnTo>
                  <a:lnTo>
                    <a:pt x="260" y="176"/>
                  </a:lnTo>
                  <a:lnTo>
                    <a:pt x="249" y="171"/>
                  </a:lnTo>
                  <a:lnTo>
                    <a:pt x="239" y="166"/>
                  </a:lnTo>
                  <a:lnTo>
                    <a:pt x="220" y="159"/>
                  </a:lnTo>
                  <a:lnTo>
                    <a:pt x="201" y="152"/>
                  </a:lnTo>
                  <a:lnTo>
                    <a:pt x="191" y="148"/>
                  </a:lnTo>
                  <a:lnTo>
                    <a:pt x="181" y="143"/>
                  </a:lnTo>
                  <a:lnTo>
                    <a:pt x="176" y="140"/>
                  </a:lnTo>
                  <a:lnTo>
                    <a:pt x="171" y="137"/>
                  </a:lnTo>
                  <a:lnTo>
                    <a:pt x="159" y="129"/>
                  </a:lnTo>
                  <a:lnTo>
                    <a:pt x="159" y="130"/>
                  </a:lnTo>
                  <a:lnTo>
                    <a:pt x="169" y="137"/>
                  </a:lnTo>
                  <a:lnTo>
                    <a:pt x="178" y="143"/>
                  </a:lnTo>
                  <a:lnTo>
                    <a:pt x="188" y="148"/>
                  </a:lnTo>
                  <a:lnTo>
                    <a:pt x="197" y="152"/>
                  </a:lnTo>
                  <a:lnTo>
                    <a:pt x="214" y="160"/>
                  </a:lnTo>
                  <a:lnTo>
                    <a:pt x="232" y="166"/>
                  </a:lnTo>
                  <a:lnTo>
                    <a:pt x="247" y="173"/>
                  </a:lnTo>
                  <a:lnTo>
                    <a:pt x="255" y="178"/>
                  </a:lnTo>
                  <a:lnTo>
                    <a:pt x="264" y="183"/>
                  </a:lnTo>
                  <a:lnTo>
                    <a:pt x="255" y="180"/>
                  </a:lnTo>
                  <a:lnTo>
                    <a:pt x="246" y="179"/>
                  </a:lnTo>
                  <a:lnTo>
                    <a:pt x="236" y="178"/>
                  </a:lnTo>
                  <a:lnTo>
                    <a:pt x="226" y="177"/>
                  </a:lnTo>
                  <a:lnTo>
                    <a:pt x="206" y="178"/>
                  </a:lnTo>
                  <a:lnTo>
                    <a:pt x="185" y="181"/>
                  </a:lnTo>
                  <a:lnTo>
                    <a:pt x="180" y="182"/>
                  </a:lnTo>
                  <a:lnTo>
                    <a:pt x="175" y="182"/>
                  </a:lnTo>
                  <a:lnTo>
                    <a:pt x="168" y="181"/>
                  </a:lnTo>
                  <a:lnTo>
                    <a:pt x="161" y="178"/>
                  </a:lnTo>
                  <a:lnTo>
                    <a:pt x="154" y="175"/>
                  </a:lnTo>
                  <a:lnTo>
                    <a:pt x="146" y="171"/>
                  </a:lnTo>
                  <a:lnTo>
                    <a:pt x="138" y="166"/>
                  </a:lnTo>
                  <a:lnTo>
                    <a:pt x="128" y="166"/>
                  </a:lnTo>
                  <a:lnTo>
                    <a:pt x="140" y="175"/>
                  </a:lnTo>
                  <a:lnTo>
                    <a:pt x="108" y="166"/>
                  </a:lnTo>
                  <a:lnTo>
                    <a:pt x="103" y="166"/>
                  </a:lnTo>
                  <a:lnTo>
                    <a:pt x="108" y="166"/>
                  </a:lnTo>
                  <a:lnTo>
                    <a:pt x="56" y="151"/>
                  </a:lnTo>
                  <a:lnTo>
                    <a:pt x="2" y="136"/>
                  </a:lnTo>
                  <a:lnTo>
                    <a:pt x="0" y="139"/>
                  </a:lnTo>
                  <a:lnTo>
                    <a:pt x="23" y="146"/>
                  </a:lnTo>
                  <a:lnTo>
                    <a:pt x="45" y="153"/>
                  </a:lnTo>
                  <a:lnTo>
                    <a:pt x="88" y="166"/>
                  </a:lnTo>
                  <a:lnTo>
                    <a:pt x="110" y="173"/>
                  </a:lnTo>
                  <a:lnTo>
                    <a:pt x="132" y="179"/>
                  </a:lnTo>
                  <a:lnTo>
                    <a:pt x="143" y="182"/>
                  </a:lnTo>
                  <a:lnTo>
                    <a:pt x="153" y="184"/>
                  </a:lnTo>
                  <a:lnTo>
                    <a:pt x="163" y="186"/>
                  </a:lnTo>
                  <a:lnTo>
                    <a:pt x="173" y="188"/>
                  </a:lnTo>
                  <a:lnTo>
                    <a:pt x="174" y="187"/>
                  </a:lnTo>
                  <a:lnTo>
                    <a:pt x="178" y="187"/>
                  </a:lnTo>
                  <a:lnTo>
                    <a:pt x="182" y="187"/>
                  </a:lnTo>
                  <a:lnTo>
                    <a:pt x="183" y="187"/>
                  </a:lnTo>
                  <a:lnTo>
                    <a:pt x="211" y="185"/>
                  </a:lnTo>
                  <a:lnTo>
                    <a:pt x="217" y="185"/>
                  </a:lnTo>
                  <a:lnTo>
                    <a:pt x="224" y="185"/>
                  </a:lnTo>
                  <a:lnTo>
                    <a:pt x="236" y="187"/>
                  </a:lnTo>
                  <a:lnTo>
                    <a:pt x="248" y="190"/>
                  </a:lnTo>
                  <a:lnTo>
                    <a:pt x="260" y="194"/>
                  </a:lnTo>
                  <a:lnTo>
                    <a:pt x="270" y="199"/>
                  </a:lnTo>
                  <a:lnTo>
                    <a:pt x="276" y="202"/>
                  </a:lnTo>
                  <a:lnTo>
                    <a:pt x="280" y="205"/>
                  </a:lnTo>
                  <a:lnTo>
                    <a:pt x="285" y="209"/>
                  </a:lnTo>
                  <a:lnTo>
                    <a:pt x="290" y="212"/>
                  </a:lnTo>
                  <a:lnTo>
                    <a:pt x="294" y="216"/>
                  </a:lnTo>
                  <a:lnTo>
                    <a:pt x="298" y="219"/>
                  </a:lnTo>
                  <a:lnTo>
                    <a:pt x="303" y="224"/>
                  </a:lnTo>
                  <a:lnTo>
                    <a:pt x="308" y="230"/>
                  </a:lnTo>
                  <a:lnTo>
                    <a:pt x="312" y="235"/>
                  </a:lnTo>
                  <a:lnTo>
                    <a:pt x="316" y="241"/>
                  </a:lnTo>
                  <a:lnTo>
                    <a:pt x="319" y="247"/>
                  </a:lnTo>
                  <a:lnTo>
                    <a:pt x="322" y="253"/>
                  </a:lnTo>
                  <a:lnTo>
                    <a:pt x="325" y="259"/>
                  </a:lnTo>
                  <a:lnTo>
                    <a:pt x="327" y="265"/>
                  </a:lnTo>
                  <a:lnTo>
                    <a:pt x="328" y="268"/>
                  </a:lnTo>
                  <a:lnTo>
                    <a:pt x="328" y="271"/>
                  </a:lnTo>
                  <a:lnTo>
                    <a:pt x="329" y="281"/>
                  </a:lnTo>
                  <a:lnTo>
                    <a:pt x="329" y="295"/>
                  </a:lnTo>
                  <a:lnTo>
                    <a:pt x="330" y="312"/>
                  </a:lnTo>
                  <a:lnTo>
                    <a:pt x="330" y="357"/>
                  </a:lnTo>
                  <a:lnTo>
                    <a:pt x="329" y="415"/>
                  </a:lnTo>
                  <a:lnTo>
                    <a:pt x="328" y="483"/>
                  </a:lnTo>
                  <a:lnTo>
                    <a:pt x="326" y="560"/>
                  </a:lnTo>
                  <a:lnTo>
                    <a:pt x="321" y="731"/>
                  </a:lnTo>
                  <a:lnTo>
                    <a:pt x="316" y="915"/>
                  </a:lnTo>
                  <a:lnTo>
                    <a:pt x="312" y="1100"/>
                  </a:lnTo>
                  <a:lnTo>
                    <a:pt x="311" y="1187"/>
                  </a:lnTo>
                  <a:lnTo>
                    <a:pt x="310" y="1269"/>
                  </a:lnTo>
                  <a:lnTo>
                    <a:pt x="309" y="1344"/>
                  </a:lnTo>
                  <a:lnTo>
                    <a:pt x="310" y="1410"/>
                  </a:lnTo>
                  <a:lnTo>
                    <a:pt x="316" y="1414"/>
                  </a:lnTo>
                  <a:lnTo>
                    <a:pt x="322" y="1418"/>
                  </a:lnTo>
                  <a:lnTo>
                    <a:pt x="325" y="1420"/>
                  </a:lnTo>
                  <a:lnTo>
                    <a:pt x="328" y="1421"/>
                  </a:lnTo>
                  <a:lnTo>
                    <a:pt x="334" y="1424"/>
                  </a:lnTo>
                  <a:lnTo>
                    <a:pt x="341" y="1426"/>
                  </a:lnTo>
                  <a:lnTo>
                    <a:pt x="347" y="1427"/>
                  </a:lnTo>
                  <a:lnTo>
                    <a:pt x="355" y="1428"/>
                  </a:lnTo>
                  <a:lnTo>
                    <a:pt x="361" y="1428"/>
                  </a:lnTo>
                  <a:lnTo>
                    <a:pt x="368" y="1428"/>
                  </a:lnTo>
                  <a:lnTo>
                    <a:pt x="374" y="1427"/>
                  </a:lnTo>
                  <a:lnTo>
                    <a:pt x="381" y="1426"/>
                  </a:lnTo>
                  <a:lnTo>
                    <a:pt x="388" y="1424"/>
                  </a:lnTo>
                  <a:lnTo>
                    <a:pt x="395" y="1421"/>
                  </a:lnTo>
                  <a:lnTo>
                    <a:pt x="402" y="1418"/>
                  </a:lnTo>
                  <a:lnTo>
                    <a:pt x="409" y="1414"/>
                  </a:lnTo>
                  <a:lnTo>
                    <a:pt x="416" y="1410"/>
                  </a:lnTo>
                  <a:lnTo>
                    <a:pt x="418" y="1387"/>
                  </a:lnTo>
                  <a:lnTo>
                    <a:pt x="419" y="1360"/>
                  </a:lnTo>
                  <a:lnTo>
                    <a:pt x="420" y="1296"/>
                  </a:lnTo>
                  <a:lnTo>
                    <a:pt x="419" y="1223"/>
                  </a:lnTo>
                  <a:lnTo>
                    <a:pt x="418" y="1141"/>
                  </a:lnTo>
                  <a:lnTo>
                    <a:pt x="416" y="1052"/>
                  </a:lnTo>
                  <a:lnTo>
                    <a:pt x="414" y="960"/>
                  </a:lnTo>
                  <a:lnTo>
                    <a:pt x="411" y="866"/>
                  </a:lnTo>
                  <a:lnTo>
                    <a:pt x="408" y="771"/>
                  </a:lnTo>
                  <a:lnTo>
                    <a:pt x="402" y="591"/>
                  </a:lnTo>
                  <a:lnTo>
                    <a:pt x="398" y="436"/>
                  </a:lnTo>
                  <a:lnTo>
                    <a:pt x="397" y="374"/>
                  </a:lnTo>
                  <a:lnTo>
                    <a:pt x="397" y="324"/>
                  </a:lnTo>
                  <a:lnTo>
                    <a:pt x="397" y="305"/>
                  </a:lnTo>
                  <a:lnTo>
                    <a:pt x="398" y="290"/>
                  </a:lnTo>
                  <a:lnTo>
                    <a:pt x="399" y="279"/>
                  </a:lnTo>
                  <a:lnTo>
                    <a:pt x="400" y="273"/>
                  </a:lnTo>
                  <a:lnTo>
                    <a:pt x="405" y="263"/>
                  </a:lnTo>
                  <a:lnTo>
                    <a:pt x="409" y="255"/>
                  </a:lnTo>
                  <a:lnTo>
                    <a:pt x="415" y="247"/>
                  </a:lnTo>
                  <a:lnTo>
                    <a:pt x="420" y="239"/>
                  </a:lnTo>
                  <a:lnTo>
                    <a:pt x="427" y="233"/>
                  </a:lnTo>
                  <a:lnTo>
                    <a:pt x="434" y="228"/>
                  </a:lnTo>
                  <a:lnTo>
                    <a:pt x="441" y="223"/>
                  </a:lnTo>
                  <a:lnTo>
                    <a:pt x="448" y="220"/>
                  </a:lnTo>
                  <a:lnTo>
                    <a:pt x="417" y="219"/>
                  </a:lnTo>
                  <a:lnTo>
                    <a:pt x="413" y="224"/>
                  </a:lnTo>
                  <a:lnTo>
                    <a:pt x="409" y="229"/>
                  </a:lnTo>
                  <a:lnTo>
                    <a:pt x="401" y="24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1022" y="2063"/>
              <a:ext cx="51" cy="36"/>
            </a:xfrm>
            <a:custGeom>
              <a:avLst/>
              <a:gdLst/>
              <a:ahLst/>
              <a:cxnLst>
                <a:cxn ang="0">
                  <a:pos x="27" y="36"/>
                </a:cxn>
                <a:cxn ang="0">
                  <a:pos x="30" y="33"/>
                </a:cxn>
                <a:cxn ang="0">
                  <a:pos x="32" y="31"/>
                </a:cxn>
                <a:cxn ang="0">
                  <a:pos x="35" y="28"/>
                </a:cxn>
                <a:cxn ang="0">
                  <a:pos x="37" y="25"/>
                </a:cxn>
                <a:cxn ang="0">
                  <a:pos x="41" y="20"/>
                </a:cxn>
                <a:cxn ang="0">
                  <a:pos x="44" y="14"/>
                </a:cxn>
                <a:cxn ang="0">
                  <a:pos x="49" y="4"/>
                </a:cxn>
                <a:cxn ang="0">
                  <a:pos x="51" y="0"/>
                </a:cxn>
                <a:cxn ang="0">
                  <a:pos x="49" y="2"/>
                </a:cxn>
                <a:cxn ang="0">
                  <a:pos x="47" y="3"/>
                </a:cxn>
                <a:cxn ang="0">
                  <a:pos x="44" y="5"/>
                </a:cxn>
                <a:cxn ang="0">
                  <a:pos x="40" y="6"/>
                </a:cxn>
                <a:cxn ang="0">
                  <a:pos x="35" y="8"/>
                </a:cxn>
                <a:cxn ang="0">
                  <a:pos x="28" y="9"/>
                </a:cxn>
                <a:cxn ang="0">
                  <a:pos x="19" y="9"/>
                </a:cxn>
                <a:cxn ang="0">
                  <a:pos x="15" y="9"/>
                </a:cxn>
                <a:cxn ang="0">
                  <a:pos x="11" y="10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2" y="17"/>
                </a:cxn>
                <a:cxn ang="0">
                  <a:pos x="0" y="21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2" y="36"/>
                </a:cxn>
                <a:cxn ang="0">
                  <a:pos x="14" y="36"/>
                </a:cxn>
                <a:cxn ang="0">
                  <a:pos x="27" y="36"/>
                </a:cxn>
              </a:cxnLst>
              <a:rect l="0" t="0" r="r" b="b"/>
              <a:pathLst>
                <a:path w="51" h="36">
                  <a:moveTo>
                    <a:pt x="27" y="36"/>
                  </a:moveTo>
                  <a:lnTo>
                    <a:pt x="30" y="33"/>
                  </a:lnTo>
                  <a:lnTo>
                    <a:pt x="32" y="31"/>
                  </a:lnTo>
                  <a:lnTo>
                    <a:pt x="35" y="28"/>
                  </a:lnTo>
                  <a:lnTo>
                    <a:pt x="37" y="25"/>
                  </a:lnTo>
                  <a:lnTo>
                    <a:pt x="41" y="20"/>
                  </a:lnTo>
                  <a:lnTo>
                    <a:pt x="44" y="14"/>
                  </a:lnTo>
                  <a:lnTo>
                    <a:pt x="49" y="4"/>
                  </a:lnTo>
                  <a:lnTo>
                    <a:pt x="51" y="0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4" y="5"/>
                  </a:lnTo>
                  <a:lnTo>
                    <a:pt x="40" y="6"/>
                  </a:lnTo>
                  <a:lnTo>
                    <a:pt x="35" y="8"/>
                  </a:lnTo>
                  <a:lnTo>
                    <a:pt x="28" y="9"/>
                  </a:lnTo>
                  <a:lnTo>
                    <a:pt x="19" y="9"/>
                  </a:lnTo>
                  <a:lnTo>
                    <a:pt x="15" y="9"/>
                  </a:lnTo>
                  <a:lnTo>
                    <a:pt x="11" y="10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4" y="15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14" y="3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850" y="1941"/>
              <a:ext cx="170" cy="170"/>
            </a:xfrm>
            <a:custGeom>
              <a:avLst/>
              <a:gdLst/>
              <a:ahLst/>
              <a:cxnLst>
                <a:cxn ang="0">
                  <a:pos x="71" y="170"/>
                </a:cxn>
                <a:cxn ang="0">
                  <a:pos x="79" y="146"/>
                </a:cxn>
                <a:cxn ang="0">
                  <a:pos x="91" y="117"/>
                </a:cxn>
                <a:cxn ang="0">
                  <a:pos x="97" y="104"/>
                </a:cxn>
                <a:cxn ang="0">
                  <a:pos x="104" y="91"/>
                </a:cxn>
                <a:cxn ang="0">
                  <a:pos x="111" y="78"/>
                </a:cxn>
                <a:cxn ang="0">
                  <a:pos x="119" y="64"/>
                </a:cxn>
                <a:cxn ang="0">
                  <a:pos x="126" y="53"/>
                </a:cxn>
                <a:cxn ang="0">
                  <a:pos x="134" y="42"/>
                </a:cxn>
                <a:cxn ang="0">
                  <a:pos x="142" y="32"/>
                </a:cxn>
                <a:cxn ang="0">
                  <a:pos x="150" y="21"/>
                </a:cxn>
                <a:cxn ang="0">
                  <a:pos x="153" y="17"/>
                </a:cxn>
                <a:cxn ang="0">
                  <a:pos x="155" y="14"/>
                </a:cxn>
                <a:cxn ang="0">
                  <a:pos x="159" y="11"/>
                </a:cxn>
                <a:cxn ang="0">
                  <a:pos x="162" y="8"/>
                </a:cxn>
                <a:cxn ang="0">
                  <a:pos x="170" y="0"/>
                </a:cxn>
                <a:cxn ang="0">
                  <a:pos x="146" y="0"/>
                </a:cxn>
                <a:cxn ang="0">
                  <a:pos x="138" y="8"/>
                </a:cxn>
                <a:cxn ang="0">
                  <a:pos x="131" y="15"/>
                </a:cxn>
                <a:cxn ang="0">
                  <a:pos x="117" y="31"/>
                </a:cxn>
                <a:cxn ang="0">
                  <a:pos x="111" y="39"/>
                </a:cxn>
                <a:cxn ang="0">
                  <a:pos x="105" y="48"/>
                </a:cxn>
                <a:cxn ang="0">
                  <a:pos x="94" y="64"/>
                </a:cxn>
                <a:cxn ang="0">
                  <a:pos x="85" y="78"/>
                </a:cxn>
                <a:cxn ang="0">
                  <a:pos x="77" y="92"/>
                </a:cxn>
                <a:cxn ang="0">
                  <a:pos x="70" y="105"/>
                </a:cxn>
                <a:cxn ang="0">
                  <a:pos x="64" y="117"/>
                </a:cxn>
                <a:cxn ang="0">
                  <a:pos x="53" y="142"/>
                </a:cxn>
                <a:cxn ang="0">
                  <a:pos x="51" y="130"/>
                </a:cxn>
                <a:cxn ang="0">
                  <a:pos x="50" y="117"/>
                </a:cxn>
                <a:cxn ang="0">
                  <a:pos x="0" y="117"/>
                </a:cxn>
                <a:cxn ang="0">
                  <a:pos x="3" y="144"/>
                </a:cxn>
                <a:cxn ang="0">
                  <a:pos x="5" y="170"/>
                </a:cxn>
                <a:cxn ang="0">
                  <a:pos x="71" y="170"/>
                </a:cxn>
              </a:cxnLst>
              <a:rect l="0" t="0" r="r" b="b"/>
              <a:pathLst>
                <a:path w="170" h="170">
                  <a:moveTo>
                    <a:pt x="71" y="170"/>
                  </a:moveTo>
                  <a:lnTo>
                    <a:pt x="79" y="146"/>
                  </a:lnTo>
                  <a:lnTo>
                    <a:pt x="91" y="117"/>
                  </a:lnTo>
                  <a:lnTo>
                    <a:pt x="97" y="104"/>
                  </a:lnTo>
                  <a:lnTo>
                    <a:pt x="104" y="91"/>
                  </a:lnTo>
                  <a:lnTo>
                    <a:pt x="111" y="78"/>
                  </a:lnTo>
                  <a:lnTo>
                    <a:pt x="119" y="64"/>
                  </a:lnTo>
                  <a:lnTo>
                    <a:pt x="126" y="53"/>
                  </a:lnTo>
                  <a:lnTo>
                    <a:pt x="134" y="42"/>
                  </a:lnTo>
                  <a:lnTo>
                    <a:pt x="142" y="32"/>
                  </a:lnTo>
                  <a:lnTo>
                    <a:pt x="150" y="21"/>
                  </a:lnTo>
                  <a:lnTo>
                    <a:pt x="153" y="17"/>
                  </a:lnTo>
                  <a:lnTo>
                    <a:pt x="155" y="14"/>
                  </a:lnTo>
                  <a:lnTo>
                    <a:pt x="159" y="11"/>
                  </a:lnTo>
                  <a:lnTo>
                    <a:pt x="162" y="8"/>
                  </a:lnTo>
                  <a:lnTo>
                    <a:pt x="170" y="0"/>
                  </a:lnTo>
                  <a:lnTo>
                    <a:pt x="146" y="0"/>
                  </a:lnTo>
                  <a:lnTo>
                    <a:pt x="138" y="8"/>
                  </a:lnTo>
                  <a:lnTo>
                    <a:pt x="131" y="15"/>
                  </a:lnTo>
                  <a:lnTo>
                    <a:pt x="117" y="31"/>
                  </a:lnTo>
                  <a:lnTo>
                    <a:pt x="111" y="39"/>
                  </a:lnTo>
                  <a:lnTo>
                    <a:pt x="105" y="48"/>
                  </a:lnTo>
                  <a:lnTo>
                    <a:pt x="94" y="64"/>
                  </a:lnTo>
                  <a:lnTo>
                    <a:pt x="85" y="78"/>
                  </a:lnTo>
                  <a:lnTo>
                    <a:pt x="77" y="92"/>
                  </a:lnTo>
                  <a:lnTo>
                    <a:pt x="70" y="105"/>
                  </a:lnTo>
                  <a:lnTo>
                    <a:pt x="64" y="117"/>
                  </a:lnTo>
                  <a:lnTo>
                    <a:pt x="53" y="142"/>
                  </a:lnTo>
                  <a:lnTo>
                    <a:pt x="51" y="130"/>
                  </a:lnTo>
                  <a:lnTo>
                    <a:pt x="50" y="117"/>
                  </a:lnTo>
                  <a:lnTo>
                    <a:pt x="0" y="117"/>
                  </a:lnTo>
                  <a:lnTo>
                    <a:pt x="3" y="144"/>
                  </a:lnTo>
                  <a:lnTo>
                    <a:pt x="5" y="170"/>
                  </a:lnTo>
                  <a:lnTo>
                    <a:pt x="71" y="17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200" y="2058"/>
              <a:ext cx="18" cy="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2" y="11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9" y="12"/>
                </a:cxn>
                <a:cxn ang="0">
                  <a:pos x="12" y="12"/>
                </a:cxn>
                <a:cxn ang="0">
                  <a:pos x="15" y="11"/>
                </a:cxn>
                <a:cxn ang="0">
                  <a:pos x="16" y="8"/>
                </a:cxn>
                <a:cxn ang="0">
                  <a:pos x="17" y="6"/>
                </a:cxn>
                <a:cxn ang="0">
                  <a:pos x="18" y="5"/>
                </a:cxn>
                <a:cxn ang="0">
                  <a:pos x="17" y="3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4" y="0"/>
                </a:cxn>
                <a:cxn ang="0">
                  <a:pos x="13" y="0"/>
                </a:cxn>
              </a:cxnLst>
              <a:rect l="0" t="0" r="r" b="b"/>
              <a:pathLst>
                <a:path w="18" h="12">
                  <a:moveTo>
                    <a:pt x="13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5" y="11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1366" y="2047"/>
              <a:ext cx="83" cy="42"/>
            </a:xfrm>
            <a:custGeom>
              <a:avLst/>
              <a:gdLst/>
              <a:ahLst/>
              <a:cxnLst>
                <a:cxn ang="0">
                  <a:pos x="30" y="14"/>
                </a:cxn>
                <a:cxn ang="0">
                  <a:pos x="38" y="19"/>
                </a:cxn>
                <a:cxn ang="0">
                  <a:pos x="41" y="22"/>
                </a:cxn>
                <a:cxn ang="0">
                  <a:pos x="40" y="22"/>
                </a:cxn>
                <a:cxn ang="0">
                  <a:pos x="38" y="20"/>
                </a:cxn>
                <a:cxn ang="0">
                  <a:pos x="30" y="14"/>
                </a:cxn>
                <a:cxn ang="0">
                  <a:pos x="25" y="11"/>
                </a:cxn>
                <a:cxn ang="0">
                  <a:pos x="14" y="6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10" y="11"/>
                </a:cxn>
                <a:cxn ang="0">
                  <a:pos x="16" y="18"/>
                </a:cxn>
                <a:cxn ang="0">
                  <a:pos x="23" y="25"/>
                </a:cxn>
                <a:cxn ang="0">
                  <a:pos x="32" y="31"/>
                </a:cxn>
                <a:cxn ang="0">
                  <a:pos x="41" y="37"/>
                </a:cxn>
                <a:cxn ang="0">
                  <a:pos x="46" y="39"/>
                </a:cxn>
                <a:cxn ang="0">
                  <a:pos x="51" y="41"/>
                </a:cxn>
                <a:cxn ang="0">
                  <a:pos x="56" y="42"/>
                </a:cxn>
                <a:cxn ang="0">
                  <a:pos x="61" y="42"/>
                </a:cxn>
                <a:cxn ang="0">
                  <a:pos x="66" y="42"/>
                </a:cxn>
                <a:cxn ang="0">
                  <a:pos x="72" y="41"/>
                </a:cxn>
                <a:cxn ang="0">
                  <a:pos x="77" y="40"/>
                </a:cxn>
                <a:cxn ang="0">
                  <a:pos x="83" y="37"/>
                </a:cxn>
                <a:cxn ang="0">
                  <a:pos x="79" y="29"/>
                </a:cxn>
                <a:cxn ang="0">
                  <a:pos x="77" y="25"/>
                </a:cxn>
                <a:cxn ang="0">
                  <a:pos x="75" y="22"/>
                </a:cxn>
                <a:cxn ang="0">
                  <a:pos x="72" y="19"/>
                </a:cxn>
                <a:cxn ang="0">
                  <a:pos x="70" y="16"/>
                </a:cxn>
                <a:cxn ang="0">
                  <a:pos x="67" y="14"/>
                </a:cxn>
                <a:cxn ang="0">
                  <a:pos x="64" y="11"/>
                </a:cxn>
                <a:cxn ang="0">
                  <a:pos x="26" y="11"/>
                </a:cxn>
                <a:cxn ang="0">
                  <a:pos x="30" y="14"/>
                </a:cxn>
              </a:cxnLst>
              <a:rect l="0" t="0" r="r" b="b"/>
              <a:pathLst>
                <a:path w="83" h="42">
                  <a:moveTo>
                    <a:pt x="30" y="14"/>
                  </a:moveTo>
                  <a:lnTo>
                    <a:pt x="38" y="19"/>
                  </a:lnTo>
                  <a:lnTo>
                    <a:pt x="41" y="22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0" y="14"/>
                  </a:lnTo>
                  <a:lnTo>
                    <a:pt x="25" y="11"/>
                  </a:lnTo>
                  <a:lnTo>
                    <a:pt x="14" y="6"/>
                  </a:lnTo>
                  <a:lnTo>
                    <a:pt x="0" y="0"/>
                  </a:lnTo>
                  <a:lnTo>
                    <a:pt x="4" y="4"/>
                  </a:lnTo>
                  <a:lnTo>
                    <a:pt x="10" y="11"/>
                  </a:lnTo>
                  <a:lnTo>
                    <a:pt x="16" y="18"/>
                  </a:lnTo>
                  <a:lnTo>
                    <a:pt x="23" y="25"/>
                  </a:lnTo>
                  <a:lnTo>
                    <a:pt x="32" y="31"/>
                  </a:lnTo>
                  <a:lnTo>
                    <a:pt x="41" y="37"/>
                  </a:lnTo>
                  <a:lnTo>
                    <a:pt x="46" y="39"/>
                  </a:lnTo>
                  <a:lnTo>
                    <a:pt x="51" y="41"/>
                  </a:lnTo>
                  <a:lnTo>
                    <a:pt x="56" y="42"/>
                  </a:lnTo>
                  <a:lnTo>
                    <a:pt x="61" y="42"/>
                  </a:lnTo>
                  <a:lnTo>
                    <a:pt x="66" y="42"/>
                  </a:lnTo>
                  <a:lnTo>
                    <a:pt x="72" y="41"/>
                  </a:lnTo>
                  <a:lnTo>
                    <a:pt x="77" y="40"/>
                  </a:lnTo>
                  <a:lnTo>
                    <a:pt x="83" y="37"/>
                  </a:lnTo>
                  <a:lnTo>
                    <a:pt x="79" y="29"/>
                  </a:lnTo>
                  <a:lnTo>
                    <a:pt x="77" y="25"/>
                  </a:lnTo>
                  <a:lnTo>
                    <a:pt x="75" y="22"/>
                  </a:lnTo>
                  <a:lnTo>
                    <a:pt x="72" y="19"/>
                  </a:lnTo>
                  <a:lnTo>
                    <a:pt x="70" y="16"/>
                  </a:lnTo>
                  <a:lnTo>
                    <a:pt x="67" y="14"/>
                  </a:lnTo>
                  <a:lnTo>
                    <a:pt x="64" y="11"/>
                  </a:lnTo>
                  <a:lnTo>
                    <a:pt x="26" y="11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" name="Freeform 45"/>
            <p:cNvSpPr>
              <a:spLocks/>
            </p:cNvSpPr>
            <p:nvPr/>
          </p:nvSpPr>
          <p:spPr bwMode="auto">
            <a:xfrm>
              <a:off x="264" y="2024"/>
              <a:ext cx="40" cy="52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17" y="34"/>
                </a:cxn>
                <a:cxn ang="0">
                  <a:pos x="18" y="31"/>
                </a:cxn>
                <a:cxn ang="0">
                  <a:pos x="23" y="24"/>
                </a:cxn>
                <a:cxn ang="0">
                  <a:pos x="28" y="18"/>
                </a:cxn>
                <a:cxn ang="0">
                  <a:pos x="34" y="12"/>
                </a:cxn>
                <a:cxn ang="0">
                  <a:pos x="40" y="7"/>
                </a:cxn>
                <a:cxn ang="0">
                  <a:pos x="40" y="6"/>
                </a:cxn>
                <a:cxn ang="0">
                  <a:pos x="35" y="3"/>
                </a:cxn>
                <a:cxn ang="0">
                  <a:pos x="29" y="1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5" y="2"/>
                </a:cxn>
                <a:cxn ang="0">
                  <a:pos x="14" y="3"/>
                </a:cxn>
                <a:cxn ang="0">
                  <a:pos x="12" y="4"/>
                </a:cxn>
                <a:cxn ang="0">
                  <a:pos x="9" y="7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2" y="25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5" y="47"/>
                </a:cxn>
                <a:cxn ang="0">
                  <a:pos x="7" y="49"/>
                </a:cxn>
                <a:cxn ang="0">
                  <a:pos x="9" y="51"/>
                </a:cxn>
                <a:cxn ang="0">
                  <a:pos x="11" y="52"/>
                </a:cxn>
                <a:cxn ang="0">
                  <a:pos x="14" y="52"/>
                </a:cxn>
                <a:cxn ang="0">
                  <a:pos x="18" y="52"/>
                </a:cxn>
                <a:cxn ang="0">
                  <a:pos x="21" y="49"/>
                </a:cxn>
                <a:cxn ang="0">
                  <a:pos x="23" y="47"/>
                </a:cxn>
                <a:cxn ang="0">
                  <a:pos x="25" y="45"/>
                </a:cxn>
                <a:cxn ang="0">
                  <a:pos x="28" y="40"/>
                </a:cxn>
                <a:cxn ang="0">
                  <a:pos x="31" y="34"/>
                </a:cxn>
                <a:cxn ang="0">
                  <a:pos x="16" y="34"/>
                </a:cxn>
                <a:cxn ang="0">
                  <a:pos x="15" y="36"/>
                </a:cxn>
                <a:cxn ang="0">
                  <a:pos x="16" y="34"/>
                </a:cxn>
              </a:cxnLst>
              <a:rect l="0" t="0" r="r" b="b"/>
              <a:pathLst>
                <a:path w="40" h="52">
                  <a:moveTo>
                    <a:pt x="16" y="34"/>
                  </a:moveTo>
                  <a:lnTo>
                    <a:pt x="17" y="34"/>
                  </a:lnTo>
                  <a:lnTo>
                    <a:pt x="18" y="31"/>
                  </a:lnTo>
                  <a:lnTo>
                    <a:pt x="23" y="24"/>
                  </a:lnTo>
                  <a:lnTo>
                    <a:pt x="28" y="18"/>
                  </a:lnTo>
                  <a:lnTo>
                    <a:pt x="34" y="12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5" y="3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9" y="7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5" y="47"/>
                  </a:lnTo>
                  <a:lnTo>
                    <a:pt x="7" y="49"/>
                  </a:lnTo>
                  <a:lnTo>
                    <a:pt x="9" y="51"/>
                  </a:lnTo>
                  <a:lnTo>
                    <a:pt x="11" y="52"/>
                  </a:lnTo>
                  <a:lnTo>
                    <a:pt x="14" y="52"/>
                  </a:lnTo>
                  <a:lnTo>
                    <a:pt x="18" y="52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8" y="40"/>
                  </a:lnTo>
                  <a:lnTo>
                    <a:pt x="31" y="34"/>
                  </a:lnTo>
                  <a:lnTo>
                    <a:pt x="16" y="34"/>
                  </a:lnTo>
                  <a:lnTo>
                    <a:pt x="15" y="36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" name="Freeform 46"/>
            <p:cNvSpPr>
              <a:spLocks/>
            </p:cNvSpPr>
            <p:nvPr/>
          </p:nvSpPr>
          <p:spPr bwMode="auto">
            <a:xfrm>
              <a:off x="574" y="2067"/>
              <a:ext cx="57" cy="21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1" y="13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3" y="19"/>
                </a:cxn>
                <a:cxn ang="0">
                  <a:pos x="6" y="20"/>
                </a:cxn>
                <a:cxn ang="0">
                  <a:pos x="10" y="21"/>
                </a:cxn>
                <a:cxn ang="0">
                  <a:pos x="15" y="21"/>
                </a:cxn>
                <a:cxn ang="0">
                  <a:pos x="21" y="20"/>
                </a:cxn>
                <a:cxn ang="0">
                  <a:pos x="32" y="19"/>
                </a:cxn>
                <a:cxn ang="0">
                  <a:pos x="43" y="17"/>
                </a:cxn>
                <a:cxn ang="0">
                  <a:pos x="53" y="14"/>
                </a:cxn>
                <a:cxn ang="0">
                  <a:pos x="57" y="14"/>
                </a:cxn>
                <a:cxn ang="0">
                  <a:pos x="54" y="13"/>
                </a:cxn>
                <a:cxn ang="0">
                  <a:pos x="50" y="10"/>
                </a:cxn>
                <a:cxn ang="0">
                  <a:pos x="44" y="6"/>
                </a:cxn>
                <a:cxn ang="0">
                  <a:pos x="37" y="3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12" y="2"/>
                </a:cxn>
                <a:cxn ang="0">
                  <a:pos x="8" y="5"/>
                </a:cxn>
                <a:cxn ang="0">
                  <a:pos x="6" y="7"/>
                </a:cxn>
                <a:cxn ang="0">
                  <a:pos x="4" y="9"/>
                </a:cxn>
              </a:cxnLst>
              <a:rect l="0" t="0" r="r" b="b"/>
              <a:pathLst>
                <a:path w="57" h="21">
                  <a:moveTo>
                    <a:pt x="4" y="9"/>
                  </a:moveTo>
                  <a:lnTo>
                    <a:pt x="1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19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21" y="20"/>
                  </a:lnTo>
                  <a:lnTo>
                    <a:pt x="32" y="19"/>
                  </a:lnTo>
                  <a:lnTo>
                    <a:pt x="43" y="17"/>
                  </a:lnTo>
                  <a:lnTo>
                    <a:pt x="53" y="14"/>
                  </a:lnTo>
                  <a:lnTo>
                    <a:pt x="57" y="14"/>
                  </a:lnTo>
                  <a:lnTo>
                    <a:pt x="54" y="13"/>
                  </a:lnTo>
                  <a:lnTo>
                    <a:pt x="50" y="10"/>
                  </a:lnTo>
                  <a:lnTo>
                    <a:pt x="44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" name="Freeform 47"/>
            <p:cNvSpPr>
              <a:spLocks/>
            </p:cNvSpPr>
            <p:nvPr/>
          </p:nvSpPr>
          <p:spPr bwMode="auto">
            <a:xfrm>
              <a:off x="1260" y="2050"/>
              <a:ext cx="95" cy="54"/>
            </a:xfrm>
            <a:custGeom>
              <a:avLst/>
              <a:gdLst/>
              <a:ahLst/>
              <a:cxnLst>
                <a:cxn ang="0">
                  <a:pos x="3" y="35"/>
                </a:cxn>
                <a:cxn ang="0">
                  <a:pos x="6" y="40"/>
                </a:cxn>
                <a:cxn ang="0">
                  <a:pos x="10" y="44"/>
                </a:cxn>
                <a:cxn ang="0">
                  <a:pos x="14" y="49"/>
                </a:cxn>
                <a:cxn ang="0">
                  <a:pos x="20" y="52"/>
                </a:cxn>
                <a:cxn ang="0">
                  <a:pos x="23" y="53"/>
                </a:cxn>
                <a:cxn ang="0">
                  <a:pos x="26" y="54"/>
                </a:cxn>
                <a:cxn ang="0">
                  <a:pos x="29" y="54"/>
                </a:cxn>
                <a:cxn ang="0">
                  <a:pos x="32" y="54"/>
                </a:cxn>
                <a:cxn ang="0">
                  <a:pos x="36" y="53"/>
                </a:cxn>
                <a:cxn ang="0">
                  <a:pos x="40" y="52"/>
                </a:cxn>
                <a:cxn ang="0">
                  <a:pos x="44" y="49"/>
                </a:cxn>
                <a:cxn ang="0">
                  <a:pos x="48" y="46"/>
                </a:cxn>
                <a:cxn ang="0">
                  <a:pos x="58" y="38"/>
                </a:cxn>
                <a:cxn ang="0">
                  <a:pos x="68" y="32"/>
                </a:cxn>
                <a:cxn ang="0">
                  <a:pos x="76" y="28"/>
                </a:cxn>
                <a:cxn ang="0">
                  <a:pos x="82" y="26"/>
                </a:cxn>
                <a:cxn ang="0">
                  <a:pos x="88" y="26"/>
                </a:cxn>
                <a:cxn ang="0">
                  <a:pos x="92" y="26"/>
                </a:cxn>
                <a:cxn ang="0">
                  <a:pos x="95" y="26"/>
                </a:cxn>
                <a:cxn ang="0">
                  <a:pos x="85" y="20"/>
                </a:cxn>
                <a:cxn ang="0">
                  <a:pos x="75" y="14"/>
                </a:cxn>
                <a:cxn ang="0">
                  <a:pos x="62" y="8"/>
                </a:cxn>
                <a:cxn ang="0">
                  <a:pos x="55" y="5"/>
                </a:cxn>
                <a:cxn ang="0">
                  <a:pos x="47" y="3"/>
                </a:cxn>
                <a:cxn ang="0">
                  <a:pos x="40" y="1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2" y="1"/>
                </a:cxn>
                <a:cxn ang="0">
                  <a:pos x="19" y="1"/>
                </a:cxn>
                <a:cxn ang="0">
                  <a:pos x="16" y="3"/>
                </a:cxn>
                <a:cxn ang="0">
                  <a:pos x="13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30" y="8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4" y="14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3" y="35"/>
                </a:cxn>
                <a:cxn ang="0">
                  <a:pos x="11" y="37"/>
                </a:cxn>
                <a:cxn ang="0">
                  <a:pos x="18" y="39"/>
                </a:cxn>
                <a:cxn ang="0">
                  <a:pos x="11" y="37"/>
                </a:cxn>
                <a:cxn ang="0">
                  <a:pos x="3" y="35"/>
                </a:cxn>
              </a:cxnLst>
              <a:rect l="0" t="0" r="r" b="b"/>
              <a:pathLst>
                <a:path w="95" h="54">
                  <a:moveTo>
                    <a:pt x="3" y="35"/>
                  </a:moveTo>
                  <a:lnTo>
                    <a:pt x="6" y="40"/>
                  </a:lnTo>
                  <a:lnTo>
                    <a:pt x="10" y="44"/>
                  </a:lnTo>
                  <a:lnTo>
                    <a:pt x="14" y="49"/>
                  </a:lnTo>
                  <a:lnTo>
                    <a:pt x="20" y="52"/>
                  </a:lnTo>
                  <a:lnTo>
                    <a:pt x="23" y="53"/>
                  </a:lnTo>
                  <a:lnTo>
                    <a:pt x="26" y="54"/>
                  </a:lnTo>
                  <a:lnTo>
                    <a:pt x="29" y="54"/>
                  </a:lnTo>
                  <a:lnTo>
                    <a:pt x="32" y="54"/>
                  </a:lnTo>
                  <a:lnTo>
                    <a:pt x="36" y="53"/>
                  </a:lnTo>
                  <a:lnTo>
                    <a:pt x="40" y="52"/>
                  </a:lnTo>
                  <a:lnTo>
                    <a:pt x="44" y="49"/>
                  </a:lnTo>
                  <a:lnTo>
                    <a:pt x="48" y="46"/>
                  </a:lnTo>
                  <a:lnTo>
                    <a:pt x="58" y="38"/>
                  </a:lnTo>
                  <a:lnTo>
                    <a:pt x="68" y="32"/>
                  </a:lnTo>
                  <a:lnTo>
                    <a:pt x="76" y="28"/>
                  </a:lnTo>
                  <a:lnTo>
                    <a:pt x="82" y="26"/>
                  </a:lnTo>
                  <a:lnTo>
                    <a:pt x="88" y="26"/>
                  </a:lnTo>
                  <a:lnTo>
                    <a:pt x="92" y="26"/>
                  </a:lnTo>
                  <a:lnTo>
                    <a:pt x="95" y="26"/>
                  </a:lnTo>
                  <a:lnTo>
                    <a:pt x="85" y="20"/>
                  </a:lnTo>
                  <a:lnTo>
                    <a:pt x="75" y="14"/>
                  </a:lnTo>
                  <a:lnTo>
                    <a:pt x="62" y="8"/>
                  </a:lnTo>
                  <a:lnTo>
                    <a:pt x="55" y="5"/>
                  </a:lnTo>
                  <a:lnTo>
                    <a:pt x="47" y="3"/>
                  </a:lnTo>
                  <a:lnTo>
                    <a:pt x="40" y="1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30" y="8"/>
                  </a:lnTo>
                  <a:lnTo>
                    <a:pt x="8" y="8"/>
                  </a:lnTo>
                  <a:lnTo>
                    <a:pt x="5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3" y="35"/>
                  </a:lnTo>
                  <a:lnTo>
                    <a:pt x="11" y="37"/>
                  </a:lnTo>
                  <a:lnTo>
                    <a:pt x="18" y="39"/>
                  </a:lnTo>
                  <a:lnTo>
                    <a:pt x="11" y="37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7" name="Freeform 48"/>
            <p:cNvSpPr>
              <a:spLocks/>
            </p:cNvSpPr>
            <p:nvPr/>
          </p:nvSpPr>
          <p:spPr bwMode="auto">
            <a:xfrm>
              <a:off x="960" y="2010"/>
              <a:ext cx="53" cy="59"/>
            </a:xfrm>
            <a:custGeom>
              <a:avLst/>
              <a:gdLst/>
              <a:ahLst/>
              <a:cxnLst>
                <a:cxn ang="0">
                  <a:pos x="23" y="14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0" y="15"/>
                </a:cxn>
                <a:cxn ang="0">
                  <a:pos x="7" y="17"/>
                </a:cxn>
                <a:cxn ang="0">
                  <a:pos x="5" y="19"/>
                </a:cxn>
                <a:cxn ang="0">
                  <a:pos x="3" y="22"/>
                </a:cxn>
                <a:cxn ang="0">
                  <a:pos x="2" y="25"/>
                </a:cxn>
                <a:cxn ang="0">
                  <a:pos x="1" y="28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3" y="48"/>
                </a:cxn>
                <a:cxn ang="0">
                  <a:pos x="6" y="53"/>
                </a:cxn>
                <a:cxn ang="0">
                  <a:pos x="8" y="55"/>
                </a:cxn>
                <a:cxn ang="0">
                  <a:pos x="10" y="57"/>
                </a:cxn>
                <a:cxn ang="0">
                  <a:pos x="12" y="58"/>
                </a:cxn>
                <a:cxn ang="0">
                  <a:pos x="13" y="59"/>
                </a:cxn>
                <a:cxn ang="0">
                  <a:pos x="15" y="59"/>
                </a:cxn>
                <a:cxn ang="0">
                  <a:pos x="17" y="59"/>
                </a:cxn>
                <a:cxn ang="0">
                  <a:pos x="21" y="58"/>
                </a:cxn>
                <a:cxn ang="0">
                  <a:pos x="24" y="55"/>
                </a:cxn>
                <a:cxn ang="0">
                  <a:pos x="28" y="52"/>
                </a:cxn>
                <a:cxn ang="0">
                  <a:pos x="31" y="48"/>
                </a:cxn>
                <a:cxn ang="0">
                  <a:pos x="33" y="45"/>
                </a:cxn>
                <a:cxn ang="0">
                  <a:pos x="36" y="41"/>
                </a:cxn>
                <a:cxn ang="0">
                  <a:pos x="40" y="34"/>
                </a:cxn>
                <a:cxn ang="0">
                  <a:pos x="44" y="26"/>
                </a:cxn>
                <a:cxn ang="0">
                  <a:pos x="47" y="18"/>
                </a:cxn>
                <a:cxn ang="0">
                  <a:pos x="52" y="5"/>
                </a:cxn>
                <a:cxn ang="0">
                  <a:pos x="53" y="0"/>
                </a:cxn>
                <a:cxn ang="0">
                  <a:pos x="51" y="3"/>
                </a:cxn>
                <a:cxn ang="0">
                  <a:pos x="45" y="8"/>
                </a:cxn>
                <a:cxn ang="0">
                  <a:pos x="41" y="10"/>
                </a:cxn>
                <a:cxn ang="0">
                  <a:pos x="36" y="12"/>
                </a:cxn>
                <a:cxn ang="0">
                  <a:pos x="30" y="14"/>
                </a:cxn>
                <a:cxn ang="0">
                  <a:pos x="23" y="14"/>
                </a:cxn>
              </a:cxnLst>
              <a:rect l="0" t="0" r="r" b="b"/>
              <a:pathLst>
                <a:path w="53" h="59">
                  <a:moveTo>
                    <a:pt x="23" y="14"/>
                  </a:moveTo>
                  <a:lnTo>
                    <a:pt x="18" y="14"/>
                  </a:lnTo>
                  <a:lnTo>
                    <a:pt x="14" y="14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3" y="48"/>
                  </a:lnTo>
                  <a:lnTo>
                    <a:pt x="6" y="53"/>
                  </a:lnTo>
                  <a:lnTo>
                    <a:pt x="8" y="55"/>
                  </a:lnTo>
                  <a:lnTo>
                    <a:pt x="10" y="57"/>
                  </a:lnTo>
                  <a:lnTo>
                    <a:pt x="12" y="58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7" y="59"/>
                  </a:lnTo>
                  <a:lnTo>
                    <a:pt x="21" y="58"/>
                  </a:lnTo>
                  <a:lnTo>
                    <a:pt x="24" y="55"/>
                  </a:lnTo>
                  <a:lnTo>
                    <a:pt x="28" y="52"/>
                  </a:lnTo>
                  <a:lnTo>
                    <a:pt x="31" y="48"/>
                  </a:lnTo>
                  <a:lnTo>
                    <a:pt x="33" y="45"/>
                  </a:lnTo>
                  <a:lnTo>
                    <a:pt x="36" y="41"/>
                  </a:lnTo>
                  <a:lnTo>
                    <a:pt x="40" y="34"/>
                  </a:lnTo>
                  <a:lnTo>
                    <a:pt x="44" y="26"/>
                  </a:lnTo>
                  <a:lnTo>
                    <a:pt x="47" y="18"/>
                  </a:lnTo>
                  <a:lnTo>
                    <a:pt x="52" y="5"/>
                  </a:lnTo>
                  <a:lnTo>
                    <a:pt x="53" y="0"/>
                  </a:lnTo>
                  <a:lnTo>
                    <a:pt x="51" y="3"/>
                  </a:lnTo>
                  <a:lnTo>
                    <a:pt x="45" y="8"/>
                  </a:lnTo>
                  <a:lnTo>
                    <a:pt x="41" y="10"/>
                  </a:lnTo>
                  <a:lnTo>
                    <a:pt x="36" y="12"/>
                  </a:lnTo>
                  <a:lnTo>
                    <a:pt x="30" y="14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8" name="Freeform 49"/>
            <p:cNvSpPr>
              <a:spLocks/>
            </p:cNvSpPr>
            <p:nvPr/>
          </p:nvSpPr>
          <p:spPr bwMode="auto">
            <a:xfrm>
              <a:off x="1098" y="2005"/>
              <a:ext cx="51" cy="25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0" y="23"/>
                </a:cxn>
                <a:cxn ang="0">
                  <a:pos x="2" y="23"/>
                </a:cxn>
                <a:cxn ang="0">
                  <a:pos x="7" y="23"/>
                </a:cxn>
                <a:cxn ang="0">
                  <a:pos x="14" y="24"/>
                </a:cxn>
                <a:cxn ang="0">
                  <a:pos x="22" y="25"/>
                </a:cxn>
                <a:cxn ang="0">
                  <a:pos x="26" y="25"/>
                </a:cxn>
                <a:cxn ang="0">
                  <a:pos x="30" y="24"/>
                </a:cxn>
                <a:cxn ang="0">
                  <a:pos x="34" y="23"/>
                </a:cxn>
                <a:cxn ang="0">
                  <a:pos x="38" y="21"/>
                </a:cxn>
                <a:cxn ang="0">
                  <a:pos x="42" y="18"/>
                </a:cxn>
                <a:cxn ang="0">
                  <a:pos x="45" y="15"/>
                </a:cxn>
                <a:cxn ang="0">
                  <a:pos x="47" y="13"/>
                </a:cxn>
                <a:cxn ang="0">
                  <a:pos x="48" y="11"/>
                </a:cxn>
                <a:cxn ang="0">
                  <a:pos x="50" y="6"/>
                </a:cxn>
                <a:cxn ang="0">
                  <a:pos x="51" y="3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23" y="6"/>
                </a:cxn>
                <a:cxn ang="0">
                  <a:pos x="13" y="13"/>
                </a:cxn>
                <a:cxn ang="0">
                  <a:pos x="3" y="21"/>
                </a:cxn>
                <a:cxn ang="0">
                  <a:pos x="2" y="21"/>
                </a:cxn>
                <a:cxn ang="0">
                  <a:pos x="11" y="19"/>
                </a:cxn>
                <a:cxn ang="0">
                  <a:pos x="19" y="16"/>
                </a:cxn>
                <a:cxn ang="0">
                  <a:pos x="10" y="19"/>
                </a:cxn>
                <a:cxn ang="0">
                  <a:pos x="1" y="22"/>
                </a:cxn>
              </a:cxnLst>
              <a:rect l="0" t="0" r="r" b="b"/>
              <a:pathLst>
                <a:path w="51" h="25">
                  <a:moveTo>
                    <a:pt x="1" y="22"/>
                  </a:moveTo>
                  <a:lnTo>
                    <a:pt x="0" y="23"/>
                  </a:lnTo>
                  <a:lnTo>
                    <a:pt x="2" y="23"/>
                  </a:lnTo>
                  <a:lnTo>
                    <a:pt x="7" y="23"/>
                  </a:lnTo>
                  <a:lnTo>
                    <a:pt x="14" y="24"/>
                  </a:lnTo>
                  <a:lnTo>
                    <a:pt x="22" y="25"/>
                  </a:lnTo>
                  <a:lnTo>
                    <a:pt x="26" y="25"/>
                  </a:lnTo>
                  <a:lnTo>
                    <a:pt x="30" y="24"/>
                  </a:lnTo>
                  <a:lnTo>
                    <a:pt x="34" y="23"/>
                  </a:lnTo>
                  <a:lnTo>
                    <a:pt x="38" y="21"/>
                  </a:lnTo>
                  <a:lnTo>
                    <a:pt x="42" y="18"/>
                  </a:lnTo>
                  <a:lnTo>
                    <a:pt x="45" y="15"/>
                  </a:lnTo>
                  <a:lnTo>
                    <a:pt x="47" y="13"/>
                  </a:lnTo>
                  <a:lnTo>
                    <a:pt x="48" y="11"/>
                  </a:lnTo>
                  <a:lnTo>
                    <a:pt x="50" y="6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23" y="6"/>
                  </a:lnTo>
                  <a:lnTo>
                    <a:pt x="13" y="13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11" y="19"/>
                  </a:lnTo>
                  <a:lnTo>
                    <a:pt x="19" y="16"/>
                  </a:lnTo>
                  <a:lnTo>
                    <a:pt x="10" y="1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9" name="Freeform 50"/>
            <p:cNvSpPr>
              <a:spLocks/>
            </p:cNvSpPr>
            <p:nvPr/>
          </p:nvSpPr>
          <p:spPr bwMode="auto">
            <a:xfrm>
              <a:off x="1182" y="2005"/>
              <a:ext cx="26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" y="27"/>
                </a:cxn>
                <a:cxn ang="0">
                  <a:pos x="11" y="18"/>
                </a:cxn>
                <a:cxn ang="0">
                  <a:pos x="19" y="10"/>
                </a:cxn>
                <a:cxn ang="0">
                  <a:pos x="26" y="0"/>
                </a:cxn>
                <a:cxn ang="0">
                  <a:pos x="3" y="0"/>
                </a:cxn>
                <a:cxn ang="0">
                  <a:pos x="1" y="5"/>
                </a:cxn>
                <a:cxn ang="0">
                  <a:pos x="1" y="10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0" y="29"/>
                </a:cxn>
              </a:cxnLst>
              <a:rect l="0" t="0" r="r" b="b"/>
              <a:pathLst>
                <a:path w="26" h="29">
                  <a:moveTo>
                    <a:pt x="0" y="29"/>
                  </a:moveTo>
                  <a:lnTo>
                    <a:pt x="2" y="27"/>
                  </a:lnTo>
                  <a:lnTo>
                    <a:pt x="11" y="18"/>
                  </a:lnTo>
                  <a:lnTo>
                    <a:pt x="19" y="10"/>
                  </a:lnTo>
                  <a:lnTo>
                    <a:pt x="26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" name="Freeform 51"/>
            <p:cNvSpPr>
              <a:spLocks/>
            </p:cNvSpPr>
            <p:nvPr/>
          </p:nvSpPr>
          <p:spPr bwMode="auto">
            <a:xfrm>
              <a:off x="1365" y="2044"/>
              <a:ext cx="65" cy="14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60" y="11"/>
                </a:cxn>
                <a:cxn ang="0">
                  <a:pos x="54" y="8"/>
                </a:cxn>
                <a:cxn ang="0">
                  <a:pos x="49" y="6"/>
                </a:cxn>
                <a:cxn ang="0">
                  <a:pos x="44" y="4"/>
                </a:cxn>
                <a:cxn ang="0">
                  <a:pos x="38" y="3"/>
                </a:cxn>
                <a:cxn ang="0">
                  <a:pos x="33" y="2"/>
                </a:cxn>
                <a:cxn ang="0">
                  <a:pos x="22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5" y="8"/>
                </a:cxn>
                <a:cxn ang="0">
                  <a:pos x="27" y="14"/>
                </a:cxn>
                <a:cxn ang="0">
                  <a:pos x="65" y="14"/>
                </a:cxn>
              </a:cxnLst>
              <a:rect l="0" t="0" r="r" b="b"/>
              <a:pathLst>
                <a:path w="65" h="14">
                  <a:moveTo>
                    <a:pt x="65" y="14"/>
                  </a:moveTo>
                  <a:lnTo>
                    <a:pt x="60" y="11"/>
                  </a:lnTo>
                  <a:lnTo>
                    <a:pt x="54" y="8"/>
                  </a:lnTo>
                  <a:lnTo>
                    <a:pt x="49" y="6"/>
                  </a:lnTo>
                  <a:lnTo>
                    <a:pt x="44" y="4"/>
                  </a:lnTo>
                  <a:lnTo>
                    <a:pt x="38" y="3"/>
                  </a:lnTo>
                  <a:lnTo>
                    <a:pt x="33" y="2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5" y="8"/>
                  </a:lnTo>
                  <a:lnTo>
                    <a:pt x="27" y="14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" name="Freeform 52"/>
            <p:cNvSpPr>
              <a:spLocks/>
            </p:cNvSpPr>
            <p:nvPr/>
          </p:nvSpPr>
          <p:spPr bwMode="auto">
            <a:xfrm>
              <a:off x="1175" y="2023"/>
              <a:ext cx="229" cy="35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216" y="4"/>
                </a:cxn>
                <a:cxn ang="0">
                  <a:pos x="202" y="6"/>
                </a:cxn>
                <a:cxn ang="0">
                  <a:pos x="188" y="8"/>
                </a:cxn>
                <a:cxn ang="0">
                  <a:pos x="175" y="9"/>
                </a:cxn>
                <a:cxn ang="0">
                  <a:pos x="154" y="10"/>
                </a:cxn>
                <a:cxn ang="0">
                  <a:pos x="146" y="10"/>
                </a:cxn>
                <a:cxn ang="0">
                  <a:pos x="131" y="8"/>
                </a:cxn>
                <a:cxn ang="0">
                  <a:pos x="123" y="8"/>
                </a:cxn>
                <a:cxn ang="0">
                  <a:pos x="115" y="8"/>
                </a:cxn>
                <a:cxn ang="0">
                  <a:pos x="107" y="8"/>
                </a:cxn>
                <a:cxn ang="0">
                  <a:pos x="98" y="8"/>
                </a:cxn>
                <a:cxn ang="0">
                  <a:pos x="89" y="9"/>
                </a:cxn>
                <a:cxn ang="0">
                  <a:pos x="80" y="10"/>
                </a:cxn>
                <a:cxn ang="0">
                  <a:pos x="71" y="12"/>
                </a:cxn>
                <a:cxn ang="0">
                  <a:pos x="62" y="13"/>
                </a:cxn>
                <a:cxn ang="0">
                  <a:pos x="42" y="19"/>
                </a:cxn>
                <a:cxn ang="0">
                  <a:pos x="32" y="22"/>
                </a:cxn>
                <a:cxn ang="0">
                  <a:pos x="21" y="26"/>
                </a:cxn>
                <a:cxn ang="0">
                  <a:pos x="11" y="30"/>
                </a:cxn>
                <a:cxn ang="0">
                  <a:pos x="0" y="35"/>
                </a:cxn>
                <a:cxn ang="0">
                  <a:pos x="13" y="35"/>
                </a:cxn>
                <a:cxn ang="0">
                  <a:pos x="27" y="29"/>
                </a:cxn>
                <a:cxn ang="0">
                  <a:pos x="41" y="24"/>
                </a:cxn>
                <a:cxn ang="0">
                  <a:pos x="55" y="19"/>
                </a:cxn>
                <a:cxn ang="0">
                  <a:pos x="68" y="16"/>
                </a:cxn>
                <a:cxn ang="0">
                  <a:pos x="81" y="13"/>
                </a:cxn>
                <a:cxn ang="0">
                  <a:pos x="94" y="12"/>
                </a:cxn>
                <a:cxn ang="0">
                  <a:pos x="106" y="11"/>
                </a:cxn>
                <a:cxn ang="0">
                  <a:pos x="117" y="10"/>
                </a:cxn>
                <a:cxn ang="0">
                  <a:pos x="128" y="10"/>
                </a:cxn>
                <a:cxn ang="0">
                  <a:pos x="139" y="11"/>
                </a:cxn>
                <a:cxn ang="0">
                  <a:pos x="149" y="12"/>
                </a:cxn>
                <a:cxn ang="0">
                  <a:pos x="158" y="14"/>
                </a:cxn>
                <a:cxn ang="0">
                  <a:pos x="176" y="18"/>
                </a:cxn>
                <a:cxn ang="0">
                  <a:pos x="184" y="21"/>
                </a:cxn>
                <a:cxn ang="0">
                  <a:pos x="191" y="24"/>
                </a:cxn>
                <a:cxn ang="0">
                  <a:pos x="190" y="22"/>
                </a:cxn>
                <a:cxn ang="0">
                  <a:pos x="175" y="17"/>
                </a:cxn>
                <a:cxn ang="0">
                  <a:pos x="158" y="12"/>
                </a:cxn>
                <a:cxn ang="0">
                  <a:pos x="171" y="11"/>
                </a:cxn>
                <a:cxn ang="0">
                  <a:pos x="189" y="10"/>
                </a:cxn>
                <a:cxn ang="0">
                  <a:pos x="208" y="7"/>
                </a:cxn>
                <a:cxn ang="0">
                  <a:pos x="218" y="5"/>
                </a:cxn>
                <a:cxn ang="0">
                  <a:pos x="227" y="2"/>
                </a:cxn>
                <a:cxn ang="0">
                  <a:pos x="229" y="1"/>
                </a:cxn>
                <a:cxn ang="0">
                  <a:pos x="229" y="0"/>
                </a:cxn>
              </a:cxnLst>
              <a:rect l="0" t="0" r="r" b="b"/>
              <a:pathLst>
                <a:path w="229" h="35">
                  <a:moveTo>
                    <a:pt x="229" y="0"/>
                  </a:moveTo>
                  <a:lnTo>
                    <a:pt x="216" y="4"/>
                  </a:lnTo>
                  <a:lnTo>
                    <a:pt x="202" y="6"/>
                  </a:lnTo>
                  <a:lnTo>
                    <a:pt x="188" y="8"/>
                  </a:lnTo>
                  <a:lnTo>
                    <a:pt x="175" y="9"/>
                  </a:lnTo>
                  <a:lnTo>
                    <a:pt x="154" y="10"/>
                  </a:lnTo>
                  <a:lnTo>
                    <a:pt x="146" y="10"/>
                  </a:lnTo>
                  <a:lnTo>
                    <a:pt x="131" y="8"/>
                  </a:lnTo>
                  <a:lnTo>
                    <a:pt x="123" y="8"/>
                  </a:lnTo>
                  <a:lnTo>
                    <a:pt x="115" y="8"/>
                  </a:lnTo>
                  <a:lnTo>
                    <a:pt x="107" y="8"/>
                  </a:lnTo>
                  <a:lnTo>
                    <a:pt x="98" y="8"/>
                  </a:lnTo>
                  <a:lnTo>
                    <a:pt x="89" y="9"/>
                  </a:lnTo>
                  <a:lnTo>
                    <a:pt x="80" y="10"/>
                  </a:lnTo>
                  <a:lnTo>
                    <a:pt x="71" y="12"/>
                  </a:lnTo>
                  <a:lnTo>
                    <a:pt x="62" y="13"/>
                  </a:lnTo>
                  <a:lnTo>
                    <a:pt x="42" y="19"/>
                  </a:lnTo>
                  <a:lnTo>
                    <a:pt x="32" y="22"/>
                  </a:lnTo>
                  <a:lnTo>
                    <a:pt x="21" y="26"/>
                  </a:lnTo>
                  <a:lnTo>
                    <a:pt x="11" y="30"/>
                  </a:lnTo>
                  <a:lnTo>
                    <a:pt x="0" y="35"/>
                  </a:lnTo>
                  <a:lnTo>
                    <a:pt x="13" y="35"/>
                  </a:lnTo>
                  <a:lnTo>
                    <a:pt x="27" y="29"/>
                  </a:lnTo>
                  <a:lnTo>
                    <a:pt x="41" y="24"/>
                  </a:lnTo>
                  <a:lnTo>
                    <a:pt x="55" y="19"/>
                  </a:lnTo>
                  <a:lnTo>
                    <a:pt x="68" y="16"/>
                  </a:lnTo>
                  <a:lnTo>
                    <a:pt x="81" y="13"/>
                  </a:lnTo>
                  <a:lnTo>
                    <a:pt x="94" y="12"/>
                  </a:lnTo>
                  <a:lnTo>
                    <a:pt x="106" y="11"/>
                  </a:lnTo>
                  <a:lnTo>
                    <a:pt x="117" y="10"/>
                  </a:lnTo>
                  <a:lnTo>
                    <a:pt x="128" y="10"/>
                  </a:lnTo>
                  <a:lnTo>
                    <a:pt x="139" y="11"/>
                  </a:lnTo>
                  <a:lnTo>
                    <a:pt x="149" y="12"/>
                  </a:lnTo>
                  <a:lnTo>
                    <a:pt x="158" y="14"/>
                  </a:lnTo>
                  <a:lnTo>
                    <a:pt x="176" y="18"/>
                  </a:lnTo>
                  <a:lnTo>
                    <a:pt x="184" y="21"/>
                  </a:lnTo>
                  <a:lnTo>
                    <a:pt x="191" y="24"/>
                  </a:lnTo>
                  <a:lnTo>
                    <a:pt x="190" y="22"/>
                  </a:lnTo>
                  <a:lnTo>
                    <a:pt x="175" y="17"/>
                  </a:lnTo>
                  <a:lnTo>
                    <a:pt x="158" y="12"/>
                  </a:lnTo>
                  <a:lnTo>
                    <a:pt x="171" y="11"/>
                  </a:lnTo>
                  <a:lnTo>
                    <a:pt x="189" y="10"/>
                  </a:lnTo>
                  <a:lnTo>
                    <a:pt x="208" y="7"/>
                  </a:lnTo>
                  <a:lnTo>
                    <a:pt x="218" y="5"/>
                  </a:lnTo>
                  <a:lnTo>
                    <a:pt x="227" y="2"/>
                  </a:lnTo>
                  <a:lnTo>
                    <a:pt x="229" y="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" name="Freeform 53"/>
            <p:cNvSpPr>
              <a:spLocks/>
            </p:cNvSpPr>
            <p:nvPr/>
          </p:nvSpPr>
          <p:spPr bwMode="auto">
            <a:xfrm>
              <a:off x="907" y="2005"/>
              <a:ext cx="32" cy="1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5" y="13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4" y="11"/>
                </a:cxn>
                <a:cxn ang="0">
                  <a:pos x="27" y="9"/>
                </a:cxn>
                <a:cxn ang="0">
                  <a:pos x="29" y="7"/>
                </a:cxn>
                <a:cxn ang="0">
                  <a:pos x="31" y="4"/>
                </a:cxn>
                <a:cxn ang="0">
                  <a:pos x="32" y="0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lnTo>
                    <a:pt x="0" y="0"/>
                  </a:lnTo>
                  <a:lnTo>
                    <a:pt x="1" y="9"/>
                  </a:lnTo>
                  <a:lnTo>
                    <a:pt x="1" y="12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9" y="13"/>
                  </a:lnTo>
                  <a:lnTo>
                    <a:pt x="22" y="12"/>
                  </a:lnTo>
                  <a:lnTo>
                    <a:pt x="24" y="11"/>
                  </a:lnTo>
                  <a:lnTo>
                    <a:pt x="27" y="9"/>
                  </a:lnTo>
                  <a:lnTo>
                    <a:pt x="29" y="7"/>
                  </a:lnTo>
                  <a:lnTo>
                    <a:pt x="31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" name="Freeform 54"/>
            <p:cNvSpPr>
              <a:spLocks/>
            </p:cNvSpPr>
            <p:nvPr/>
          </p:nvSpPr>
          <p:spPr bwMode="auto">
            <a:xfrm>
              <a:off x="721" y="1990"/>
              <a:ext cx="66" cy="44"/>
            </a:xfrm>
            <a:custGeom>
              <a:avLst/>
              <a:gdLst/>
              <a:ahLst/>
              <a:cxnLst>
                <a:cxn ang="0">
                  <a:pos x="62" y="15"/>
                </a:cxn>
                <a:cxn ang="0">
                  <a:pos x="53" y="6"/>
                </a:cxn>
                <a:cxn ang="0">
                  <a:pos x="49" y="4"/>
                </a:cxn>
                <a:cxn ang="0">
                  <a:pos x="45" y="3"/>
                </a:cxn>
                <a:cxn ang="0">
                  <a:pos x="41" y="2"/>
                </a:cxn>
                <a:cxn ang="0">
                  <a:pos x="37" y="1"/>
                </a:cxn>
                <a:cxn ang="0">
                  <a:pos x="28" y="0"/>
                </a:cxn>
                <a:cxn ang="0">
                  <a:pos x="20" y="0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8" y="5"/>
                </a:cxn>
                <a:cxn ang="0">
                  <a:pos x="11" y="7"/>
                </a:cxn>
                <a:cxn ang="0">
                  <a:pos x="14" y="11"/>
                </a:cxn>
                <a:cxn ang="0">
                  <a:pos x="17" y="15"/>
                </a:cxn>
                <a:cxn ang="0">
                  <a:pos x="21" y="22"/>
                </a:cxn>
                <a:cxn ang="0">
                  <a:pos x="25" y="30"/>
                </a:cxn>
                <a:cxn ang="0">
                  <a:pos x="27" y="35"/>
                </a:cxn>
                <a:cxn ang="0">
                  <a:pos x="30" y="39"/>
                </a:cxn>
                <a:cxn ang="0">
                  <a:pos x="31" y="40"/>
                </a:cxn>
                <a:cxn ang="0">
                  <a:pos x="32" y="41"/>
                </a:cxn>
                <a:cxn ang="0">
                  <a:pos x="35" y="43"/>
                </a:cxn>
                <a:cxn ang="0">
                  <a:pos x="39" y="44"/>
                </a:cxn>
                <a:cxn ang="0">
                  <a:pos x="42" y="44"/>
                </a:cxn>
                <a:cxn ang="0">
                  <a:pos x="48" y="44"/>
                </a:cxn>
                <a:cxn ang="0">
                  <a:pos x="54" y="42"/>
                </a:cxn>
                <a:cxn ang="0">
                  <a:pos x="59" y="39"/>
                </a:cxn>
                <a:cxn ang="0">
                  <a:pos x="64" y="36"/>
                </a:cxn>
                <a:cxn ang="0">
                  <a:pos x="65" y="32"/>
                </a:cxn>
                <a:cxn ang="0">
                  <a:pos x="66" y="27"/>
                </a:cxn>
                <a:cxn ang="0">
                  <a:pos x="66" y="24"/>
                </a:cxn>
                <a:cxn ang="0">
                  <a:pos x="65" y="20"/>
                </a:cxn>
                <a:cxn ang="0">
                  <a:pos x="62" y="15"/>
                </a:cxn>
              </a:cxnLst>
              <a:rect l="0" t="0" r="r" b="b"/>
              <a:pathLst>
                <a:path w="66" h="44">
                  <a:moveTo>
                    <a:pt x="62" y="15"/>
                  </a:moveTo>
                  <a:lnTo>
                    <a:pt x="53" y="6"/>
                  </a:lnTo>
                  <a:lnTo>
                    <a:pt x="49" y="4"/>
                  </a:lnTo>
                  <a:lnTo>
                    <a:pt x="45" y="3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5" y="3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4" y="11"/>
                  </a:lnTo>
                  <a:lnTo>
                    <a:pt x="17" y="15"/>
                  </a:lnTo>
                  <a:lnTo>
                    <a:pt x="21" y="22"/>
                  </a:lnTo>
                  <a:lnTo>
                    <a:pt x="25" y="30"/>
                  </a:lnTo>
                  <a:lnTo>
                    <a:pt x="27" y="35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2" y="41"/>
                  </a:lnTo>
                  <a:lnTo>
                    <a:pt x="35" y="43"/>
                  </a:lnTo>
                  <a:lnTo>
                    <a:pt x="39" y="44"/>
                  </a:lnTo>
                  <a:lnTo>
                    <a:pt x="42" y="44"/>
                  </a:lnTo>
                  <a:lnTo>
                    <a:pt x="48" y="44"/>
                  </a:lnTo>
                  <a:lnTo>
                    <a:pt x="54" y="42"/>
                  </a:lnTo>
                  <a:lnTo>
                    <a:pt x="59" y="39"/>
                  </a:lnTo>
                  <a:lnTo>
                    <a:pt x="64" y="36"/>
                  </a:lnTo>
                  <a:lnTo>
                    <a:pt x="65" y="32"/>
                  </a:lnTo>
                  <a:lnTo>
                    <a:pt x="66" y="27"/>
                  </a:lnTo>
                  <a:lnTo>
                    <a:pt x="66" y="24"/>
                  </a:lnTo>
                  <a:lnTo>
                    <a:pt x="65" y="20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" name="Freeform 55"/>
            <p:cNvSpPr>
              <a:spLocks/>
            </p:cNvSpPr>
            <p:nvPr/>
          </p:nvSpPr>
          <p:spPr bwMode="auto">
            <a:xfrm>
              <a:off x="423" y="2014"/>
              <a:ext cx="90" cy="3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" y="19"/>
                </a:cxn>
                <a:cxn ang="0">
                  <a:pos x="7" y="18"/>
                </a:cxn>
                <a:cxn ang="0">
                  <a:pos x="12" y="18"/>
                </a:cxn>
                <a:cxn ang="0">
                  <a:pos x="19" y="19"/>
                </a:cxn>
                <a:cxn ang="0">
                  <a:pos x="27" y="21"/>
                </a:cxn>
                <a:cxn ang="0">
                  <a:pos x="37" y="26"/>
                </a:cxn>
                <a:cxn ang="0">
                  <a:pos x="43" y="29"/>
                </a:cxn>
                <a:cxn ang="0">
                  <a:pos x="49" y="32"/>
                </a:cxn>
                <a:cxn ang="0">
                  <a:pos x="57" y="36"/>
                </a:cxn>
                <a:cxn ang="0">
                  <a:pos x="61" y="37"/>
                </a:cxn>
                <a:cxn ang="0">
                  <a:pos x="65" y="37"/>
                </a:cxn>
                <a:cxn ang="0">
                  <a:pos x="68" y="37"/>
                </a:cxn>
                <a:cxn ang="0">
                  <a:pos x="71" y="37"/>
                </a:cxn>
                <a:cxn ang="0">
                  <a:pos x="74" y="36"/>
                </a:cxn>
                <a:cxn ang="0">
                  <a:pos x="76" y="34"/>
                </a:cxn>
                <a:cxn ang="0">
                  <a:pos x="81" y="31"/>
                </a:cxn>
                <a:cxn ang="0">
                  <a:pos x="83" y="29"/>
                </a:cxn>
                <a:cxn ang="0">
                  <a:pos x="85" y="26"/>
                </a:cxn>
                <a:cxn ang="0">
                  <a:pos x="88" y="22"/>
                </a:cxn>
                <a:cxn ang="0">
                  <a:pos x="90" y="17"/>
                </a:cxn>
                <a:cxn ang="0">
                  <a:pos x="74" y="12"/>
                </a:cxn>
                <a:cxn ang="0">
                  <a:pos x="57" y="8"/>
                </a:cxn>
                <a:cxn ang="0">
                  <a:pos x="24" y="0"/>
                </a:cxn>
                <a:cxn ang="0">
                  <a:pos x="14" y="7"/>
                </a:cxn>
                <a:cxn ang="0">
                  <a:pos x="7" y="14"/>
                </a:cxn>
                <a:cxn ang="0">
                  <a:pos x="0" y="20"/>
                </a:cxn>
              </a:cxnLst>
              <a:rect l="0" t="0" r="r" b="b"/>
              <a:pathLst>
                <a:path w="90" h="37">
                  <a:moveTo>
                    <a:pt x="0" y="20"/>
                  </a:moveTo>
                  <a:lnTo>
                    <a:pt x="3" y="19"/>
                  </a:lnTo>
                  <a:lnTo>
                    <a:pt x="7" y="18"/>
                  </a:lnTo>
                  <a:lnTo>
                    <a:pt x="12" y="18"/>
                  </a:lnTo>
                  <a:lnTo>
                    <a:pt x="19" y="19"/>
                  </a:lnTo>
                  <a:lnTo>
                    <a:pt x="27" y="21"/>
                  </a:lnTo>
                  <a:lnTo>
                    <a:pt x="37" y="26"/>
                  </a:lnTo>
                  <a:lnTo>
                    <a:pt x="43" y="29"/>
                  </a:lnTo>
                  <a:lnTo>
                    <a:pt x="49" y="32"/>
                  </a:lnTo>
                  <a:lnTo>
                    <a:pt x="57" y="36"/>
                  </a:lnTo>
                  <a:lnTo>
                    <a:pt x="61" y="37"/>
                  </a:lnTo>
                  <a:lnTo>
                    <a:pt x="65" y="37"/>
                  </a:lnTo>
                  <a:lnTo>
                    <a:pt x="68" y="37"/>
                  </a:lnTo>
                  <a:lnTo>
                    <a:pt x="71" y="37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81" y="31"/>
                  </a:lnTo>
                  <a:lnTo>
                    <a:pt x="83" y="29"/>
                  </a:lnTo>
                  <a:lnTo>
                    <a:pt x="85" y="26"/>
                  </a:lnTo>
                  <a:lnTo>
                    <a:pt x="88" y="22"/>
                  </a:lnTo>
                  <a:lnTo>
                    <a:pt x="90" y="17"/>
                  </a:lnTo>
                  <a:lnTo>
                    <a:pt x="74" y="12"/>
                  </a:lnTo>
                  <a:lnTo>
                    <a:pt x="57" y="8"/>
                  </a:lnTo>
                  <a:lnTo>
                    <a:pt x="24" y="0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" name="Freeform 56"/>
            <p:cNvSpPr>
              <a:spLocks/>
            </p:cNvSpPr>
            <p:nvPr/>
          </p:nvSpPr>
          <p:spPr bwMode="auto">
            <a:xfrm>
              <a:off x="380" y="1846"/>
              <a:ext cx="271" cy="212"/>
            </a:xfrm>
            <a:custGeom>
              <a:avLst/>
              <a:gdLst/>
              <a:ahLst/>
              <a:cxnLst>
                <a:cxn ang="0">
                  <a:pos x="208" y="159"/>
                </a:cxn>
                <a:cxn ang="0">
                  <a:pos x="175" y="128"/>
                </a:cxn>
                <a:cxn ang="0">
                  <a:pos x="158" y="112"/>
                </a:cxn>
                <a:cxn ang="0">
                  <a:pos x="140" y="95"/>
                </a:cxn>
                <a:cxn ang="0">
                  <a:pos x="125" y="82"/>
                </a:cxn>
                <a:cxn ang="0">
                  <a:pos x="109" y="68"/>
                </a:cxn>
                <a:cxn ang="0">
                  <a:pos x="92" y="55"/>
                </a:cxn>
                <a:cxn ang="0">
                  <a:pos x="76" y="42"/>
                </a:cxn>
                <a:cxn ang="0">
                  <a:pos x="72" y="42"/>
                </a:cxn>
                <a:cxn ang="0">
                  <a:pos x="76" y="42"/>
                </a:cxn>
                <a:cxn ang="0">
                  <a:pos x="57" y="30"/>
                </a:cxn>
                <a:cxn ang="0">
                  <a:pos x="38" y="18"/>
                </a:cxn>
                <a:cxn ang="0">
                  <a:pos x="29" y="13"/>
                </a:cxn>
                <a:cxn ang="0">
                  <a:pos x="19" y="8"/>
                </a:cxn>
                <a:cxn ang="0">
                  <a:pos x="9" y="4"/>
                </a:cxn>
                <a:cxn ang="0">
                  <a:pos x="0" y="0"/>
                </a:cxn>
                <a:cxn ang="0">
                  <a:pos x="9" y="4"/>
                </a:cxn>
                <a:cxn ang="0">
                  <a:pos x="18" y="9"/>
                </a:cxn>
                <a:cxn ang="0">
                  <a:pos x="27" y="13"/>
                </a:cxn>
                <a:cxn ang="0">
                  <a:pos x="36" y="19"/>
                </a:cxn>
                <a:cxn ang="0">
                  <a:pos x="54" y="30"/>
                </a:cxn>
                <a:cxn ang="0">
                  <a:pos x="62" y="36"/>
                </a:cxn>
                <a:cxn ang="0">
                  <a:pos x="71" y="42"/>
                </a:cxn>
                <a:cxn ang="0">
                  <a:pos x="87" y="55"/>
                </a:cxn>
                <a:cxn ang="0">
                  <a:pos x="103" y="68"/>
                </a:cxn>
                <a:cxn ang="0">
                  <a:pos x="134" y="96"/>
                </a:cxn>
                <a:cxn ang="0">
                  <a:pos x="159" y="119"/>
                </a:cxn>
                <a:cxn ang="0">
                  <a:pos x="144" y="117"/>
                </a:cxn>
                <a:cxn ang="0">
                  <a:pos x="129" y="114"/>
                </a:cxn>
                <a:cxn ang="0">
                  <a:pos x="101" y="109"/>
                </a:cxn>
                <a:cxn ang="0">
                  <a:pos x="75" y="102"/>
                </a:cxn>
                <a:cxn ang="0">
                  <a:pos x="53" y="96"/>
                </a:cxn>
                <a:cxn ang="0">
                  <a:pos x="47" y="96"/>
                </a:cxn>
                <a:cxn ang="0">
                  <a:pos x="71" y="103"/>
                </a:cxn>
                <a:cxn ang="0">
                  <a:pos x="99" y="111"/>
                </a:cxn>
                <a:cxn ang="0">
                  <a:pos x="114" y="115"/>
                </a:cxn>
                <a:cxn ang="0">
                  <a:pos x="130" y="118"/>
                </a:cxn>
                <a:cxn ang="0">
                  <a:pos x="146" y="121"/>
                </a:cxn>
                <a:cxn ang="0">
                  <a:pos x="164" y="124"/>
                </a:cxn>
                <a:cxn ang="0">
                  <a:pos x="201" y="159"/>
                </a:cxn>
                <a:cxn ang="0">
                  <a:pos x="232" y="189"/>
                </a:cxn>
                <a:cxn ang="0">
                  <a:pos x="247" y="201"/>
                </a:cxn>
                <a:cxn ang="0">
                  <a:pos x="261" y="212"/>
                </a:cxn>
                <a:cxn ang="0">
                  <a:pos x="271" y="212"/>
                </a:cxn>
                <a:cxn ang="0">
                  <a:pos x="264" y="207"/>
                </a:cxn>
                <a:cxn ang="0">
                  <a:pos x="257" y="202"/>
                </a:cxn>
                <a:cxn ang="0">
                  <a:pos x="241" y="189"/>
                </a:cxn>
                <a:cxn ang="0">
                  <a:pos x="225" y="175"/>
                </a:cxn>
                <a:cxn ang="0">
                  <a:pos x="208" y="159"/>
                </a:cxn>
              </a:cxnLst>
              <a:rect l="0" t="0" r="r" b="b"/>
              <a:pathLst>
                <a:path w="271" h="212">
                  <a:moveTo>
                    <a:pt x="208" y="159"/>
                  </a:moveTo>
                  <a:lnTo>
                    <a:pt x="175" y="128"/>
                  </a:lnTo>
                  <a:lnTo>
                    <a:pt x="158" y="112"/>
                  </a:lnTo>
                  <a:lnTo>
                    <a:pt x="140" y="95"/>
                  </a:lnTo>
                  <a:lnTo>
                    <a:pt x="125" y="82"/>
                  </a:lnTo>
                  <a:lnTo>
                    <a:pt x="109" y="68"/>
                  </a:lnTo>
                  <a:lnTo>
                    <a:pt x="92" y="55"/>
                  </a:lnTo>
                  <a:lnTo>
                    <a:pt x="76" y="42"/>
                  </a:lnTo>
                  <a:lnTo>
                    <a:pt x="72" y="42"/>
                  </a:lnTo>
                  <a:lnTo>
                    <a:pt x="76" y="42"/>
                  </a:lnTo>
                  <a:lnTo>
                    <a:pt x="57" y="30"/>
                  </a:lnTo>
                  <a:lnTo>
                    <a:pt x="38" y="18"/>
                  </a:lnTo>
                  <a:lnTo>
                    <a:pt x="29" y="13"/>
                  </a:lnTo>
                  <a:lnTo>
                    <a:pt x="19" y="8"/>
                  </a:lnTo>
                  <a:lnTo>
                    <a:pt x="9" y="4"/>
                  </a:lnTo>
                  <a:lnTo>
                    <a:pt x="0" y="0"/>
                  </a:lnTo>
                  <a:lnTo>
                    <a:pt x="9" y="4"/>
                  </a:lnTo>
                  <a:lnTo>
                    <a:pt x="18" y="9"/>
                  </a:lnTo>
                  <a:lnTo>
                    <a:pt x="27" y="13"/>
                  </a:lnTo>
                  <a:lnTo>
                    <a:pt x="36" y="19"/>
                  </a:lnTo>
                  <a:lnTo>
                    <a:pt x="54" y="30"/>
                  </a:lnTo>
                  <a:lnTo>
                    <a:pt x="62" y="36"/>
                  </a:lnTo>
                  <a:lnTo>
                    <a:pt x="71" y="42"/>
                  </a:lnTo>
                  <a:lnTo>
                    <a:pt x="87" y="55"/>
                  </a:lnTo>
                  <a:lnTo>
                    <a:pt x="103" y="68"/>
                  </a:lnTo>
                  <a:lnTo>
                    <a:pt x="134" y="96"/>
                  </a:lnTo>
                  <a:lnTo>
                    <a:pt x="159" y="119"/>
                  </a:lnTo>
                  <a:lnTo>
                    <a:pt x="144" y="117"/>
                  </a:lnTo>
                  <a:lnTo>
                    <a:pt x="129" y="114"/>
                  </a:lnTo>
                  <a:lnTo>
                    <a:pt x="101" y="109"/>
                  </a:lnTo>
                  <a:lnTo>
                    <a:pt x="75" y="102"/>
                  </a:lnTo>
                  <a:lnTo>
                    <a:pt x="53" y="96"/>
                  </a:lnTo>
                  <a:lnTo>
                    <a:pt x="47" y="96"/>
                  </a:lnTo>
                  <a:lnTo>
                    <a:pt x="71" y="103"/>
                  </a:lnTo>
                  <a:lnTo>
                    <a:pt x="99" y="111"/>
                  </a:lnTo>
                  <a:lnTo>
                    <a:pt x="114" y="115"/>
                  </a:lnTo>
                  <a:lnTo>
                    <a:pt x="130" y="118"/>
                  </a:lnTo>
                  <a:lnTo>
                    <a:pt x="146" y="121"/>
                  </a:lnTo>
                  <a:lnTo>
                    <a:pt x="164" y="124"/>
                  </a:lnTo>
                  <a:lnTo>
                    <a:pt x="201" y="159"/>
                  </a:lnTo>
                  <a:lnTo>
                    <a:pt x="232" y="189"/>
                  </a:lnTo>
                  <a:lnTo>
                    <a:pt x="247" y="201"/>
                  </a:lnTo>
                  <a:lnTo>
                    <a:pt x="261" y="212"/>
                  </a:lnTo>
                  <a:lnTo>
                    <a:pt x="271" y="212"/>
                  </a:lnTo>
                  <a:lnTo>
                    <a:pt x="264" y="207"/>
                  </a:lnTo>
                  <a:lnTo>
                    <a:pt x="257" y="202"/>
                  </a:lnTo>
                  <a:lnTo>
                    <a:pt x="241" y="189"/>
                  </a:lnTo>
                  <a:lnTo>
                    <a:pt x="225" y="175"/>
                  </a:lnTo>
                  <a:lnTo>
                    <a:pt x="208" y="15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" name="Freeform 57"/>
            <p:cNvSpPr>
              <a:spLocks/>
            </p:cNvSpPr>
            <p:nvPr/>
          </p:nvSpPr>
          <p:spPr bwMode="auto">
            <a:xfrm>
              <a:off x="280" y="2033"/>
              <a:ext cx="23" cy="25"/>
            </a:xfrm>
            <a:custGeom>
              <a:avLst/>
              <a:gdLst/>
              <a:ahLst/>
              <a:cxnLst>
                <a:cxn ang="0">
                  <a:pos x="1" y="25"/>
                </a:cxn>
                <a:cxn ang="0">
                  <a:pos x="0" y="25"/>
                </a:cxn>
                <a:cxn ang="0">
                  <a:pos x="15" y="25"/>
                </a:cxn>
                <a:cxn ang="0">
                  <a:pos x="18" y="18"/>
                </a:cxn>
                <a:cxn ang="0">
                  <a:pos x="20" y="11"/>
                </a:cxn>
                <a:cxn ang="0">
                  <a:pos x="23" y="0"/>
                </a:cxn>
                <a:cxn ang="0">
                  <a:pos x="17" y="5"/>
                </a:cxn>
                <a:cxn ang="0">
                  <a:pos x="11" y="11"/>
                </a:cxn>
                <a:cxn ang="0">
                  <a:pos x="6" y="18"/>
                </a:cxn>
                <a:cxn ang="0">
                  <a:pos x="1" y="25"/>
                </a:cxn>
              </a:cxnLst>
              <a:rect l="0" t="0" r="r" b="b"/>
              <a:pathLst>
                <a:path w="23" h="25">
                  <a:moveTo>
                    <a:pt x="1" y="25"/>
                  </a:moveTo>
                  <a:lnTo>
                    <a:pt x="0" y="25"/>
                  </a:lnTo>
                  <a:lnTo>
                    <a:pt x="15" y="25"/>
                  </a:lnTo>
                  <a:lnTo>
                    <a:pt x="18" y="18"/>
                  </a:lnTo>
                  <a:lnTo>
                    <a:pt x="20" y="11"/>
                  </a:lnTo>
                  <a:lnTo>
                    <a:pt x="23" y="0"/>
                  </a:lnTo>
                  <a:lnTo>
                    <a:pt x="17" y="5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" name="Freeform 58"/>
            <p:cNvSpPr>
              <a:spLocks/>
            </p:cNvSpPr>
            <p:nvPr/>
          </p:nvSpPr>
          <p:spPr bwMode="auto">
            <a:xfrm>
              <a:off x="303" y="1997"/>
              <a:ext cx="147" cy="36"/>
            </a:xfrm>
            <a:custGeom>
              <a:avLst/>
              <a:gdLst/>
              <a:ahLst/>
              <a:cxnLst>
                <a:cxn ang="0">
                  <a:pos x="78" y="9"/>
                </a:cxn>
                <a:cxn ang="0">
                  <a:pos x="79" y="9"/>
                </a:cxn>
                <a:cxn ang="0">
                  <a:pos x="75" y="8"/>
                </a:cxn>
                <a:cxn ang="0">
                  <a:pos x="58" y="7"/>
                </a:cxn>
                <a:cxn ang="0">
                  <a:pos x="43" y="5"/>
                </a:cxn>
                <a:cxn ang="0">
                  <a:pos x="30" y="2"/>
                </a:cxn>
                <a:cxn ang="0">
                  <a:pos x="20" y="0"/>
                </a:cxn>
                <a:cxn ang="0">
                  <a:pos x="37" y="4"/>
                </a:cxn>
                <a:cxn ang="0">
                  <a:pos x="47" y="6"/>
                </a:cxn>
                <a:cxn ang="0">
                  <a:pos x="59" y="8"/>
                </a:cxn>
                <a:cxn ang="0">
                  <a:pos x="69" y="10"/>
                </a:cxn>
                <a:cxn ang="0">
                  <a:pos x="59" y="11"/>
                </a:cxn>
                <a:cxn ang="0">
                  <a:pos x="50" y="12"/>
                </a:cxn>
                <a:cxn ang="0">
                  <a:pos x="41" y="14"/>
                </a:cxn>
                <a:cxn ang="0">
                  <a:pos x="32" y="17"/>
                </a:cxn>
                <a:cxn ang="0">
                  <a:pos x="24" y="20"/>
                </a:cxn>
                <a:cxn ang="0">
                  <a:pos x="16" y="24"/>
                </a:cxn>
                <a:cxn ang="0">
                  <a:pos x="8" y="28"/>
                </a:cxn>
                <a:cxn ang="0">
                  <a:pos x="1" y="34"/>
                </a:cxn>
                <a:cxn ang="0">
                  <a:pos x="0" y="36"/>
                </a:cxn>
                <a:cxn ang="0">
                  <a:pos x="7" y="31"/>
                </a:cxn>
                <a:cxn ang="0">
                  <a:pos x="15" y="27"/>
                </a:cxn>
                <a:cxn ang="0">
                  <a:pos x="19" y="25"/>
                </a:cxn>
                <a:cxn ang="0">
                  <a:pos x="23" y="23"/>
                </a:cxn>
                <a:cxn ang="0">
                  <a:pos x="31" y="19"/>
                </a:cxn>
                <a:cxn ang="0">
                  <a:pos x="39" y="17"/>
                </a:cxn>
                <a:cxn ang="0">
                  <a:pos x="47" y="15"/>
                </a:cxn>
                <a:cxn ang="0">
                  <a:pos x="56" y="13"/>
                </a:cxn>
                <a:cxn ang="0">
                  <a:pos x="65" y="12"/>
                </a:cxn>
                <a:cxn ang="0">
                  <a:pos x="74" y="11"/>
                </a:cxn>
                <a:cxn ang="0">
                  <a:pos x="84" y="11"/>
                </a:cxn>
                <a:cxn ang="0">
                  <a:pos x="103" y="12"/>
                </a:cxn>
                <a:cxn ang="0">
                  <a:pos x="124" y="14"/>
                </a:cxn>
                <a:cxn ang="0">
                  <a:pos x="144" y="17"/>
                </a:cxn>
                <a:cxn ang="0">
                  <a:pos x="147" y="16"/>
                </a:cxn>
                <a:cxn ang="0">
                  <a:pos x="129" y="13"/>
                </a:cxn>
                <a:cxn ang="0">
                  <a:pos x="111" y="11"/>
                </a:cxn>
                <a:cxn ang="0">
                  <a:pos x="95" y="9"/>
                </a:cxn>
                <a:cxn ang="0">
                  <a:pos x="78" y="9"/>
                </a:cxn>
              </a:cxnLst>
              <a:rect l="0" t="0" r="r" b="b"/>
              <a:pathLst>
                <a:path w="147" h="36">
                  <a:moveTo>
                    <a:pt x="78" y="9"/>
                  </a:moveTo>
                  <a:lnTo>
                    <a:pt x="79" y="9"/>
                  </a:lnTo>
                  <a:lnTo>
                    <a:pt x="75" y="8"/>
                  </a:lnTo>
                  <a:lnTo>
                    <a:pt x="58" y="7"/>
                  </a:lnTo>
                  <a:lnTo>
                    <a:pt x="43" y="5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37" y="4"/>
                  </a:lnTo>
                  <a:lnTo>
                    <a:pt x="47" y="6"/>
                  </a:lnTo>
                  <a:lnTo>
                    <a:pt x="59" y="8"/>
                  </a:lnTo>
                  <a:lnTo>
                    <a:pt x="69" y="10"/>
                  </a:lnTo>
                  <a:lnTo>
                    <a:pt x="59" y="11"/>
                  </a:lnTo>
                  <a:lnTo>
                    <a:pt x="50" y="12"/>
                  </a:lnTo>
                  <a:lnTo>
                    <a:pt x="41" y="14"/>
                  </a:lnTo>
                  <a:lnTo>
                    <a:pt x="32" y="17"/>
                  </a:lnTo>
                  <a:lnTo>
                    <a:pt x="24" y="20"/>
                  </a:lnTo>
                  <a:lnTo>
                    <a:pt x="16" y="24"/>
                  </a:lnTo>
                  <a:lnTo>
                    <a:pt x="8" y="28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7" y="31"/>
                  </a:lnTo>
                  <a:lnTo>
                    <a:pt x="15" y="27"/>
                  </a:lnTo>
                  <a:lnTo>
                    <a:pt x="19" y="25"/>
                  </a:lnTo>
                  <a:lnTo>
                    <a:pt x="23" y="23"/>
                  </a:lnTo>
                  <a:lnTo>
                    <a:pt x="31" y="19"/>
                  </a:lnTo>
                  <a:lnTo>
                    <a:pt x="39" y="17"/>
                  </a:lnTo>
                  <a:lnTo>
                    <a:pt x="47" y="15"/>
                  </a:lnTo>
                  <a:lnTo>
                    <a:pt x="56" y="13"/>
                  </a:lnTo>
                  <a:lnTo>
                    <a:pt x="65" y="12"/>
                  </a:lnTo>
                  <a:lnTo>
                    <a:pt x="74" y="11"/>
                  </a:lnTo>
                  <a:lnTo>
                    <a:pt x="84" y="11"/>
                  </a:lnTo>
                  <a:lnTo>
                    <a:pt x="103" y="12"/>
                  </a:lnTo>
                  <a:lnTo>
                    <a:pt x="124" y="14"/>
                  </a:lnTo>
                  <a:lnTo>
                    <a:pt x="144" y="17"/>
                  </a:lnTo>
                  <a:lnTo>
                    <a:pt x="147" y="16"/>
                  </a:lnTo>
                  <a:lnTo>
                    <a:pt x="129" y="13"/>
                  </a:lnTo>
                  <a:lnTo>
                    <a:pt x="111" y="11"/>
                  </a:lnTo>
                  <a:lnTo>
                    <a:pt x="95" y="9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" name="Freeform 59"/>
            <p:cNvSpPr>
              <a:spLocks/>
            </p:cNvSpPr>
            <p:nvPr/>
          </p:nvSpPr>
          <p:spPr bwMode="auto">
            <a:xfrm>
              <a:off x="450" y="1997"/>
              <a:ext cx="67" cy="31"/>
            </a:xfrm>
            <a:custGeom>
              <a:avLst/>
              <a:gdLst/>
              <a:ahLst/>
              <a:cxnLst>
                <a:cxn ang="0">
                  <a:pos x="67" y="24"/>
                </a:cxn>
                <a:cxn ang="0">
                  <a:pos x="65" y="20"/>
                </a:cxn>
                <a:cxn ang="0">
                  <a:pos x="63" y="15"/>
                </a:cxn>
                <a:cxn ang="0">
                  <a:pos x="61" y="11"/>
                </a:cxn>
                <a:cxn ang="0">
                  <a:pos x="59" y="8"/>
                </a:cxn>
                <a:cxn ang="0">
                  <a:pos x="56" y="6"/>
                </a:cxn>
                <a:cxn ang="0">
                  <a:pos x="54" y="4"/>
                </a:cxn>
                <a:cxn ang="0">
                  <a:pos x="51" y="3"/>
                </a:cxn>
                <a:cxn ang="0">
                  <a:pos x="49" y="2"/>
                </a:cxn>
                <a:cxn ang="0">
                  <a:pos x="46" y="1"/>
                </a:cxn>
                <a:cxn ang="0">
                  <a:pos x="43" y="0"/>
                </a:cxn>
                <a:cxn ang="0">
                  <a:pos x="37" y="0"/>
                </a:cxn>
                <a:cxn ang="0">
                  <a:pos x="31" y="1"/>
                </a:cxn>
                <a:cxn ang="0">
                  <a:pos x="25" y="3"/>
                </a:cxn>
                <a:cxn ang="0">
                  <a:pos x="18" y="5"/>
                </a:cxn>
                <a:cxn ang="0">
                  <a:pos x="12" y="8"/>
                </a:cxn>
                <a:cxn ang="0">
                  <a:pos x="31" y="8"/>
                </a:cxn>
                <a:cxn ang="0">
                  <a:pos x="12" y="8"/>
                </a:cxn>
                <a:cxn ang="0">
                  <a:pos x="6" y="12"/>
                </a:cxn>
                <a:cxn ang="0">
                  <a:pos x="0" y="16"/>
                </a:cxn>
                <a:cxn ang="0">
                  <a:pos x="32" y="23"/>
                </a:cxn>
                <a:cxn ang="0">
                  <a:pos x="65" y="31"/>
                </a:cxn>
                <a:cxn ang="0">
                  <a:pos x="67" y="24"/>
                </a:cxn>
              </a:cxnLst>
              <a:rect l="0" t="0" r="r" b="b"/>
              <a:pathLst>
                <a:path w="67" h="31">
                  <a:moveTo>
                    <a:pt x="67" y="24"/>
                  </a:moveTo>
                  <a:lnTo>
                    <a:pt x="65" y="20"/>
                  </a:lnTo>
                  <a:lnTo>
                    <a:pt x="63" y="15"/>
                  </a:lnTo>
                  <a:lnTo>
                    <a:pt x="61" y="11"/>
                  </a:lnTo>
                  <a:lnTo>
                    <a:pt x="59" y="8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1" y="3"/>
                  </a:lnTo>
                  <a:lnTo>
                    <a:pt x="49" y="2"/>
                  </a:lnTo>
                  <a:lnTo>
                    <a:pt x="46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1" y="1"/>
                  </a:lnTo>
                  <a:lnTo>
                    <a:pt x="25" y="3"/>
                  </a:lnTo>
                  <a:lnTo>
                    <a:pt x="18" y="5"/>
                  </a:lnTo>
                  <a:lnTo>
                    <a:pt x="12" y="8"/>
                  </a:lnTo>
                  <a:lnTo>
                    <a:pt x="31" y="8"/>
                  </a:lnTo>
                  <a:lnTo>
                    <a:pt x="12" y="8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32" y="23"/>
                  </a:lnTo>
                  <a:lnTo>
                    <a:pt x="65" y="31"/>
                  </a:lnTo>
                  <a:lnTo>
                    <a:pt x="67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" name="Freeform 60"/>
            <p:cNvSpPr>
              <a:spLocks/>
            </p:cNvSpPr>
            <p:nvPr/>
          </p:nvSpPr>
          <p:spPr bwMode="auto">
            <a:xfrm>
              <a:off x="396" y="1945"/>
              <a:ext cx="31" cy="12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11" y="12"/>
                </a:cxn>
                <a:cxn ang="0">
                  <a:pos x="13" y="12"/>
                </a:cxn>
                <a:cxn ang="0">
                  <a:pos x="18" y="10"/>
                </a:cxn>
                <a:cxn ang="0">
                  <a:pos x="22" y="8"/>
                </a:cxn>
                <a:cxn ang="0">
                  <a:pos x="25" y="5"/>
                </a:cxn>
                <a:cxn ang="0">
                  <a:pos x="28" y="3"/>
                </a:cxn>
                <a:cxn ang="0">
                  <a:pos x="30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0" y="1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9"/>
                </a:cxn>
              </a:cxnLst>
              <a:rect l="0" t="0" r="r" b="b"/>
              <a:pathLst>
                <a:path w="31" h="12">
                  <a:moveTo>
                    <a:pt x="3" y="9"/>
                  </a:moveTo>
                  <a:lnTo>
                    <a:pt x="6" y="11"/>
                  </a:lnTo>
                  <a:lnTo>
                    <a:pt x="8" y="11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8" y="10"/>
                  </a:lnTo>
                  <a:lnTo>
                    <a:pt x="22" y="8"/>
                  </a:lnTo>
                  <a:lnTo>
                    <a:pt x="25" y="5"/>
                  </a:lnTo>
                  <a:lnTo>
                    <a:pt x="28" y="3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0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" name="Freeform 61"/>
            <p:cNvSpPr>
              <a:spLocks/>
            </p:cNvSpPr>
            <p:nvPr/>
          </p:nvSpPr>
          <p:spPr bwMode="auto">
            <a:xfrm>
              <a:off x="630" y="1928"/>
              <a:ext cx="48" cy="35"/>
            </a:xfrm>
            <a:custGeom>
              <a:avLst/>
              <a:gdLst/>
              <a:ahLst/>
              <a:cxnLst>
                <a:cxn ang="0">
                  <a:pos x="15" y="16"/>
                </a:cxn>
                <a:cxn ang="0">
                  <a:pos x="20" y="18"/>
                </a:cxn>
                <a:cxn ang="0">
                  <a:pos x="31" y="22"/>
                </a:cxn>
                <a:cxn ang="0">
                  <a:pos x="46" y="28"/>
                </a:cxn>
                <a:cxn ang="0">
                  <a:pos x="43" y="21"/>
                </a:cxn>
                <a:cxn ang="0">
                  <a:pos x="38" y="13"/>
                </a:cxn>
                <a:cxn ang="0">
                  <a:pos x="35" y="10"/>
                </a:cxn>
                <a:cxn ang="0">
                  <a:pos x="33" y="8"/>
                </a:cxn>
                <a:cxn ang="0">
                  <a:pos x="31" y="6"/>
                </a:cxn>
                <a:cxn ang="0">
                  <a:pos x="27" y="3"/>
                </a:cxn>
                <a:cxn ang="0">
                  <a:pos x="23" y="1"/>
                </a:cxn>
                <a:cxn ang="0">
                  <a:pos x="18" y="0"/>
                </a:cxn>
                <a:cxn ang="0">
                  <a:pos x="12" y="1"/>
                </a:cxn>
                <a:cxn ang="0">
                  <a:pos x="6" y="3"/>
                </a:cxn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3" y="22"/>
                </a:cxn>
                <a:cxn ang="0">
                  <a:pos x="4" y="24"/>
                </a:cxn>
                <a:cxn ang="0">
                  <a:pos x="6" y="26"/>
                </a:cxn>
                <a:cxn ang="0">
                  <a:pos x="7" y="27"/>
                </a:cxn>
                <a:cxn ang="0">
                  <a:pos x="10" y="30"/>
                </a:cxn>
                <a:cxn ang="0">
                  <a:pos x="14" y="32"/>
                </a:cxn>
                <a:cxn ang="0">
                  <a:pos x="18" y="34"/>
                </a:cxn>
                <a:cxn ang="0">
                  <a:pos x="26" y="35"/>
                </a:cxn>
                <a:cxn ang="0">
                  <a:pos x="35" y="35"/>
                </a:cxn>
                <a:cxn ang="0">
                  <a:pos x="41" y="35"/>
                </a:cxn>
                <a:cxn ang="0">
                  <a:pos x="48" y="33"/>
                </a:cxn>
                <a:cxn ang="0">
                  <a:pos x="46" y="29"/>
                </a:cxn>
                <a:cxn ang="0">
                  <a:pos x="31" y="23"/>
                </a:cxn>
                <a:cxn ang="0">
                  <a:pos x="20" y="18"/>
                </a:cxn>
                <a:cxn ang="0">
                  <a:pos x="15" y="16"/>
                </a:cxn>
              </a:cxnLst>
              <a:rect l="0" t="0" r="r" b="b"/>
              <a:pathLst>
                <a:path w="48" h="35">
                  <a:moveTo>
                    <a:pt x="15" y="16"/>
                  </a:moveTo>
                  <a:lnTo>
                    <a:pt x="20" y="18"/>
                  </a:lnTo>
                  <a:lnTo>
                    <a:pt x="31" y="22"/>
                  </a:lnTo>
                  <a:lnTo>
                    <a:pt x="46" y="28"/>
                  </a:lnTo>
                  <a:lnTo>
                    <a:pt x="43" y="21"/>
                  </a:lnTo>
                  <a:lnTo>
                    <a:pt x="38" y="13"/>
                  </a:lnTo>
                  <a:lnTo>
                    <a:pt x="35" y="10"/>
                  </a:lnTo>
                  <a:lnTo>
                    <a:pt x="33" y="8"/>
                  </a:lnTo>
                  <a:lnTo>
                    <a:pt x="31" y="6"/>
                  </a:lnTo>
                  <a:lnTo>
                    <a:pt x="27" y="3"/>
                  </a:lnTo>
                  <a:lnTo>
                    <a:pt x="23" y="1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6" y="3"/>
                  </a:lnTo>
                  <a:lnTo>
                    <a:pt x="0" y="7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6" y="35"/>
                  </a:lnTo>
                  <a:lnTo>
                    <a:pt x="35" y="35"/>
                  </a:lnTo>
                  <a:lnTo>
                    <a:pt x="41" y="35"/>
                  </a:lnTo>
                  <a:lnTo>
                    <a:pt x="48" y="33"/>
                  </a:lnTo>
                  <a:lnTo>
                    <a:pt x="46" y="29"/>
                  </a:lnTo>
                  <a:lnTo>
                    <a:pt x="31" y="23"/>
                  </a:lnTo>
                  <a:lnTo>
                    <a:pt x="20" y="18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" name="Freeform 62"/>
            <p:cNvSpPr>
              <a:spLocks/>
            </p:cNvSpPr>
            <p:nvPr/>
          </p:nvSpPr>
          <p:spPr bwMode="auto">
            <a:xfrm>
              <a:off x="907" y="1965"/>
              <a:ext cx="33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2" y="40"/>
                </a:cxn>
                <a:cxn ang="0">
                  <a:pos x="33" y="34"/>
                </a:cxn>
                <a:cxn ang="0">
                  <a:pos x="33" y="27"/>
                </a:cxn>
                <a:cxn ang="0">
                  <a:pos x="33" y="18"/>
                </a:cxn>
                <a:cxn ang="0">
                  <a:pos x="31" y="8"/>
                </a:cxn>
                <a:cxn ang="0">
                  <a:pos x="27" y="5"/>
                </a:cxn>
                <a:cxn ang="0">
                  <a:pos x="23" y="3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2"/>
                </a:cxn>
                <a:cxn ang="0">
                  <a:pos x="5" y="12"/>
                </a:cxn>
                <a:cxn ang="0">
                  <a:pos x="1" y="22"/>
                </a:cxn>
                <a:cxn ang="0">
                  <a:pos x="0" y="31"/>
                </a:cxn>
                <a:cxn ang="0">
                  <a:pos x="0" y="40"/>
                </a:cxn>
              </a:cxnLst>
              <a:rect l="0" t="0" r="r" b="b"/>
              <a:pathLst>
                <a:path w="33" h="40">
                  <a:moveTo>
                    <a:pt x="0" y="40"/>
                  </a:moveTo>
                  <a:lnTo>
                    <a:pt x="32" y="40"/>
                  </a:lnTo>
                  <a:lnTo>
                    <a:pt x="33" y="34"/>
                  </a:lnTo>
                  <a:lnTo>
                    <a:pt x="33" y="27"/>
                  </a:lnTo>
                  <a:lnTo>
                    <a:pt x="33" y="18"/>
                  </a:lnTo>
                  <a:lnTo>
                    <a:pt x="31" y="8"/>
                  </a:lnTo>
                  <a:lnTo>
                    <a:pt x="27" y="5"/>
                  </a:lnTo>
                  <a:lnTo>
                    <a:pt x="23" y="3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2"/>
                  </a:lnTo>
                  <a:lnTo>
                    <a:pt x="5" y="12"/>
                  </a:lnTo>
                  <a:lnTo>
                    <a:pt x="1" y="22"/>
                  </a:lnTo>
                  <a:lnTo>
                    <a:pt x="0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" name="Freeform 63"/>
            <p:cNvSpPr>
              <a:spLocks/>
            </p:cNvSpPr>
            <p:nvPr/>
          </p:nvSpPr>
          <p:spPr bwMode="auto">
            <a:xfrm>
              <a:off x="998" y="1942"/>
              <a:ext cx="92" cy="3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28"/>
                </a:cxn>
                <a:cxn ang="0">
                  <a:pos x="7" y="31"/>
                </a:cxn>
                <a:cxn ang="0">
                  <a:pos x="12" y="33"/>
                </a:cxn>
                <a:cxn ang="0">
                  <a:pos x="14" y="34"/>
                </a:cxn>
                <a:cxn ang="0">
                  <a:pos x="18" y="35"/>
                </a:cxn>
                <a:cxn ang="0">
                  <a:pos x="26" y="35"/>
                </a:cxn>
                <a:cxn ang="0">
                  <a:pos x="30" y="34"/>
                </a:cxn>
                <a:cxn ang="0">
                  <a:pos x="35" y="32"/>
                </a:cxn>
                <a:cxn ang="0">
                  <a:pos x="40" y="30"/>
                </a:cxn>
                <a:cxn ang="0">
                  <a:pos x="45" y="26"/>
                </a:cxn>
                <a:cxn ang="0">
                  <a:pos x="56" y="19"/>
                </a:cxn>
                <a:cxn ang="0">
                  <a:pos x="65" y="14"/>
                </a:cxn>
                <a:cxn ang="0">
                  <a:pos x="73" y="11"/>
                </a:cxn>
                <a:cxn ang="0">
                  <a:pos x="80" y="8"/>
                </a:cxn>
                <a:cxn ang="0">
                  <a:pos x="85" y="7"/>
                </a:cxn>
                <a:cxn ang="0">
                  <a:pos x="89" y="6"/>
                </a:cxn>
                <a:cxn ang="0">
                  <a:pos x="92" y="6"/>
                </a:cxn>
                <a:cxn ang="0">
                  <a:pos x="83" y="4"/>
                </a:cxn>
                <a:cxn ang="0">
                  <a:pos x="74" y="2"/>
                </a:cxn>
                <a:cxn ang="0">
                  <a:pos x="63" y="1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38" y="1"/>
                </a:cxn>
                <a:cxn ang="0">
                  <a:pos x="31" y="2"/>
                </a:cxn>
                <a:cxn ang="0">
                  <a:pos x="25" y="3"/>
                </a:cxn>
                <a:cxn ang="0">
                  <a:pos x="20" y="5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2" y="20"/>
                </a:cxn>
                <a:cxn ang="0">
                  <a:pos x="0" y="25"/>
                </a:cxn>
              </a:cxnLst>
              <a:rect l="0" t="0" r="r" b="b"/>
              <a:pathLst>
                <a:path w="92" h="35">
                  <a:moveTo>
                    <a:pt x="0" y="25"/>
                  </a:moveTo>
                  <a:lnTo>
                    <a:pt x="3" y="28"/>
                  </a:lnTo>
                  <a:lnTo>
                    <a:pt x="7" y="31"/>
                  </a:lnTo>
                  <a:lnTo>
                    <a:pt x="12" y="33"/>
                  </a:lnTo>
                  <a:lnTo>
                    <a:pt x="14" y="34"/>
                  </a:lnTo>
                  <a:lnTo>
                    <a:pt x="18" y="35"/>
                  </a:lnTo>
                  <a:lnTo>
                    <a:pt x="26" y="35"/>
                  </a:lnTo>
                  <a:lnTo>
                    <a:pt x="30" y="34"/>
                  </a:lnTo>
                  <a:lnTo>
                    <a:pt x="35" y="32"/>
                  </a:lnTo>
                  <a:lnTo>
                    <a:pt x="40" y="30"/>
                  </a:lnTo>
                  <a:lnTo>
                    <a:pt x="45" y="26"/>
                  </a:lnTo>
                  <a:lnTo>
                    <a:pt x="56" y="19"/>
                  </a:lnTo>
                  <a:lnTo>
                    <a:pt x="65" y="14"/>
                  </a:lnTo>
                  <a:lnTo>
                    <a:pt x="73" y="11"/>
                  </a:lnTo>
                  <a:lnTo>
                    <a:pt x="80" y="8"/>
                  </a:lnTo>
                  <a:lnTo>
                    <a:pt x="85" y="7"/>
                  </a:lnTo>
                  <a:lnTo>
                    <a:pt x="89" y="6"/>
                  </a:lnTo>
                  <a:lnTo>
                    <a:pt x="92" y="6"/>
                  </a:lnTo>
                  <a:lnTo>
                    <a:pt x="83" y="4"/>
                  </a:lnTo>
                  <a:lnTo>
                    <a:pt x="74" y="2"/>
                  </a:lnTo>
                  <a:lnTo>
                    <a:pt x="63" y="1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20" y="5"/>
                  </a:lnTo>
                  <a:lnTo>
                    <a:pt x="14" y="7"/>
                  </a:lnTo>
                  <a:lnTo>
                    <a:pt x="8" y="14"/>
                  </a:lnTo>
                  <a:lnTo>
                    <a:pt x="2" y="2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" name="Freeform 64"/>
            <p:cNvSpPr>
              <a:spLocks/>
            </p:cNvSpPr>
            <p:nvPr/>
          </p:nvSpPr>
          <p:spPr bwMode="auto">
            <a:xfrm>
              <a:off x="316" y="1994"/>
              <a:ext cx="7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3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7" h="3">
                  <a:moveTo>
                    <a:pt x="0" y="1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" name="Freeform 65"/>
            <p:cNvSpPr>
              <a:spLocks/>
            </p:cNvSpPr>
            <p:nvPr/>
          </p:nvSpPr>
          <p:spPr bwMode="auto">
            <a:xfrm>
              <a:off x="317" y="1956"/>
              <a:ext cx="41" cy="43"/>
            </a:xfrm>
            <a:custGeom>
              <a:avLst/>
              <a:gdLst/>
              <a:ahLst/>
              <a:cxnLst>
                <a:cxn ang="0">
                  <a:pos x="41" y="43"/>
                </a:cxn>
                <a:cxn ang="0">
                  <a:pos x="39" y="40"/>
                </a:cxn>
                <a:cxn ang="0">
                  <a:pos x="33" y="31"/>
                </a:cxn>
                <a:cxn ang="0">
                  <a:pos x="27" y="22"/>
                </a:cxn>
                <a:cxn ang="0">
                  <a:pos x="20" y="13"/>
                </a:cxn>
                <a:cxn ang="0">
                  <a:pos x="16" y="8"/>
                </a:cxn>
                <a:cxn ang="0">
                  <a:pos x="13" y="5"/>
                </a:cxn>
                <a:cxn ang="0">
                  <a:pos x="10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3" y="23"/>
                </a:cxn>
                <a:cxn ang="0">
                  <a:pos x="5" y="27"/>
                </a:cxn>
                <a:cxn ang="0">
                  <a:pos x="8" y="30"/>
                </a:cxn>
                <a:cxn ang="0">
                  <a:pos x="12" y="33"/>
                </a:cxn>
                <a:cxn ang="0">
                  <a:pos x="19" y="37"/>
                </a:cxn>
                <a:cxn ang="0">
                  <a:pos x="23" y="38"/>
                </a:cxn>
                <a:cxn ang="0">
                  <a:pos x="27" y="39"/>
                </a:cxn>
                <a:cxn ang="0">
                  <a:pos x="33" y="41"/>
                </a:cxn>
                <a:cxn ang="0">
                  <a:pos x="38" y="42"/>
                </a:cxn>
                <a:cxn ang="0">
                  <a:pos x="40" y="42"/>
                </a:cxn>
                <a:cxn ang="0">
                  <a:pos x="41" y="43"/>
                </a:cxn>
              </a:cxnLst>
              <a:rect l="0" t="0" r="r" b="b"/>
              <a:pathLst>
                <a:path w="41" h="43">
                  <a:moveTo>
                    <a:pt x="41" y="43"/>
                  </a:moveTo>
                  <a:lnTo>
                    <a:pt x="39" y="40"/>
                  </a:lnTo>
                  <a:lnTo>
                    <a:pt x="33" y="31"/>
                  </a:lnTo>
                  <a:lnTo>
                    <a:pt x="27" y="22"/>
                  </a:lnTo>
                  <a:lnTo>
                    <a:pt x="20" y="13"/>
                  </a:lnTo>
                  <a:lnTo>
                    <a:pt x="16" y="8"/>
                  </a:lnTo>
                  <a:lnTo>
                    <a:pt x="13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3" y="23"/>
                  </a:lnTo>
                  <a:lnTo>
                    <a:pt x="5" y="27"/>
                  </a:lnTo>
                  <a:lnTo>
                    <a:pt x="8" y="30"/>
                  </a:lnTo>
                  <a:lnTo>
                    <a:pt x="12" y="33"/>
                  </a:lnTo>
                  <a:lnTo>
                    <a:pt x="19" y="37"/>
                  </a:lnTo>
                  <a:lnTo>
                    <a:pt x="23" y="38"/>
                  </a:lnTo>
                  <a:lnTo>
                    <a:pt x="27" y="39"/>
                  </a:lnTo>
                  <a:lnTo>
                    <a:pt x="33" y="41"/>
                  </a:lnTo>
                  <a:lnTo>
                    <a:pt x="38" y="42"/>
                  </a:lnTo>
                  <a:lnTo>
                    <a:pt x="40" y="42"/>
                  </a:lnTo>
                  <a:lnTo>
                    <a:pt x="41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" name="Freeform 66"/>
            <p:cNvSpPr>
              <a:spLocks/>
            </p:cNvSpPr>
            <p:nvPr/>
          </p:nvSpPr>
          <p:spPr bwMode="auto">
            <a:xfrm>
              <a:off x="1401" y="1998"/>
              <a:ext cx="52" cy="30"/>
            </a:xfrm>
            <a:custGeom>
              <a:avLst/>
              <a:gdLst/>
              <a:ahLst/>
              <a:cxnLst>
                <a:cxn ang="0">
                  <a:pos x="30" y="7"/>
                </a:cxn>
                <a:cxn ang="0">
                  <a:pos x="21" y="13"/>
                </a:cxn>
                <a:cxn ang="0">
                  <a:pos x="13" y="18"/>
                </a:cxn>
                <a:cxn ang="0">
                  <a:pos x="3" y="25"/>
                </a:cxn>
                <a:cxn ang="0">
                  <a:pos x="11" y="23"/>
                </a:cxn>
                <a:cxn ang="0">
                  <a:pos x="18" y="19"/>
                </a:cxn>
                <a:cxn ang="0">
                  <a:pos x="24" y="16"/>
                </a:cxn>
                <a:cxn ang="0">
                  <a:pos x="27" y="13"/>
                </a:cxn>
                <a:cxn ang="0">
                  <a:pos x="29" y="11"/>
                </a:cxn>
                <a:cxn ang="0">
                  <a:pos x="26" y="14"/>
                </a:cxn>
                <a:cxn ang="0">
                  <a:pos x="24" y="16"/>
                </a:cxn>
                <a:cxn ang="0">
                  <a:pos x="18" y="20"/>
                </a:cxn>
                <a:cxn ang="0">
                  <a:pos x="10" y="24"/>
                </a:cxn>
                <a:cxn ang="0">
                  <a:pos x="1" y="27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8" y="28"/>
                </a:cxn>
                <a:cxn ang="0">
                  <a:pos x="15" y="29"/>
                </a:cxn>
                <a:cxn ang="0">
                  <a:pos x="19" y="30"/>
                </a:cxn>
                <a:cxn ang="0">
                  <a:pos x="23" y="30"/>
                </a:cxn>
                <a:cxn ang="0">
                  <a:pos x="27" y="29"/>
                </a:cxn>
                <a:cxn ang="0">
                  <a:pos x="31" y="29"/>
                </a:cxn>
                <a:cxn ang="0">
                  <a:pos x="35" y="27"/>
                </a:cxn>
                <a:cxn ang="0">
                  <a:pos x="39" y="26"/>
                </a:cxn>
                <a:cxn ang="0">
                  <a:pos x="42" y="23"/>
                </a:cxn>
                <a:cxn ang="0">
                  <a:pos x="45" y="20"/>
                </a:cxn>
                <a:cxn ang="0">
                  <a:pos x="47" y="18"/>
                </a:cxn>
                <a:cxn ang="0">
                  <a:pos x="48" y="16"/>
                </a:cxn>
                <a:cxn ang="0">
                  <a:pos x="50" y="11"/>
                </a:cxn>
                <a:cxn ang="0">
                  <a:pos x="51" y="7"/>
                </a:cxn>
                <a:cxn ang="0">
                  <a:pos x="52" y="4"/>
                </a:cxn>
                <a:cxn ang="0">
                  <a:pos x="51" y="2"/>
                </a:cxn>
                <a:cxn ang="0">
                  <a:pos x="51" y="1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3" y="1"/>
                </a:cxn>
                <a:cxn ang="0">
                  <a:pos x="39" y="3"/>
                </a:cxn>
                <a:cxn ang="0">
                  <a:pos x="30" y="7"/>
                </a:cxn>
              </a:cxnLst>
              <a:rect l="0" t="0" r="r" b="b"/>
              <a:pathLst>
                <a:path w="52" h="30">
                  <a:moveTo>
                    <a:pt x="30" y="7"/>
                  </a:moveTo>
                  <a:lnTo>
                    <a:pt x="21" y="13"/>
                  </a:lnTo>
                  <a:lnTo>
                    <a:pt x="13" y="18"/>
                  </a:lnTo>
                  <a:lnTo>
                    <a:pt x="3" y="25"/>
                  </a:lnTo>
                  <a:lnTo>
                    <a:pt x="11" y="23"/>
                  </a:lnTo>
                  <a:lnTo>
                    <a:pt x="18" y="19"/>
                  </a:lnTo>
                  <a:lnTo>
                    <a:pt x="24" y="16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18" y="20"/>
                  </a:lnTo>
                  <a:lnTo>
                    <a:pt x="10" y="24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8" y="28"/>
                  </a:lnTo>
                  <a:lnTo>
                    <a:pt x="15" y="29"/>
                  </a:lnTo>
                  <a:lnTo>
                    <a:pt x="19" y="30"/>
                  </a:lnTo>
                  <a:lnTo>
                    <a:pt x="23" y="30"/>
                  </a:lnTo>
                  <a:lnTo>
                    <a:pt x="27" y="29"/>
                  </a:lnTo>
                  <a:lnTo>
                    <a:pt x="31" y="29"/>
                  </a:lnTo>
                  <a:lnTo>
                    <a:pt x="35" y="27"/>
                  </a:lnTo>
                  <a:lnTo>
                    <a:pt x="39" y="26"/>
                  </a:lnTo>
                  <a:lnTo>
                    <a:pt x="42" y="23"/>
                  </a:lnTo>
                  <a:lnTo>
                    <a:pt x="45" y="20"/>
                  </a:lnTo>
                  <a:lnTo>
                    <a:pt x="47" y="18"/>
                  </a:lnTo>
                  <a:lnTo>
                    <a:pt x="48" y="16"/>
                  </a:lnTo>
                  <a:lnTo>
                    <a:pt x="50" y="11"/>
                  </a:lnTo>
                  <a:lnTo>
                    <a:pt x="51" y="7"/>
                  </a:lnTo>
                  <a:lnTo>
                    <a:pt x="52" y="4"/>
                  </a:lnTo>
                  <a:lnTo>
                    <a:pt x="51" y="2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39" y="3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" name="Freeform 67"/>
            <p:cNvSpPr>
              <a:spLocks/>
            </p:cNvSpPr>
            <p:nvPr/>
          </p:nvSpPr>
          <p:spPr bwMode="auto">
            <a:xfrm>
              <a:off x="251" y="1964"/>
              <a:ext cx="66" cy="45"/>
            </a:xfrm>
            <a:custGeom>
              <a:avLst/>
              <a:gdLst/>
              <a:ahLst/>
              <a:cxnLst>
                <a:cxn ang="0">
                  <a:pos x="45" y="19"/>
                </a:cxn>
                <a:cxn ang="0">
                  <a:pos x="44" y="16"/>
                </a:cxn>
                <a:cxn ang="0">
                  <a:pos x="43" y="15"/>
                </a:cxn>
                <a:cxn ang="0">
                  <a:pos x="42" y="13"/>
                </a:cxn>
                <a:cxn ang="0">
                  <a:pos x="44" y="15"/>
                </a:cxn>
                <a:cxn ang="0">
                  <a:pos x="44" y="16"/>
                </a:cxn>
                <a:cxn ang="0">
                  <a:pos x="45" y="19"/>
                </a:cxn>
                <a:cxn ang="0">
                  <a:pos x="47" y="20"/>
                </a:cxn>
                <a:cxn ang="0">
                  <a:pos x="48" y="21"/>
                </a:cxn>
                <a:cxn ang="0">
                  <a:pos x="52" y="24"/>
                </a:cxn>
                <a:cxn ang="0">
                  <a:pos x="58" y="27"/>
                </a:cxn>
                <a:cxn ang="0">
                  <a:pos x="65" y="30"/>
                </a:cxn>
                <a:cxn ang="0">
                  <a:pos x="66" y="27"/>
                </a:cxn>
                <a:cxn ang="0">
                  <a:pos x="66" y="24"/>
                </a:cxn>
                <a:cxn ang="0">
                  <a:pos x="65" y="21"/>
                </a:cxn>
                <a:cxn ang="0">
                  <a:pos x="65" y="18"/>
                </a:cxn>
                <a:cxn ang="0">
                  <a:pos x="64" y="15"/>
                </a:cxn>
                <a:cxn ang="0">
                  <a:pos x="62" y="13"/>
                </a:cxn>
                <a:cxn ang="0">
                  <a:pos x="60" y="11"/>
                </a:cxn>
                <a:cxn ang="0">
                  <a:pos x="58" y="9"/>
                </a:cxn>
                <a:cxn ang="0">
                  <a:pos x="56" y="8"/>
                </a:cxn>
                <a:cxn ang="0">
                  <a:pos x="54" y="6"/>
                </a:cxn>
                <a:cxn ang="0">
                  <a:pos x="51" y="5"/>
                </a:cxn>
                <a:cxn ang="0">
                  <a:pos x="48" y="4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1" y="0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8" y="5"/>
                </a:cxn>
                <a:cxn ang="0">
                  <a:pos x="12" y="9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21" y="21"/>
                </a:cxn>
                <a:cxn ang="0">
                  <a:pos x="25" y="31"/>
                </a:cxn>
                <a:cxn ang="0">
                  <a:pos x="26" y="34"/>
                </a:cxn>
                <a:cxn ang="0">
                  <a:pos x="28" y="37"/>
                </a:cxn>
                <a:cxn ang="0">
                  <a:pos x="29" y="38"/>
                </a:cxn>
                <a:cxn ang="0">
                  <a:pos x="30" y="39"/>
                </a:cxn>
                <a:cxn ang="0">
                  <a:pos x="32" y="41"/>
                </a:cxn>
                <a:cxn ang="0">
                  <a:pos x="35" y="43"/>
                </a:cxn>
                <a:cxn ang="0">
                  <a:pos x="38" y="44"/>
                </a:cxn>
                <a:cxn ang="0">
                  <a:pos x="41" y="45"/>
                </a:cxn>
                <a:cxn ang="0">
                  <a:pos x="44" y="45"/>
                </a:cxn>
                <a:cxn ang="0">
                  <a:pos x="47" y="44"/>
                </a:cxn>
                <a:cxn ang="0">
                  <a:pos x="50" y="43"/>
                </a:cxn>
                <a:cxn ang="0">
                  <a:pos x="53" y="42"/>
                </a:cxn>
                <a:cxn ang="0">
                  <a:pos x="55" y="41"/>
                </a:cxn>
                <a:cxn ang="0">
                  <a:pos x="61" y="38"/>
                </a:cxn>
                <a:cxn ang="0">
                  <a:pos x="64" y="36"/>
                </a:cxn>
                <a:cxn ang="0">
                  <a:pos x="65" y="31"/>
                </a:cxn>
                <a:cxn ang="0">
                  <a:pos x="57" y="27"/>
                </a:cxn>
                <a:cxn ang="0">
                  <a:pos x="51" y="24"/>
                </a:cxn>
                <a:cxn ang="0">
                  <a:pos x="48" y="21"/>
                </a:cxn>
                <a:cxn ang="0">
                  <a:pos x="45" y="19"/>
                </a:cxn>
              </a:cxnLst>
              <a:rect l="0" t="0" r="r" b="b"/>
              <a:pathLst>
                <a:path w="66" h="45">
                  <a:moveTo>
                    <a:pt x="45" y="19"/>
                  </a:moveTo>
                  <a:lnTo>
                    <a:pt x="44" y="16"/>
                  </a:lnTo>
                  <a:lnTo>
                    <a:pt x="43" y="15"/>
                  </a:lnTo>
                  <a:lnTo>
                    <a:pt x="42" y="13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5" y="19"/>
                  </a:lnTo>
                  <a:lnTo>
                    <a:pt x="47" y="20"/>
                  </a:lnTo>
                  <a:lnTo>
                    <a:pt x="48" y="21"/>
                  </a:lnTo>
                  <a:lnTo>
                    <a:pt x="52" y="24"/>
                  </a:lnTo>
                  <a:lnTo>
                    <a:pt x="58" y="27"/>
                  </a:lnTo>
                  <a:lnTo>
                    <a:pt x="65" y="30"/>
                  </a:lnTo>
                  <a:lnTo>
                    <a:pt x="66" y="27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5" y="18"/>
                  </a:lnTo>
                  <a:lnTo>
                    <a:pt x="64" y="15"/>
                  </a:lnTo>
                  <a:lnTo>
                    <a:pt x="62" y="13"/>
                  </a:lnTo>
                  <a:lnTo>
                    <a:pt x="60" y="11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1" y="5"/>
                  </a:lnTo>
                  <a:lnTo>
                    <a:pt x="48" y="4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5" y="3"/>
                  </a:lnTo>
                  <a:lnTo>
                    <a:pt x="8" y="5"/>
                  </a:lnTo>
                  <a:lnTo>
                    <a:pt x="12" y="9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1" y="21"/>
                  </a:lnTo>
                  <a:lnTo>
                    <a:pt x="25" y="31"/>
                  </a:lnTo>
                  <a:lnTo>
                    <a:pt x="26" y="34"/>
                  </a:lnTo>
                  <a:lnTo>
                    <a:pt x="28" y="37"/>
                  </a:lnTo>
                  <a:lnTo>
                    <a:pt x="29" y="38"/>
                  </a:lnTo>
                  <a:lnTo>
                    <a:pt x="30" y="39"/>
                  </a:lnTo>
                  <a:lnTo>
                    <a:pt x="32" y="41"/>
                  </a:lnTo>
                  <a:lnTo>
                    <a:pt x="35" y="43"/>
                  </a:lnTo>
                  <a:lnTo>
                    <a:pt x="38" y="44"/>
                  </a:lnTo>
                  <a:lnTo>
                    <a:pt x="41" y="45"/>
                  </a:lnTo>
                  <a:lnTo>
                    <a:pt x="44" y="45"/>
                  </a:lnTo>
                  <a:lnTo>
                    <a:pt x="47" y="44"/>
                  </a:lnTo>
                  <a:lnTo>
                    <a:pt x="50" y="43"/>
                  </a:lnTo>
                  <a:lnTo>
                    <a:pt x="53" y="42"/>
                  </a:lnTo>
                  <a:lnTo>
                    <a:pt x="55" y="41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5" y="31"/>
                  </a:lnTo>
                  <a:lnTo>
                    <a:pt x="57" y="27"/>
                  </a:lnTo>
                  <a:lnTo>
                    <a:pt x="51" y="24"/>
                  </a:lnTo>
                  <a:lnTo>
                    <a:pt x="48" y="21"/>
                  </a:lnTo>
                  <a:lnTo>
                    <a:pt x="45" y="1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7" name="Freeform 68"/>
            <p:cNvSpPr>
              <a:spLocks/>
            </p:cNvSpPr>
            <p:nvPr/>
          </p:nvSpPr>
          <p:spPr bwMode="auto">
            <a:xfrm>
              <a:off x="602" y="1956"/>
              <a:ext cx="74" cy="82"/>
            </a:xfrm>
            <a:custGeom>
              <a:avLst/>
              <a:gdLst/>
              <a:ahLst/>
              <a:cxnLst>
                <a:cxn ang="0">
                  <a:pos x="34" y="35"/>
                </a:cxn>
                <a:cxn ang="0">
                  <a:pos x="37" y="37"/>
                </a:cxn>
                <a:cxn ang="0">
                  <a:pos x="50" y="49"/>
                </a:cxn>
                <a:cxn ang="0">
                  <a:pos x="61" y="58"/>
                </a:cxn>
                <a:cxn ang="0">
                  <a:pos x="70" y="65"/>
                </a:cxn>
                <a:cxn ang="0">
                  <a:pos x="73" y="61"/>
                </a:cxn>
                <a:cxn ang="0">
                  <a:pos x="73" y="58"/>
                </a:cxn>
                <a:cxn ang="0">
                  <a:pos x="74" y="49"/>
                </a:cxn>
                <a:cxn ang="0">
                  <a:pos x="74" y="44"/>
                </a:cxn>
                <a:cxn ang="0">
                  <a:pos x="73" y="38"/>
                </a:cxn>
                <a:cxn ang="0">
                  <a:pos x="71" y="33"/>
                </a:cxn>
                <a:cxn ang="0">
                  <a:pos x="68" y="28"/>
                </a:cxn>
                <a:cxn ang="0">
                  <a:pos x="66" y="26"/>
                </a:cxn>
                <a:cxn ang="0">
                  <a:pos x="64" y="24"/>
                </a:cxn>
                <a:cxn ang="0">
                  <a:pos x="61" y="22"/>
                </a:cxn>
                <a:cxn ang="0">
                  <a:pos x="58" y="20"/>
                </a:cxn>
                <a:cxn ang="0">
                  <a:pos x="55" y="19"/>
                </a:cxn>
                <a:cxn ang="0">
                  <a:pos x="51" y="19"/>
                </a:cxn>
                <a:cxn ang="0">
                  <a:pos x="47" y="19"/>
                </a:cxn>
                <a:cxn ang="0">
                  <a:pos x="42" y="19"/>
                </a:cxn>
                <a:cxn ang="0">
                  <a:pos x="32" y="19"/>
                </a:cxn>
                <a:cxn ang="0">
                  <a:pos x="28" y="18"/>
                </a:cxn>
                <a:cxn ang="0">
                  <a:pos x="24" y="17"/>
                </a:cxn>
                <a:cxn ang="0">
                  <a:pos x="20" y="16"/>
                </a:cxn>
                <a:cxn ang="0">
                  <a:pos x="17" y="14"/>
                </a:cxn>
                <a:cxn ang="0">
                  <a:pos x="11" y="11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5" y="16"/>
                </a:cxn>
                <a:cxn ang="0">
                  <a:pos x="11" y="32"/>
                </a:cxn>
                <a:cxn ang="0">
                  <a:pos x="14" y="41"/>
                </a:cxn>
                <a:cxn ang="0">
                  <a:pos x="19" y="49"/>
                </a:cxn>
                <a:cxn ang="0">
                  <a:pos x="24" y="59"/>
                </a:cxn>
                <a:cxn ang="0">
                  <a:pos x="29" y="68"/>
                </a:cxn>
                <a:cxn ang="0">
                  <a:pos x="36" y="75"/>
                </a:cxn>
                <a:cxn ang="0">
                  <a:pos x="39" y="77"/>
                </a:cxn>
                <a:cxn ang="0">
                  <a:pos x="42" y="80"/>
                </a:cxn>
                <a:cxn ang="0">
                  <a:pos x="45" y="81"/>
                </a:cxn>
                <a:cxn ang="0">
                  <a:pos x="49" y="82"/>
                </a:cxn>
                <a:cxn ang="0">
                  <a:pos x="52" y="82"/>
                </a:cxn>
                <a:cxn ang="0">
                  <a:pos x="56" y="81"/>
                </a:cxn>
                <a:cxn ang="0">
                  <a:pos x="59" y="79"/>
                </a:cxn>
                <a:cxn ang="0">
                  <a:pos x="63" y="76"/>
                </a:cxn>
                <a:cxn ang="0">
                  <a:pos x="66" y="72"/>
                </a:cxn>
                <a:cxn ang="0">
                  <a:pos x="70" y="66"/>
                </a:cxn>
                <a:cxn ang="0">
                  <a:pos x="60" y="59"/>
                </a:cxn>
                <a:cxn ang="0">
                  <a:pos x="49" y="49"/>
                </a:cxn>
                <a:cxn ang="0">
                  <a:pos x="42" y="42"/>
                </a:cxn>
                <a:cxn ang="0">
                  <a:pos x="34" y="35"/>
                </a:cxn>
              </a:cxnLst>
              <a:rect l="0" t="0" r="r" b="b"/>
              <a:pathLst>
                <a:path w="74" h="82">
                  <a:moveTo>
                    <a:pt x="34" y="35"/>
                  </a:moveTo>
                  <a:lnTo>
                    <a:pt x="37" y="37"/>
                  </a:lnTo>
                  <a:lnTo>
                    <a:pt x="50" y="49"/>
                  </a:lnTo>
                  <a:lnTo>
                    <a:pt x="61" y="58"/>
                  </a:lnTo>
                  <a:lnTo>
                    <a:pt x="70" y="65"/>
                  </a:lnTo>
                  <a:lnTo>
                    <a:pt x="73" y="61"/>
                  </a:lnTo>
                  <a:lnTo>
                    <a:pt x="73" y="58"/>
                  </a:lnTo>
                  <a:lnTo>
                    <a:pt x="74" y="49"/>
                  </a:lnTo>
                  <a:lnTo>
                    <a:pt x="74" y="44"/>
                  </a:lnTo>
                  <a:lnTo>
                    <a:pt x="73" y="38"/>
                  </a:lnTo>
                  <a:lnTo>
                    <a:pt x="71" y="33"/>
                  </a:lnTo>
                  <a:lnTo>
                    <a:pt x="68" y="28"/>
                  </a:lnTo>
                  <a:lnTo>
                    <a:pt x="66" y="26"/>
                  </a:lnTo>
                  <a:lnTo>
                    <a:pt x="64" y="24"/>
                  </a:lnTo>
                  <a:lnTo>
                    <a:pt x="61" y="22"/>
                  </a:lnTo>
                  <a:lnTo>
                    <a:pt x="58" y="20"/>
                  </a:lnTo>
                  <a:lnTo>
                    <a:pt x="55" y="19"/>
                  </a:lnTo>
                  <a:lnTo>
                    <a:pt x="51" y="19"/>
                  </a:lnTo>
                  <a:lnTo>
                    <a:pt x="47" y="19"/>
                  </a:lnTo>
                  <a:lnTo>
                    <a:pt x="42" y="19"/>
                  </a:lnTo>
                  <a:lnTo>
                    <a:pt x="32" y="19"/>
                  </a:lnTo>
                  <a:lnTo>
                    <a:pt x="28" y="18"/>
                  </a:lnTo>
                  <a:lnTo>
                    <a:pt x="24" y="17"/>
                  </a:lnTo>
                  <a:lnTo>
                    <a:pt x="20" y="16"/>
                  </a:lnTo>
                  <a:lnTo>
                    <a:pt x="17" y="14"/>
                  </a:lnTo>
                  <a:lnTo>
                    <a:pt x="11" y="11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1" y="5"/>
                  </a:lnTo>
                  <a:lnTo>
                    <a:pt x="5" y="16"/>
                  </a:lnTo>
                  <a:lnTo>
                    <a:pt x="11" y="32"/>
                  </a:lnTo>
                  <a:lnTo>
                    <a:pt x="14" y="41"/>
                  </a:lnTo>
                  <a:lnTo>
                    <a:pt x="19" y="49"/>
                  </a:lnTo>
                  <a:lnTo>
                    <a:pt x="24" y="59"/>
                  </a:lnTo>
                  <a:lnTo>
                    <a:pt x="29" y="68"/>
                  </a:lnTo>
                  <a:lnTo>
                    <a:pt x="36" y="75"/>
                  </a:lnTo>
                  <a:lnTo>
                    <a:pt x="39" y="77"/>
                  </a:lnTo>
                  <a:lnTo>
                    <a:pt x="42" y="80"/>
                  </a:lnTo>
                  <a:lnTo>
                    <a:pt x="45" y="81"/>
                  </a:lnTo>
                  <a:lnTo>
                    <a:pt x="49" y="82"/>
                  </a:lnTo>
                  <a:lnTo>
                    <a:pt x="52" y="82"/>
                  </a:lnTo>
                  <a:lnTo>
                    <a:pt x="56" y="81"/>
                  </a:lnTo>
                  <a:lnTo>
                    <a:pt x="59" y="79"/>
                  </a:lnTo>
                  <a:lnTo>
                    <a:pt x="63" y="76"/>
                  </a:lnTo>
                  <a:lnTo>
                    <a:pt x="66" y="72"/>
                  </a:lnTo>
                  <a:lnTo>
                    <a:pt x="70" y="66"/>
                  </a:lnTo>
                  <a:lnTo>
                    <a:pt x="60" y="59"/>
                  </a:lnTo>
                  <a:lnTo>
                    <a:pt x="49" y="49"/>
                  </a:lnTo>
                  <a:lnTo>
                    <a:pt x="42" y="42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8" name="Freeform 69"/>
            <p:cNvSpPr>
              <a:spLocks/>
            </p:cNvSpPr>
            <p:nvPr/>
          </p:nvSpPr>
          <p:spPr bwMode="auto">
            <a:xfrm>
              <a:off x="930" y="1962"/>
              <a:ext cx="484" cy="149"/>
            </a:xfrm>
            <a:custGeom>
              <a:avLst/>
              <a:gdLst/>
              <a:ahLst/>
              <a:cxnLst>
                <a:cxn ang="0">
                  <a:pos x="412" y="15"/>
                </a:cxn>
                <a:cxn ang="0">
                  <a:pos x="334" y="37"/>
                </a:cxn>
                <a:cxn ang="0">
                  <a:pos x="351" y="25"/>
                </a:cxn>
                <a:cxn ang="0">
                  <a:pos x="376" y="2"/>
                </a:cxn>
                <a:cxn ang="0">
                  <a:pos x="362" y="12"/>
                </a:cxn>
                <a:cxn ang="0">
                  <a:pos x="325" y="40"/>
                </a:cxn>
                <a:cxn ang="0">
                  <a:pos x="317" y="43"/>
                </a:cxn>
                <a:cxn ang="0">
                  <a:pos x="276" y="61"/>
                </a:cxn>
                <a:cxn ang="0">
                  <a:pos x="247" y="79"/>
                </a:cxn>
                <a:cxn ang="0">
                  <a:pos x="237" y="91"/>
                </a:cxn>
                <a:cxn ang="0">
                  <a:pos x="226" y="106"/>
                </a:cxn>
                <a:cxn ang="0">
                  <a:pos x="208" y="117"/>
                </a:cxn>
                <a:cxn ang="0">
                  <a:pos x="170" y="130"/>
                </a:cxn>
                <a:cxn ang="0">
                  <a:pos x="119" y="137"/>
                </a:cxn>
                <a:cxn ang="0">
                  <a:pos x="110" y="141"/>
                </a:cxn>
                <a:cxn ang="0">
                  <a:pos x="100" y="141"/>
                </a:cxn>
                <a:cxn ang="0">
                  <a:pos x="84" y="136"/>
                </a:cxn>
                <a:cxn ang="0">
                  <a:pos x="63" y="132"/>
                </a:cxn>
                <a:cxn ang="0">
                  <a:pos x="42" y="130"/>
                </a:cxn>
                <a:cxn ang="0">
                  <a:pos x="62" y="106"/>
                </a:cxn>
                <a:cxn ang="0">
                  <a:pos x="45" y="112"/>
                </a:cxn>
                <a:cxn ang="0">
                  <a:pos x="20" y="136"/>
                </a:cxn>
                <a:cxn ang="0">
                  <a:pos x="5" y="145"/>
                </a:cxn>
                <a:cxn ang="0">
                  <a:pos x="40" y="147"/>
                </a:cxn>
                <a:cxn ang="0">
                  <a:pos x="54" y="145"/>
                </a:cxn>
                <a:cxn ang="0">
                  <a:pos x="68" y="148"/>
                </a:cxn>
                <a:cxn ang="0">
                  <a:pos x="122" y="148"/>
                </a:cxn>
                <a:cxn ang="0">
                  <a:pos x="170" y="138"/>
                </a:cxn>
                <a:cxn ang="0">
                  <a:pos x="214" y="129"/>
                </a:cxn>
                <a:cxn ang="0">
                  <a:pos x="272" y="122"/>
                </a:cxn>
                <a:cxn ang="0">
                  <a:pos x="310" y="121"/>
                </a:cxn>
                <a:cxn ang="0">
                  <a:pos x="333" y="123"/>
                </a:cxn>
                <a:cxn ang="0">
                  <a:pos x="298" y="120"/>
                </a:cxn>
                <a:cxn ang="0">
                  <a:pos x="244" y="122"/>
                </a:cxn>
                <a:cxn ang="0">
                  <a:pos x="199" y="128"/>
                </a:cxn>
                <a:cxn ang="0">
                  <a:pos x="225" y="115"/>
                </a:cxn>
                <a:cxn ang="0">
                  <a:pos x="258" y="96"/>
                </a:cxn>
                <a:cxn ang="0">
                  <a:pos x="251" y="85"/>
                </a:cxn>
                <a:cxn ang="0">
                  <a:pos x="259" y="77"/>
                </a:cxn>
                <a:cxn ang="0">
                  <a:pos x="280" y="63"/>
                </a:cxn>
                <a:cxn ang="0">
                  <a:pos x="323" y="43"/>
                </a:cxn>
                <a:cxn ang="0">
                  <a:pos x="365" y="29"/>
                </a:cxn>
                <a:cxn ang="0">
                  <a:pos x="448" y="7"/>
                </a:cxn>
                <a:cxn ang="0">
                  <a:pos x="483" y="1"/>
                </a:cxn>
              </a:cxnLst>
              <a:rect l="0" t="0" r="r" b="b"/>
              <a:pathLst>
                <a:path w="484" h="149">
                  <a:moveTo>
                    <a:pt x="483" y="0"/>
                  </a:moveTo>
                  <a:lnTo>
                    <a:pt x="450" y="6"/>
                  </a:lnTo>
                  <a:lnTo>
                    <a:pt x="412" y="15"/>
                  </a:lnTo>
                  <a:lnTo>
                    <a:pt x="373" y="25"/>
                  </a:lnTo>
                  <a:lnTo>
                    <a:pt x="353" y="31"/>
                  </a:lnTo>
                  <a:lnTo>
                    <a:pt x="334" y="37"/>
                  </a:lnTo>
                  <a:lnTo>
                    <a:pt x="340" y="34"/>
                  </a:lnTo>
                  <a:lnTo>
                    <a:pt x="345" y="30"/>
                  </a:lnTo>
                  <a:lnTo>
                    <a:pt x="351" y="25"/>
                  </a:lnTo>
                  <a:lnTo>
                    <a:pt x="356" y="21"/>
                  </a:lnTo>
                  <a:lnTo>
                    <a:pt x="366" y="11"/>
                  </a:lnTo>
                  <a:lnTo>
                    <a:pt x="376" y="2"/>
                  </a:lnTo>
                  <a:lnTo>
                    <a:pt x="375" y="2"/>
                  </a:lnTo>
                  <a:lnTo>
                    <a:pt x="375" y="1"/>
                  </a:lnTo>
                  <a:lnTo>
                    <a:pt x="362" y="12"/>
                  </a:lnTo>
                  <a:lnTo>
                    <a:pt x="347" y="24"/>
                  </a:lnTo>
                  <a:lnTo>
                    <a:pt x="332" y="35"/>
                  </a:lnTo>
                  <a:lnTo>
                    <a:pt x="325" y="40"/>
                  </a:lnTo>
                  <a:lnTo>
                    <a:pt x="317" y="43"/>
                  </a:lnTo>
                  <a:lnTo>
                    <a:pt x="320" y="43"/>
                  </a:lnTo>
                  <a:lnTo>
                    <a:pt x="317" y="43"/>
                  </a:lnTo>
                  <a:lnTo>
                    <a:pt x="317" y="44"/>
                  </a:lnTo>
                  <a:lnTo>
                    <a:pt x="288" y="55"/>
                  </a:lnTo>
                  <a:lnTo>
                    <a:pt x="276" y="61"/>
                  </a:lnTo>
                  <a:lnTo>
                    <a:pt x="265" y="67"/>
                  </a:lnTo>
                  <a:lnTo>
                    <a:pt x="255" y="73"/>
                  </a:lnTo>
                  <a:lnTo>
                    <a:pt x="247" y="79"/>
                  </a:lnTo>
                  <a:lnTo>
                    <a:pt x="241" y="85"/>
                  </a:lnTo>
                  <a:lnTo>
                    <a:pt x="239" y="88"/>
                  </a:lnTo>
                  <a:lnTo>
                    <a:pt x="237" y="91"/>
                  </a:lnTo>
                  <a:lnTo>
                    <a:pt x="234" y="96"/>
                  </a:lnTo>
                  <a:lnTo>
                    <a:pt x="230" y="101"/>
                  </a:lnTo>
                  <a:lnTo>
                    <a:pt x="226" y="106"/>
                  </a:lnTo>
                  <a:lnTo>
                    <a:pt x="221" y="110"/>
                  </a:lnTo>
                  <a:lnTo>
                    <a:pt x="215" y="114"/>
                  </a:lnTo>
                  <a:lnTo>
                    <a:pt x="208" y="117"/>
                  </a:lnTo>
                  <a:lnTo>
                    <a:pt x="202" y="121"/>
                  </a:lnTo>
                  <a:lnTo>
                    <a:pt x="187" y="126"/>
                  </a:lnTo>
                  <a:lnTo>
                    <a:pt x="170" y="130"/>
                  </a:lnTo>
                  <a:lnTo>
                    <a:pt x="153" y="133"/>
                  </a:lnTo>
                  <a:lnTo>
                    <a:pt x="136" y="135"/>
                  </a:lnTo>
                  <a:lnTo>
                    <a:pt x="119" y="137"/>
                  </a:lnTo>
                  <a:lnTo>
                    <a:pt x="116" y="139"/>
                  </a:lnTo>
                  <a:lnTo>
                    <a:pt x="113" y="140"/>
                  </a:lnTo>
                  <a:lnTo>
                    <a:pt x="110" y="141"/>
                  </a:lnTo>
                  <a:lnTo>
                    <a:pt x="107" y="142"/>
                  </a:lnTo>
                  <a:lnTo>
                    <a:pt x="104" y="141"/>
                  </a:lnTo>
                  <a:lnTo>
                    <a:pt x="100" y="141"/>
                  </a:lnTo>
                  <a:lnTo>
                    <a:pt x="97" y="139"/>
                  </a:lnTo>
                  <a:lnTo>
                    <a:pt x="94" y="137"/>
                  </a:lnTo>
                  <a:lnTo>
                    <a:pt x="84" y="136"/>
                  </a:lnTo>
                  <a:lnTo>
                    <a:pt x="76" y="135"/>
                  </a:lnTo>
                  <a:lnTo>
                    <a:pt x="69" y="134"/>
                  </a:lnTo>
                  <a:lnTo>
                    <a:pt x="63" y="132"/>
                  </a:lnTo>
                  <a:lnTo>
                    <a:pt x="56" y="130"/>
                  </a:lnTo>
                  <a:lnTo>
                    <a:pt x="49" y="130"/>
                  </a:lnTo>
                  <a:lnTo>
                    <a:pt x="42" y="130"/>
                  </a:lnTo>
                  <a:lnTo>
                    <a:pt x="36" y="130"/>
                  </a:lnTo>
                  <a:lnTo>
                    <a:pt x="51" y="115"/>
                  </a:lnTo>
                  <a:lnTo>
                    <a:pt x="62" y="106"/>
                  </a:lnTo>
                  <a:lnTo>
                    <a:pt x="74" y="96"/>
                  </a:lnTo>
                  <a:lnTo>
                    <a:pt x="64" y="96"/>
                  </a:lnTo>
                  <a:lnTo>
                    <a:pt x="45" y="112"/>
                  </a:lnTo>
                  <a:lnTo>
                    <a:pt x="31" y="124"/>
                  </a:lnTo>
                  <a:lnTo>
                    <a:pt x="23" y="133"/>
                  </a:lnTo>
                  <a:lnTo>
                    <a:pt x="20" y="136"/>
                  </a:lnTo>
                  <a:lnTo>
                    <a:pt x="15" y="138"/>
                  </a:lnTo>
                  <a:lnTo>
                    <a:pt x="10" y="142"/>
                  </a:lnTo>
                  <a:lnTo>
                    <a:pt x="5" y="145"/>
                  </a:lnTo>
                  <a:lnTo>
                    <a:pt x="0" y="149"/>
                  </a:lnTo>
                  <a:lnTo>
                    <a:pt x="31" y="149"/>
                  </a:lnTo>
                  <a:lnTo>
                    <a:pt x="40" y="147"/>
                  </a:lnTo>
                  <a:lnTo>
                    <a:pt x="44" y="146"/>
                  </a:lnTo>
                  <a:lnTo>
                    <a:pt x="49" y="145"/>
                  </a:lnTo>
                  <a:lnTo>
                    <a:pt x="54" y="145"/>
                  </a:lnTo>
                  <a:lnTo>
                    <a:pt x="58" y="146"/>
                  </a:lnTo>
                  <a:lnTo>
                    <a:pt x="63" y="146"/>
                  </a:lnTo>
                  <a:lnTo>
                    <a:pt x="68" y="148"/>
                  </a:lnTo>
                  <a:lnTo>
                    <a:pt x="79" y="149"/>
                  </a:lnTo>
                  <a:lnTo>
                    <a:pt x="104" y="149"/>
                  </a:lnTo>
                  <a:lnTo>
                    <a:pt x="122" y="148"/>
                  </a:lnTo>
                  <a:lnTo>
                    <a:pt x="141" y="145"/>
                  </a:lnTo>
                  <a:lnTo>
                    <a:pt x="160" y="141"/>
                  </a:lnTo>
                  <a:lnTo>
                    <a:pt x="170" y="138"/>
                  </a:lnTo>
                  <a:lnTo>
                    <a:pt x="179" y="136"/>
                  </a:lnTo>
                  <a:lnTo>
                    <a:pt x="196" y="132"/>
                  </a:lnTo>
                  <a:lnTo>
                    <a:pt x="214" y="129"/>
                  </a:lnTo>
                  <a:lnTo>
                    <a:pt x="235" y="126"/>
                  </a:lnTo>
                  <a:lnTo>
                    <a:pt x="259" y="123"/>
                  </a:lnTo>
                  <a:lnTo>
                    <a:pt x="272" y="122"/>
                  </a:lnTo>
                  <a:lnTo>
                    <a:pt x="285" y="121"/>
                  </a:lnTo>
                  <a:lnTo>
                    <a:pt x="297" y="121"/>
                  </a:lnTo>
                  <a:lnTo>
                    <a:pt x="310" y="121"/>
                  </a:lnTo>
                  <a:lnTo>
                    <a:pt x="322" y="122"/>
                  </a:lnTo>
                  <a:lnTo>
                    <a:pt x="327" y="123"/>
                  </a:lnTo>
                  <a:lnTo>
                    <a:pt x="333" y="123"/>
                  </a:lnTo>
                  <a:lnTo>
                    <a:pt x="325" y="122"/>
                  </a:lnTo>
                  <a:lnTo>
                    <a:pt x="316" y="121"/>
                  </a:lnTo>
                  <a:lnTo>
                    <a:pt x="298" y="120"/>
                  </a:lnTo>
                  <a:lnTo>
                    <a:pt x="280" y="120"/>
                  </a:lnTo>
                  <a:lnTo>
                    <a:pt x="262" y="121"/>
                  </a:lnTo>
                  <a:lnTo>
                    <a:pt x="244" y="122"/>
                  </a:lnTo>
                  <a:lnTo>
                    <a:pt x="227" y="124"/>
                  </a:lnTo>
                  <a:lnTo>
                    <a:pt x="212" y="126"/>
                  </a:lnTo>
                  <a:lnTo>
                    <a:pt x="199" y="128"/>
                  </a:lnTo>
                  <a:lnTo>
                    <a:pt x="209" y="124"/>
                  </a:lnTo>
                  <a:lnTo>
                    <a:pt x="217" y="120"/>
                  </a:lnTo>
                  <a:lnTo>
                    <a:pt x="225" y="115"/>
                  </a:lnTo>
                  <a:lnTo>
                    <a:pt x="232" y="110"/>
                  </a:lnTo>
                  <a:lnTo>
                    <a:pt x="245" y="103"/>
                  </a:lnTo>
                  <a:lnTo>
                    <a:pt x="258" y="96"/>
                  </a:lnTo>
                  <a:lnTo>
                    <a:pt x="245" y="96"/>
                  </a:lnTo>
                  <a:lnTo>
                    <a:pt x="248" y="90"/>
                  </a:lnTo>
                  <a:lnTo>
                    <a:pt x="251" y="85"/>
                  </a:lnTo>
                  <a:lnTo>
                    <a:pt x="253" y="82"/>
                  </a:lnTo>
                  <a:lnTo>
                    <a:pt x="256" y="79"/>
                  </a:lnTo>
                  <a:lnTo>
                    <a:pt x="259" y="77"/>
                  </a:lnTo>
                  <a:lnTo>
                    <a:pt x="263" y="74"/>
                  </a:lnTo>
                  <a:lnTo>
                    <a:pt x="270" y="68"/>
                  </a:lnTo>
                  <a:lnTo>
                    <a:pt x="280" y="63"/>
                  </a:lnTo>
                  <a:lnTo>
                    <a:pt x="290" y="58"/>
                  </a:lnTo>
                  <a:lnTo>
                    <a:pt x="313" y="47"/>
                  </a:lnTo>
                  <a:lnTo>
                    <a:pt x="323" y="43"/>
                  </a:lnTo>
                  <a:lnTo>
                    <a:pt x="325" y="43"/>
                  </a:lnTo>
                  <a:lnTo>
                    <a:pt x="344" y="35"/>
                  </a:lnTo>
                  <a:lnTo>
                    <a:pt x="365" y="29"/>
                  </a:lnTo>
                  <a:lnTo>
                    <a:pt x="407" y="17"/>
                  </a:lnTo>
                  <a:lnTo>
                    <a:pt x="428" y="12"/>
                  </a:lnTo>
                  <a:lnTo>
                    <a:pt x="448" y="7"/>
                  </a:lnTo>
                  <a:lnTo>
                    <a:pt x="467" y="4"/>
                  </a:lnTo>
                  <a:lnTo>
                    <a:pt x="484" y="1"/>
                  </a:lnTo>
                  <a:lnTo>
                    <a:pt x="483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9" name="Freeform 70"/>
            <p:cNvSpPr>
              <a:spLocks/>
            </p:cNvSpPr>
            <p:nvPr/>
          </p:nvSpPr>
          <p:spPr bwMode="auto">
            <a:xfrm>
              <a:off x="1302" y="1901"/>
              <a:ext cx="74" cy="72"/>
            </a:xfrm>
            <a:custGeom>
              <a:avLst/>
              <a:gdLst/>
              <a:ahLst/>
              <a:cxnLst>
                <a:cxn ang="0">
                  <a:pos x="24" y="41"/>
                </a:cxn>
                <a:cxn ang="0">
                  <a:pos x="18" y="47"/>
                </a:cxn>
                <a:cxn ang="0">
                  <a:pos x="12" y="54"/>
                </a:cxn>
                <a:cxn ang="0">
                  <a:pos x="4" y="63"/>
                </a:cxn>
                <a:cxn ang="0">
                  <a:pos x="9" y="67"/>
                </a:cxn>
                <a:cxn ang="0">
                  <a:pos x="13" y="69"/>
                </a:cxn>
                <a:cxn ang="0">
                  <a:pos x="18" y="71"/>
                </a:cxn>
                <a:cxn ang="0">
                  <a:pos x="22" y="72"/>
                </a:cxn>
                <a:cxn ang="0">
                  <a:pos x="26" y="72"/>
                </a:cxn>
                <a:cxn ang="0">
                  <a:pos x="30" y="72"/>
                </a:cxn>
                <a:cxn ang="0">
                  <a:pos x="34" y="70"/>
                </a:cxn>
                <a:cxn ang="0">
                  <a:pos x="38" y="69"/>
                </a:cxn>
                <a:cxn ang="0">
                  <a:pos x="41" y="66"/>
                </a:cxn>
                <a:cxn ang="0">
                  <a:pos x="44" y="64"/>
                </a:cxn>
                <a:cxn ang="0">
                  <a:pos x="50" y="57"/>
                </a:cxn>
                <a:cxn ang="0">
                  <a:pos x="53" y="53"/>
                </a:cxn>
                <a:cxn ang="0">
                  <a:pos x="56" y="49"/>
                </a:cxn>
                <a:cxn ang="0">
                  <a:pos x="60" y="41"/>
                </a:cxn>
                <a:cxn ang="0">
                  <a:pos x="64" y="33"/>
                </a:cxn>
                <a:cxn ang="0">
                  <a:pos x="66" y="26"/>
                </a:cxn>
                <a:cxn ang="0">
                  <a:pos x="71" y="13"/>
                </a:cxn>
                <a:cxn ang="0">
                  <a:pos x="74" y="0"/>
                </a:cxn>
                <a:cxn ang="0">
                  <a:pos x="72" y="2"/>
                </a:cxn>
                <a:cxn ang="0">
                  <a:pos x="70" y="5"/>
                </a:cxn>
                <a:cxn ang="0">
                  <a:pos x="65" y="8"/>
                </a:cxn>
                <a:cxn ang="0">
                  <a:pos x="59" y="11"/>
                </a:cxn>
                <a:cxn ang="0">
                  <a:pos x="51" y="14"/>
                </a:cxn>
                <a:cxn ang="0">
                  <a:pos x="40" y="16"/>
                </a:cxn>
                <a:cxn ang="0">
                  <a:pos x="27" y="17"/>
                </a:cxn>
                <a:cxn ang="0">
                  <a:pos x="23" y="17"/>
                </a:cxn>
                <a:cxn ang="0">
                  <a:pos x="20" y="18"/>
                </a:cxn>
                <a:cxn ang="0">
                  <a:pos x="14" y="20"/>
                </a:cxn>
                <a:cxn ang="0">
                  <a:pos x="10" y="22"/>
                </a:cxn>
                <a:cxn ang="0">
                  <a:pos x="6" y="25"/>
                </a:cxn>
                <a:cxn ang="0">
                  <a:pos x="4" y="28"/>
                </a:cxn>
                <a:cxn ang="0">
                  <a:pos x="2" y="32"/>
                </a:cxn>
                <a:cxn ang="0">
                  <a:pos x="1" y="36"/>
                </a:cxn>
                <a:cxn ang="0">
                  <a:pos x="0" y="41"/>
                </a:cxn>
                <a:cxn ang="0">
                  <a:pos x="33" y="41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1" y="54"/>
                </a:cxn>
                <a:cxn ang="0">
                  <a:pos x="3" y="62"/>
                </a:cxn>
                <a:cxn ang="0">
                  <a:pos x="11" y="53"/>
                </a:cxn>
                <a:cxn ang="0">
                  <a:pos x="18" y="47"/>
                </a:cxn>
                <a:cxn ang="0">
                  <a:pos x="24" y="41"/>
                </a:cxn>
              </a:cxnLst>
              <a:rect l="0" t="0" r="r" b="b"/>
              <a:pathLst>
                <a:path w="74" h="72">
                  <a:moveTo>
                    <a:pt x="24" y="41"/>
                  </a:moveTo>
                  <a:lnTo>
                    <a:pt x="18" y="47"/>
                  </a:lnTo>
                  <a:lnTo>
                    <a:pt x="12" y="54"/>
                  </a:lnTo>
                  <a:lnTo>
                    <a:pt x="4" y="63"/>
                  </a:lnTo>
                  <a:lnTo>
                    <a:pt x="9" y="67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2" y="72"/>
                  </a:lnTo>
                  <a:lnTo>
                    <a:pt x="26" y="72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38" y="69"/>
                  </a:lnTo>
                  <a:lnTo>
                    <a:pt x="41" y="66"/>
                  </a:lnTo>
                  <a:lnTo>
                    <a:pt x="44" y="64"/>
                  </a:lnTo>
                  <a:lnTo>
                    <a:pt x="50" y="57"/>
                  </a:lnTo>
                  <a:lnTo>
                    <a:pt x="53" y="53"/>
                  </a:lnTo>
                  <a:lnTo>
                    <a:pt x="56" y="49"/>
                  </a:lnTo>
                  <a:lnTo>
                    <a:pt x="60" y="41"/>
                  </a:lnTo>
                  <a:lnTo>
                    <a:pt x="64" y="33"/>
                  </a:lnTo>
                  <a:lnTo>
                    <a:pt x="66" y="26"/>
                  </a:lnTo>
                  <a:lnTo>
                    <a:pt x="71" y="13"/>
                  </a:lnTo>
                  <a:lnTo>
                    <a:pt x="74" y="0"/>
                  </a:lnTo>
                  <a:lnTo>
                    <a:pt x="72" y="2"/>
                  </a:lnTo>
                  <a:lnTo>
                    <a:pt x="70" y="5"/>
                  </a:lnTo>
                  <a:lnTo>
                    <a:pt x="65" y="8"/>
                  </a:lnTo>
                  <a:lnTo>
                    <a:pt x="59" y="11"/>
                  </a:lnTo>
                  <a:lnTo>
                    <a:pt x="51" y="14"/>
                  </a:lnTo>
                  <a:lnTo>
                    <a:pt x="40" y="16"/>
                  </a:lnTo>
                  <a:lnTo>
                    <a:pt x="27" y="17"/>
                  </a:lnTo>
                  <a:lnTo>
                    <a:pt x="23" y="17"/>
                  </a:lnTo>
                  <a:lnTo>
                    <a:pt x="20" y="18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5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1" y="36"/>
                  </a:lnTo>
                  <a:lnTo>
                    <a:pt x="0" y="41"/>
                  </a:lnTo>
                  <a:lnTo>
                    <a:pt x="33" y="41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3" y="62"/>
                  </a:lnTo>
                  <a:lnTo>
                    <a:pt x="11" y="53"/>
                  </a:lnTo>
                  <a:lnTo>
                    <a:pt x="18" y="47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0" name="Freeform 71"/>
            <p:cNvSpPr>
              <a:spLocks/>
            </p:cNvSpPr>
            <p:nvPr/>
          </p:nvSpPr>
          <p:spPr bwMode="auto">
            <a:xfrm>
              <a:off x="1408" y="1965"/>
              <a:ext cx="24" cy="21"/>
            </a:xfrm>
            <a:custGeom>
              <a:avLst/>
              <a:gdLst/>
              <a:ahLst/>
              <a:cxnLst>
                <a:cxn ang="0">
                  <a:pos x="24" y="20"/>
                </a:cxn>
                <a:cxn ang="0">
                  <a:pos x="24" y="16"/>
                </a:cxn>
                <a:cxn ang="0">
                  <a:pos x="23" y="13"/>
                </a:cxn>
                <a:cxn ang="0">
                  <a:pos x="22" y="10"/>
                </a:cxn>
                <a:cxn ang="0">
                  <a:pos x="21" y="8"/>
                </a:cxn>
                <a:cxn ang="0">
                  <a:pos x="19" y="6"/>
                </a:cxn>
                <a:cxn ang="0">
                  <a:pos x="17" y="5"/>
                </a:cxn>
                <a:cxn ang="0">
                  <a:pos x="12" y="2"/>
                </a:cxn>
                <a:cxn ang="0">
                  <a:pos x="8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2" y="9"/>
                </a:cxn>
                <a:cxn ang="0">
                  <a:pos x="5" y="13"/>
                </a:cxn>
                <a:cxn ang="0">
                  <a:pos x="8" y="17"/>
                </a:cxn>
                <a:cxn ang="0">
                  <a:pos x="10" y="19"/>
                </a:cxn>
                <a:cxn ang="0">
                  <a:pos x="12" y="20"/>
                </a:cxn>
                <a:cxn ang="0">
                  <a:pos x="15" y="21"/>
                </a:cxn>
                <a:cxn ang="0">
                  <a:pos x="18" y="21"/>
                </a:cxn>
                <a:cxn ang="0">
                  <a:pos x="21" y="21"/>
                </a:cxn>
                <a:cxn ang="0">
                  <a:pos x="24" y="20"/>
                </a:cxn>
              </a:cxnLst>
              <a:rect l="0" t="0" r="r" b="b"/>
              <a:pathLst>
                <a:path w="24" h="21">
                  <a:moveTo>
                    <a:pt x="24" y="20"/>
                  </a:moveTo>
                  <a:lnTo>
                    <a:pt x="24" y="16"/>
                  </a:lnTo>
                  <a:lnTo>
                    <a:pt x="23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2" y="2"/>
                  </a:lnTo>
                  <a:lnTo>
                    <a:pt x="8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5" y="13"/>
                  </a:lnTo>
                  <a:lnTo>
                    <a:pt x="8" y="17"/>
                  </a:lnTo>
                  <a:lnTo>
                    <a:pt x="10" y="19"/>
                  </a:lnTo>
                  <a:lnTo>
                    <a:pt x="12" y="20"/>
                  </a:lnTo>
                  <a:lnTo>
                    <a:pt x="15" y="21"/>
                  </a:lnTo>
                  <a:lnTo>
                    <a:pt x="18" y="21"/>
                  </a:lnTo>
                  <a:lnTo>
                    <a:pt x="21" y="2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1" name="Freeform 72"/>
            <p:cNvSpPr>
              <a:spLocks/>
            </p:cNvSpPr>
            <p:nvPr/>
          </p:nvSpPr>
          <p:spPr bwMode="auto">
            <a:xfrm>
              <a:off x="854" y="1914"/>
              <a:ext cx="21" cy="55"/>
            </a:xfrm>
            <a:custGeom>
              <a:avLst/>
              <a:gdLst/>
              <a:ahLst/>
              <a:cxnLst>
                <a:cxn ang="0">
                  <a:pos x="21" y="28"/>
                </a:cxn>
                <a:cxn ang="0">
                  <a:pos x="21" y="25"/>
                </a:cxn>
                <a:cxn ang="0">
                  <a:pos x="21" y="22"/>
                </a:cxn>
                <a:cxn ang="0">
                  <a:pos x="21" y="19"/>
                </a:cxn>
                <a:cxn ang="0">
                  <a:pos x="20" y="16"/>
                </a:cxn>
                <a:cxn ang="0">
                  <a:pos x="19" y="13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11" y="2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0" y="27"/>
                </a:cxn>
                <a:cxn ang="0">
                  <a:pos x="5" y="27"/>
                </a:cxn>
                <a:cxn ang="0">
                  <a:pos x="0" y="28"/>
                </a:cxn>
                <a:cxn ang="0">
                  <a:pos x="2" y="40"/>
                </a:cxn>
                <a:cxn ang="0">
                  <a:pos x="3" y="50"/>
                </a:cxn>
                <a:cxn ang="0">
                  <a:pos x="5" y="55"/>
                </a:cxn>
                <a:cxn ang="0">
                  <a:pos x="14" y="44"/>
                </a:cxn>
                <a:cxn ang="0">
                  <a:pos x="18" y="36"/>
                </a:cxn>
                <a:cxn ang="0">
                  <a:pos x="20" y="32"/>
                </a:cxn>
                <a:cxn ang="0">
                  <a:pos x="21" y="28"/>
                </a:cxn>
              </a:cxnLst>
              <a:rect l="0" t="0" r="r" b="b"/>
              <a:pathLst>
                <a:path w="21" h="55">
                  <a:moveTo>
                    <a:pt x="21" y="28"/>
                  </a:moveTo>
                  <a:lnTo>
                    <a:pt x="21" y="25"/>
                  </a:lnTo>
                  <a:lnTo>
                    <a:pt x="21" y="22"/>
                  </a:lnTo>
                  <a:lnTo>
                    <a:pt x="21" y="19"/>
                  </a:lnTo>
                  <a:lnTo>
                    <a:pt x="20" y="16"/>
                  </a:lnTo>
                  <a:lnTo>
                    <a:pt x="19" y="13"/>
                  </a:lnTo>
                  <a:lnTo>
                    <a:pt x="18" y="10"/>
                  </a:lnTo>
                  <a:lnTo>
                    <a:pt x="13" y="5"/>
                  </a:lnTo>
                  <a:lnTo>
                    <a:pt x="11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3" y="50"/>
                  </a:lnTo>
                  <a:lnTo>
                    <a:pt x="5" y="55"/>
                  </a:lnTo>
                  <a:lnTo>
                    <a:pt x="14" y="44"/>
                  </a:lnTo>
                  <a:lnTo>
                    <a:pt x="18" y="36"/>
                  </a:lnTo>
                  <a:lnTo>
                    <a:pt x="20" y="32"/>
                  </a:lnTo>
                  <a:lnTo>
                    <a:pt x="21" y="2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2" name="Freeform 73"/>
            <p:cNvSpPr>
              <a:spLocks/>
            </p:cNvSpPr>
            <p:nvPr/>
          </p:nvSpPr>
          <p:spPr bwMode="auto">
            <a:xfrm>
              <a:off x="1413" y="1938"/>
              <a:ext cx="68" cy="33"/>
            </a:xfrm>
            <a:custGeom>
              <a:avLst/>
              <a:gdLst/>
              <a:ahLst/>
              <a:cxnLst>
                <a:cxn ang="0">
                  <a:pos x="58" y="4"/>
                </a:cxn>
                <a:cxn ang="0">
                  <a:pos x="54" y="2"/>
                </a:cxn>
                <a:cxn ang="0">
                  <a:pos x="50" y="1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39" y="1"/>
                </a:cxn>
                <a:cxn ang="0">
                  <a:pos x="35" y="1"/>
                </a:cxn>
                <a:cxn ang="0">
                  <a:pos x="32" y="2"/>
                </a:cxn>
                <a:cxn ang="0">
                  <a:pos x="28" y="3"/>
                </a:cxn>
                <a:cxn ang="0">
                  <a:pos x="23" y="6"/>
                </a:cxn>
                <a:cxn ang="0">
                  <a:pos x="17" y="9"/>
                </a:cxn>
                <a:cxn ang="0">
                  <a:pos x="9" y="16"/>
                </a:cxn>
                <a:cxn ang="0">
                  <a:pos x="3" y="21"/>
                </a:cxn>
                <a:cxn ang="0">
                  <a:pos x="0" y="24"/>
                </a:cxn>
                <a:cxn ang="0">
                  <a:pos x="19" y="22"/>
                </a:cxn>
                <a:cxn ang="0">
                  <a:pos x="33" y="21"/>
                </a:cxn>
                <a:cxn ang="0">
                  <a:pos x="27" y="22"/>
                </a:cxn>
                <a:cxn ang="0">
                  <a:pos x="19" y="22"/>
                </a:cxn>
                <a:cxn ang="0">
                  <a:pos x="1" y="25"/>
                </a:cxn>
                <a:cxn ang="0">
                  <a:pos x="5" y="27"/>
                </a:cxn>
                <a:cxn ang="0">
                  <a:pos x="12" y="29"/>
                </a:cxn>
                <a:cxn ang="0">
                  <a:pos x="17" y="30"/>
                </a:cxn>
                <a:cxn ang="0">
                  <a:pos x="22" y="31"/>
                </a:cxn>
                <a:cxn ang="0">
                  <a:pos x="27" y="32"/>
                </a:cxn>
                <a:cxn ang="0">
                  <a:pos x="32" y="33"/>
                </a:cxn>
                <a:cxn ang="0">
                  <a:pos x="38" y="33"/>
                </a:cxn>
                <a:cxn ang="0">
                  <a:pos x="43" y="32"/>
                </a:cxn>
                <a:cxn ang="0">
                  <a:pos x="48" y="31"/>
                </a:cxn>
                <a:cxn ang="0">
                  <a:pos x="53" y="29"/>
                </a:cxn>
                <a:cxn ang="0">
                  <a:pos x="56" y="27"/>
                </a:cxn>
                <a:cxn ang="0">
                  <a:pos x="58" y="26"/>
                </a:cxn>
                <a:cxn ang="0">
                  <a:pos x="62" y="22"/>
                </a:cxn>
                <a:cxn ang="0">
                  <a:pos x="65" y="17"/>
                </a:cxn>
                <a:cxn ang="0">
                  <a:pos x="67" y="13"/>
                </a:cxn>
                <a:cxn ang="0">
                  <a:pos x="68" y="10"/>
                </a:cxn>
                <a:cxn ang="0">
                  <a:pos x="63" y="6"/>
                </a:cxn>
                <a:cxn ang="0">
                  <a:pos x="58" y="4"/>
                </a:cxn>
              </a:cxnLst>
              <a:rect l="0" t="0" r="r" b="b"/>
              <a:pathLst>
                <a:path w="68" h="33">
                  <a:moveTo>
                    <a:pt x="58" y="4"/>
                  </a:moveTo>
                  <a:lnTo>
                    <a:pt x="54" y="2"/>
                  </a:lnTo>
                  <a:lnTo>
                    <a:pt x="50" y="1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1"/>
                  </a:lnTo>
                  <a:lnTo>
                    <a:pt x="32" y="2"/>
                  </a:lnTo>
                  <a:lnTo>
                    <a:pt x="28" y="3"/>
                  </a:lnTo>
                  <a:lnTo>
                    <a:pt x="23" y="6"/>
                  </a:lnTo>
                  <a:lnTo>
                    <a:pt x="17" y="9"/>
                  </a:lnTo>
                  <a:lnTo>
                    <a:pt x="9" y="16"/>
                  </a:lnTo>
                  <a:lnTo>
                    <a:pt x="3" y="21"/>
                  </a:lnTo>
                  <a:lnTo>
                    <a:pt x="0" y="24"/>
                  </a:lnTo>
                  <a:lnTo>
                    <a:pt x="19" y="22"/>
                  </a:lnTo>
                  <a:lnTo>
                    <a:pt x="33" y="21"/>
                  </a:lnTo>
                  <a:lnTo>
                    <a:pt x="27" y="22"/>
                  </a:lnTo>
                  <a:lnTo>
                    <a:pt x="19" y="22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12" y="29"/>
                  </a:lnTo>
                  <a:lnTo>
                    <a:pt x="17" y="30"/>
                  </a:lnTo>
                  <a:lnTo>
                    <a:pt x="22" y="31"/>
                  </a:lnTo>
                  <a:lnTo>
                    <a:pt x="27" y="32"/>
                  </a:lnTo>
                  <a:lnTo>
                    <a:pt x="32" y="33"/>
                  </a:lnTo>
                  <a:lnTo>
                    <a:pt x="38" y="33"/>
                  </a:lnTo>
                  <a:lnTo>
                    <a:pt x="43" y="32"/>
                  </a:lnTo>
                  <a:lnTo>
                    <a:pt x="48" y="31"/>
                  </a:lnTo>
                  <a:lnTo>
                    <a:pt x="53" y="29"/>
                  </a:lnTo>
                  <a:lnTo>
                    <a:pt x="56" y="27"/>
                  </a:lnTo>
                  <a:lnTo>
                    <a:pt x="58" y="26"/>
                  </a:lnTo>
                  <a:lnTo>
                    <a:pt x="62" y="22"/>
                  </a:lnTo>
                  <a:lnTo>
                    <a:pt x="65" y="17"/>
                  </a:lnTo>
                  <a:lnTo>
                    <a:pt x="67" y="13"/>
                  </a:lnTo>
                  <a:lnTo>
                    <a:pt x="68" y="10"/>
                  </a:lnTo>
                  <a:lnTo>
                    <a:pt x="63" y="6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3" name="Freeform 74"/>
            <p:cNvSpPr>
              <a:spLocks/>
            </p:cNvSpPr>
            <p:nvPr/>
          </p:nvSpPr>
          <p:spPr bwMode="auto">
            <a:xfrm>
              <a:off x="1128" y="1959"/>
              <a:ext cx="51" cy="32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46" y="1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1" y="1"/>
                </a:cxn>
                <a:cxn ang="0">
                  <a:pos x="26" y="3"/>
                </a:cxn>
                <a:cxn ang="0">
                  <a:pos x="22" y="5"/>
                </a:cxn>
                <a:cxn ang="0">
                  <a:pos x="18" y="8"/>
                </a:cxn>
                <a:cxn ang="0">
                  <a:pos x="15" y="11"/>
                </a:cxn>
                <a:cxn ang="0">
                  <a:pos x="12" y="14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0" y="31"/>
                </a:cxn>
                <a:cxn ang="0">
                  <a:pos x="20" y="25"/>
                </a:cxn>
                <a:cxn ang="0">
                  <a:pos x="1" y="32"/>
                </a:cxn>
                <a:cxn ang="0">
                  <a:pos x="5" y="32"/>
                </a:cxn>
                <a:cxn ang="0">
                  <a:pos x="12" y="31"/>
                </a:cxn>
                <a:cxn ang="0">
                  <a:pos x="20" y="30"/>
                </a:cxn>
                <a:cxn ang="0">
                  <a:pos x="28" y="28"/>
                </a:cxn>
                <a:cxn ang="0">
                  <a:pos x="32" y="27"/>
                </a:cxn>
                <a:cxn ang="0">
                  <a:pos x="37" y="25"/>
                </a:cxn>
                <a:cxn ang="0">
                  <a:pos x="40" y="23"/>
                </a:cxn>
                <a:cxn ang="0">
                  <a:pos x="44" y="20"/>
                </a:cxn>
                <a:cxn ang="0">
                  <a:pos x="46" y="16"/>
                </a:cxn>
                <a:cxn ang="0">
                  <a:pos x="49" y="12"/>
                </a:cxn>
                <a:cxn ang="0">
                  <a:pos x="50" y="10"/>
                </a:cxn>
                <a:cxn ang="0">
                  <a:pos x="50" y="8"/>
                </a:cxn>
                <a:cxn ang="0">
                  <a:pos x="51" y="2"/>
                </a:cxn>
              </a:cxnLst>
              <a:rect l="0" t="0" r="r" b="b"/>
              <a:pathLst>
                <a:path w="51" h="32">
                  <a:moveTo>
                    <a:pt x="51" y="2"/>
                  </a:moveTo>
                  <a:lnTo>
                    <a:pt x="46" y="1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6" y="3"/>
                  </a:lnTo>
                  <a:lnTo>
                    <a:pt x="22" y="5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0" y="31"/>
                  </a:lnTo>
                  <a:lnTo>
                    <a:pt x="20" y="25"/>
                  </a:lnTo>
                  <a:lnTo>
                    <a:pt x="1" y="32"/>
                  </a:lnTo>
                  <a:lnTo>
                    <a:pt x="5" y="32"/>
                  </a:lnTo>
                  <a:lnTo>
                    <a:pt x="12" y="31"/>
                  </a:lnTo>
                  <a:lnTo>
                    <a:pt x="20" y="30"/>
                  </a:lnTo>
                  <a:lnTo>
                    <a:pt x="28" y="28"/>
                  </a:lnTo>
                  <a:lnTo>
                    <a:pt x="32" y="27"/>
                  </a:lnTo>
                  <a:lnTo>
                    <a:pt x="37" y="25"/>
                  </a:lnTo>
                  <a:lnTo>
                    <a:pt x="40" y="23"/>
                  </a:lnTo>
                  <a:lnTo>
                    <a:pt x="44" y="20"/>
                  </a:lnTo>
                  <a:lnTo>
                    <a:pt x="46" y="16"/>
                  </a:lnTo>
                  <a:lnTo>
                    <a:pt x="49" y="12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51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4" name="Freeform 75"/>
            <p:cNvSpPr>
              <a:spLocks/>
            </p:cNvSpPr>
            <p:nvPr/>
          </p:nvSpPr>
          <p:spPr bwMode="auto">
            <a:xfrm>
              <a:off x="1132" y="2001"/>
              <a:ext cx="17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7" y="4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0" y="4"/>
                </a:cxn>
              </a:cxnLst>
              <a:rect l="0" t="0" r="r" b="b"/>
              <a:pathLst>
                <a:path w="17" h="4">
                  <a:moveTo>
                    <a:pt x="0" y="4"/>
                  </a:moveTo>
                  <a:lnTo>
                    <a:pt x="17" y="4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5" name="Freeform 76"/>
            <p:cNvSpPr>
              <a:spLocks/>
            </p:cNvSpPr>
            <p:nvPr/>
          </p:nvSpPr>
          <p:spPr bwMode="auto">
            <a:xfrm>
              <a:off x="994" y="1990"/>
              <a:ext cx="135" cy="68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23" y="3"/>
                </a:cxn>
                <a:cxn ang="0">
                  <a:pos x="112" y="7"/>
                </a:cxn>
                <a:cxn ang="0">
                  <a:pos x="91" y="15"/>
                </a:cxn>
                <a:cxn ang="0">
                  <a:pos x="75" y="23"/>
                </a:cxn>
                <a:cxn ang="0">
                  <a:pos x="60" y="30"/>
                </a:cxn>
                <a:cxn ang="0">
                  <a:pos x="46" y="38"/>
                </a:cxn>
                <a:cxn ang="0">
                  <a:pos x="33" y="46"/>
                </a:cxn>
                <a:cxn ang="0">
                  <a:pos x="15" y="57"/>
                </a:cxn>
                <a:cxn ang="0">
                  <a:pos x="0" y="68"/>
                </a:cxn>
                <a:cxn ang="0">
                  <a:pos x="10" y="68"/>
                </a:cxn>
                <a:cxn ang="0">
                  <a:pos x="22" y="59"/>
                </a:cxn>
                <a:cxn ang="0">
                  <a:pos x="36" y="49"/>
                </a:cxn>
                <a:cxn ang="0">
                  <a:pos x="48" y="48"/>
                </a:cxn>
                <a:cxn ang="0">
                  <a:pos x="64" y="46"/>
                </a:cxn>
                <a:cxn ang="0">
                  <a:pos x="84" y="42"/>
                </a:cxn>
                <a:cxn ang="0">
                  <a:pos x="94" y="40"/>
                </a:cxn>
                <a:cxn ang="0">
                  <a:pos x="105" y="37"/>
                </a:cxn>
                <a:cxn ang="0">
                  <a:pos x="106" y="36"/>
                </a:cxn>
                <a:cxn ang="0">
                  <a:pos x="88" y="40"/>
                </a:cxn>
                <a:cxn ang="0">
                  <a:pos x="70" y="43"/>
                </a:cxn>
                <a:cxn ang="0">
                  <a:pos x="54" y="45"/>
                </a:cxn>
                <a:cxn ang="0">
                  <a:pos x="42" y="46"/>
                </a:cxn>
                <a:cxn ang="0">
                  <a:pos x="54" y="38"/>
                </a:cxn>
                <a:cxn ang="0">
                  <a:pos x="68" y="30"/>
                </a:cxn>
                <a:cxn ang="0">
                  <a:pos x="82" y="22"/>
                </a:cxn>
                <a:cxn ang="0">
                  <a:pos x="97" y="15"/>
                </a:cxn>
                <a:cxn ang="0">
                  <a:pos x="96" y="15"/>
                </a:cxn>
                <a:cxn ang="0">
                  <a:pos x="97" y="15"/>
                </a:cxn>
                <a:cxn ang="0">
                  <a:pos x="115" y="8"/>
                </a:cxn>
                <a:cxn ang="0">
                  <a:pos x="135" y="1"/>
                </a:cxn>
                <a:cxn ang="0">
                  <a:pos x="133" y="1"/>
                </a:cxn>
                <a:cxn ang="0">
                  <a:pos x="134" y="0"/>
                </a:cxn>
              </a:cxnLst>
              <a:rect l="0" t="0" r="r" b="b"/>
              <a:pathLst>
                <a:path w="135" h="68">
                  <a:moveTo>
                    <a:pt x="134" y="0"/>
                  </a:moveTo>
                  <a:lnTo>
                    <a:pt x="123" y="3"/>
                  </a:lnTo>
                  <a:lnTo>
                    <a:pt x="112" y="7"/>
                  </a:lnTo>
                  <a:lnTo>
                    <a:pt x="91" y="15"/>
                  </a:lnTo>
                  <a:lnTo>
                    <a:pt x="75" y="23"/>
                  </a:lnTo>
                  <a:lnTo>
                    <a:pt x="60" y="30"/>
                  </a:lnTo>
                  <a:lnTo>
                    <a:pt x="46" y="38"/>
                  </a:lnTo>
                  <a:lnTo>
                    <a:pt x="33" y="46"/>
                  </a:lnTo>
                  <a:lnTo>
                    <a:pt x="15" y="57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22" y="59"/>
                  </a:lnTo>
                  <a:lnTo>
                    <a:pt x="36" y="49"/>
                  </a:lnTo>
                  <a:lnTo>
                    <a:pt x="48" y="48"/>
                  </a:lnTo>
                  <a:lnTo>
                    <a:pt x="64" y="46"/>
                  </a:lnTo>
                  <a:lnTo>
                    <a:pt x="84" y="42"/>
                  </a:lnTo>
                  <a:lnTo>
                    <a:pt x="94" y="40"/>
                  </a:lnTo>
                  <a:lnTo>
                    <a:pt x="105" y="37"/>
                  </a:lnTo>
                  <a:lnTo>
                    <a:pt x="106" y="36"/>
                  </a:lnTo>
                  <a:lnTo>
                    <a:pt x="88" y="40"/>
                  </a:lnTo>
                  <a:lnTo>
                    <a:pt x="70" y="43"/>
                  </a:lnTo>
                  <a:lnTo>
                    <a:pt x="54" y="45"/>
                  </a:lnTo>
                  <a:lnTo>
                    <a:pt x="42" y="46"/>
                  </a:lnTo>
                  <a:lnTo>
                    <a:pt x="54" y="38"/>
                  </a:lnTo>
                  <a:lnTo>
                    <a:pt x="68" y="30"/>
                  </a:lnTo>
                  <a:lnTo>
                    <a:pt x="82" y="22"/>
                  </a:lnTo>
                  <a:lnTo>
                    <a:pt x="97" y="15"/>
                  </a:lnTo>
                  <a:lnTo>
                    <a:pt x="96" y="15"/>
                  </a:lnTo>
                  <a:lnTo>
                    <a:pt x="97" y="15"/>
                  </a:lnTo>
                  <a:lnTo>
                    <a:pt x="115" y="8"/>
                  </a:lnTo>
                  <a:lnTo>
                    <a:pt x="135" y="1"/>
                  </a:lnTo>
                  <a:lnTo>
                    <a:pt x="133" y="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6" name="Freeform 77"/>
            <p:cNvSpPr>
              <a:spLocks/>
            </p:cNvSpPr>
            <p:nvPr/>
          </p:nvSpPr>
          <p:spPr bwMode="auto">
            <a:xfrm>
              <a:off x="1185" y="1986"/>
              <a:ext cx="31" cy="19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17" y="2"/>
                </a:cxn>
                <a:cxn ang="0">
                  <a:pos x="13" y="3"/>
                </a:cxn>
                <a:cxn ang="0">
                  <a:pos x="10" y="5"/>
                </a:cxn>
                <a:cxn ang="0">
                  <a:pos x="7" y="8"/>
                </a:cxn>
                <a:cxn ang="0">
                  <a:pos x="4" y="10"/>
                </a:cxn>
                <a:cxn ang="0">
                  <a:pos x="2" y="13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23" y="19"/>
                </a:cxn>
                <a:cxn ang="0">
                  <a:pos x="26" y="15"/>
                </a:cxn>
                <a:cxn ang="0">
                  <a:pos x="29" y="11"/>
                </a:cxn>
                <a:cxn ang="0">
                  <a:pos x="30" y="8"/>
                </a:cxn>
                <a:cxn ang="0">
                  <a:pos x="31" y="5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9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1"/>
                </a:cxn>
              </a:cxnLst>
              <a:rect l="0" t="0" r="r" b="b"/>
              <a:pathLst>
                <a:path w="31" h="19">
                  <a:moveTo>
                    <a:pt x="21" y="1"/>
                  </a:moveTo>
                  <a:lnTo>
                    <a:pt x="17" y="2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7" y="8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23" y="19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7" name="Freeform 78"/>
            <p:cNvSpPr>
              <a:spLocks/>
            </p:cNvSpPr>
            <p:nvPr/>
          </p:nvSpPr>
          <p:spPr bwMode="auto">
            <a:xfrm>
              <a:off x="705" y="1888"/>
              <a:ext cx="97" cy="117"/>
            </a:xfrm>
            <a:custGeom>
              <a:avLst/>
              <a:gdLst/>
              <a:ahLst/>
              <a:cxnLst>
                <a:cxn ang="0">
                  <a:pos x="58" y="53"/>
                </a:cxn>
                <a:cxn ang="0">
                  <a:pos x="48" y="40"/>
                </a:cxn>
                <a:cxn ang="0">
                  <a:pos x="37" y="26"/>
                </a:cxn>
                <a:cxn ang="0">
                  <a:pos x="26" y="13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6" y="7"/>
                </a:cxn>
                <a:cxn ang="0">
                  <a:pos x="12" y="13"/>
                </a:cxn>
                <a:cxn ang="0">
                  <a:pos x="24" y="26"/>
                </a:cxn>
                <a:cxn ang="0">
                  <a:pos x="35" y="40"/>
                </a:cxn>
                <a:cxn ang="0">
                  <a:pos x="45" y="54"/>
                </a:cxn>
                <a:cxn ang="0">
                  <a:pos x="55" y="69"/>
                </a:cxn>
                <a:cxn ang="0">
                  <a:pos x="60" y="77"/>
                </a:cxn>
                <a:cxn ang="0">
                  <a:pos x="65" y="85"/>
                </a:cxn>
                <a:cxn ang="0">
                  <a:pos x="74" y="101"/>
                </a:cxn>
                <a:cxn ang="0">
                  <a:pos x="83" y="117"/>
                </a:cxn>
                <a:cxn ang="0">
                  <a:pos x="97" y="117"/>
                </a:cxn>
                <a:cxn ang="0">
                  <a:pos x="88" y="101"/>
                </a:cxn>
                <a:cxn ang="0">
                  <a:pos x="79" y="85"/>
                </a:cxn>
                <a:cxn ang="0">
                  <a:pos x="69" y="69"/>
                </a:cxn>
                <a:cxn ang="0">
                  <a:pos x="58" y="53"/>
                </a:cxn>
              </a:cxnLst>
              <a:rect l="0" t="0" r="r" b="b"/>
              <a:pathLst>
                <a:path w="97" h="117">
                  <a:moveTo>
                    <a:pt x="58" y="53"/>
                  </a:moveTo>
                  <a:lnTo>
                    <a:pt x="48" y="40"/>
                  </a:lnTo>
                  <a:lnTo>
                    <a:pt x="37" y="26"/>
                  </a:lnTo>
                  <a:lnTo>
                    <a:pt x="26" y="1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6" y="7"/>
                  </a:lnTo>
                  <a:lnTo>
                    <a:pt x="12" y="13"/>
                  </a:lnTo>
                  <a:lnTo>
                    <a:pt x="24" y="26"/>
                  </a:lnTo>
                  <a:lnTo>
                    <a:pt x="35" y="40"/>
                  </a:lnTo>
                  <a:lnTo>
                    <a:pt x="45" y="54"/>
                  </a:lnTo>
                  <a:lnTo>
                    <a:pt x="55" y="69"/>
                  </a:lnTo>
                  <a:lnTo>
                    <a:pt x="60" y="77"/>
                  </a:lnTo>
                  <a:lnTo>
                    <a:pt x="65" y="85"/>
                  </a:lnTo>
                  <a:lnTo>
                    <a:pt x="74" y="101"/>
                  </a:lnTo>
                  <a:lnTo>
                    <a:pt x="83" y="117"/>
                  </a:lnTo>
                  <a:lnTo>
                    <a:pt x="97" y="117"/>
                  </a:lnTo>
                  <a:lnTo>
                    <a:pt x="88" y="101"/>
                  </a:lnTo>
                  <a:lnTo>
                    <a:pt x="79" y="85"/>
                  </a:lnTo>
                  <a:lnTo>
                    <a:pt x="69" y="69"/>
                  </a:lnTo>
                  <a:lnTo>
                    <a:pt x="58" y="5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8" name="Freeform 79"/>
            <p:cNvSpPr>
              <a:spLocks/>
            </p:cNvSpPr>
            <p:nvPr/>
          </p:nvSpPr>
          <p:spPr bwMode="auto">
            <a:xfrm>
              <a:off x="497" y="1846"/>
              <a:ext cx="57" cy="87"/>
            </a:xfrm>
            <a:custGeom>
              <a:avLst/>
              <a:gdLst/>
              <a:ahLst/>
              <a:cxnLst>
                <a:cxn ang="0">
                  <a:pos x="17" y="87"/>
                </a:cxn>
                <a:cxn ang="0">
                  <a:pos x="19" y="87"/>
                </a:cxn>
                <a:cxn ang="0">
                  <a:pos x="24" y="86"/>
                </a:cxn>
                <a:cxn ang="0">
                  <a:pos x="31" y="85"/>
                </a:cxn>
                <a:cxn ang="0">
                  <a:pos x="39" y="83"/>
                </a:cxn>
                <a:cxn ang="0">
                  <a:pos x="43" y="81"/>
                </a:cxn>
                <a:cxn ang="0">
                  <a:pos x="46" y="79"/>
                </a:cxn>
                <a:cxn ang="0">
                  <a:pos x="48" y="78"/>
                </a:cxn>
                <a:cxn ang="0">
                  <a:pos x="49" y="76"/>
                </a:cxn>
                <a:cxn ang="0">
                  <a:pos x="52" y="73"/>
                </a:cxn>
                <a:cxn ang="0">
                  <a:pos x="53" y="71"/>
                </a:cxn>
                <a:cxn ang="0">
                  <a:pos x="54" y="68"/>
                </a:cxn>
                <a:cxn ang="0">
                  <a:pos x="55" y="63"/>
                </a:cxn>
                <a:cxn ang="0">
                  <a:pos x="55" y="58"/>
                </a:cxn>
                <a:cxn ang="0">
                  <a:pos x="54" y="54"/>
                </a:cxn>
                <a:cxn ang="0">
                  <a:pos x="54" y="51"/>
                </a:cxn>
                <a:cxn ang="0">
                  <a:pos x="52" y="42"/>
                </a:cxn>
                <a:cxn ang="0">
                  <a:pos x="50" y="32"/>
                </a:cxn>
                <a:cxn ang="0">
                  <a:pos x="50" y="23"/>
                </a:cxn>
                <a:cxn ang="0">
                  <a:pos x="50" y="19"/>
                </a:cxn>
                <a:cxn ang="0">
                  <a:pos x="51" y="15"/>
                </a:cxn>
                <a:cxn ang="0">
                  <a:pos x="52" y="10"/>
                </a:cxn>
                <a:cxn ang="0">
                  <a:pos x="54" y="5"/>
                </a:cxn>
                <a:cxn ang="0">
                  <a:pos x="55" y="3"/>
                </a:cxn>
                <a:cxn ang="0">
                  <a:pos x="57" y="0"/>
                </a:cxn>
                <a:cxn ang="0">
                  <a:pos x="51" y="4"/>
                </a:cxn>
                <a:cxn ang="0">
                  <a:pos x="37" y="13"/>
                </a:cxn>
                <a:cxn ang="0">
                  <a:pos x="29" y="19"/>
                </a:cxn>
                <a:cxn ang="0">
                  <a:pos x="21" y="26"/>
                </a:cxn>
                <a:cxn ang="0">
                  <a:pos x="13" y="34"/>
                </a:cxn>
                <a:cxn ang="0">
                  <a:pos x="10" y="38"/>
                </a:cxn>
                <a:cxn ang="0">
                  <a:pos x="7" y="42"/>
                </a:cxn>
                <a:cxn ang="0">
                  <a:pos x="39" y="42"/>
                </a:cxn>
                <a:cxn ang="0">
                  <a:pos x="7" y="42"/>
                </a:cxn>
                <a:cxn ang="0">
                  <a:pos x="4" y="48"/>
                </a:cxn>
                <a:cxn ang="0">
                  <a:pos x="2" y="53"/>
                </a:cxn>
                <a:cxn ang="0">
                  <a:pos x="1" y="56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1" y="65"/>
                </a:cxn>
                <a:cxn ang="0">
                  <a:pos x="2" y="70"/>
                </a:cxn>
                <a:cxn ang="0">
                  <a:pos x="5" y="76"/>
                </a:cxn>
                <a:cxn ang="0">
                  <a:pos x="10" y="81"/>
                </a:cxn>
                <a:cxn ang="0">
                  <a:pos x="17" y="87"/>
                </a:cxn>
              </a:cxnLst>
              <a:rect l="0" t="0" r="r" b="b"/>
              <a:pathLst>
                <a:path w="57" h="87">
                  <a:moveTo>
                    <a:pt x="17" y="87"/>
                  </a:moveTo>
                  <a:lnTo>
                    <a:pt x="19" y="87"/>
                  </a:lnTo>
                  <a:lnTo>
                    <a:pt x="24" y="86"/>
                  </a:lnTo>
                  <a:lnTo>
                    <a:pt x="31" y="85"/>
                  </a:lnTo>
                  <a:lnTo>
                    <a:pt x="39" y="83"/>
                  </a:lnTo>
                  <a:lnTo>
                    <a:pt x="43" y="81"/>
                  </a:lnTo>
                  <a:lnTo>
                    <a:pt x="46" y="79"/>
                  </a:lnTo>
                  <a:lnTo>
                    <a:pt x="48" y="78"/>
                  </a:lnTo>
                  <a:lnTo>
                    <a:pt x="49" y="76"/>
                  </a:lnTo>
                  <a:lnTo>
                    <a:pt x="52" y="73"/>
                  </a:lnTo>
                  <a:lnTo>
                    <a:pt x="53" y="71"/>
                  </a:lnTo>
                  <a:lnTo>
                    <a:pt x="54" y="68"/>
                  </a:lnTo>
                  <a:lnTo>
                    <a:pt x="55" y="63"/>
                  </a:lnTo>
                  <a:lnTo>
                    <a:pt x="55" y="58"/>
                  </a:lnTo>
                  <a:lnTo>
                    <a:pt x="54" y="54"/>
                  </a:lnTo>
                  <a:lnTo>
                    <a:pt x="54" y="51"/>
                  </a:lnTo>
                  <a:lnTo>
                    <a:pt x="52" y="42"/>
                  </a:lnTo>
                  <a:lnTo>
                    <a:pt x="50" y="32"/>
                  </a:lnTo>
                  <a:lnTo>
                    <a:pt x="50" y="23"/>
                  </a:lnTo>
                  <a:lnTo>
                    <a:pt x="50" y="19"/>
                  </a:lnTo>
                  <a:lnTo>
                    <a:pt x="51" y="15"/>
                  </a:lnTo>
                  <a:lnTo>
                    <a:pt x="52" y="10"/>
                  </a:lnTo>
                  <a:lnTo>
                    <a:pt x="54" y="5"/>
                  </a:lnTo>
                  <a:lnTo>
                    <a:pt x="55" y="3"/>
                  </a:lnTo>
                  <a:lnTo>
                    <a:pt x="57" y="0"/>
                  </a:lnTo>
                  <a:lnTo>
                    <a:pt x="51" y="4"/>
                  </a:lnTo>
                  <a:lnTo>
                    <a:pt x="37" y="13"/>
                  </a:lnTo>
                  <a:lnTo>
                    <a:pt x="29" y="19"/>
                  </a:lnTo>
                  <a:lnTo>
                    <a:pt x="21" y="26"/>
                  </a:lnTo>
                  <a:lnTo>
                    <a:pt x="13" y="34"/>
                  </a:lnTo>
                  <a:lnTo>
                    <a:pt x="10" y="38"/>
                  </a:lnTo>
                  <a:lnTo>
                    <a:pt x="7" y="42"/>
                  </a:lnTo>
                  <a:lnTo>
                    <a:pt x="39" y="42"/>
                  </a:lnTo>
                  <a:lnTo>
                    <a:pt x="7" y="42"/>
                  </a:lnTo>
                  <a:lnTo>
                    <a:pt x="4" y="48"/>
                  </a:lnTo>
                  <a:lnTo>
                    <a:pt x="2" y="53"/>
                  </a:lnTo>
                  <a:lnTo>
                    <a:pt x="1" y="56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5"/>
                  </a:lnTo>
                  <a:lnTo>
                    <a:pt x="2" y="70"/>
                  </a:lnTo>
                  <a:lnTo>
                    <a:pt x="5" y="76"/>
                  </a:lnTo>
                  <a:lnTo>
                    <a:pt x="10" y="81"/>
                  </a:lnTo>
                  <a:lnTo>
                    <a:pt x="17" y="8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auto">
            <a:xfrm>
              <a:off x="1149" y="1877"/>
              <a:ext cx="16" cy="21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16" y="11"/>
                </a:cxn>
                <a:cxn ang="0">
                  <a:pos x="16" y="5"/>
                </a:cxn>
                <a:cxn ang="0">
                  <a:pos x="13" y="0"/>
                </a:cxn>
                <a:cxn ang="0">
                  <a:pos x="4" y="11"/>
                </a:cxn>
                <a:cxn ang="0">
                  <a:pos x="0" y="17"/>
                </a:cxn>
                <a:cxn ang="0">
                  <a:pos x="12" y="20"/>
                </a:cxn>
                <a:cxn ang="0">
                  <a:pos x="14" y="21"/>
                </a:cxn>
                <a:cxn ang="0">
                  <a:pos x="16" y="11"/>
                </a:cxn>
                <a:cxn ang="0">
                  <a:pos x="10" y="11"/>
                </a:cxn>
              </a:cxnLst>
              <a:rect l="0" t="0" r="r" b="b"/>
              <a:pathLst>
                <a:path w="16" h="21">
                  <a:moveTo>
                    <a:pt x="10" y="11"/>
                  </a:moveTo>
                  <a:lnTo>
                    <a:pt x="16" y="11"/>
                  </a:lnTo>
                  <a:lnTo>
                    <a:pt x="16" y="5"/>
                  </a:lnTo>
                  <a:lnTo>
                    <a:pt x="13" y="0"/>
                  </a:lnTo>
                  <a:lnTo>
                    <a:pt x="4" y="11"/>
                  </a:lnTo>
                  <a:lnTo>
                    <a:pt x="0" y="17"/>
                  </a:lnTo>
                  <a:lnTo>
                    <a:pt x="12" y="20"/>
                  </a:lnTo>
                  <a:lnTo>
                    <a:pt x="14" y="21"/>
                  </a:lnTo>
                  <a:lnTo>
                    <a:pt x="16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0" name="Freeform 81"/>
            <p:cNvSpPr>
              <a:spLocks/>
            </p:cNvSpPr>
            <p:nvPr/>
          </p:nvSpPr>
          <p:spPr bwMode="auto">
            <a:xfrm>
              <a:off x="799" y="1744"/>
              <a:ext cx="178" cy="314"/>
            </a:xfrm>
            <a:custGeom>
              <a:avLst/>
              <a:gdLst/>
              <a:ahLst/>
              <a:cxnLst>
                <a:cxn ang="0">
                  <a:pos x="26" y="213"/>
                </a:cxn>
                <a:cxn ang="0">
                  <a:pos x="36" y="245"/>
                </a:cxn>
                <a:cxn ang="0">
                  <a:pos x="46" y="288"/>
                </a:cxn>
                <a:cxn ang="0">
                  <a:pos x="51" y="314"/>
                </a:cxn>
                <a:cxn ang="0">
                  <a:pos x="100" y="302"/>
                </a:cxn>
                <a:cxn ang="0">
                  <a:pos x="102" y="276"/>
                </a:cxn>
                <a:cxn ang="0">
                  <a:pos x="104" y="261"/>
                </a:cxn>
                <a:cxn ang="0">
                  <a:pos x="104" y="261"/>
                </a:cxn>
                <a:cxn ang="0">
                  <a:pos x="109" y="243"/>
                </a:cxn>
                <a:cxn ang="0">
                  <a:pos x="112" y="231"/>
                </a:cxn>
                <a:cxn ang="0">
                  <a:pos x="117" y="223"/>
                </a:cxn>
                <a:cxn ang="0">
                  <a:pos x="130" y="198"/>
                </a:cxn>
                <a:cxn ang="0">
                  <a:pos x="130" y="198"/>
                </a:cxn>
                <a:cxn ang="0">
                  <a:pos x="140" y="184"/>
                </a:cxn>
                <a:cxn ang="0">
                  <a:pos x="164" y="157"/>
                </a:cxn>
                <a:cxn ang="0">
                  <a:pos x="178" y="144"/>
                </a:cxn>
                <a:cxn ang="0">
                  <a:pos x="156" y="153"/>
                </a:cxn>
                <a:cxn ang="0">
                  <a:pos x="147" y="162"/>
                </a:cxn>
                <a:cxn ang="0">
                  <a:pos x="131" y="179"/>
                </a:cxn>
                <a:cxn ang="0">
                  <a:pos x="114" y="144"/>
                </a:cxn>
                <a:cxn ang="0">
                  <a:pos x="109" y="127"/>
                </a:cxn>
                <a:cxn ang="0">
                  <a:pos x="107" y="115"/>
                </a:cxn>
                <a:cxn ang="0">
                  <a:pos x="105" y="91"/>
                </a:cxn>
                <a:cxn ang="0">
                  <a:pos x="101" y="103"/>
                </a:cxn>
                <a:cxn ang="0">
                  <a:pos x="94" y="91"/>
                </a:cxn>
                <a:cxn ang="0">
                  <a:pos x="94" y="91"/>
                </a:cxn>
                <a:cxn ang="0">
                  <a:pos x="85" y="60"/>
                </a:cxn>
                <a:cxn ang="0">
                  <a:pos x="78" y="28"/>
                </a:cxn>
                <a:cxn ang="0">
                  <a:pos x="75" y="0"/>
                </a:cxn>
                <a:cxn ang="0">
                  <a:pos x="63" y="0"/>
                </a:cxn>
                <a:cxn ang="0">
                  <a:pos x="67" y="28"/>
                </a:cxn>
                <a:cxn ang="0">
                  <a:pos x="73" y="60"/>
                </a:cxn>
                <a:cxn ang="0">
                  <a:pos x="86" y="106"/>
                </a:cxn>
                <a:cxn ang="0">
                  <a:pos x="100" y="144"/>
                </a:cxn>
                <a:cxn ang="0">
                  <a:pos x="112" y="173"/>
                </a:cxn>
                <a:cxn ang="0">
                  <a:pos x="118" y="198"/>
                </a:cxn>
                <a:cxn ang="0">
                  <a:pos x="100" y="230"/>
                </a:cxn>
                <a:cxn ang="0">
                  <a:pos x="94" y="246"/>
                </a:cxn>
                <a:cxn ang="0">
                  <a:pos x="89" y="261"/>
                </a:cxn>
                <a:cxn ang="0">
                  <a:pos x="83" y="290"/>
                </a:cxn>
                <a:cxn ang="0">
                  <a:pos x="78" y="280"/>
                </a:cxn>
                <a:cxn ang="0">
                  <a:pos x="67" y="243"/>
                </a:cxn>
                <a:cxn ang="0">
                  <a:pos x="59" y="227"/>
                </a:cxn>
                <a:cxn ang="0">
                  <a:pos x="58" y="220"/>
                </a:cxn>
                <a:cxn ang="0">
                  <a:pos x="35" y="198"/>
                </a:cxn>
                <a:cxn ang="0">
                  <a:pos x="39" y="173"/>
                </a:cxn>
                <a:cxn ang="0">
                  <a:pos x="25" y="144"/>
                </a:cxn>
                <a:cxn ang="0">
                  <a:pos x="10" y="171"/>
                </a:cxn>
              </a:cxnLst>
              <a:rect l="0" t="0" r="r" b="b"/>
              <a:pathLst>
                <a:path w="178" h="314">
                  <a:moveTo>
                    <a:pt x="20" y="198"/>
                  </a:moveTo>
                  <a:lnTo>
                    <a:pt x="26" y="213"/>
                  </a:lnTo>
                  <a:lnTo>
                    <a:pt x="31" y="229"/>
                  </a:lnTo>
                  <a:lnTo>
                    <a:pt x="36" y="245"/>
                  </a:lnTo>
                  <a:lnTo>
                    <a:pt x="40" y="261"/>
                  </a:lnTo>
                  <a:lnTo>
                    <a:pt x="46" y="288"/>
                  </a:lnTo>
                  <a:lnTo>
                    <a:pt x="49" y="301"/>
                  </a:lnTo>
                  <a:lnTo>
                    <a:pt x="51" y="314"/>
                  </a:lnTo>
                  <a:lnTo>
                    <a:pt x="101" y="314"/>
                  </a:lnTo>
                  <a:lnTo>
                    <a:pt x="100" y="302"/>
                  </a:lnTo>
                  <a:lnTo>
                    <a:pt x="101" y="289"/>
                  </a:lnTo>
                  <a:lnTo>
                    <a:pt x="102" y="276"/>
                  </a:lnTo>
                  <a:lnTo>
                    <a:pt x="103" y="268"/>
                  </a:lnTo>
                  <a:lnTo>
                    <a:pt x="104" y="261"/>
                  </a:lnTo>
                  <a:lnTo>
                    <a:pt x="97" y="261"/>
                  </a:lnTo>
                  <a:lnTo>
                    <a:pt x="104" y="261"/>
                  </a:lnTo>
                  <a:lnTo>
                    <a:pt x="107" y="252"/>
                  </a:lnTo>
                  <a:lnTo>
                    <a:pt x="109" y="243"/>
                  </a:lnTo>
                  <a:lnTo>
                    <a:pt x="110" y="237"/>
                  </a:lnTo>
                  <a:lnTo>
                    <a:pt x="112" y="231"/>
                  </a:lnTo>
                  <a:lnTo>
                    <a:pt x="114" y="227"/>
                  </a:lnTo>
                  <a:lnTo>
                    <a:pt x="117" y="223"/>
                  </a:lnTo>
                  <a:lnTo>
                    <a:pt x="123" y="210"/>
                  </a:lnTo>
                  <a:lnTo>
                    <a:pt x="130" y="198"/>
                  </a:lnTo>
                  <a:lnTo>
                    <a:pt x="122" y="198"/>
                  </a:lnTo>
                  <a:lnTo>
                    <a:pt x="130" y="198"/>
                  </a:lnTo>
                  <a:lnTo>
                    <a:pt x="135" y="191"/>
                  </a:lnTo>
                  <a:lnTo>
                    <a:pt x="140" y="184"/>
                  </a:lnTo>
                  <a:lnTo>
                    <a:pt x="151" y="171"/>
                  </a:lnTo>
                  <a:lnTo>
                    <a:pt x="164" y="157"/>
                  </a:lnTo>
                  <a:lnTo>
                    <a:pt x="171" y="151"/>
                  </a:lnTo>
                  <a:lnTo>
                    <a:pt x="178" y="144"/>
                  </a:lnTo>
                  <a:lnTo>
                    <a:pt x="166" y="144"/>
                  </a:lnTo>
                  <a:lnTo>
                    <a:pt x="156" y="153"/>
                  </a:lnTo>
                  <a:lnTo>
                    <a:pt x="152" y="157"/>
                  </a:lnTo>
                  <a:lnTo>
                    <a:pt x="147" y="162"/>
                  </a:lnTo>
                  <a:lnTo>
                    <a:pt x="139" y="170"/>
                  </a:lnTo>
                  <a:lnTo>
                    <a:pt x="131" y="179"/>
                  </a:lnTo>
                  <a:lnTo>
                    <a:pt x="124" y="165"/>
                  </a:lnTo>
                  <a:lnTo>
                    <a:pt x="114" y="144"/>
                  </a:lnTo>
                  <a:lnTo>
                    <a:pt x="111" y="138"/>
                  </a:lnTo>
                  <a:lnTo>
                    <a:pt x="109" y="127"/>
                  </a:lnTo>
                  <a:lnTo>
                    <a:pt x="108" y="121"/>
                  </a:lnTo>
                  <a:lnTo>
                    <a:pt x="107" y="115"/>
                  </a:lnTo>
                  <a:lnTo>
                    <a:pt x="106" y="103"/>
                  </a:lnTo>
                  <a:lnTo>
                    <a:pt x="105" y="91"/>
                  </a:lnTo>
                  <a:lnTo>
                    <a:pt x="101" y="91"/>
                  </a:lnTo>
                  <a:lnTo>
                    <a:pt x="101" y="103"/>
                  </a:lnTo>
                  <a:lnTo>
                    <a:pt x="102" y="116"/>
                  </a:lnTo>
                  <a:lnTo>
                    <a:pt x="94" y="91"/>
                  </a:lnTo>
                  <a:lnTo>
                    <a:pt x="84" y="91"/>
                  </a:lnTo>
                  <a:lnTo>
                    <a:pt x="94" y="91"/>
                  </a:lnTo>
                  <a:lnTo>
                    <a:pt x="89" y="76"/>
                  </a:lnTo>
                  <a:lnTo>
                    <a:pt x="85" y="60"/>
                  </a:lnTo>
                  <a:lnTo>
                    <a:pt x="81" y="44"/>
                  </a:lnTo>
                  <a:lnTo>
                    <a:pt x="78" y="28"/>
                  </a:lnTo>
                  <a:lnTo>
                    <a:pt x="76" y="14"/>
                  </a:lnTo>
                  <a:lnTo>
                    <a:pt x="75" y="0"/>
                  </a:lnTo>
                  <a:lnTo>
                    <a:pt x="71" y="2"/>
                  </a:lnTo>
                  <a:lnTo>
                    <a:pt x="63" y="0"/>
                  </a:lnTo>
                  <a:lnTo>
                    <a:pt x="65" y="14"/>
                  </a:lnTo>
                  <a:lnTo>
                    <a:pt x="67" y="28"/>
                  </a:lnTo>
                  <a:lnTo>
                    <a:pt x="70" y="44"/>
                  </a:lnTo>
                  <a:lnTo>
                    <a:pt x="73" y="60"/>
                  </a:lnTo>
                  <a:lnTo>
                    <a:pt x="81" y="91"/>
                  </a:lnTo>
                  <a:lnTo>
                    <a:pt x="86" y="106"/>
                  </a:lnTo>
                  <a:lnTo>
                    <a:pt x="90" y="119"/>
                  </a:lnTo>
                  <a:lnTo>
                    <a:pt x="100" y="144"/>
                  </a:lnTo>
                  <a:lnTo>
                    <a:pt x="106" y="160"/>
                  </a:lnTo>
                  <a:lnTo>
                    <a:pt x="112" y="173"/>
                  </a:lnTo>
                  <a:lnTo>
                    <a:pt x="122" y="192"/>
                  </a:lnTo>
                  <a:lnTo>
                    <a:pt x="118" y="198"/>
                  </a:lnTo>
                  <a:lnTo>
                    <a:pt x="108" y="214"/>
                  </a:lnTo>
                  <a:lnTo>
                    <a:pt x="100" y="230"/>
                  </a:lnTo>
                  <a:lnTo>
                    <a:pt x="97" y="238"/>
                  </a:lnTo>
                  <a:lnTo>
                    <a:pt x="94" y="246"/>
                  </a:lnTo>
                  <a:lnTo>
                    <a:pt x="91" y="254"/>
                  </a:lnTo>
                  <a:lnTo>
                    <a:pt x="89" y="261"/>
                  </a:lnTo>
                  <a:lnTo>
                    <a:pt x="84" y="280"/>
                  </a:lnTo>
                  <a:lnTo>
                    <a:pt x="83" y="290"/>
                  </a:lnTo>
                  <a:lnTo>
                    <a:pt x="82" y="298"/>
                  </a:lnTo>
                  <a:lnTo>
                    <a:pt x="78" y="280"/>
                  </a:lnTo>
                  <a:lnTo>
                    <a:pt x="73" y="261"/>
                  </a:lnTo>
                  <a:lnTo>
                    <a:pt x="67" y="243"/>
                  </a:lnTo>
                  <a:lnTo>
                    <a:pt x="60" y="225"/>
                  </a:lnTo>
                  <a:lnTo>
                    <a:pt x="59" y="227"/>
                  </a:lnTo>
                  <a:lnTo>
                    <a:pt x="59" y="224"/>
                  </a:lnTo>
                  <a:lnTo>
                    <a:pt x="58" y="220"/>
                  </a:lnTo>
                  <a:lnTo>
                    <a:pt x="50" y="198"/>
                  </a:lnTo>
                  <a:lnTo>
                    <a:pt x="35" y="198"/>
                  </a:lnTo>
                  <a:lnTo>
                    <a:pt x="50" y="198"/>
                  </a:lnTo>
                  <a:lnTo>
                    <a:pt x="39" y="173"/>
                  </a:lnTo>
                  <a:lnTo>
                    <a:pt x="28" y="150"/>
                  </a:lnTo>
                  <a:lnTo>
                    <a:pt x="25" y="144"/>
                  </a:lnTo>
                  <a:lnTo>
                    <a:pt x="0" y="144"/>
                  </a:lnTo>
                  <a:lnTo>
                    <a:pt x="10" y="171"/>
                  </a:lnTo>
                  <a:lnTo>
                    <a:pt x="20" y="19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1" name="Freeform 82"/>
            <p:cNvSpPr>
              <a:spLocks/>
            </p:cNvSpPr>
            <p:nvPr/>
          </p:nvSpPr>
          <p:spPr bwMode="auto">
            <a:xfrm>
              <a:off x="996" y="1890"/>
              <a:ext cx="116" cy="52"/>
            </a:xfrm>
            <a:custGeom>
              <a:avLst/>
              <a:gdLst/>
              <a:ahLst/>
              <a:cxnLst>
                <a:cxn ang="0">
                  <a:pos x="111" y="5"/>
                </a:cxn>
                <a:cxn ang="0">
                  <a:pos x="113" y="0"/>
                </a:cxn>
                <a:cxn ang="0">
                  <a:pos x="104" y="0"/>
                </a:cxn>
                <a:cxn ang="0">
                  <a:pos x="96" y="1"/>
                </a:cxn>
                <a:cxn ang="0">
                  <a:pos x="88" y="3"/>
                </a:cxn>
                <a:cxn ang="0">
                  <a:pos x="80" y="4"/>
                </a:cxn>
                <a:cxn ang="0">
                  <a:pos x="73" y="7"/>
                </a:cxn>
                <a:cxn ang="0">
                  <a:pos x="65" y="9"/>
                </a:cxn>
                <a:cxn ang="0">
                  <a:pos x="58" y="12"/>
                </a:cxn>
                <a:cxn ang="0">
                  <a:pos x="51" y="15"/>
                </a:cxn>
                <a:cxn ang="0">
                  <a:pos x="44" y="19"/>
                </a:cxn>
                <a:cxn ang="0">
                  <a:pos x="37" y="23"/>
                </a:cxn>
                <a:cxn ang="0">
                  <a:pos x="24" y="31"/>
                </a:cxn>
                <a:cxn ang="0">
                  <a:pos x="12" y="41"/>
                </a:cxn>
                <a:cxn ang="0">
                  <a:pos x="6" y="46"/>
                </a:cxn>
                <a:cxn ang="0">
                  <a:pos x="0" y="51"/>
                </a:cxn>
                <a:cxn ang="0">
                  <a:pos x="24" y="52"/>
                </a:cxn>
                <a:cxn ang="0">
                  <a:pos x="34" y="43"/>
                </a:cxn>
                <a:cxn ang="0">
                  <a:pos x="39" y="39"/>
                </a:cxn>
                <a:cxn ang="0">
                  <a:pos x="45" y="36"/>
                </a:cxn>
                <a:cxn ang="0">
                  <a:pos x="50" y="32"/>
                </a:cxn>
                <a:cxn ang="0">
                  <a:pos x="55" y="29"/>
                </a:cxn>
                <a:cxn ang="0">
                  <a:pos x="66" y="23"/>
                </a:cxn>
                <a:cxn ang="0">
                  <a:pos x="72" y="21"/>
                </a:cxn>
                <a:cxn ang="0">
                  <a:pos x="78" y="18"/>
                </a:cxn>
                <a:cxn ang="0">
                  <a:pos x="84" y="16"/>
                </a:cxn>
                <a:cxn ang="0">
                  <a:pos x="90" y="14"/>
                </a:cxn>
                <a:cxn ang="0">
                  <a:pos x="103" y="12"/>
                </a:cxn>
                <a:cxn ang="0">
                  <a:pos x="109" y="11"/>
                </a:cxn>
                <a:cxn ang="0">
                  <a:pos x="116" y="10"/>
                </a:cxn>
                <a:cxn ang="0">
                  <a:pos x="111" y="5"/>
                </a:cxn>
              </a:cxnLst>
              <a:rect l="0" t="0" r="r" b="b"/>
              <a:pathLst>
                <a:path w="116" h="52">
                  <a:moveTo>
                    <a:pt x="111" y="5"/>
                  </a:moveTo>
                  <a:lnTo>
                    <a:pt x="113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8" y="3"/>
                  </a:lnTo>
                  <a:lnTo>
                    <a:pt x="80" y="4"/>
                  </a:lnTo>
                  <a:lnTo>
                    <a:pt x="73" y="7"/>
                  </a:lnTo>
                  <a:lnTo>
                    <a:pt x="65" y="9"/>
                  </a:lnTo>
                  <a:lnTo>
                    <a:pt x="58" y="12"/>
                  </a:lnTo>
                  <a:lnTo>
                    <a:pt x="51" y="15"/>
                  </a:lnTo>
                  <a:lnTo>
                    <a:pt x="44" y="19"/>
                  </a:lnTo>
                  <a:lnTo>
                    <a:pt x="37" y="23"/>
                  </a:lnTo>
                  <a:lnTo>
                    <a:pt x="24" y="31"/>
                  </a:lnTo>
                  <a:lnTo>
                    <a:pt x="12" y="41"/>
                  </a:lnTo>
                  <a:lnTo>
                    <a:pt x="6" y="46"/>
                  </a:lnTo>
                  <a:lnTo>
                    <a:pt x="0" y="51"/>
                  </a:lnTo>
                  <a:lnTo>
                    <a:pt x="24" y="52"/>
                  </a:lnTo>
                  <a:lnTo>
                    <a:pt x="34" y="43"/>
                  </a:lnTo>
                  <a:lnTo>
                    <a:pt x="39" y="39"/>
                  </a:lnTo>
                  <a:lnTo>
                    <a:pt x="45" y="36"/>
                  </a:lnTo>
                  <a:lnTo>
                    <a:pt x="50" y="32"/>
                  </a:lnTo>
                  <a:lnTo>
                    <a:pt x="55" y="29"/>
                  </a:lnTo>
                  <a:lnTo>
                    <a:pt x="66" y="23"/>
                  </a:lnTo>
                  <a:lnTo>
                    <a:pt x="72" y="21"/>
                  </a:lnTo>
                  <a:lnTo>
                    <a:pt x="78" y="18"/>
                  </a:lnTo>
                  <a:lnTo>
                    <a:pt x="84" y="16"/>
                  </a:lnTo>
                  <a:lnTo>
                    <a:pt x="90" y="14"/>
                  </a:lnTo>
                  <a:lnTo>
                    <a:pt x="103" y="12"/>
                  </a:lnTo>
                  <a:lnTo>
                    <a:pt x="109" y="11"/>
                  </a:lnTo>
                  <a:lnTo>
                    <a:pt x="116" y="10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2" name="Freeform 83"/>
            <p:cNvSpPr>
              <a:spLocks/>
            </p:cNvSpPr>
            <p:nvPr/>
          </p:nvSpPr>
          <p:spPr bwMode="auto">
            <a:xfrm>
              <a:off x="1112" y="1900"/>
              <a:ext cx="49" cy="18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36" y="3"/>
                </a:cxn>
                <a:cxn ang="0">
                  <a:pos x="24" y="1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11" y="9"/>
                </a:cxn>
                <a:cxn ang="0">
                  <a:pos x="14" y="11"/>
                </a:cxn>
                <a:cxn ang="0">
                  <a:pos x="18" y="13"/>
                </a:cxn>
                <a:cxn ang="0">
                  <a:pos x="25" y="16"/>
                </a:cxn>
                <a:cxn ang="0">
                  <a:pos x="32" y="18"/>
                </a:cxn>
                <a:cxn ang="0">
                  <a:pos x="35" y="18"/>
                </a:cxn>
                <a:cxn ang="0">
                  <a:pos x="39" y="17"/>
                </a:cxn>
                <a:cxn ang="0">
                  <a:pos x="42" y="16"/>
                </a:cxn>
                <a:cxn ang="0">
                  <a:pos x="43" y="15"/>
                </a:cxn>
                <a:cxn ang="0">
                  <a:pos x="44" y="13"/>
                </a:cxn>
                <a:cxn ang="0">
                  <a:pos x="47" y="10"/>
                </a:cxn>
                <a:cxn ang="0">
                  <a:pos x="49" y="6"/>
                </a:cxn>
              </a:cxnLst>
              <a:rect l="0" t="0" r="r" b="b"/>
              <a:pathLst>
                <a:path w="49" h="18">
                  <a:moveTo>
                    <a:pt x="49" y="6"/>
                  </a:moveTo>
                  <a:lnTo>
                    <a:pt x="36" y="3"/>
                  </a:lnTo>
                  <a:lnTo>
                    <a:pt x="24" y="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11" y="9"/>
                  </a:lnTo>
                  <a:lnTo>
                    <a:pt x="14" y="11"/>
                  </a:lnTo>
                  <a:lnTo>
                    <a:pt x="18" y="13"/>
                  </a:lnTo>
                  <a:lnTo>
                    <a:pt x="25" y="16"/>
                  </a:lnTo>
                  <a:lnTo>
                    <a:pt x="32" y="18"/>
                  </a:lnTo>
                  <a:lnTo>
                    <a:pt x="35" y="18"/>
                  </a:lnTo>
                  <a:lnTo>
                    <a:pt x="39" y="17"/>
                  </a:lnTo>
                  <a:lnTo>
                    <a:pt x="42" y="16"/>
                  </a:lnTo>
                  <a:lnTo>
                    <a:pt x="43" y="15"/>
                  </a:lnTo>
                  <a:lnTo>
                    <a:pt x="44" y="13"/>
                  </a:lnTo>
                  <a:lnTo>
                    <a:pt x="47" y="10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3" name="Freeform 84"/>
            <p:cNvSpPr>
              <a:spLocks/>
            </p:cNvSpPr>
            <p:nvPr/>
          </p:nvSpPr>
          <p:spPr bwMode="auto">
            <a:xfrm>
              <a:off x="1161" y="1761"/>
              <a:ext cx="270" cy="151"/>
            </a:xfrm>
            <a:custGeom>
              <a:avLst/>
              <a:gdLst/>
              <a:ahLst/>
              <a:cxnLst>
                <a:cxn ang="0">
                  <a:pos x="137" y="127"/>
                </a:cxn>
                <a:cxn ang="0">
                  <a:pos x="131" y="127"/>
                </a:cxn>
                <a:cxn ang="0">
                  <a:pos x="137" y="127"/>
                </a:cxn>
                <a:cxn ang="0">
                  <a:pos x="147" y="122"/>
                </a:cxn>
                <a:cxn ang="0">
                  <a:pos x="157" y="116"/>
                </a:cxn>
                <a:cxn ang="0">
                  <a:pos x="166" y="110"/>
                </a:cxn>
                <a:cxn ang="0">
                  <a:pos x="175" y="103"/>
                </a:cxn>
                <a:cxn ang="0">
                  <a:pos x="184" y="96"/>
                </a:cxn>
                <a:cxn ang="0">
                  <a:pos x="192" y="89"/>
                </a:cxn>
                <a:cxn ang="0">
                  <a:pos x="200" y="82"/>
                </a:cxn>
                <a:cxn ang="0">
                  <a:pos x="208" y="74"/>
                </a:cxn>
                <a:cxn ang="0">
                  <a:pos x="224" y="58"/>
                </a:cxn>
                <a:cxn ang="0">
                  <a:pos x="231" y="50"/>
                </a:cxn>
                <a:cxn ang="0">
                  <a:pos x="238" y="42"/>
                </a:cxn>
                <a:cxn ang="0">
                  <a:pos x="251" y="26"/>
                </a:cxn>
                <a:cxn ang="0">
                  <a:pos x="257" y="18"/>
                </a:cxn>
                <a:cxn ang="0">
                  <a:pos x="263" y="11"/>
                </a:cxn>
                <a:cxn ang="0">
                  <a:pos x="270" y="1"/>
                </a:cxn>
                <a:cxn ang="0">
                  <a:pos x="269" y="1"/>
                </a:cxn>
                <a:cxn ang="0">
                  <a:pos x="269" y="0"/>
                </a:cxn>
                <a:cxn ang="0">
                  <a:pos x="262" y="11"/>
                </a:cxn>
                <a:cxn ang="0">
                  <a:pos x="250" y="26"/>
                </a:cxn>
                <a:cxn ang="0">
                  <a:pos x="236" y="42"/>
                </a:cxn>
                <a:cxn ang="0">
                  <a:pos x="229" y="51"/>
                </a:cxn>
                <a:cxn ang="0">
                  <a:pos x="221" y="59"/>
                </a:cxn>
                <a:cxn ang="0">
                  <a:pos x="205" y="74"/>
                </a:cxn>
                <a:cxn ang="0">
                  <a:pos x="187" y="90"/>
                </a:cxn>
                <a:cxn ang="0">
                  <a:pos x="178" y="97"/>
                </a:cxn>
                <a:cxn ang="0">
                  <a:pos x="168" y="104"/>
                </a:cxn>
                <a:cxn ang="0">
                  <a:pos x="158" y="111"/>
                </a:cxn>
                <a:cxn ang="0">
                  <a:pos x="148" y="117"/>
                </a:cxn>
                <a:cxn ang="0">
                  <a:pos x="138" y="122"/>
                </a:cxn>
                <a:cxn ang="0">
                  <a:pos x="127" y="127"/>
                </a:cxn>
                <a:cxn ang="0">
                  <a:pos x="113" y="133"/>
                </a:cxn>
                <a:cxn ang="0">
                  <a:pos x="98" y="138"/>
                </a:cxn>
                <a:cxn ang="0">
                  <a:pos x="83" y="141"/>
                </a:cxn>
                <a:cxn ang="0">
                  <a:pos x="76" y="143"/>
                </a:cxn>
                <a:cxn ang="0">
                  <a:pos x="68" y="144"/>
                </a:cxn>
                <a:cxn ang="0">
                  <a:pos x="52" y="144"/>
                </a:cxn>
                <a:cxn ang="0">
                  <a:pos x="36" y="143"/>
                </a:cxn>
                <a:cxn ang="0">
                  <a:pos x="28" y="142"/>
                </a:cxn>
                <a:cxn ang="0">
                  <a:pos x="19" y="141"/>
                </a:cxn>
                <a:cxn ang="0">
                  <a:pos x="11" y="139"/>
                </a:cxn>
                <a:cxn ang="0">
                  <a:pos x="2" y="137"/>
                </a:cxn>
                <a:cxn ang="0">
                  <a:pos x="1" y="141"/>
                </a:cxn>
                <a:cxn ang="0">
                  <a:pos x="0" y="145"/>
                </a:cxn>
                <a:cxn ang="0">
                  <a:pos x="9" y="147"/>
                </a:cxn>
                <a:cxn ang="0">
                  <a:pos x="19" y="149"/>
                </a:cxn>
                <a:cxn ang="0">
                  <a:pos x="28" y="150"/>
                </a:cxn>
                <a:cxn ang="0">
                  <a:pos x="37" y="151"/>
                </a:cxn>
                <a:cxn ang="0">
                  <a:pos x="46" y="151"/>
                </a:cxn>
                <a:cxn ang="0">
                  <a:pos x="55" y="151"/>
                </a:cxn>
                <a:cxn ang="0">
                  <a:pos x="64" y="151"/>
                </a:cxn>
                <a:cxn ang="0">
                  <a:pos x="72" y="150"/>
                </a:cxn>
                <a:cxn ang="0">
                  <a:pos x="81" y="148"/>
                </a:cxn>
                <a:cxn ang="0">
                  <a:pos x="89" y="146"/>
                </a:cxn>
                <a:cxn ang="0">
                  <a:pos x="98" y="144"/>
                </a:cxn>
                <a:cxn ang="0">
                  <a:pos x="106" y="141"/>
                </a:cxn>
                <a:cxn ang="0">
                  <a:pos x="122" y="135"/>
                </a:cxn>
                <a:cxn ang="0">
                  <a:pos x="130" y="131"/>
                </a:cxn>
                <a:cxn ang="0">
                  <a:pos x="137" y="127"/>
                </a:cxn>
              </a:cxnLst>
              <a:rect l="0" t="0" r="r" b="b"/>
              <a:pathLst>
                <a:path w="270" h="151">
                  <a:moveTo>
                    <a:pt x="137" y="127"/>
                  </a:moveTo>
                  <a:lnTo>
                    <a:pt x="131" y="127"/>
                  </a:lnTo>
                  <a:lnTo>
                    <a:pt x="137" y="127"/>
                  </a:lnTo>
                  <a:lnTo>
                    <a:pt x="147" y="122"/>
                  </a:lnTo>
                  <a:lnTo>
                    <a:pt x="157" y="116"/>
                  </a:lnTo>
                  <a:lnTo>
                    <a:pt x="166" y="110"/>
                  </a:lnTo>
                  <a:lnTo>
                    <a:pt x="175" y="103"/>
                  </a:lnTo>
                  <a:lnTo>
                    <a:pt x="184" y="96"/>
                  </a:lnTo>
                  <a:lnTo>
                    <a:pt x="192" y="89"/>
                  </a:lnTo>
                  <a:lnTo>
                    <a:pt x="200" y="82"/>
                  </a:lnTo>
                  <a:lnTo>
                    <a:pt x="208" y="74"/>
                  </a:lnTo>
                  <a:lnTo>
                    <a:pt x="224" y="58"/>
                  </a:lnTo>
                  <a:lnTo>
                    <a:pt x="231" y="50"/>
                  </a:lnTo>
                  <a:lnTo>
                    <a:pt x="238" y="42"/>
                  </a:lnTo>
                  <a:lnTo>
                    <a:pt x="251" y="26"/>
                  </a:lnTo>
                  <a:lnTo>
                    <a:pt x="257" y="18"/>
                  </a:lnTo>
                  <a:lnTo>
                    <a:pt x="263" y="11"/>
                  </a:lnTo>
                  <a:lnTo>
                    <a:pt x="270" y="1"/>
                  </a:lnTo>
                  <a:lnTo>
                    <a:pt x="269" y="1"/>
                  </a:lnTo>
                  <a:lnTo>
                    <a:pt x="269" y="0"/>
                  </a:lnTo>
                  <a:lnTo>
                    <a:pt x="262" y="11"/>
                  </a:lnTo>
                  <a:lnTo>
                    <a:pt x="250" y="26"/>
                  </a:lnTo>
                  <a:lnTo>
                    <a:pt x="236" y="42"/>
                  </a:lnTo>
                  <a:lnTo>
                    <a:pt x="229" y="51"/>
                  </a:lnTo>
                  <a:lnTo>
                    <a:pt x="221" y="59"/>
                  </a:lnTo>
                  <a:lnTo>
                    <a:pt x="205" y="74"/>
                  </a:lnTo>
                  <a:lnTo>
                    <a:pt x="187" y="90"/>
                  </a:lnTo>
                  <a:lnTo>
                    <a:pt x="178" y="97"/>
                  </a:lnTo>
                  <a:lnTo>
                    <a:pt x="168" y="104"/>
                  </a:lnTo>
                  <a:lnTo>
                    <a:pt x="158" y="111"/>
                  </a:lnTo>
                  <a:lnTo>
                    <a:pt x="148" y="117"/>
                  </a:lnTo>
                  <a:lnTo>
                    <a:pt x="138" y="122"/>
                  </a:lnTo>
                  <a:lnTo>
                    <a:pt x="127" y="127"/>
                  </a:lnTo>
                  <a:lnTo>
                    <a:pt x="113" y="133"/>
                  </a:lnTo>
                  <a:lnTo>
                    <a:pt x="98" y="138"/>
                  </a:lnTo>
                  <a:lnTo>
                    <a:pt x="83" y="141"/>
                  </a:lnTo>
                  <a:lnTo>
                    <a:pt x="76" y="143"/>
                  </a:lnTo>
                  <a:lnTo>
                    <a:pt x="68" y="144"/>
                  </a:lnTo>
                  <a:lnTo>
                    <a:pt x="52" y="144"/>
                  </a:lnTo>
                  <a:lnTo>
                    <a:pt x="36" y="143"/>
                  </a:lnTo>
                  <a:lnTo>
                    <a:pt x="28" y="142"/>
                  </a:lnTo>
                  <a:lnTo>
                    <a:pt x="19" y="141"/>
                  </a:lnTo>
                  <a:lnTo>
                    <a:pt x="11" y="139"/>
                  </a:lnTo>
                  <a:lnTo>
                    <a:pt x="2" y="137"/>
                  </a:lnTo>
                  <a:lnTo>
                    <a:pt x="1" y="141"/>
                  </a:lnTo>
                  <a:lnTo>
                    <a:pt x="0" y="145"/>
                  </a:lnTo>
                  <a:lnTo>
                    <a:pt x="9" y="147"/>
                  </a:lnTo>
                  <a:lnTo>
                    <a:pt x="19" y="149"/>
                  </a:lnTo>
                  <a:lnTo>
                    <a:pt x="28" y="150"/>
                  </a:lnTo>
                  <a:lnTo>
                    <a:pt x="37" y="151"/>
                  </a:lnTo>
                  <a:lnTo>
                    <a:pt x="46" y="151"/>
                  </a:lnTo>
                  <a:lnTo>
                    <a:pt x="55" y="151"/>
                  </a:lnTo>
                  <a:lnTo>
                    <a:pt x="64" y="151"/>
                  </a:lnTo>
                  <a:lnTo>
                    <a:pt x="72" y="150"/>
                  </a:lnTo>
                  <a:lnTo>
                    <a:pt x="81" y="148"/>
                  </a:lnTo>
                  <a:lnTo>
                    <a:pt x="89" y="146"/>
                  </a:lnTo>
                  <a:lnTo>
                    <a:pt x="98" y="144"/>
                  </a:lnTo>
                  <a:lnTo>
                    <a:pt x="106" y="141"/>
                  </a:lnTo>
                  <a:lnTo>
                    <a:pt x="122" y="135"/>
                  </a:lnTo>
                  <a:lnTo>
                    <a:pt x="130" y="131"/>
                  </a:lnTo>
                  <a:lnTo>
                    <a:pt x="137" y="12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4" name="Freeform 85"/>
            <p:cNvSpPr>
              <a:spLocks/>
            </p:cNvSpPr>
            <p:nvPr/>
          </p:nvSpPr>
          <p:spPr bwMode="auto">
            <a:xfrm>
              <a:off x="1109" y="1888"/>
              <a:ext cx="38" cy="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7" y="2"/>
                </a:cxn>
                <a:cxn ang="0">
                  <a:pos x="26" y="3"/>
                </a:cxn>
                <a:cxn ang="0">
                  <a:pos x="35" y="5"/>
                </a:cxn>
                <a:cxn ang="0">
                  <a:pos x="38" y="0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8" y="2"/>
                  </a:lnTo>
                  <a:lnTo>
                    <a:pt x="17" y="2"/>
                  </a:lnTo>
                  <a:lnTo>
                    <a:pt x="26" y="3"/>
                  </a:lnTo>
                  <a:lnTo>
                    <a:pt x="35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5" name="Freeform 86"/>
            <p:cNvSpPr>
              <a:spLocks/>
            </p:cNvSpPr>
            <p:nvPr/>
          </p:nvSpPr>
          <p:spPr bwMode="auto">
            <a:xfrm>
              <a:off x="925" y="1888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6" name="Freeform 87"/>
            <p:cNvSpPr>
              <a:spLocks/>
            </p:cNvSpPr>
            <p:nvPr/>
          </p:nvSpPr>
          <p:spPr bwMode="auto">
            <a:xfrm>
              <a:off x="1016" y="1871"/>
              <a:ext cx="34" cy="47"/>
            </a:xfrm>
            <a:custGeom>
              <a:avLst/>
              <a:gdLst/>
              <a:ahLst/>
              <a:cxnLst>
                <a:cxn ang="0">
                  <a:pos x="2" y="45"/>
                </a:cxn>
                <a:cxn ang="0">
                  <a:pos x="11" y="36"/>
                </a:cxn>
                <a:cxn ang="0">
                  <a:pos x="19" y="27"/>
                </a:cxn>
                <a:cxn ang="0">
                  <a:pos x="27" y="17"/>
                </a:cxn>
                <a:cxn ang="0">
                  <a:pos x="30" y="14"/>
                </a:cxn>
                <a:cxn ang="0">
                  <a:pos x="32" y="10"/>
                </a:cxn>
                <a:cxn ang="0">
                  <a:pos x="33" y="7"/>
                </a:cxn>
                <a:cxn ang="0">
                  <a:pos x="34" y="4"/>
                </a:cxn>
                <a:cxn ang="0">
                  <a:pos x="33" y="2"/>
                </a:cxn>
                <a:cxn ang="0">
                  <a:pos x="31" y="0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6" y="3"/>
                </a:cxn>
                <a:cxn ang="0">
                  <a:pos x="13" y="4"/>
                </a:cxn>
                <a:cxn ang="0">
                  <a:pos x="10" y="7"/>
                </a:cxn>
                <a:cxn ang="0">
                  <a:pos x="8" y="9"/>
                </a:cxn>
                <a:cxn ang="0">
                  <a:pos x="6" y="12"/>
                </a:cxn>
                <a:cxn ang="0">
                  <a:pos x="4" y="14"/>
                </a:cxn>
                <a:cxn ang="0">
                  <a:pos x="3" y="17"/>
                </a:cxn>
                <a:cxn ang="0">
                  <a:pos x="11" y="17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1" y="27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7"/>
                </a:cxn>
                <a:cxn ang="0">
                  <a:pos x="2" y="45"/>
                </a:cxn>
              </a:cxnLst>
              <a:rect l="0" t="0" r="r" b="b"/>
              <a:pathLst>
                <a:path w="34" h="47">
                  <a:moveTo>
                    <a:pt x="2" y="45"/>
                  </a:moveTo>
                  <a:lnTo>
                    <a:pt x="11" y="36"/>
                  </a:lnTo>
                  <a:lnTo>
                    <a:pt x="19" y="27"/>
                  </a:lnTo>
                  <a:lnTo>
                    <a:pt x="27" y="17"/>
                  </a:lnTo>
                  <a:lnTo>
                    <a:pt x="30" y="14"/>
                  </a:lnTo>
                  <a:lnTo>
                    <a:pt x="32" y="10"/>
                  </a:lnTo>
                  <a:lnTo>
                    <a:pt x="33" y="7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8" y="9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1" y="17"/>
                  </a:lnTo>
                  <a:lnTo>
                    <a:pt x="3" y="17"/>
                  </a:lnTo>
                  <a:lnTo>
                    <a:pt x="1" y="22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7" name="Freeform 88"/>
            <p:cNvSpPr>
              <a:spLocks/>
            </p:cNvSpPr>
            <p:nvPr/>
          </p:nvSpPr>
          <p:spPr bwMode="auto">
            <a:xfrm>
              <a:off x="773" y="1921"/>
              <a:ext cx="24" cy="35"/>
            </a:xfrm>
            <a:custGeom>
              <a:avLst/>
              <a:gdLst/>
              <a:ahLst/>
              <a:cxnLst>
                <a:cxn ang="0">
                  <a:pos x="4" y="21"/>
                </a:cxn>
                <a:cxn ang="0">
                  <a:pos x="9" y="31"/>
                </a:cxn>
                <a:cxn ang="0">
                  <a:pos x="12" y="35"/>
                </a:cxn>
                <a:cxn ang="0">
                  <a:pos x="14" y="35"/>
                </a:cxn>
                <a:cxn ang="0">
                  <a:pos x="16" y="34"/>
                </a:cxn>
                <a:cxn ang="0">
                  <a:pos x="19" y="32"/>
                </a:cxn>
                <a:cxn ang="0">
                  <a:pos x="21" y="31"/>
                </a:cxn>
                <a:cxn ang="0">
                  <a:pos x="23" y="28"/>
                </a:cxn>
                <a:cxn ang="0">
                  <a:pos x="23" y="26"/>
                </a:cxn>
                <a:cxn ang="0">
                  <a:pos x="24" y="25"/>
                </a:cxn>
                <a:cxn ang="0">
                  <a:pos x="24" y="21"/>
                </a:cxn>
                <a:cxn ang="0">
                  <a:pos x="23" y="17"/>
                </a:cxn>
                <a:cxn ang="0">
                  <a:pos x="21" y="12"/>
                </a:cxn>
                <a:cxn ang="0">
                  <a:pos x="17" y="7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1" y="12"/>
                </a:cxn>
                <a:cxn ang="0">
                  <a:pos x="2" y="16"/>
                </a:cxn>
                <a:cxn ang="0">
                  <a:pos x="4" y="21"/>
                </a:cxn>
              </a:cxnLst>
              <a:rect l="0" t="0" r="r" b="b"/>
              <a:pathLst>
                <a:path w="24" h="35">
                  <a:moveTo>
                    <a:pt x="4" y="21"/>
                  </a:moveTo>
                  <a:lnTo>
                    <a:pt x="9" y="31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6" y="34"/>
                  </a:lnTo>
                  <a:lnTo>
                    <a:pt x="19" y="32"/>
                  </a:lnTo>
                  <a:lnTo>
                    <a:pt x="21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4" y="25"/>
                  </a:lnTo>
                  <a:lnTo>
                    <a:pt x="24" y="21"/>
                  </a:lnTo>
                  <a:lnTo>
                    <a:pt x="23" y="17"/>
                  </a:lnTo>
                  <a:lnTo>
                    <a:pt x="21" y="12"/>
                  </a:lnTo>
                  <a:lnTo>
                    <a:pt x="17" y="7"/>
                  </a:lnTo>
                  <a:lnTo>
                    <a:pt x="13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6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8" name="Freeform 89"/>
            <p:cNvSpPr>
              <a:spLocks/>
            </p:cNvSpPr>
            <p:nvPr/>
          </p:nvSpPr>
          <p:spPr bwMode="auto">
            <a:xfrm>
              <a:off x="414" y="1936"/>
              <a:ext cx="19" cy="6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19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3" y="5"/>
                </a:cxn>
              </a:cxnLst>
              <a:rect l="0" t="0" r="r" b="b"/>
              <a:pathLst>
                <a:path w="19" h="6">
                  <a:moveTo>
                    <a:pt x="13" y="5"/>
                  </a:moveTo>
                  <a:lnTo>
                    <a:pt x="19" y="6"/>
                  </a:lnTo>
                  <a:lnTo>
                    <a:pt x="3" y="0"/>
                  </a:lnTo>
                  <a:lnTo>
                    <a:pt x="0" y="1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9" name="Freeform 90"/>
            <p:cNvSpPr>
              <a:spLocks/>
            </p:cNvSpPr>
            <p:nvPr/>
          </p:nvSpPr>
          <p:spPr bwMode="auto">
            <a:xfrm>
              <a:off x="337" y="1892"/>
              <a:ext cx="85" cy="4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11"/>
                </a:cxn>
                <a:cxn ang="0">
                  <a:pos x="6" y="17"/>
                </a:cxn>
                <a:cxn ang="0">
                  <a:pos x="11" y="23"/>
                </a:cxn>
                <a:cxn ang="0">
                  <a:pos x="15" y="27"/>
                </a:cxn>
                <a:cxn ang="0">
                  <a:pos x="17" y="29"/>
                </a:cxn>
                <a:cxn ang="0">
                  <a:pos x="20" y="31"/>
                </a:cxn>
                <a:cxn ang="0">
                  <a:pos x="25" y="34"/>
                </a:cxn>
                <a:cxn ang="0">
                  <a:pos x="31" y="37"/>
                </a:cxn>
                <a:cxn ang="0">
                  <a:pos x="37" y="39"/>
                </a:cxn>
                <a:cxn ang="0">
                  <a:pos x="48" y="42"/>
                </a:cxn>
                <a:cxn ang="0">
                  <a:pos x="59" y="44"/>
                </a:cxn>
                <a:cxn ang="0">
                  <a:pos x="69" y="45"/>
                </a:cxn>
                <a:cxn ang="0">
                  <a:pos x="77" y="45"/>
                </a:cxn>
                <a:cxn ang="0">
                  <a:pos x="58" y="37"/>
                </a:cxn>
                <a:cxn ang="0">
                  <a:pos x="44" y="30"/>
                </a:cxn>
                <a:cxn ang="0">
                  <a:pos x="32" y="24"/>
                </a:cxn>
                <a:cxn ang="0">
                  <a:pos x="44" y="30"/>
                </a:cxn>
                <a:cxn ang="0">
                  <a:pos x="60" y="37"/>
                </a:cxn>
                <a:cxn ang="0">
                  <a:pos x="81" y="44"/>
                </a:cxn>
                <a:cxn ang="0">
                  <a:pos x="85" y="44"/>
                </a:cxn>
                <a:cxn ang="0">
                  <a:pos x="77" y="35"/>
                </a:cxn>
                <a:cxn ang="0">
                  <a:pos x="69" y="26"/>
                </a:cxn>
                <a:cxn ang="0">
                  <a:pos x="64" y="21"/>
                </a:cxn>
                <a:cxn ang="0">
                  <a:pos x="58" y="16"/>
                </a:cxn>
                <a:cxn ang="0">
                  <a:pos x="52" y="11"/>
                </a:cxn>
                <a:cxn ang="0">
                  <a:pos x="45" y="7"/>
                </a:cxn>
                <a:cxn ang="0">
                  <a:pos x="38" y="3"/>
                </a:cxn>
                <a:cxn ang="0">
                  <a:pos x="31" y="1"/>
                </a:cxn>
                <a:cxn ang="0">
                  <a:pos x="27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0" y="5"/>
                </a:cxn>
              </a:cxnLst>
              <a:rect l="0" t="0" r="r" b="b"/>
              <a:pathLst>
                <a:path w="85" h="45">
                  <a:moveTo>
                    <a:pt x="0" y="5"/>
                  </a:moveTo>
                  <a:lnTo>
                    <a:pt x="3" y="11"/>
                  </a:lnTo>
                  <a:lnTo>
                    <a:pt x="6" y="17"/>
                  </a:lnTo>
                  <a:lnTo>
                    <a:pt x="11" y="23"/>
                  </a:lnTo>
                  <a:lnTo>
                    <a:pt x="15" y="27"/>
                  </a:lnTo>
                  <a:lnTo>
                    <a:pt x="17" y="29"/>
                  </a:lnTo>
                  <a:lnTo>
                    <a:pt x="20" y="31"/>
                  </a:lnTo>
                  <a:lnTo>
                    <a:pt x="25" y="34"/>
                  </a:lnTo>
                  <a:lnTo>
                    <a:pt x="31" y="37"/>
                  </a:lnTo>
                  <a:lnTo>
                    <a:pt x="37" y="39"/>
                  </a:lnTo>
                  <a:lnTo>
                    <a:pt x="48" y="42"/>
                  </a:lnTo>
                  <a:lnTo>
                    <a:pt x="59" y="44"/>
                  </a:lnTo>
                  <a:lnTo>
                    <a:pt x="69" y="45"/>
                  </a:lnTo>
                  <a:lnTo>
                    <a:pt x="77" y="45"/>
                  </a:lnTo>
                  <a:lnTo>
                    <a:pt x="58" y="37"/>
                  </a:lnTo>
                  <a:lnTo>
                    <a:pt x="44" y="30"/>
                  </a:lnTo>
                  <a:lnTo>
                    <a:pt x="32" y="24"/>
                  </a:lnTo>
                  <a:lnTo>
                    <a:pt x="44" y="30"/>
                  </a:lnTo>
                  <a:lnTo>
                    <a:pt x="60" y="37"/>
                  </a:lnTo>
                  <a:lnTo>
                    <a:pt x="81" y="44"/>
                  </a:lnTo>
                  <a:lnTo>
                    <a:pt x="85" y="44"/>
                  </a:lnTo>
                  <a:lnTo>
                    <a:pt x="77" y="35"/>
                  </a:lnTo>
                  <a:lnTo>
                    <a:pt x="69" y="26"/>
                  </a:lnTo>
                  <a:lnTo>
                    <a:pt x="64" y="21"/>
                  </a:lnTo>
                  <a:lnTo>
                    <a:pt x="58" y="16"/>
                  </a:lnTo>
                  <a:lnTo>
                    <a:pt x="52" y="11"/>
                  </a:lnTo>
                  <a:lnTo>
                    <a:pt x="45" y="7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0" name="Freeform 91"/>
            <p:cNvSpPr>
              <a:spLocks/>
            </p:cNvSpPr>
            <p:nvPr/>
          </p:nvSpPr>
          <p:spPr bwMode="auto">
            <a:xfrm>
              <a:off x="557" y="1862"/>
              <a:ext cx="49" cy="33"/>
            </a:xfrm>
            <a:custGeom>
              <a:avLst/>
              <a:gdLst/>
              <a:ahLst/>
              <a:cxnLst>
                <a:cxn ang="0">
                  <a:pos x="34" y="26"/>
                </a:cxn>
                <a:cxn ang="0">
                  <a:pos x="24" y="23"/>
                </a:cxn>
                <a:cxn ang="0">
                  <a:pos x="23" y="22"/>
                </a:cxn>
                <a:cxn ang="0">
                  <a:pos x="36" y="26"/>
                </a:cxn>
                <a:cxn ang="0">
                  <a:pos x="46" y="30"/>
                </a:cxn>
                <a:cxn ang="0">
                  <a:pos x="42" y="26"/>
                </a:cxn>
                <a:cxn ang="0">
                  <a:pos x="30" y="15"/>
                </a:cxn>
                <a:cxn ang="0">
                  <a:pos x="22" y="9"/>
                </a:cxn>
                <a:cxn ang="0">
                  <a:pos x="15" y="4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3" y="15"/>
                </a:cxn>
                <a:cxn ang="0">
                  <a:pos x="5" y="20"/>
                </a:cxn>
                <a:cxn ang="0">
                  <a:pos x="8" y="24"/>
                </a:cxn>
                <a:cxn ang="0">
                  <a:pos x="11" y="26"/>
                </a:cxn>
                <a:cxn ang="0">
                  <a:pos x="17" y="26"/>
                </a:cxn>
                <a:cxn ang="0">
                  <a:pos x="11" y="26"/>
                </a:cxn>
                <a:cxn ang="0">
                  <a:pos x="14" y="28"/>
                </a:cxn>
                <a:cxn ang="0">
                  <a:pos x="17" y="29"/>
                </a:cxn>
                <a:cxn ang="0">
                  <a:pos x="20" y="31"/>
                </a:cxn>
                <a:cxn ang="0">
                  <a:pos x="23" y="31"/>
                </a:cxn>
                <a:cxn ang="0">
                  <a:pos x="29" y="32"/>
                </a:cxn>
                <a:cxn ang="0">
                  <a:pos x="35" y="33"/>
                </a:cxn>
                <a:cxn ang="0">
                  <a:pos x="44" y="32"/>
                </a:cxn>
                <a:cxn ang="0">
                  <a:pos x="47" y="32"/>
                </a:cxn>
                <a:cxn ang="0">
                  <a:pos x="49" y="32"/>
                </a:cxn>
                <a:cxn ang="0">
                  <a:pos x="47" y="31"/>
                </a:cxn>
                <a:cxn ang="0">
                  <a:pos x="35" y="26"/>
                </a:cxn>
                <a:cxn ang="0">
                  <a:pos x="34" y="26"/>
                </a:cxn>
              </a:cxnLst>
              <a:rect l="0" t="0" r="r" b="b"/>
              <a:pathLst>
                <a:path w="49" h="33">
                  <a:moveTo>
                    <a:pt x="34" y="26"/>
                  </a:moveTo>
                  <a:lnTo>
                    <a:pt x="24" y="23"/>
                  </a:lnTo>
                  <a:lnTo>
                    <a:pt x="23" y="22"/>
                  </a:lnTo>
                  <a:lnTo>
                    <a:pt x="36" y="26"/>
                  </a:lnTo>
                  <a:lnTo>
                    <a:pt x="46" y="30"/>
                  </a:lnTo>
                  <a:lnTo>
                    <a:pt x="42" y="26"/>
                  </a:lnTo>
                  <a:lnTo>
                    <a:pt x="30" y="15"/>
                  </a:lnTo>
                  <a:lnTo>
                    <a:pt x="22" y="9"/>
                  </a:lnTo>
                  <a:lnTo>
                    <a:pt x="15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3" y="15"/>
                  </a:lnTo>
                  <a:lnTo>
                    <a:pt x="5" y="20"/>
                  </a:lnTo>
                  <a:lnTo>
                    <a:pt x="8" y="24"/>
                  </a:lnTo>
                  <a:lnTo>
                    <a:pt x="11" y="26"/>
                  </a:lnTo>
                  <a:lnTo>
                    <a:pt x="17" y="26"/>
                  </a:lnTo>
                  <a:lnTo>
                    <a:pt x="11" y="26"/>
                  </a:lnTo>
                  <a:lnTo>
                    <a:pt x="14" y="28"/>
                  </a:lnTo>
                  <a:lnTo>
                    <a:pt x="17" y="29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9" y="32"/>
                  </a:lnTo>
                  <a:lnTo>
                    <a:pt x="35" y="33"/>
                  </a:lnTo>
                  <a:lnTo>
                    <a:pt x="44" y="32"/>
                  </a:lnTo>
                  <a:lnTo>
                    <a:pt x="47" y="32"/>
                  </a:lnTo>
                  <a:lnTo>
                    <a:pt x="49" y="32"/>
                  </a:lnTo>
                  <a:lnTo>
                    <a:pt x="47" y="31"/>
                  </a:lnTo>
                  <a:lnTo>
                    <a:pt x="35" y="26"/>
                  </a:lnTo>
                  <a:lnTo>
                    <a:pt x="34" y="2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1" name="Freeform 92"/>
            <p:cNvSpPr>
              <a:spLocks/>
            </p:cNvSpPr>
            <p:nvPr/>
          </p:nvSpPr>
          <p:spPr bwMode="auto">
            <a:xfrm>
              <a:off x="1255" y="1901"/>
              <a:ext cx="37" cy="3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22"/>
                </a:cxn>
                <a:cxn ang="0">
                  <a:pos x="5" y="26"/>
                </a:cxn>
                <a:cxn ang="0">
                  <a:pos x="7" y="28"/>
                </a:cxn>
                <a:cxn ang="0">
                  <a:pos x="9" y="29"/>
                </a:cxn>
                <a:cxn ang="0">
                  <a:pos x="11" y="30"/>
                </a:cxn>
                <a:cxn ang="0">
                  <a:pos x="14" y="31"/>
                </a:cxn>
                <a:cxn ang="0">
                  <a:pos x="17" y="30"/>
                </a:cxn>
                <a:cxn ang="0">
                  <a:pos x="20" y="29"/>
                </a:cxn>
                <a:cxn ang="0">
                  <a:pos x="24" y="27"/>
                </a:cxn>
                <a:cxn ang="0">
                  <a:pos x="28" y="24"/>
                </a:cxn>
                <a:cxn ang="0">
                  <a:pos x="32" y="20"/>
                </a:cxn>
                <a:cxn ang="0">
                  <a:pos x="37" y="14"/>
                </a:cxn>
                <a:cxn ang="0">
                  <a:pos x="37" y="8"/>
                </a:cxn>
                <a:cxn ang="0">
                  <a:pos x="36" y="4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3" y="1"/>
                </a:cxn>
                <a:cxn ang="0">
                  <a:pos x="19" y="3"/>
                </a:cxn>
                <a:cxn ang="0">
                  <a:pos x="15" y="5"/>
                </a:cxn>
                <a:cxn ang="0">
                  <a:pos x="12" y="8"/>
                </a:cxn>
                <a:cxn ang="0">
                  <a:pos x="6" y="13"/>
                </a:cxn>
                <a:cxn ang="0">
                  <a:pos x="1" y="17"/>
                </a:cxn>
                <a:cxn ang="0">
                  <a:pos x="0" y="18"/>
                </a:cxn>
              </a:cxnLst>
              <a:rect l="0" t="0" r="r" b="b"/>
              <a:pathLst>
                <a:path w="37" h="31">
                  <a:moveTo>
                    <a:pt x="0" y="18"/>
                  </a:moveTo>
                  <a:lnTo>
                    <a:pt x="2" y="22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4" y="31"/>
                  </a:lnTo>
                  <a:lnTo>
                    <a:pt x="17" y="30"/>
                  </a:lnTo>
                  <a:lnTo>
                    <a:pt x="20" y="29"/>
                  </a:lnTo>
                  <a:lnTo>
                    <a:pt x="24" y="27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7" y="14"/>
                  </a:lnTo>
                  <a:lnTo>
                    <a:pt x="37" y="8"/>
                  </a:lnTo>
                  <a:lnTo>
                    <a:pt x="36" y="4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2" y="8"/>
                  </a:lnTo>
                  <a:lnTo>
                    <a:pt x="6" y="13"/>
                  </a:lnTo>
                  <a:lnTo>
                    <a:pt x="1" y="1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2" name="Freeform 93"/>
            <p:cNvSpPr>
              <a:spLocks/>
            </p:cNvSpPr>
            <p:nvPr/>
          </p:nvSpPr>
          <p:spPr bwMode="auto">
            <a:xfrm>
              <a:off x="1211" y="1869"/>
              <a:ext cx="52" cy="29"/>
            </a:xfrm>
            <a:custGeom>
              <a:avLst/>
              <a:gdLst/>
              <a:ahLst/>
              <a:cxnLst>
                <a:cxn ang="0">
                  <a:pos x="46" y="19"/>
                </a:cxn>
                <a:cxn ang="0">
                  <a:pos x="49" y="15"/>
                </a:cxn>
                <a:cxn ang="0">
                  <a:pos x="51" y="11"/>
                </a:cxn>
                <a:cxn ang="0">
                  <a:pos x="52" y="7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0" y="1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3" y="1"/>
                </a:cxn>
                <a:cxn ang="0">
                  <a:pos x="40" y="2"/>
                </a:cxn>
                <a:cxn ang="0">
                  <a:pos x="32" y="6"/>
                </a:cxn>
                <a:cxn ang="0">
                  <a:pos x="25" y="10"/>
                </a:cxn>
                <a:cxn ang="0">
                  <a:pos x="17" y="15"/>
                </a:cxn>
                <a:cxn ang="0">
                  <a:pos x="11" y="19"/>
                </a:cxn>
                <a:cxn ang="0">
                  <a:pos x="10" y="19"/>
                </a:cxn>
                <a:cxn ang="0">
                  <a:pos x="3" y="25"/>
                </a:cxn>
                <a:cxn ang="0">
                  <a:pos x="0" y="27"/>
                </a:cxn>
                <a:cxn ang="0">
                  <a:pos x="2" y="26"/>
                </a:cxn>
                <a:cxn ang="0">
                  <a:pos x="7" y="27"/>
                </a:cxn>
                <a:cxn ang="0">
                  <a:pos x="12" y="28"/>
                </a:cxn>
                <a:cxn ang="0">
                  <a:pos x="19" y="29"/>
                </a:cxn>
                <a:cxn ang="0">
                  <a:pos x="26" y="29"/>
                </a:cxn>
                <a:cxn ang="0">
                  <a:pos x="30" y="29"/>
                </a:cxn>
                <a:cxn ang="0">
                  <a:pos x="33" y="28"/>
                </a:cxn>
                <a:cxn ang="0">
                  <a:pos x="37" y="26"/>
                </a:cxn>
                <a:cxn ang="0">
                  <a:pos x="40" y="25"/>
                </a:cxn>
                <a:cxn ang="0">
                  <a:pos x="43" y="22"/>
                </a:cxn>
                <a:cxn ang="0">
                  <a:pos x="45" y="21"/>
                </a:cxn>
                <a:cxn ang="0">
                  <a:pos x="46" y="19"/>
                </a:cxn>
              </a:cxnLst>
              <a:rect l="0" t="0" r="r" b="b"/>
              <a:pathLst>
                <a:path w="52" h="29">
                  <a:moveTo>
                    <a:pt x="46" y="19"/>
                  </a:moveTo>
                  <a:lnTo>
                    <a:pt x="49" y="15"/>
                  </a:lnTo>
                  <a:lnTo>
                    <a:pt x="51" y="11"/>
                  </a:lnTo>
                  <a:lnTo>
                    <a:pt x="52" y="7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3" y="1"/>
                  </a:lnTo>
                  <a:lnTo>
                    <a:pt x="40" y="2"/>
                  </a:lnTo>
                  <a:lnTo>
                    <a:pt x="32" y="6"/>
                  </a:lnTo>
                  <a:lnTo>
                    <a:pt x="25" y="10"/>
                  </a:lnTo>
                  <a:lnTo>
                    <a:pt x="17" y="15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3" y="25"/>
                  </a:lnTo>
                  <a:lnTo>
                    <a:pt x="0" y="27"/>
                  </a:lnTo>
                  <a:lnTo>
                    <a:pt x="2" y="26"/>
                  </a:lnTo>
                  <a:lnTo>
                    <a:pt x="7" y="27"/>
                  </a:lnTo>
                  <a:lnTo>
                    <a:pt x="12" y="28"/>
                  </a:lnTo>
                  <a:lnTo>
                    <a:pt x="19" y="29"/>
                  </a:lnTo>
                  <a:lnTo>
                    <a:pt x="26" y="29"/>
                  </a:lnTo>
                  <a:lnTo>
                    <a:pt x="30" y="29"/>
                  </a:lnTo>
                  <a:lnTo>
                    <a:pt x="33" y="28"/>
                  </a:lnTo>
                  <a:lnTo>
                    <a:pt x="37" y="26"/>
                  </a:lnTo>
                  <a:lnTo>
                    <a:pt x="40" y="25"/>
                  </a:lnTo>
                  <a:lnTo>
                    <a:pt x="43" y="22"/>
                  </a:lnTo>
                  <a:lnTo>
                    <a:pt x="45" y="21"/>
                  </a:lnTo>
                  <a:lnTo>
                    <a:pt x="46" y="1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3" name="Freeform 94"/>
            <p:cNvSpPr>
              <a:spLocks/>
            </p:cNvSpPr>
            <p:nvPr/>
          </p:nvSpPr>
          <p:spPr bwMode="auto">
            <a:xfrm>
              <a:off x="965" y="1772"/>
              <a:ext cx="100" cy="116"/>
            </a:xfrm>
            <a:custGeom>
              <a:avLst/>
              <a:gdLst/>
              <a:ahLst/>
              <a:cxnLst>
                <a:cxn ang="0">
                  <a:pos x="88" y="63"/>
                </a:cxn>
                <a:cxn ang="0">
                  <a:pos x="78" y="68"/>
                </a:cxn>
                <a:cxn ang="0">
                  <a:pos x="69" y="73"/>
                </a:cxn>
                <a:cxn ang="0">
                  <a:pos x="48" y="84"/>
                </a:cxn>
                <a:cxn ang="0">
                  <a:pos x="48" y="63"/>
                </a:cxn>
                <a:cxn ang="0">
                  <a:pos x="49" y="50"/>
                </a:cxn>
                <a:cxn ang="0">
                  <a:pos x="50" y="35"/>
                </a:cxn>
                <a:cxn ang="0">
                  <a:pos x="53" y="18"/>
                </a:cxn>
                <a:cxn ang="0">
                  <a:pos x="54" y="9"/>
                </a:cxn>
                <a:cxn ang="0">
                  <a:pos x="56" y="0"/>
                </a:cxn>
                <a:cxn ang="0">
                  <a:pos x="53" y="0"/>
                </a:cxn>
                <a:cxn ang="0">
                  <a:pos x="51" y="9"/>
                </a:cxn>
                <a:cxn ang="0">
                  <a:pos x="49" y="18"/>
                </a:cxn>
                <a:cxn ang="0">
                  <a:pos x="47" y="35"/>
                </a:cxn>
                <a:cxn ang="0">
                  <a:pos x="46" y="50"/>
                </a:cxn>
                <a:cxn ang="0">
                  <a:pos x="45" y="63"/>
                </a:cxn>
                <a:cxn ang="0">
                  <a:pos x="46" y="63"/>
                </a:cxn>
                <a:cxn ang="0">
                  <a:pos x="45" y="63"/>
                </a:cxn>
                <a:cxn ang="0">
                  <a:pos x="45" y="80"/>
                </a:cxn>
                <a:cxn ang="0">
                  <a:pos x="45" y="86"/>
                </a:cxn>
                <a:cxn ang="0">
                  <a:pos x="33" y="93"/>
                </a:cxn>
                <a:cxn ang="0">
                  <a:pos x="21" y="101"/>
                </a:cxn>
                <a:cxn ang="0">
                  <a:pos x="10" y="108"/>
                </a:cxn>
                <a:cxn ang="0">
                  <a:pos x="0" y="116"/>
                </a:cxn>
                <a:cxn ang="0">
                  <a:pos x="12" y="116"/>
                </a:cxn>
                <a:cxn ang="0">
                  <a:pos x="25" y="106"/>
                </a:cxn>
                <a:cxn ang="0">
                  <a:pos x="40" y="97"/>
                </a:cxn>
                <a:cxn ang="0">
                  <a:pos x="56" y="87"/>
                </a:cxn>
                <a:cxn ang="0">
                  <a:pos x="73" y="78"/>
                </a:cxn>
                <a:cxn ang="0">
                  <a:pos x="87" y="71"/>
                </a:cxn>
                <a:cxn ang="0">
                  <a:pos x="100" y="63"/>
                </a:cxn>
                <a:cxn ang="0">
                  <a:pos x="88" y="63"/>
                </a:cxn>
              </a:cxnLst>
              <a:rect l="0" t="0" r="r" b="b"/>
              <a:pathLst>
                <a:path w="100" h="116">
                  <a:moveTo>
                    <a:pt x="88" y="63"/>
                  </a:moveTo>
                  <a:lnTo>
                    <a:pt x="78" y="68"/>
                  </a:lnTo>
                  <a:lnTo>
                    <a:pt x="69" y="73"/>
                  </a:lnTo>
                  <a:lnTo>
                    <a:pt x="48" y="84"/>
                  </a:lnTo>
                  <a:lnTo>
                    <a:pt x="48" y="63"/>
                  </a:lnTo>
                  <a:lnTo>
                    <a:pt x="49" y="50"/>
                  </a:lnTo>
                  <a:lnTo>
                    <a:pt x="50" y="35"/>
                  </a:lnTo>
                  <a:lnTo>
                    <a:pt x="53" y="18"/>
                  </a:lnTo>
                  <a:lnTo>
                    <a:pt x="54" y="9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1" y="9"/>
                  </a:lnTo>
                  <a:lnTo>
                    <a:pt x="49" y="18"/>
                  </a:lnTo>
                  <a:lnTo>
                    <a:pt x="47" y="35"/>
                  </a:lnTo>
                  <a:lnTo>
                    <a:pt x="46" y="50"/>
                  </a:lnTo>
                  <a:lnTo>
                    <a:pt x="45" y="63"/>
                  </a:lnTo>
                  <a:lnTo>
                    <a:pt x="46" y="63"/>
                  </a:lnTo>
                  <a:lnTo>
                    <a:pt x="45" y="63"/>
                  </a:lnTo>
                  <a:lnTo>
                    <a:pt x="45" y="80"/>
                  </a:lnTo>
                  <a:lnTo>
                    <a:pt x="45" y="86"/>
                  </a:lnTo>
                  <a:lnTo>
                    <a:pt x="33" y="93"/>
                  </a:lnTo>
                  <a:lnTo>
                    <a:pt x="21" y="101"/>
                  </a:lnTo>
                  <a:lnTo>
                    <a:pt x="10" y="108"/>
                  </a:lnTo>
                  <a:lnTo>
                    <a:pt x="0" y="116"/>
                  </a:lnTo>
                  <a:lnTo>
                    <a:pt x="12" y="116"/>
                  </a:lnTo>
                  <a:lnTo>
                    <a:pt x="25" y="106"/>
                  </a:lnTo>
                  <a:lnTo>
                    <a:pt x="40" y="97"/>
                  </a:lnTo>
                  <a:lnTo>
                    <a:pt x="56" y="87"/>
                  </a:lnTo>
                  <a:lnTo>
                    <a:pt x="73" y="78"/>
                  </a:lnTo>
                  <a:lnTo>
                    <a:pt x="87" y="71"/>
                  </a:lnTo>
                  <a:lnTo>
                    <a:pt x="100" y="63"/>
                  </a:lnTo>
                  <a:lnTo>
                    <a:pt x="88" y="6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4" name="Freeform 95"/>
            <p:cNvSpPr>
              <a:spLocks/>
            </p:cNvSpPr>
            <p:nvPr/>
          </p:nvSpPr>
          <p:spPr bwMode="auto">
            <a:xfrm>
              <a:off x="1109" y="1859"/>
              <a:ext cx="50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8" y="29"/>
                </a:cxn>
                <a:cxn ang="0">
                  <a:pos x="50" y="14"/>
                </a:cxn>
                <a:cxn ang="0">
                  <a:pos x="45" y="8"/>
                </a:cxn>
                <a:cxn ang="0">
                  <a:pos x="40" y="4"/>
                </a:cxn>
                <a:cxn ang="0">
                  <a:pos x="36" y="2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1" y="2"/>
                </a:cxn>
                <a:cxn ang="0">
                  <a:pos x="18" y="4"/>
                </a:cxn>
                <a:cxn ang="0">
                  <a:pos x="15" y="6"/>
                </a:cxn>
                <a:cxn ang="0">
                  <a:pos x="12" y="9"/>
                </a:cxn>
                <a:cxn ang="0">
                  <a:pos x="7" y="16"/>
                </a:cxn>
                <a:cxn ang="0">
                  <a:pos x="3" y="23"/>
                </a:cxn>
                <a:cxn ang="0">
                  <a:pos x="0" y="29"/>
                </a:cxn>
              </a:cxnLst>
              <a:rect l="0" t="0" r="r" b="b"/>
              <a:pathLst>
                <a:path w="50" h="29">
                  <a:moveTo>
                    <a:pt x="0" y="29"/>
                  </a:moveTo>
                  <a:lnTo>
                    <a:pt x="38" y="29"/>
                  </a:lnTo>
                  <a:lnTo>
                    <a:pt x="50" y="14"/>
                  </a:lnTo>
                  <a:lnTo>
                    <a:pt x="45" y="8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8" y="4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5" name="Freeform 96"/>
            <p:cNvSpPr>
              <a:spLocks/>
            </p:cNvSpPr>
            <p:nvPr/>
          </p:nvSpPr>
          <p:spPr bwMode="auto">
            <a:xfrm>
              <a:off x="1203" y="1859"/>
              <a:ext cx="16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1" y="10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1" y="26"/>
                </a:cxn>
                <a:cxn ang="0">
                  <a:pos x="2" y="29"/>
                </a:cxn>
                <a:cxn ang="0">
                  <a:pos x="4" y="35"/>
                </a:cxn>
                <a:cxn ang="0">
                  <a:pos x="4" y="37"/>
                </a:cxn>
                <a:cxn ang="0">
                  <a:pos x="6" y="35"/>
                </a:cxn>
                <a:cxn ang="0">
                  <a:pos x="10" y="29"/>
                </a:cxn>
                <a:cxn ang="0">
                  <a:pos x="14" y="23"/>
                </a:cxn>
                <a:cxn ang="0">
                  <a:pos x="15" y="19"/>
                </a:cxn>
                <a:cxn ang="0">
                  <a:pos x="16" y="17"/>
                </a:cxn>
                <a:cxn ang="0">
                  <a:pos x="16" y="15"/>
                </a:cxn>
                <a:cxn ang="0">
                  <a:pos x="16" y="11"/>
                </a:cxn>
                <a:cxn ang="0">
                  <a:pos x="15" y="7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0" y="0"/>
                </a:cxn>
              </a:cxnLst>
              <a:rect l="0" t="0" r="r" b="b"/>
              <a:pathLst>
                <a:path w="16" h="37">
                  <a:moveTo>
                    <a:pt x="10" y="0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5" y="7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6" name="Freeform 97"/>
            <p:cNvSpPr>
              <a:spLocks/>
            </p:cNvSpPr>
            <p:nvPr/>
          </p:nvSpPr>
          <p:spPr bwMode="auto">
            <a:xfrm>
              <a:off x="1159" y="1771"/>
              <a:ext cx="216" cy="106"/>
            </a:xfrm>
            <a:custGeom>
              <a:avLst/>
              <a:gdLst/>
              <a:ahLst/>
              <a:cxnLst>
                <a:cxn ang="0">
                  <a:pos x="42" y="64"/>
                </a:cxn>
                <a:cxn ang="0">
                  <a:pos x="47" y="60"/>
                </a:cxn>
                <a:cxn ang="0">
                  <a:pos x="53" y="55"/>
                </a:cxn>
                <a:cxn ang="0">
                  <a:pos x="65" y="46"/>
                </a:cxn>
                <a:cxn ang="0">
                  <a:pos x="72" y="42"/>
                </a:cxn>
                <a:cxn ang="0">
                  <a:pos x="78" y="38"/>
                </a:cxn>
                <a:cxn ang="0">
                  <a:pos x="85" y="34"/>
                </a:cxn>
                <a:cxn ang="0">
                  <a:pos x="92" y="30"/>
                </a:cxn>
                <a:cxn ang="0">
                  <a:pos x="100" y="27"/>
                </a:cxn>
                <a:cxn ang="0">
                  <a:pos x="107" y="23"/>
                </a:cxn>
                <a:cxn ang="0">
                  <a:pos x="123" y="18"/>
                </a:cxn>
                <a:cxn ang="0">
                  <a:pos x="131" y="16"/>
                </a:cxn>
                <a:cxn ang="0">
                  <a:pos x="140" y="14"/>
                </a:cxn>
                <a:cxn ang="0">
                  <a:pos x="148" y="13"/>
                </a:cxn>
                <a:cxn ang="0">
                  <a:pos x="157" y="12"/>
                </a:cxn>
                <a:cxn ang="0">
                  <a:pos x="176" y="10"/>
                </a:cxn>
                <a:cxn ang="0">
                  <a:pos x="192" y="7"/>
                </a:cxn>
                <a:cxn ang="0">
                  <a:pos x="199" y="6"/>
                </a:cxn>
                <a:cxn ang="0">
                  <a:pos x="205" y="4"/>
                </a:cxn>
                <a:cxn ang="0">
                  <a:pos x="216" y="1"/>
                </a:cxn>
                <a:cxn ang="0">
                  <a:pos x="216" y="0"/>
                </a:cxn>
                <a:cxn ang="0">
                  <a:pos x="215" y="1"/>
                </a:cxn>
                <a:cxn ang="0">
                  <a:pos x="204" y="4"/>
                </a:cxn>
                <a:cxn ang="0">
                  <a:pos x="191" y="6"/>
                </a:cxn>
                <a:cxn ang="0">
                  <a:pos x="175" y="8"/>
                </a:cxn>
                <a:cxn ang="0">
                  <a:pos x="166" y="9"/>
                </a:cxn>
                <a:cxn ang="0">
                  <a:pos x="157" y="10"/>
                </a:cxn>
                <a:cxn ang="0">
                  <a:pos x="147" y="11"/>
                </a:cxn>
                <a:cxn ang="0">
                  <a:pos x="138" y="12"/>
                </a:cxn>
                <a:cxn ang="0">
                  <a:pos x="129" y="14"/>
                </a:cxn>
                <a:cxn ang="0">
                  <a:pos x="121" y="16"/>
                </a:cxn>
                <a:cxn ang="0">
                  <a:pos x="112" y="19"/>
                </a:cxn>
                <a:cxn ang="0">
                  <a:pos x="104" y="22"/>
                </a:cxn>
                <a:cxn ang="0">
                  <a:pos x="96" y="25"/>
                </a:cxn>
                <a:cxn ang="0">
                  <a:pos x="88" y="29"/>
                </a:cxn>
                <a:cxn ang="0">
                  <a:pos x="73" y="37"/>
                </a:cxn>
                <a:cxn ang="0">
                  <a:pos x="60" y="45"/>
                </a:cxn>
                <a:cxn ang="0">
                  <a:pos x="47" y="55"/>
                </a:cxn>
                <a:cxn ang="0">
                  <a:pos x="35" y="64"/>
                </a:cxn>
                <a:cxn ang="0">
                  <a:pos x="25" y="74"/>
                </a:cxn>
                <a:cxn ang="0">
                  <a:pos x="15" y="84"/>
                </a:cxn>
                <a:cxn ang="0">
                  <a:pos x="7" y="93"/>
                </a:cxn>
                <a:cxn ang="0">
                  <a:pos x="0" y="102"/>
                </a:cxn>
                <a:cxn ang="0">
                  <a:pos x="3" y="106"/>
                </a:cxn>
                <a:cxn ang="0">
                  <a:pos x="10" y="96"/>
                </a:cxn>
                <a:cxn ang="0">
                  <a:pos x="19" y="86"/>
                </a:cxn>
                <a:cxn ang="0">
                  <a:pos x="30" y="75"/>
                </a:cxn>
                <a:cxn ang="0">
                  <a:pos x="42" y="64"/>
                </a:cxn>
              </a:cxnLst>
              <a:rect l="0" t="0" r="r" b="b"/>
              <a:pathLst>
                <a:path w="216" h="106">
                  <a:moveTo>
                    <a:pt x="42" y="64"/>
                  </a:moveTo>
                  <a:lnTo>
                    <a:pt x="47" y="60"/>
                  </a:lnTo>
                  <a:lnTo>
                    <a:pt x="53" y="55"/>
                  </a:lnTo>
                  <a:lnTo>
                    <a:pt x="65" y="46"/>
                  </a:lnTo>
                  <a:lnTo>
                    <a:pt x="72" y="42"/>
                  </a:lnTo>
                  <a:lnTo>
                    <a:pt x="78" y="38"/>
                  </a:lnTo>
                  <a:lnTo>
                    <a:pt x="85" y="34"/>
                  </a:lnTo>
                  <a:lnTo>
                    <a:pt x="92" y="30"/>
                  </a:lnTo>
                  <a:lnTo>
                    <a:pt x="100" y="27"/>
                  </a:lnTo>
                  <a:lnTo>
                    <a:pt x="107" y="23"/>
                  </a:lnTo>
                  <a:lnTo>
                    <a:pt x="123" y="18"/>
                  </a:lnTo>
                  <a:lnTo>
                    <a:pt x="131" y="16"/>
                  </a:lnTo>
                  <a:lnTo>
                    <a:pt x="140" y="14"/>
                  </a:lnTo>
                  <a:lnTo>
                    <a:pt x="148" y="13"/>
                  </a:lnTo>
                  <a:lnTo>
                    <a:pt x="157" y="12"/>
                  </a:lnTo>
                  <a:lnTo>
                    <a:pt x="176" y="10"/>
                  </a:lnTo>
                  <a:lnTo>
                    <a:pt x="192" y="7"/>
                  </a:lnTo>
                  <a:lnTo>
                    <a:pt x="199" y="6"/>
                  </a:lnTo>
                  <a:lnTo>
                    <a:pt x="205" y="4"/>
                  </a:lnTo>
                  <a:lnTo>
                    <a:pt x="216" y="1"/>
                  </a:lnTo>
                  <a:lnTo>
                    <a:pt x="216" y="0"/>
                  </a:lnTo>
                  <a:lnTo>
                    <a:pt x="215" y="1"/>
                  </a:lnTo>
                  <a:lnTo>
                    <a:pt x="204" y="4"/>
                  </a:lnTo>
                  <a:lnTo>
                    <a:pt x="191" y="6"/>
                  </a:lnTo>
                  <a:lnTo>
                    <a:pt x="175" y="8"/>
                  </a:lnTo>
                  <a:lnTo>
                    <a:pt x="166" y="9"/>
                  </a:lnTo>
                  <a:lnTo>
                    <a:pt x="157" y="10"/>
                  </a:lnTo>
                  <a:lnTo>
                    <a:pt x="147" y="11"/>
                  </a:lnTo>
                  <a:lnTo>
                    <a:pt x="138" y="12"/>
                  </a:lnTo>
                  <a:lnTo>
                    <a:pt x="129" y="14"/>
                  </a:lnTo>
                  <a:lnTo>
                    <a:pt x="121" y="16"/>
                  </a:lnTo>
                  <a:lnTo>
                    <a:pt x="112" y="19"/>
                  </a:lnTo>
                  <a:lnTo>
                    <a:pt x="104" y="22"/>
                  </a:lnTo>
                  <a:lnTo>
                    <a:pt x="96" y="25"/>
                  </a:lnTo>
                  <a:lnTo>
                    <a:pt x="88" y="29"/>
                  </a:lnTo>
                  <a:lnTo>
                    <a:pt x="73" y="37"/>
                  </a:lnTo>
                  <a:lnTo>
                    <a:pt x="60" y="45"/>
                  </a:lnTo>
                  <a:lnTo>
                    <a:pt x="47" y="55"/>
                  </a:lnTo>
                  <a:lnTo>
                    <a:pt x="35" y="64"/>
                  </a:lnTo>
                  <a:lnTo>
                    <a:pt x="25" y="74"/>
                  </a:lnTo>
                  <a:lnTo>
                    <a:pt x="15" y="84"/>
                  </a:lnTo>
                  <a:lnTo>
                    <a:pt x="7" y="93"/>
                  </a:lnTo>
                  <a:lnTo>
                    <a:pt x="0" y="102"/>
                  </a:lnTo>
                  <a:lnTo>
                    <a:pt x="3" y="106"/>
                  </a:lnTo>
                  <a:lnTo>
                    <a:pt x="10" y="96"/>
                  </a:lnTo>
                  <a:lnTo>
                    <a:pt x="19" y="86"/>
                  </a:lnTo>
                  <a:lnTo>
                    <a:pt x="30" y="75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7" name="Freeform 98"/>
            <p:cNvSpPr>
              <a:spLocks/>
            </p:cNvSpPr>
            <p:nvPr/>
          </p:nvSpPr>
          <p:spPr bwMode="auto">
            <a:xfrm>
              <a:off x="918" y="1834"/>
              <a:ext cx="25" cy="54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6" y="9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0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2" y="39"/>
                </a:cxn>
                <a:cxn ang="0">
                  <a:pos x="4" y="46"/>
                </a:cxn>
                <a:cxn ang="0">
                  <a:pos x="7" y="54"/>
                </a:cxn>
                <a:cxn ang="0">
                  <a:pos x="8" y="54"/>
                </a:cxn>
                <a:cxn ang="0">
                  <a:pos x="9" y="52"/>
                </a:cxn>
                <a:cxn ang="0">
                  <a:pos x="12" y="45"/>
                </a:cxn>
                <a:cxn ang="0">
                  <a:pos x="19" y="30"/>
                </a:cxn>
                <a:cxn ang="0">
                  <a:pos x="22" y="21"/>
                </a:cxn>
                <a:cxn ang="0">
                  <a:pos x="24" y="13"/>
                </a:cxn>
                <a:cxn ang="0">
                  <a:pos x="25" y="9"/>
                </a:cxn>
                <a:cxn ang="0">
                  <a:pos x="25" y="6"/>
                </a:cxn>
                <a:cxn ang="0">
                  <a:pos x="25" y="3"/>
                </a:cxn>
                <a:cxn ang="0">
                  <a:pos x="24" y="1"/>
                </a:cxn>
              </a:cxnLst>
              <a:rect l="0" t="0" r="r" b="b"/>
              <a:pathLst>
                <a:path w="25" h="54">
                  <a:moveTo>
                    <a:pt x="24" y="1"/>
                  </a:move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0" y="6"/>
                  </a:lnTo>
                  <a:lnTo>
                    <a:pt x="6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2" y="39"/>
                  </a:lnTo>
                  <a:lnTo>
                    <a:pt x="4" y="46"/>
                  </a:lnTo>
                  <a:lnTo>
                    <a:pt x="7" y="54"/>
                  </a:lnTo>
                  <a:lnTo>
                    <a:pt x="8" y="54"/>
                  </a:lnTo>
                  <a:lnTo>
                    <a:pt x="9" y="52"/>
                  </a:lnTo>
                  <a:lnTo>
                    <a:pt x="12" y="45"/>
                  </a:lnTo>
                  <a:lnTo>
                    <a:pt x="19" y="30"/>
                  </a:lnTo>
                  <a:lnTo>
                    <a:pt x="22" y="21"/>
                  </a:lnTo>
                  <a:lnTo>
                    <a:pt x="24" y="13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8" name="Freeform 99"/>
            <p:cNvSpPr>
              <a:spLocks/>
            </p:cNvSpPr>
            <p:nvPr/>
          </p:nvSpPr>
          <p:spPr bwMode="auto">
            <a:xfrm>
              <a:off x="322" y="1835"/>
              <a:ext cx="55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0"/>
                </a:cxn>
                <a:cxn ang="0">
                  <a:pos x="1" y="8"/>
                </a:cxn>
                <a:cxn ang="0">
                  <a:pos x="3" y="14"/>
                </a:cxn>
                <a:cxn ang="0">
                  <a:pos x="5" y="17"/>
                </a:cxn>
                <a:cxn ang="0">
                  <a:pos x="6" y="19"/>
                </a:cxn>
                <a:cxn ang="0">
                  <a:pos x="8" y="21"/>
                </a:cxn>
                <a:cxn ang="0">
                  <a:pos x="10" y="22"/>
                </a:cxn>
                <a:cxn ang="0">
                  <a:pos x="12" y="23"/>
                </a:cxn>
                <a:cxn ang="0">
                  <a:pos x="14" y="24"/>
                </a:cxn>
                <a:cxn ang="0">
                  <a:pos x="19" y="25"/>
                </a:cxn>
                <a:cxn ang="0">
                  <a:pos x="24" y="25"/>
                </a:cxn>
                <a:cxn ang="0">
                  <a:pos x="29" y="24"/>
                </a:cxn>
                <a:cxn ang="0">
                  <a:pos x="34" y="22"/>
                </a:cxn>
                <a:cxn ang="0">
                  <a:pos x="38" y="21"/>
                </a:cxn>
                <a:cxn ang="0">
                  <a:pos x="47" y="17"/>
                </a:cxn>
                <a:cxn ang="0">
                  <a:pos x="55" y="12"/>
                </a:cxn>
                <a:cxn ang="0">
                  <a:pos x="55" y="10"/>
                </a:cxn>
                <a:cxn ang="0">
                  <a:pos x="43" y="6"/>
                </a:cxn>
                <a:cxn ang="0">
                  <a:pos x="31" y="2"/>
                </a:cxn>
                <a:cxn ang="0">
                  <a:pos x="27" y="0"/>
                </a:cxn>
              </a:cxnLst>
              <a:rect l="0" t="0" r="r" b="b"/>
              <a:pathLst>
                <a:path w="55" h="25">
                  <a:moveTo>
                    <a:pt x="27" y="0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8" y="21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4" y="24"/>
                  </a:lnTo>
                  <a:lnTo>
                    <a:pt x="19" y="25"/>
                  </a:lnTo>
                  <a:lnTo>
                    <a:pt x="24" y="25"/>
                  </a:lnTo>
                  <a:lnTo>
                    <a:pt x="29" y="24"/>
                  </a:lnTo>
                  <a:lnTo>
                    <a:pt x="34" y="22"/>
                  </a:lnTo>
                  <a:lnTo>
                    <a:pt x="38" y="21"/>
                  </a:lnTo>
                  <a:lnTo>
                    <a:pt x="47" y="17"/>
                  </a:lnTo>
                  <a:lnTo>
                    <a:pt x="55" y="12"/>
                  </a:lnTo>
                  <a:lnTo>
                    <a:pt x="55" y="10"/>
                  </a:lnTo>
                  <a:lnTo>
                    <a:pt x="43" y="6"/>
                  </a:lnTo>
                  <a:lnTo>
                    <a:pt x="31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9" name="Freeform 100"/>
            <p:cNvSpPr>
              <a:spLocks/>
            </p:cNvSpPr>
            <p:nvPr/>
          </p:nvSpPr>
          <p:spPr bwMode="auto">
            <a:xfrm>
              <a:off x="377" y="1845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0" name="Freeform 101"/>
            <p:cNvSpPr>
              <a:spLocks/>
            </p:cNvSpPr>
            <p:nvPr/>
          </p:nvSpPr>
          <p:spPr bwMode="auto">
            <a:xfrm>
              <a:off x="776" y="1835"/>
              <a:ext cx="48" cy="53"/>
            </a:xfrm>
            <a:custGeom>
              <a:avLst/>
              <a:gdLst/>
              <a:ahLst/>
              <a:cxnLst>
                <a:cxn ang="0">
                  <a:pos x="48" y="53"/>
                </a:cxn>
                <a:cxn ang="0">
                  <a:pos x="38" y="35"/>
                </a:cxn>
                <a:cxn ang="0">
                  <a:pos x="35" y="27"/>
                </a:cxn>
                <a:cxn ang="0">
                  <a:pos x="32" y="18"/>
                </a:cxn>
                <a:cxn ang="0">
                  <a:pos x="30" y="9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6" y="8"/>
                </a:cxn>
                <a:cxn ang="0">
                  <a:pos x="28" y="16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23" y="53"/>
                </a:cxn>
                <a:cxn ang="0">
                  <a:pos x="48" y="53"/>
                </a:cxn>
              </a:cxnLst>
              <a:rect l="0" t="0" r="r" b="b"/>
              <a:pathLst>
                <a:path w="48" h="53">
                  <a:moveTo>
                    <a:pt x="48" y="53"/>
                  </a:moveTo>
                  <a:lnTo>
                    <a:pt x="38" y="35"/>
                  </a:lnTo>
                  <a:lnTo>
                    <a:pt x="35" y="27"/>
                  </a:lnTo>
                  <a:lnTo>
                    <a:pt x="32" y="18"/>
                  </a:lnTo>
                  <a:lnTo>
                    <a:pt x="30" y="9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6" y="8"/>
                  </a:lnTo>
                  <a:lnTo>
                    <a:pt x="28" y="16"/>
                  </a:lnTo>
                  <a:lnTo>
                    <a:pt x="19" y="0"/>
                  </a:lnTo>
                  <a:lnTo>
                    <a:pt x="0" y="0"/>
                  </a:lnTo>
                  <a:lnTo>
                    <a:pt x="23" y="53"/>
                  </a:lnTo>
                  <a:lnTo>
                    <a:pt x="48" y="5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1" name="Freeform 102"/>
            <p:cNvSpPr>
              <a:spLocks/>
            </p:cNvSpPr>
            <p:nvPr/>
          </p:nvSpPr>
          <p:spPr bwMode="auto">
            <a:xfrm>
              <a:off x="815" y="1835"/>
              <a:ext cx="24" cy="46"/>
            </a:xfrm>
            <a:custGeom>
              <a:avLst/>
              <a:gdLst/>
              <a:ahLst/>
              <a:cxnLst>
                <a:cxn ang="0">
                  <a:pos x="5" y="46"/>
                </a:cxn>
                <a:cxn ang="0">
                  <a:pos x="8" y="42"/>
                </a:cxn>
                <a:cxn ang="0">
                  <a:pos x="14" y="32"/>
                </a:cxn>
                <a:cxn ang="0">
                  <a:pos x="17" y="25"/>
                </a:cxn>
                <a:cxn ang="0">
                  <a:pos x="20" y="17"/>
                </a:cxn>
                <a:cxn ang="0">
                  <a:pos x="23" y="9"/>
                </a:cxn>
                <a:cxn ang="0">
                  <a:pos x="23" y="5"/>
                </a:cxn>
                <a:cxn ang="0">
                  <a:pos x="24" y="0"/>
                </a:cxn>
                <a:cxn ang="0">
                  <a:pos x="2" y="0"/>
                </a:cxn>
                <a:cxn ang="0">
                  <a:pos x="1" y="9"/>
                </a:cxn>
                <a:cxn ang="0">
                  <a:pos x="0" y="17"/>
                </a:cxn>
                <a:cxn ang="0">
                  <a:pos x="1" y="25"/>
                </a:cxn>
                <a:cxn ang="0">
                  <a:pos x="2" y="32"/>
                </a:cxn>
                <a:cxn ang="0">
                  <a:pos x="3" y="38"/>
                </a:cxn>
                <a:cxn ang="0">
                  <a:pos x="4" y="42"/>
                </a:cxn>
                <a:cxn ang="0">
                  <a:pos x="5" y="46"/>
                </a:cxn>
              </a:cxnLst>
              <a:rect l="0" t="0" r="r" b="b"/>
              <a:pathLst>
                <a:path w="24" h="46">
                  <a:moveTo>
                    <a:pt x="5" y="46"/>
                  </a:moveTo>
                  <a:lnTo>
                    <a:pt x="8" y="42"/>
                  </a:lnTo>
                  <a:lnTo>
                    <a:pt x="14" y="32"/>
                  </a:lnTo>
                  <a:lnTo>
                    <a:pt x="17" y="25"/>
                  </a:lnTo>
                  <a:lnTo>
                    <a:pt x="20" y="17"/>
                  </a:lnTo>
                  <a:lnTo>
                    <a:pt x="23" y="9"/>
                  </a:lnTo>
                  <a:lnTo>
                    <a:pt x="23" y="5"/>
                  </a:lnTo>
                  <a:lnTo>
                    <a:pt x="24" y="0"/>
                  </a:lnTo>
                  <a:lnTo>
                    <a:pt x="2" y="0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25"/>
                  </a:lnTo>
                  <a:lnTo>
                    <a:pt x="2" y="32"/>
                  </a:lnTo>
                  <a:lnTo>
                    <a:pt x="3" y="38"/>
                  </a:lnTo>
                  <a:lnTo>
                    <a:pt x="4" y="42"/>
                  </a:lnTo>
                  <a:lnTo>
                    <a:pt x="5" y="4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2" name="Freeform 103"/>
            <p:cNvSpPr>
              <a:spLocks/>
            </p:cNvSpPr>
            <p:nvPr/>
          </p:nvSpPr>
          <p:spPr bwMode="auto">
            <a:xfrm>
              <a:off x="698" y="1792"/>
              <a:ext cx="54" cy="94"/>
            </a:xfrm>
            <a:custGeom>
              <a:avLst/>
              <a:gdLst/>
              <a:ahLst/>
              <a:cxnLst>
                <a:cxn ang="0">
                  <a:pos x="11" y="43"/>
                </a:cxn>
                <a:cxn ang="0">
                  <a:pos x="9" y="45"/>
                </a:cxn>
                <a:cxn ang="0">
                  <a:pos x="5" y="51"/>
                </a:cxn>
                <a:cxn ang="0">
                  <a:pos x="2" y="56"/>
                </a:cxn>
                <a:cxn ang="0">
                  <a:pos x="1" y="61"/>
                </a:cxn>
                <a:cxn ang="0">
                  <a:pos x="0" y="65"/>
                </a:cxn>
                <a:cxn ang="0">
                  <a:pos x="1" y="69"/>
                </a:cxn>
                <a:cxn ang="0">
                  <a:pos x="2" y="73"/>
                </a:cxn>
                <a:cxn ang="0">
                  <a:pos x="4" y="77"/>
                </a:cxn>
                <a:cxn ang="0">
                  <a:pos x="7" y="81"/>
                </a:cxn>
                <a:cxn ang="0">
                  <a:pos x="9" y="84"/>
                </a:cxn>
                <a:cxn ang="0">
                  <a:pos x="12" y="86"/>
                </a:cxn>
                <a:cxn ang="0">
                  <a:pos x="18" y="91"/>
                </a:cxn>
                <a:cxn ang="0">
                  <a:pos x="24" y="94"/>
                </a:cxn>
                <a:cxn ang="0">
                  <a:pos x="30" y="94"/>
                </a:cxn>
                <a:cxn ang="0">
                  <a:pos x="35" y="92"/>
                </a:cxn>
                <a:cxn ang="0">
                  <a:pos x="39" y="91"/>
                </a:cxn>
                <a:cxn ang="0">
                  <a:pos x="43" y="89"/>
                </a:cxn>
                <a:cxn ang="0">
                  <a:pos x="46" y="86"/>
                </a:cxn>
                <a:cxn ang="0">
                  <a:pos x="49" y="83"/>
                </a:cxn>
                <a:cxn ang="0">
                  <a:pos x="51" y="80"/>
                </a:cxn>
                <a:cxn ang="0">
                  <a:pos x="53" y="77"/>
                </a:cxn>
                <a:cxn ang="0">
                  <a:pos x="54" y="73"/>
                </a:cxn>
                <a:cxn ang="0">
                  <a:pos x="54" y="69"/>
                </a:cxn>
                <a:cxn ang="0">
                  <a:pos x="54" y="61"/>
                </a:cxn>
                <a:cxn ang="0">
                  <a:pos x="54" y="57"/>
                </a:cxn>
                <a:cxn ang="0">
                  <a:pos x="53" y="52"/>
                </a:cxn>
                <a:cxn ang="0">
                  <a:pos x="51" y="43"/>
                </a:cxn>
                <a:cxn ang="0">
                  <a:pos x="48" y="35"/>
                </a:cxn>
                <a:cxn ang="0">
                  <a:pos x="45" y="27"/>
                </a:cxn>
                <a:cxn ang="0">
                  <a:pos x="39" y="13"/>
                </a:cxn>
                <a:cxn ang="0">
                  <a:pos x="33" y="3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31" y="6"/>
                </a:cxn>
                <a:cxn ang="0">
                  <a:pos x="30" y="11"/>
                </a:cxn>
                <a:cxn ang="0">
                  <a:pos x="28" y="17"/>
                </a:cxn>
                <a:cxn ang="0">
                  <a:pos x="25" y="25"/>
                </a:cxn>
                <a:cxn ang="0">
                  <a:pos x="19" y="34"/>
                </a:cxn>
                <a:cxn ang="0">
                  <a:pos x="16" y="38"/>
                </a:cxn>
                <a:cxn ang="0">
                  <a:pos x="11" y="43"/>
                </a:cxn>
              </a:cxnLst>
              <a:rect l="0" t="0" r="r" b="b"/>
              <a:pathLst>
                <a:path w="54" h="94">
                  <a:moveTo>
                    <a:pt x="11" y="43"/>
                  </a:moveTo>
                  <a:lnTo>
                    <a:pt x="9" y="45"/>
                  </a:lnTo>
                  <a:lnTo>
                    <a:pt x="5" y="51"/>
                  </a:lnTo>
                  <a:lnTo>
                    <a:pt x="2" y="56"/>
                  </a:lnTo>
                  <a:lnTo>
                    <a:pt x="1" y="61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2" y="73"/>
                  </a:lnTo>
                  <a:lnTo>
                    <a:pt x="4" y="77"/>
                  </a:lnTo>
                  <a:lnTo>
                    <a:pt x="7" y="81"/>
                  </a:lnTo>
                  <a:lnTo>
                    <a:pt x="9" y="84"/>
                  </a:lnTo>
                  <a:lnTo>
                    <a:pt x="12" y="86"/>
                  </a:lnTo>
                  <a:lnTo>
                    <a:pt x="18" y="91"/>
                  </a:lnTo>
                  <a:lnTo>
                    <a:pt x="24" y="94"/>
                  </a:lnTo>
                  <a:lnTo>
                    <a:pt x="30" y="94"/>
                  </a:lnTo>
                  <a:lnTo>
                    <a:pt x="35" y="92"/>
                  </a:lnTo>
                  <a:lnTo>
                    <a:pt x="39" y="91"/>
                  </a:lnTo>
                  <a:lnTo>
                    <a:pt x="43" y="89"/>
                  </a:lnTo>
                  <a:lnTo>
                    <a:pt x="46" y="86"/>
                  </a:lnTo>
                  <a:lnTo>
                    <a:pt x="49" y="83"/>
                  </a:lnTo>
                  <a:lnTo>
                    <a:pt x="51" y="80"/>
                  </a:lnTo>
                  <a:lnTo>
                    <a:pt x="53" y="77"/>
                  </a:lnTo>
                  <a:lnTo>
                    <a:pt x="54" y="73"/>
                  </a:lnTo>
                  <a:lnTo>
                    <a:pt x="54" y="69"/>
                  </a:lnTo>
                  <a:lnTo>
                    <a:pt x="54" y="61"/>
                  </a:lnTo>
                  <a:lnTo>
                    <a:pt x="54" y="57"/>
                  </a:lnTo>
                  <a:lnTo>
                    <a:pt x="53" y="52"/>
                  </a:lnTo>
                  <a:lnTo>
                    <a:pt x="51" y="43"/>
                  </a:lnTo>
                  <a:lnTo>
                    <a:pt x="48" y="35"/>
                  </a:lnTo>
                  <a:lnTo>
                    <a:pt x="45" y="27"/>
                  </a:lnTo>
                  <a:lnTo>
                    <a:pt x="39" y="13"/>
                  </a:lnTo>
                  <a:lnTo>
                    <a:pt x="33" y="3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1" y="6"/>
                  </a:lnTo>
                  <a:lnTo>
                    <a:pt x="30" y="11"/>
                  </a:lnTo>
                  <a:lnTo>
                    <a:pt x="28" y="17"/>
                  </a:lnTo>
                  <a:lnTo>
                    <a:pt x="25" y="25"/>
                  </a:lnTo>
                  <a:lnTo>
                    <a:pt x="19" y="34"/>
                  </a:lnTo>
                  <a:lnTo>
                    <a:pt x="16" y="38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3" name="Freeform 104"/>
            <p:cNvSpPr>
              <a:spLocks/>
            </p:cNvSpPr>
            <p:nvPr/>
          </p:nvSpPr>
          <p:spPr bwMode="auto">
            <a:xfrm>
              <a:off x="1387" y="1790"/>
              <a:ext cx="7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" y="34"/>
                </a:cxn>
                <a:cxn ang="0">
                  <a:pos x="18" y="32"/>
                </a:cxn>
                <a:cxn ang="0">
                  <a:pos x="32" y="30"/>
                </a:cxn>
                <a:cxn ang="0">
                  <a:pos x="47" y="26"/>
                </a:cxn>
                <a:cxn ang="0">
                  <a:pos x="60" y="22"/>
                </a:cxn>
                <a:cxn ang="0">
                  <a:pos x="66" y="19"/>
                </a:cxn>
                <a:cxn ang="0">
                  <a:pos x="69" y="17"/>
                </a:cxn>
                <a:cxn ang="0">
                  <a:pos x="71" y="14"/>
                </a:cxn>
                <a:cxn ang="0">
                  <a:pos x="71" y="12"/>
                </a:cxn>
                <a:cxn ang="0">
                  <a:pos x="71" y="11"/>
                </a:cxn>
                <a:cxn ang="0">
                  <a:pos x="70" y="9"/>
                </a:cxn>
                <a:cxn ang="0">
                  <a:pos x="68" y="8"/>
                </a:cxn>
                <a:cxn ang="0">
                  <a:pos x="66" y="6"/>
                </a:cxn>
                <a:cxn ang="0">
                  <a:pos x="63" y="4"/>
                </a:cxn>
                <a:cxn ang="0">
                  <a:pos x="59" y="2"/>
                </a:cxn>
                <a:cxn ang="0">
                  <a:pos x="56" y="1"/>
                </a:cxn>
                <a:cxn ang="0">
                  <a:pos x="53" y="0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38" y="1"/>
                </a:cxn>
                <a:cxn ang="0">
                  <a:pos x="33" y="3"/>
                </a:cxn>
                <a:cxn ang="0">
                  <a:pos x="28" y="5"/>
                </a:cxn>
                <a:cxn ang="0">
                  <a:pos x="23" y="9"/>
                </a:cxn>
                <a:cxn ang="0">
                  <a:pos x="19" y="12"/>
                </a:cxn>
                <a:cxn ang="0">
                  <a:pos x="15" y="16"/>
                </a:cxn>
                <a:cxn ang="0">
                  <a:pos x="12" y="20"/>
                </a:cxn>
                <a:cxn ang="0">
                  <a:pos x="6" y="27"/>
                </a:cxn>
                <a:cxn ang="0">
                  <a:pos x="2" y="33"/>
                </a:cxn>
                <a:cxn ang="0">
                  <a:pos x="1" y="34"/>
                </a:cxn>
                <a:cxn ang="0">
                  <a:pos x="0" y="35"/>
                </a:cxn>
              </a:cxnLst>
              <a:rect l="0" t="0" r="r" b="b"/>
              <a:pathLst>
                <a:path w="71" h="35">
                  <a:moveTo>
                    <a:pt x="0" y="35"/>
                  </a:moveTo>
                  <a:lnTo>
                    <a:pt x="4" y="34"/>
                  </a:lnTo>
                  <a:lnTo>
                    <a:pt x="18" y="32"/>
                  </a:lnTo>
                  <a:lnTo>
                    <a:pt x="32" y="30"/>
                  </a:lnTo>
                  <a:lnTo>
                    <a:pt x="47" y="26"/>
                  </a:lnTo>
                  <a:lnTo>
                    <a:pt x="60" y="22"/>
                  </a:lnTo>
                  <a:lnTo>
                    <a:pt x="66" y="19"/>
                  </a:lnTo>
                  <a:lnTo>
                    <a:pt x="69" y="17"/>
                  </a:lnTo>
                  <a:lnTo>
                    <a:pt x="71" y="14"/>
                  </a:lnTo>
                  <a:lnTo>
                    <a:pt x="71" y="12"/>
                  </a:lnTo>
                  <a:lnTo>
                    <a:pt x="71" y="11"/>
                  </a:lnTo>
                  <a:lnTo>
                    <a:pt x="70" y="9"/>
                  </a:lnTo>
                  <a:lnTo>
                    <a:pt x="68" y="8"/>
                  </a:lnTo>
                  <a:lnTo>
                    <a:pt x="66" y="6"/>
                  </a:lnTo>
                  <a:lnTo>
                    <a:pt x="63" y="4"/>
                  </a:lnTo>
                  <a:lnTo>
                    <a:pt x="59" y="2"/>
                  </a:lnTo>
                  <a:lnTo>
                    <a:pt x="56" y="1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3" y="3"/>
                  </a:lnTo>
                  <a:lnTo>
                    <a:pt x="28" y="5"/>
                  </a:lnTo>
                  <a:lnTo>
                    <a:pt x="23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2" y="20"/>
                  </a:lnTo>
                  <a:lnTo>
                    <a:pt x="6" y="27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4" name="Freeform 105"/>
            <p:cNvSpPr>
              <a:spLocks/>
            </p:cNvSpPr>
            <p:nvPr/>
          </p:nvSpPr>
          <p:spPr bwMode="auto">
            <a:xfrm>
              <a:off x="1115" y="1785"/>
              <a:ext cx="54" cy="2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6"/>
                </a:cxn>
                <a:cxn ang="0">
                  <a:pos x="14" y="24"/>
                </a:cxn>
                <a:cxn ang="0">
                  <a:pos x="25" y="22"/>
                </a:cxn>
                <a:cxn ang="0">
                  <a:pos x="36" y="20"/>
                </a:cxn>
                <a:cxn ang="0">
                  <a:pos x="46" y="16"/>
                </a:cxn>
                <a:cxn ang="0">
                  <a:pos x="50" y="14"/>
                </a:cxn>
                <a:cxn ang="0">
                  <a:pos x="53" y="12"/>
                </a:cxn>
                <a:cxn ang="0">
                  <a:pos x="54" y="10"/>
                </a:cxn>
                <a:cxn ang="0">
                  <a:pos x="54" y="9"/>
                </a:cxn>
                <a:cxn ang="0">
                  <a:pos x="54" y="8"/>
                </a:cxn>
                <a:cxn ang="0">
                  <a:pos x="52" y="6"/>
                </a:cxn>
                <a:cxn ang="0">
                  <a:pos x="48" y="3"/>
                </a:cxn>
                <a:cxn ang="0">
                  <a:pos x="45" y="2"/>
                </a:cxn>
                <a:cxn ang="0">
                  <a:pos x="43" y="1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7" y="1"/>
                </a:cxn>
                <a:cxn ang="0">
                  <a:pos x="25" y="2"/>
                </a:cxn>
                <a:cxn ang="0">
                  <a:pos x="21" y="4"/>
                </a:cxn>
                <a:cxn ang="0">
                  <a:pos x="18" y="6"/>
                </a:cxn>
                <a:cxn ang="0">
                  <a:pos x="15" y="9"/>
                </a:cxn>
                <a:cxn ang="0">
                  <a:pos x="9" y="15"/>
                </a:cxn>
                <a:cxn ang="0">
                  <a:pos x="5" y="20"/>
                </a:cxn>
                <a:cxn ang="0">
                  <a:pos x="2" y="25"/>
                </a:cxn>
                <a:cxn ang="0">
                  <a:pos x="0" y="26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4" y="26"/>
                  </a:lnTo>
                  <a:lnTo>
                    <a:pt x="14" y="24"/>
                  </a:lnTo>
                  <a:lnTo>
                    <a:pt x="25" y="22"/>
                  </a:lnTo>
                  <a:lnTo>
                    <a:pt x="36" y="20"/>
                  </a:lnTo>
                  <a:lnTo>
                    <a:pt x="46" y="16"/>
                  </a:lnTo>
                  <a:lnTo>
                    <a:pt x="50" y="14"/>
                  </a:lnTo>
                  <a:lnTo>
                    <a:pt x="53" y="12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2" y="6"/>
                  </a:lnTo>
                  <a:lnTo>
                    <a:pt x="48" y="3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5" name="Freeform 106"/>
            <p:cNvSpPr>
              <a:spLocks/>
            </p:cNvSpPr>
            <p:nvPr/>
          </p:nvSpPr>
          <p:spPr bwMode="auto">
            <a:xfrm>
              <a:off x="390" y="1732"/>
              <a:ext cx="329" cy="156"/>
            </a:xfrm>
            <a:custGeom>
              <a:avLst/>
              <a:gdLst/>
              <a:ahLst/>
              <a:cxnLst>
                <a:cxn ang="0">
                  <a:pos x="248" y="92"/>
                </a:cxn>
                <a:cxn ang="0">
                  <a:pos x="234" y="75"/>
                </a:cxn>
                <a:cxn ang="0">
                  <a:pos x="210" y="53"/>
                </a:cxn>
                <a:cxn ang="0">
                  <a:pos x="193" y="40"/>
                </a:cxn>
                <a:cxn ang="0">
                  <a:pos x="198" y="46"/>
                </a:cxn>
                <a:cxn ang="0">
                  <a:pos x="221" y="67"/>
                </a:cxn>
                <a:cxn ang="0">
                  <a:pos x="242" y="90"/>
                </a:cxn>
                <a:cxn ang="0">
                  <a:pos x="235" y="92"/>
                </a:cxn>
                <a:cxn ang="0">
                  <a:pos x="205" y="82"/>
                </a:cxn>
                <a:cxn ang="0">
                  <a:pos x="190" y="78"/>
                </a:cxn>
                <a:cxn ang="0">
                  <a:pos x="135" y="64"/>
                </a:cxn>
                <a:cxn ang="0">
                  <a:pos x="91" y="49"/>
                </a:cxn>
                <a:cxn ang="0">
                  <a:pos x="66" y="40"/>
                </a:cxn>
                <a:cxn ang="0">
                  <a:pos x="45" y="29"/>
                </a:cxn>
                <a:cxn ang="0">
                  <a:pos x="27" y="19"/>
                </a:cxn>
                <a:cxn ang="0">
                  <a:pos x="12" y="10"/>
                </a:cxn>
                <a:cxn ang="0">
                  <a:pos x="0" y="2"/>
                </a:cxn>
                <a:cxn ang="0">
                  <a:pos x="11" y="11"/>
                </a:cxn>
                <a:cxn ang="0">
                  <a:pos x="25" y="20"/>
                </a:cxn>
                <a:cxn ang="0">
                  <a:pos x="41" y="30"/>
                </a:cxn>
                <a:cxn ang="0">
                  <a:pos x="72" y="45"/>
                </a:cxn>
                <a:cxn ang="0">
                  <a:pos x="99" y="56"/>
                </a:cxn>
                <a:cxn ang="0">
                  <a:pos x="131" y="67"/>
                </a:cxn>
                <a:cxn ang="0">
                  <a:pos x="167" y="77"/>
                </a:cxn>
                <a:cxn ang="0">
                  <a:pos x="202" y="86"/>
                </a:cxn>
                <a:cxn ang="0">
                  <a:pos x="230" y="97"/>
                </a:cxn>
                <a:cxn ang="0">
                  <a:pos x="254" y="109"/>
                </a:cxn>
                <a:cxn ang="0">
                  <a:pos x="273" y="121"/>
                </a:cxn>
                <a:cxn ang="0">
                  <a:pos x="291" y="134"/>
                </a:cxn>
                <a:cxn ang="0">
                  <a:pos x="315" y="156"/>
                </a:cxn>
                <a:cxn ang="0">
                  <a:pos x="321" y="149"/>
                </a:cxn>
                <a:cxn ang="0">
                  <a:pos x="296" y="127"/>
                </a:cxn>
                <a:cxn ang="0">
                  <a:pos x="278" y="115"/>
                </a:cxn>
                <a:cxn ang="0">
                  <a:pos x="259" y="103"/>
                </a:cxn>
              </a:cxnLst>
              <a:rect l="0" t="0" r="r" b="b"/>
              <a:pathLst>
                <a:path w="329" h="156">
                  <a:moveTo>
                    <a:pt x="254" y="101"/>
                  </a:moveTo>
                  <a:lnTo>
                    <a:pt x="248" y="92"/>
                  </a:lnTo>
                  <a:lnTo>
                    <a:pt x="241" y="84"/>
                  </a:lnTo>
                  <a:lnTo>
                    <a:pt x="234" y="75"/>
                  </a:lnTo>
                  <a:lnTo>
                    <a:pt x="226" y="68"/>
                  </a:lnTo>
                  <a:lnTo>
                    <a:pt x="210" y="53"/>
                  </a:lnTo>
                  <a:lnTo>
                    <a:pt x="202" y="46"/>
                  </a:lnTo>
                  <a:lnTo>
                    <a:pt x="193" y="40"/>
                  </a:lnTo>
                  <a:lnTo>
                    <a:pt x="190" y="40"/>
                  </a:lnTo>
                  <a:lnTo>
                    <a:pt x="198" y="46"/>
                  </a:lnTo>
                  <a:lnTo>
                    <a:pt x="206" y="52"/>
                  </a:lnTo>
                  <a:lnTo>
                    <a:pt x="221" y="67"/>
                  </a:lnTo>
                  <a:lnTo>
                    <a:pt x="236" y="82"/>
                  </a:lnTo>
                  <a:lnTo>
                    <a:pt x="242" y="90"/>
                  </a:lnTo>
                  <a:lnTo>
                    <a:pt x="248" y="98"/>
                  </a:lnTo>
                  <a:lnTo>
                    <a:pt x="235" y="92"/>
                  </a:lnTo>
                  <a:lnTo>
                    <a:pt x="220" y="86"/>
                  </a:lnTo>
                  <a:lnTo>
                    <a:pt x="205" y="82"/>
                  </a:lnTo>
                  <a:lnTo>
                    <a:pt x="198" y="80"/>
                  </a:lnTo>
                  <a:lnTo>
                    <a:pt x="190" y="78"/>
                  </a:lnTo>
                  <a:lnTo>
                    <a:pt x="152" y="69"/>
                  </a:lnTo>
                  <a:lnTo>
                    <a:pt x="135" y="64"/>
                  </a:lnTo>
                  <a:lnTo>
                    <a:pt x="120" y="59"/>
                  </a:lnTo>
                  <a:lnTo>
                    <a:pt x="91" y="49"/>
                  </a:lnTo>
                  <a:lnTo>
                    <a:pt x="78" y="45"/>
                  </a:lnTo>
                  <a:lnTo>
                    <a:pt x="66" y="40"/>
                  </a:lnTo>
                  <a:lnTo>
                    <a:pt x="55" y="34"/>
                  </a:lnTo>
                  <a:lnTo>
                    <a:pt x="45" y="29"/>
                  </a:lnTo>
                  <a:lnTo>
                    <a:pt x="35" y="24"/>
                  </a:lnTo>
                  <a:lnTo>
                    <a:pt x="27" y="19"/>
                  </a:lnTo>
                  <a:lnTo>
                    <a:pt x="19" y="15"/>
                  </a:lnTo>
                  <a:lnTo>
                    <a:pt x="12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6"/>
                  </a:lnTo>
                  <a:lnTo>
                    <a:pt x="11" y="11"/>
                  </a:lnTo>
                  <a:lnTo>
                    <a:pt x="18" y="15"/>
                  </a:lnTo>
                  <a:lnTo>
                    <a:pt x="25" y="20"/>
                  </a:lnTo>
                  <a:lnTo>
                    <a:pt x="32" y="25"/>
                  </a:lnTo>
                  <a:lnTo>
                    <a:pt x="41" y="30"/>
                  </a:lnTo>
                  <a:lnTo>
                    <a:pt x="60" y="40"/>
                  </a:lnTo>
                  <a:lnTo>
                    <a:pt x="72" y="45"/>
                  </a:lnTo>
                  <a:lnTo>
                    <a:pt x="85" y="51"/>
                  </a:lnTo>
                  <a:lnTo>
                    <a:pt x="99" y="56"/>
                  </a:lnTo>
                  <a:lnTo>
                    <a:pt x="115" y="61"/>
                  </a:lnTo>
                  <a:lnTo>
                    <a:pt x="131" y="67"/>
                  </a:lnTo>
                  <a:lnTo>
                    <a:pt x="149" y="72"/>
                  </a:lnTo>
                  <a:lnTo>
                    <a:pt x="167" y="77"/>
                  </a:lnTo>
                  <a:lnTo>
                    <a:pt x="187" y="82"/>
                  </a:lnTo>
                  <a:lnTo>
                    <a:pt x="202" y="86"/>
                  </a:lnTo>
                  <a:lnTo>
                    <a:pt x="217" y="91"/>
                  </a:lnTo>
                  <a:lnTo>
                    <a:pt x="230" y="97"/>
                  </a:lnTo>
                  <a:lnTo>
                    <a:pt x="244" y="103"/>
                  </a:lnTo>
                  <a:lnTo>
                    <a:pt x="254" y="109"/>
                  </a:lnTo>
                  <a:lnTo>
                    <a:pt x="263" y="115"/>
                  </a:lnTo>
                  <a:lnTo>
                    <a:pt x="273" y="121"/>
                  </a:lnTo>
                  <a:lnTo>
                    <a:pt x="282" y="127"/>
                  </a:lnTo>
                  <a:lnTo>
                    <a:pt x="291" y="134"/>
                  </a:lnTo>
                  <a:lnTo>
                    <a:pt x="299" y="141"/>
                  </a:lnTo>
                  <a:lnTo>
                    <a:pt x="315" y="156"/>
                  </a:lnTo>
                  <a:lnTo>
                    <a:pt x="329" y="156"/>
                  </a:lnTo>
                  <a:lnTo>
                    <a:pt x="321" y="149"/>
                  </a:lnTo>
                  <a:lnTo>
                    <a:pt x="313" y="141"/>
                  </a:lnTo>
                  <a:lnTo>
                    <a:pt x="296" y="127"/>
                  </a:lnTo>
                  <a:lnTo>
                    <a:pt x="287" y="121"/>
                  </a:lnTo>
                  <a:lnTo>
                    <a:pt x="278" y="115"/>
                  </a:lnTo>
                  <a:lnTo>
                    <a:pt x="269" y="109"/>
                  </a:lnTo>
                  <a:lnTo>
                    <a:pt x="259" y="103"/>
                  </a:lnTo>
                  <a:lnTo>
                    <a:pt x="254" y="10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6" name="Freeform 107"/>
            <p:cNvSpPr>
              <a:spLocks/>
            </p:cNvSpPr>
            <p:nvPr/>
          </p:nvSpPr>
          <p:spPr bwMode="auto">
            <a:xfrm>
              <a:off x="1280" y="1795"/>
              <a:ext cx="68" cy="3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6" y="9"/>
                </a:cxn>
                <a:cxn ang="0">
                  <a:pos x="13" y="16"/>
                </a:cxn>
                <a:cxn ang="0">
                  <a:pos x="17" y="20"/>
                </a:cxn>
                <a:cxn ang="0">
                  <a:pos x="21" y="24"/>
                </a:cxn>
                <a:cxn ang="0">
                  <a:pos x="26" y="28"/>
                </a:cxn>
                <a:cxn ang="0">
                  <a:pos x="31" y="31"/>
                </a:cxn>
                <a:cxn ang="0">
                  <a:pos x="37" y="34"/>
                </a:cxn>
                <a:cxn ang="0">
                  <a:pos x="43" y="35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5" y="36"/>
                </a:cxn>
                <a:cxn ang="0">
                  <a:pos x="58" y="35"/>
                </a:cxn>
                <a:cxn ang="0">
                  <a:pos x="61" y="34"/>
                </a:cxn>
                <a:cxn ang="0">
                  <a:pos x="68" y="30"/>
                </a:cxn>
                <a:cxn ang="0">
                  <a:pos x="65" y="23"/>
                </a:cxn>
                <a:cxn ang="0">
                  <a:pos x="63" y="20"/>
                </a:cxn>
                <a:cxn ang="0">
                  <a:pos x="61" y="18"/>
                </a:cxn>
                <a:cxn ang="0">
                  <a:pos x="59" y="15"/>
                </a:cxn>
                <a:cxn ang="0">
                  <a:pos x="57" y="13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4" y="5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29" y="1"/>
                </a:cxn>
                <a:cxn ang="0">
                  <a:pos x="18" y="0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68" h="36">
                  <a:moveTo>
                    <a:pt x="0" y="1"/>
                  </a:moveTo>
                  <a:lnTo>
                    <a:pt x="2" y="3"/>
                  </a:lnTo>
                  <a:lnTo>
                    <a:pt x="6" y="9"/>
                  </a:lnTo>
                  <a:lnTo>
                    <a:pt x="13" y="16"/>
                  </a:lnTo>
                  <a:lnTo>
                    <a:pt x="17" y="20"/>
                  </a:lnTo>
                  <a:lnTo>
                    <a:pt x="21" y="24"/>
                  </a:lnTo>
                  <a:lnTo>
                    <a:pt x="26" y="28"/>
                  </a:lnTo>
                  <a:lnTo>
                    <a:pt x="31" y="31"/>
                  </a:lnTo>
                  <a:lnTo>
                    <a:pt x="37" y="34"/>
                  </a:lnTo>
                  <a:lnTo>
                    <a:pt x="43" y="35"/>
                  </a:lnTo>
                  <a:lnTo>
                    <a:pt x="49" y="36"/>
                  </a:lnTo>
                  <a:lnTo>
                    <a:pt x="52" y="36"/>
                  </a:lnTo>
                  <a:lnTo>
                    <a:pt x="55" y="36"/>
                  </a:lnTo>
                  <a:lnTo>
                    <a:pt x="58" y="35"/>
                  </a:lnTo>
                  <a:lnTo>
                    <a:pt x="61" y="34"/>
                  </a:lnTo>
                  <a:lnTo>
                    <a:pt x="68" y="30"/>
                  </a:lnTo>
                  <a:lnTo>
                    <a:pt x="65" y="23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59" y="15"/>
                  </a:lnTo>
                  <a:lnTo>
                    <a:pt x="57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4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1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7" name="Freeform 108"/>
            <p:cNvSpPr>
              <a:spLocks/>
            </p:cNvSpPr>
            <p:nvPr/>
          </p:nvSpPr>
          <p:spPr bwMode="auto">
            <a:xfrm>
              <a:off x="912" y="1771"/>
              <a:ext cx="57" cy="54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32" y="1"/>
                </a:cxn>
                <a:cxn ang="0">
                  <a:pos x="31" y="1"/>
                </a:cxn>
                <a:cxn ang="0">
                  <a:pos x="24" y="0"/>
                </a:cxn>
                <a:cxn ang="0">
                  <a:pos x="18" y="1"/>
                </a:cxn>
                <a:cxn ang="0">
                  <a:pos x="15" y="1"/>
                </a:cxn>
                <a:cxn ang="0">
                  <a:pos x="12" y="2"/>
                </a:cxn>
                <a:cxn ang="0">
                  <a:pos x="7" y="4"/>
                </a:cxn>
                <a:cxn ang="0">
                  <a:pos x="4" y="7"/>
                </a:cxn>
                <a:cxn ang="0">
                  <a:pos x="3" y="9"/>
                </a:cxn>
                <a:cxn ang="0">
                  <a:pos x="2" y="11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1" y="29"/>
                </a:cxn>
                <a:cxn ang="0">
                  <a:pos x="2" y="34"/>
                </a:cxn>
                <a:cxn ang="0">
                  <a:pos x="3" y="38"/>
                </a:cxn>
                <a:cxn ang="0">
                  <a:pos x="6" y="46"/>
                </a:cxn>
                <a:cxn ang="0">
                  <a:pos x="10" y="54"/>
                </a:cxn>
                <a:cxn ang="0">
                  <a:pos x="14" y="54"/>
                </a:cxn>
                <a:cxn ang="0">
                  <a:pos x="22" y="53"/>
                </a:cxn>
                <a:cxn ang="0">
                  <a:pos x="28" y="52"/>
                </a:cxn>
                <a:cxn ang="0">
                  <a:pos x="33" y="51"/>
                </a:cxn>
                <a:cxn ang="0">
                  <a:pos x="39" y="49"/>
                </a:cxn>
                <a:cxn ang="0">
                  <a:pos x="45" y="47"/>
                </a:cxn>
                <a:cxn ang="0">
                  <a:pos x="49" y="44"/>
                </a:cxn>
                <a:cxn ang="0">
                  <a:pos x="53" y="41"/>
                </a:cxn>
                <a:cxn ang="0">
                  <a:pos x="55" y="39"/>
                </a:cxn>
                <a:cxn ang="0">
                  <a:pos x="56" y="37"/>
                </a:cxn>
                <a:cxn ang="0">
                  <a:pos x="57" y="34"/>
                </a:cxn>
                <a:cxn ang="0">
                  <a:pos x="57" y="32"/>
                </a:cxn>
                <a:cxn ang="0">
                  <a:pos x="57" y="29"/>
                </a:cxn>
                <a:cxn ang="0">
                  <a:pos x="57" y="26"/>
                </a:cxn>
                <a:cxn ang="0">
                  <a:pos x="56" y="23"/>
                </a:cxn>
                <a:cxn ang="0">
                  <a:pos x="54" y="19"/>
                </a:cxn>
                <a:cxn ang="0">
                  <a:pos x="52" y="15"/>
                </a:cxn>
                <a:cxn ang="0">
                  <a:pos x="49" y="11"/>
                </a:cxn>
                <a:cxn ang="0">
                  <a:pos x="41" y="2"/>
                </a:cxn>
              </a:cxnLst>
              <a:rect l="0" t="0" r="r" b="b"/>
              <a:pathLst>
                <a:path w="57" h="54">
                  <a:moveTo>
                    <a:pt x="41" y="2"/>
                  </a:moveTo>
                  <a:lnTo>
                    <a:pt x="32" y="1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2" y="34"/>
                  </a:lnTo>
                  <a:lnTo>
                    <a:pt x="3" y="38"/>
                  </a:lnTo>
                  <a:lnTo>
                    <a:pt x="6" y="46"/>
                  </a:lnTo>
                  <a:lnTo>
                    <a:pt x="10" y="54"/>
                  </a:lnTo>
                  <a:lnTo>
                    <a:pt x="14" y="54"/>
                  </a:lnTo>
                  <a:lnTo>
                    <a:pt x="22" y="53"/>
                  </a:lnTo>
                  <a:lnTo>
                    <a:pt x="28" y="52"/>
                  </a:lnTo>
                  <a:lnTo>
                    <a:pt x="33" y="51"/>
                  </a:lnTo>
                  <a:lnTo>
                    <a:pt x="39" y="49"/>
                  </a:lnTo>
                  <a:lnTo>
                    <a:pt x="45" y="47"/>
                  </a:lnTo>
                  <a:lnTo>
                    <a:pt x="49" y="44"/>
                  </a:lnTo>
                  <a:lnTo>
                    <a:pt x="53" y="41"/>
                  </a:lnTo>
                  <a:lnTo>
                    <a:pt x="55" y="39"/>
                  </a:lnTo>
                  <a:lnTo>
                    <a:pt x="56" y="37"/>
                  </a:lnTo>
                  <a:lnTo>
                    <a:pt x="57" y="34"/>
                  </a:lnTo>
                  <a:lnTo>
                    <a:pt x="57" y="32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56" y="23"/>
                  </a:lnTo>
                  <a:lnTo>
                    <a:pt x="54" y="19"/>
                  </a:lnTo>
                  <a:lnTo>
                    <a:pt x="52" y="15"/>
                  </a:lnTo>
                  <a:lnTo>
                    <a:pt x="49" y="11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8" name="Freeform 109"/>
            <p:cNvSpPr>
              <a:spLocks/>
            </p:cNvSpPr>
            <p:nvPr/>
          </p:nvSpPr>
          <p:spPr bwMode="auto">
            <a:xfrm>
              <a:off x="817" y="1811"/>
              <a:ext cx="22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" y="24"/>
                </a:cxn>
                <a:cxn ang="0">
                  <a:pos x="22" y="18"/>
                </a:cxn>
                <a:cxn ang="0">
                  <a:pos x="21" y="15"/>
                </a:cxn>
                <a:cxn ang="0">
                  <a:pos x="20" y="12"/>
                </a:cxn>
                <a:cxn ang="0">
                  <a:pos x="19" y="9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0"/>
                </a:cxn>
                <a:cxn ang="0">
                  <a:pos x="11" y="3"/>
                </a:cxn>
                <a:cxn ang="0">
                  <a:pos x="9" y="5"/>
                </a:cxn>
                <a:cxn ang="0">
                  <a:pos x="7" y="8"/>
                </a:cxn>
                <a:cxn ang="0">
                  <a:pos x="5" y="11"/>
                </a:cxn>
                <a:cxn ang="0">
                  <a:pos x="2" y="18"/>
                </a:cxn>
                <a:cxn ang="0">
                  <a:pos x="0" y="24"/>
                </a:cxn>
              </a:cxnLst>
              <a:rect l="0" t="0" r="r" b="b"/>
              <a:pathLst>
                <a:path w="22" h="24">
                  <a:moveTo>
                    <a:pt x="0" y="24"/>
                  </a:moveTo>
                  <a:lnTo>
                    <a:pt x="22" y="24"/>
                  </a:lnTo>
                  <a:lnTo>
                    <a:pt x="22" y="18"/>
                  </a:lnTo>
                  <a:lnTo>
                    <a:pt x="21" y="15"/>
                  </a:lnTo>
                  <a:lnTo>
                    <a:pt x="20" y="12"/>
                  </a:lnTo>
                  <a:lnTo>
                    <a:pt x="19" y="9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11"/>
                  </a:lnTo>
                  <a:lnTo>
                    <a:pt x="2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9" name="Freeform 110"/>
            <p:cNvSpPr>
              <a:spLocks/>
            </p:cNvSpPr>
            <p:nvPr/>
          </p:nvSpPr>
          <p:spPr bwMode="auto">
            <a:xfrm>
              <a:off x="630" y="1772"/>
              <a:ext cx="48" cy="64"/>
            </a:xfrm>
            <a:custGeom>
              <a:avLst/>
              <a:gdLst/>
              <a:ahLst/>
              <a:cxnLst>
                <a:cxn ang="0">
                  <a:pos x="33" y="63"/>
                </a:cxn>
                <a:cxn ang="0">
                  <a:pos x="37" y="64"/>
                </a:cxn>
                <a:cxn ang="0">
                  <a:pos x="41" y="64"/>
                </a:cxn>
                <a:cxn ang="0">
                  <a:pos x="42" y="63"/>
                </a:cxn>
                <a:cxn ang="0">
                  <a:pos x="43" y="61"/>
                </a:cxn>
                <a:cxn ang="0">
                  <a:pos x="45" y="57"/>
                </a:cxn>
                <a:cxn ang="0">
                  <a:pos x="47" y="53"/>
                </a:cxn>
                <a:cxn ang="0">
                  <a:pos x="48" y="50"/>
                </a:cxn>
                <a:cxn ang="0">
                  <a:pos x="48" y="47"/>
                </a:cxn>
                <a:cxn ang="0">
                  <a:pos x="48" y="44"/>
                </a:cxn>
                <a:cxn ang="0">
                  <a:pos x="48" y="41"/>
                </a:cxn>
                <a:cxn ang="0">
                  <a:pos x="46" y="34"/>
                </a:cxn>
                <a:cxn ang="0">
                  <a:pos x="43" y="30"/>
                </a:cxn>
                <a:cxn ang="0">
                  <a:pos x="41" y="26"/>
                </a:cxn>
                <a:cxn ang="0">
                  <a:pos x="37" y="23"/>
                </a:cxn>
                <a:cxn ang="0">
                  <a:pos x="33" y="19"/>
                </a:cxn>
                <a:cxn ang="0">
                  <a:pos x="26" y="14"/>
                </a:cxn>
                <a:cxn ang="0">
                  <a:pos x="23" y="11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7" y="38"/>
                </a:cxn>
                <a:cxn ang="0">
                  <a:pos x="9" y="43"/>
                </a:cxn>
                <a:cxn ang="0">
                  <a:pos x="12" y="47"/>
                </a:cxn>
                <a:cxn ang="0">
                  <a:pos x="14" y="51"/>
                </a:cxn>
                <a:cxn ang="0">
                  <a:pos x="17" y="54"/>
                </a:cxn>
                <a:cxn ang="0">
                  <a:pos x="21" y="57"/>
                </a:cxn>
                <a:cxn ang="0">
                  <a:pos x="24" y="60"/>
                </a:cxn>
                <a:cxn ang="0">
                  <a:pos x="28" y="62"/>
                </a:cxn>
                <a:cxn ang="0">
                  <a:pos x="33" y="63"/>
                </a:cxn>
              </a:cxnLst>
              <a:rect l="0" t="0" r="r" b="b"/>
              <a:pathLst>
                <a:path w="48" h="64">
                  <a:moveTo>
                    <a:pt x="33" y="63"/>
                  </a:moveTo>
                  <a:lnTo>
                    <a:pt x="37" y="64"/>
                  </a:lnTo>
                  <a:lnTo>
                    <a:pt x="41" y="64"/>
                  </a:lnTo>
                  <a:lnTo>
                    <a:pt x="42" y="63"/>
                  </a:lnTo>
                  <a:lnTo>
                    <a:pt x="43" y="61"/>
                  </a:lnTo>
                  <a:lnTo>
                    <a:pt x="45" y="57"/>
                  </a:lnTo>
                  <a:lnTo>
                    <a:pt x="47" y="53"/>
                  </a:lnTo>
                  <a:lnTo>
                    <a:pt x="48" y="50"/>
                  </a:lnTo>
                  <a:lnTo>
                    <a:pt x="48" y="47"/>
                  </a:lnTo>
                  <a:lnTo>
                    <a:pt x="48" y="44"/>
                  </a:lnTo>
                  <a:lnTo>
                    <a:pt x="48" y="41"/>
                  </a:lnTo>
                  <a:lnTo>
                    <a:pt x="46" y="34"/>
                  </a:lnTo>
                  <a:lnTo>
                    <a:pt x="43" y="30"/>
                  </a:lnTo>
                  <a:lnTo>
                    <a:pt x="41" y="26"/>
                  </a:lnTo>
                  <a:lnTo>
                    <a:pt x="37" y="23"/>
                  </a:lnTo>
                  <a:lnTo>
                    <a:pt x="33" y="19"/>
                  </a:lnTo>
                  <a:lnTo>
                    <a:pt x="26" y="14"/>
                  </a:lnTo>
                  <a:lnTo>
                    <a:pt x="23" y="11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9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7" y="38"/>
                  </a:lnTo>
                  <a:lnTo>
                    <a:pt x="9" y="43"/>
                  </a:lnTo>
                  <a:lnTo>
                    <a:pt x="12" y="47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1" y="57"/>
                  </a:lnTo>
                  <a:lnTo>
                    <a:pt x="24" y="60"/>
                  </a:lnTo>
                  <a:lnTo>
                    <a:pt x="28" y="62"/>
                  </a:lnTo>
                  <a:lnTo>
                    <a:pt x="33" y="6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0" name="Freeform 111"/>
            <p:cNvSpPr>
              <a:spLocks/>
            </p:cNvSpPr>
            <p:nvPr/>
          </p:nvSpPr>
          <p:spPr bwMode="auto">
            <a:xfrm>
              <a:off x="1054" y="1776"/>
              <a:ext cx="32" cy="51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0" y="51"/>
                </a:cxn>
                <a:cxn ang="0">
                  <a:pos x="2" y="49"/>
                </a:cxn>
                <a:cxn ang="0">
                  <a:pos x="7" y="47"/>
                </a:cxn>
                <a:cxn ang="0">
                  <a:pos x="13" y="44"/>
                </a:cxn>
                <a:cxn ang="0">
                  <a:pos x="20" y="40"/>
                </a:cxn>
                <a:cxn ang="0">
                  <a:pos x="26" y="34"/>
                </a:cxn>
                <a:cxn ang="0">
                  <a:pos x="28" y="31"/>
                </a:cxn>
                <a:cxn ang="0">
                  <a:pos x="30" y="27"/>
                </a:cxn>
                <a:cxn ang="0">
                  <a:pos x="32" y="23"/>
                </a:cxn>
                <a:cxn ang="0">
                  <a:pos x="32" y="18"/>
                </a:cxn>
                <a:cxn ang="0">
                  <a:pos x="32" y="13"/>
                </a:cxn>
                <a:cxn ang="0">
                  <a:pos x="32" y="11"/>
                </a:cxn>
                <a:cxn ang="0">
                  <a:pos x="31" y="8"/>
                </a:cxn>
                <a:cxn ang="0">
                  <a:pos x="29" y="3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3" y="1"/>
                </a:cxn>
                <a:cxn ang="0">
                  <a:pos x="20" y="4"/>
                </a:cxn>
                <a:cxn ang="0">
                  <a:pos x="18" y="7"/>
                </a:cxn>
                <a:cxn ang="0">
                  <a:pos x="15" y="11"/>
                </a:cxn>
                <a:cxn ang="0">
                  <a:pos x="13" y="16"/>
                </a:cxn>
                <a:cxn ang="0">
                  <a:pos x="8" y="27"/>
                </a:cxn>
                <a:cxn ang="0">
                  <a:pos x="5" y="37"/>
                </a:cxn>
                <a:cxn ang="0">
                  <a:pos x="1" y="48"/>
                </a:cxn>
              </a:cxnLst>
              <a:rect l="0" t="0" r="r" b="b"/>
              <a:pathLst>
                <a:path w="32" h="51">
                  <a:moveTo>
                    <a:pt x="1" y="48"/>
                  </a:moveTo>
                  <a:lnTo>
                    <a:pt x="0" y="51"/>
                  </a:lnTo>
                  <a:lnTo>
                    <a:pt x="2" y="49"/>
                  </a:lnTo>
                  <a:lnTo>
                    <a:pt x="7" y="47"/>
                  </a:lnTo>
                  <a:lnTo>
                    <a:pt x="13" y="44"/>
                  </a:lnTo>
                  <a:lnTo>
                    <a:pt x="20" y="40"/>
                  </a:lnTo>
                  <a:lnTo>
                    <a:pt x="26" y="34"/>
                  </a:lnTo>
                  <a:lnTo>
                    <a:pt x="28" y="31"/>
                  </a:lnTo>
                  <a:lnTo>
                    <a:pt x="30" y="27"/>
                  </a:lnTo>
                  <a:lnTo>
                    <a:pt x="32" y="23"/>
                  </a:lnTo>
                  <a:lnTo>
                    <a:pt x="32" y="18"/>
                  </a:lnTo>
                  <a:lnTo>
                    <a:pt x="32" y="13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0" y="4"/>
                  </a:lnTo>
                  <a:lnTo>
                    <a:pt x="18" y="7"/>
                  </a:lnTo>
                  <a:lnTo>
                    <a:pt x="15" y="11"/>
                  </a:lnTo>
                  <a:lnTo>
                    <a:pt x="13" y="16"/>
                  </a:lnTo>
                  <a:lnTo>
                    <a:pt x="8" y="27"/>
                  </a:lnTo>
                  <a:lnTo>
                    <a:pt x="5" y="37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1" name="Freeform 112"/>
            <p:cNvSpPr>
              <a:spLocks/>
            </p:cNvSpPr>
            <p:nvPr/>
          </p:nvSpPr>
          <p:spPr bwMode="auto">
            <a:xfrm>
              <a:off x="793" y="1714"/>
              <a:ext cx="11" cy="121"/>
            </a:xfrm>
            <a:custGeom>
              <a:avLst/>
              <a:gdLst/>
              <a:ahLst/>
              <a:cxnLst>
                <a:cxn ang="0">
                  <a:pos x="2" y="58"/>
                </a:cxn>
                <a:cxn ang="0">
                  <a:pos x="1" y="58"/>
                </a:cxn>
                <a:cxn ang="0">
                  <a:pos x="2" y="58"/>
                </a:cxn>
                <a:cxn ang="0">
                  <a:pos x="2" y="30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4"/>
                </a:cxn>
                <a:cxn ang="0">
                  <a:pos x="0" y="30"/>
                </a:cxn>
                <a:cxn ang="0">
                  <a:pos x="0" y="44"/>
                </a:cxn>
                <a:cxn ang="0">
                  <a:pos x="0" y="58"/>
                </a:cxn>
                <a:cxn ang="0">
                  <a:pos x="1" y="74"/>
                </a:cxn>
                <a:cxn ang="0">
                  <a:pos x="2" y="90"/>
                </a:cxn>
                <a:cxn ang="0">
                  <a:pos x="4" y="106"/>
                </a:cxn>
                <a:cxn ang="0">
                  <a:pos x="7" y="121"/>
                </a:cxn>
                <a:cxn ang="0">
                  <a:pos x="11" y="121"/>
                </a:cxn>
                <a:cxn ang="0">
                  <a:pos x="7" y="106"/>
                </a:cxn>
                <a:cxn ang="0">
                  <a:pos x="5" y="90"/>
                </a:cxn>
                <a:cxn ang="0">
                  <a:pos x="3" y="74"/>
                </a:cxn>
                <a:cxn ang="0">
                  <a:pos x="2" y="58"/>
                </a:cxn>
              </a:cxnLst>
              <a:rect l="0" t="0" r="r" b="b"/>
              <a:pathLst>
                <a:path w="11" h="121">
                  <a:moveTo>
                    <a:pt x="2" y="58"/>
                  </a:moveTo>
                  <a:lnTo>
                    <a:pt x="1" y="58"/>
                  </a:lnTo>
                  <a:lnTo>
                    <a:pt x="2" y="58"/>
                  </a:lnTo>
                  <a:lnTo>
                    <a:pt x="2" y="30"/>
                  </a:lnTo>
                  <a:lnTo>
                    <a:pt x="2" y="5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0" y="30"/>
                  </a:lnTo>
                  <a:lnTo>
                    <a:pt x="0" y="44"/>
                  </a:lnTo>
                  <a:lnTo>
                    <a:pt x="0" y="58"/>
                  </a:lnTo>
                  <a:lnTo>
                    <a:pt x="1" y="74"/>
                  </a:lnTo>
                  <a:lnTo>
                    <a:pt x="2" y="90"/>
                  </a:lnTo>
                  <a:lnTo>
                    <a:pt x="4" y="106"/>
                  </a:lnTo>
                  <a:lnTo>
                    <a:pt x="7" y="121"/>
                  </a:lnTo>
                  <a:lnTo>
                    <a:pt x="11" y="121"/>
                  </a:lnTo>
                  <a:lnTo>
                    <a:pt x="7" y="106"/>
                  </a:lnTo>
                  <a:lnTo>
                    <a:pt x="5" y="90"/>
                  </a:lnTo>
                  <a:lnTo>
                    <a:pt x="3" y="74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2" name="Freeform 113"/>
            <p:cNvSpPr>
              <a:spLocks/>
            </p:cNvSpPr>
            <p:nvPr/>
          </p:nvSpPr>
          <p:spPr bwMode="auto">
            <a:xfrm>
              <a:off x="322" y="1802"/>
              <a:ext cx="55" cy="43"/>
            </a:xfrm>
            <a:custGeom>
              <a:avLst/>
              <a:gdLst/>
              <a:ahLst/>
              <a:cxnLst>
                <a:cxn ang="0">
                  <a:pos x="28" y="33"/>
                </a:cxn>
                <a:cxn ang="0">
                  <a:pos x="42" y="38"/>
                </a:cxn>
                <a:cxn ang="0">
                  <a:pos x="55" y="43"/>
                </a:cxn>
                <a:cxn ang="0">
                  <a:pos x="53" y="33"/>
                </a:cxn>
                <a:cxn ang="0">
                  <a:pos x="51" y="25"/>
                </a:cxn>
                <a:cxn ang="0">
                  <a:pos x="48" y="17"/>
                </a:cxn>
                <a:cxn ang="0">
                  <a:pos x="46" y="13"/>
                </a:cxn>
                <a:cxn ang="0">
                  <a:pos x="44" y="9"/>
                </a:cxn>
                <a:cxn ang="0">
                  <a:pos x="42" y="6"/>
                </a:cxn>
                <a:cxn ang="0">
                  <a:pos x="40" y="4"/>
                </a:cxn>
                <a:cxn ang="0">
                  <a:pos x="39" y="3"/>
                </a:cxn>
                <a:cxn ang="0">
                  <a:pos x="36" y="1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3" y="1"/>
                </a:cxn>
                <a:cxn ang="0">
                  <a:pos x="19" y="3"/>
                </a:cxn>
                <a:cxn ang="0">
                  <a:pos x="13" y="7"/>
                </a:cxn>
                <a:cxn ang="0">
                  <a:pos x="7" y="12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27" y="33"/>
                </a:cxn>
                <a:cxn ang="0">
                  <a:pos x="25" y="32"/>
                </a:cxn>
                <a:cxn ang="0">
                  <a:pos x="28" y="33"/>
                </a:cxn>
              </a:cxnLst>
              <a:rect l="0" t="0" r="r" b="b"/>
              <a:pathLst>
                <a:path w="55" h="43">
                  <a:moveTo>
                    <a:pt x="28" y="33"/>
                  </a:moveTo>
                  <a:lnTo>
                    <a:pt x="42" y="38"/>
                  </a:lnTo>
                  <a:lnTo>
                    <a:pt x="55" y="43"/>
                  </a:lnTo>
                  <a:lnTo>
                    <a:pt x="53" y="33"/>
                  </a:lnTo>
                  <a:lnTo>
                    <a:pt x="51" y="25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4" y="9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3" y="7"/>
                  </a:lnTo>
                  <a:lnTo>
                    <a:pt x="7" y="12"/>
                  </a:lnTo>
                  <a:lnTo>
                    <a:pt x="4" y="15"/>
                  </a:lnTo>
                  <a:lnTo>
                    <a:pt x="1" y="19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7" y="33"/>
                  </a:lnTo>
                  <a:lnTo>
                    <a:pt x="25" y="32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3" name="Freeform 114"/>
            <p:cNvSpPr>
              <a:spLocks/>
            </p:cNvSpPr>
            <p:nvPr/>
          </p:nvSpPr>
          <p:spPr bwMode="auto">
            <a:xfrm>
              <a:off x="900" y="1736"/>
              <a:ext cx="28" cy="99"/>
            </a:xfrm>
            <a:custGeom>
              <a:avLst/>
              <a:gdLst/>
              <a:ahLst/>
              <a:cxnLst>
                <a:cxn ang="0">
                  <a:pos x="15" y="36"/>
                </a:cxn>
                <a:cxn ang="0">
                  <a:pos x="18" y="26"/>
                </a:cxn>
                <a:cxn ang="0">
                  <a:pos x="21" y="17"/>
                </a:cxn>
                <a:cxn ang="0">
                  <a:pos x="28" y="1"/>
                </a:cxn>
                <a:cxn ang="0">
                  <a:pos x="27" y="0"/>
                </a:cxn>
                <a:cxn ang="0">
                  <a:pos x="19" y="17"/>
                </a:cxn>
                <a:cxn ang="0">
                  <a:pos x="16" y="26"/>
                </a:cxn>
                <a:cxn ang="0">
                  <a:pos x="12" y="36"/>
                </a:cxn>
                <a:cxn ang="0">
                  <a:pos x="8" y="51"/>
                </a:cxn>
                <a:cxn ang="0">
                  <a:pos x="4" y="66"/>
                </a:cxn>
                <a:cxn ang="0">
                  <a:pos x="3" y="74"/>
                </a:cxn>
                <a:cxn ang="0">
                  <a:pos x="2" y="82"/>
                </a:cxn>
                <a:cxn ang="0">
                  <a:pos x="1" y="91"/>
                </a:cxn>
                <a:cxn ang="0">
                  <a:pos x="0" y="99"/>
                </a:cxn>
                <a:cxn ang="0">
                  <a:pos x="4" y="99"/>
                </a:cxn>
                <a:cxn ang="0">
                  <a:pos x="5" y="91"/>
                </a:cxn>
                <a:cxn ang="0">
                  <a:pos x="5" y="83"/>
                </a:cxn>
                <a:cxn ang="0">
                  <a:pos x="6" y="74"/>
                </a:cxn>
                <a:cxn ang="0">
                  <a:pos x="8" y="66"/>
                </a:cxn>
                <a:cxn ang="0">
                  <a:pos x="11" y="51"/>
                </a:cxn>
                <a:cxn ang="0">
                  <a:pos x="15" y="36"/>
                </a:cxn>
              </a:cxnLst>
              <a:rect l="0" t="0" r="r" b="b"/>
              <a:pathLst>
                <a:path w="28" h="99">
                  <a:moveTo>
                    <a:pt x="15" y="36"/>
                  </a:moveTo>
                  <a:lnTo>
                    <a:pt x="18" y="26"/>
                  </a:lnTo>
                  <a:lnTo>
                    <a:pt x="21" y="17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19" y="17"/>
                  </a:lnTo>
                  <a:lnTo>
                    <a:pt x="16" y="26"/>
                  </a:lnTo>
                  <a:lnTo>
                    <a:pt x="12" y="36"/>
                  </a:lnTo>
                  <a:lnTo>
                    <a:pt x="8" y="51"/>
                  </a:lnTo>
                  <a:lnTo>
                    <a:pt x="4" y="66"/>
                  </a:lnTo>
                  <a:lnTo>
                    <a:pt x="3" y="74"/>
                  </a:lnTo>
                  <a:lnTo>
                    <a:pt x="2" y="82"/>
                  </a:lnTo>
                  <a:lnTo>
                    <a:pt x="1" y="91"/>
                  </a:lnTo>
                  <a:lnTo>
                    <a:pt x="0" y="99"/>
                  </a:lnTo>
                  <a:lnTo>
                    <a:pt x="4" y="99"/>
                  </a:lnTo>
                  <a:lnTo>
                    <a:pt x="5" y="91"/>
                  </a:lnTo>
                  <a:lnTo>
                    <a:pt x="5" y="83"/>
                  </a:lnTo>
                  <a:lnTo>
                    <a:pt x="6" y="74"/>
                  </a:lnTo>
                  <a:lnTo>
                    <a:pt x="8" y="66"/>
                  </a:lnTo>
                  <a:lnTo>
                    <a:pt x="11" y="51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4" name="Freeform 115"/>
            <p:cNvSpPr>
              <a:spLocks/>
            </p:cNvSpPr>
            <p:nvPr/>
          </p:nvSpPr>
          <p:spPr bwMode="auto">
            <a:xfrm>
              <a:off x="567" y="1777"/>
              <a:ext cx="30" cy="2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5"/>
                </a:cxn>
                <a:cxn ang="0">
                  <a:pos x="2" y="18"/>
                </a:cxn>
                <a:cxn ang="0">
                  <a:pos x="3" y="20"/>
                </a:cxn>
                <a:cxn ang="0">
                  <a:pos x="5" y="21"/>
                </a:cxn>
                <a:cxn ang="0">
                  <a:pos x="7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5" y="20"/>
                </a:cxn>
                <a:cxn ang="0">
                  <a:pos x="20" y="17"/>
                </a:cxn>
                <a:cxn ang="0">
                  <a:pos x="25" y="14"/>
                </a:cxn>
                <a:cxn ang="0">
                  <a:pos x="28" y="11"/>
                </a:cxn>
                <a:cxn ang="0">
                  <a:pos x="29" y="10"/>
                </a:cxn>
                <a:cxn ang="0">
                  <a:pos x="30" y="10"/>
                </a:cxn>
                <a:cxn ang="0">
                  <a:pos x="28" y="10"/>
                </a:cxn>
                <a:cxn ang="0">
                  <a:pos x="24" y="6"/>
                </a:cxn>
                <a:cxn ang="0">
                  <a:pos x="19" y="4"/>
                </a:cxn>
                <a:cxn ang="0">
                  <a:pos x="13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1"/>
                </a:cxn>
              </a:cxnLst>
              <a:rect l="0" t="0" r="r" b="b"/>
              <a:pathLst>
                <a:path w="30" h="21">
                  <a:moveTo>
                    <a:pt x="0" y="11"/>
                  </a:moveTo>
                  <a:lnTo>
                    <a:pt x="0" y="15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5" y="20"/>
                  </a:lnTo>
                  <a:lnTo>
                    <a:pt x="20" y="17"/>
                  </a:lnTo>
                  <a:lnTo>
                    <a:pt x="25" y="14"/>
                  </a:lnTo>
                  <a:lnTo>
                    <a:pt x="28" y="11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19" y="4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5" name="Freeform 116"/>
            <p:cNvSpPr>
              <a:spLocks/>
            </p:cNvSpPr>
            <p:nvPr/>
          </p:nvSpPr>
          <p:spPr bwMode="auto">
            <a:xfrm>
              <a:off x="399" y="1759"/>
              <a:ext cx="54" cy="31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2" y="16"/>
                </a:cxn>
                <a:cxn ang="0">
                  <a:pos x="3" y="19"/>
                </a:cxn>
                <a:cxn ang="0">
                  <a:pos x="6" y="23"/>
                </a:cxn>
                <a:cxn ang="0">
                  <a:pos x="9" y="27"/>
                </a:cxn>
                <a:cxn ang="0">
                  <a:pos x="13" y="29"/>
                </a:cxn>
                <a:cxn ang="0">
                  <a:pos x="17" y="30"/>
                </a:cxn>
                <a:cxn ang="0">
                  <a:pos x="21" y="31"/>
                </a:cxn>
                <a:cxn ang="0">
                  <a:pos x="25" y="31"/>
                </a:cxn>
                <a:cxn ang="0">
                  <a:pos x="30" y="3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51" y="23"/>
                </a:cxn>
                <a:cxn ang="0">
                  <a:pos x="53" y="23"/>
                </a:cxn>
                <a:cxn ang="0">
                  <a:pos x="54" y="23"/>
                </a:cxn>
                <a:cxn ang="0">
                  <a:pos x="51" y="21"/>
                </a:cxn>
                <a:cxn ang="0">
                  <a:pos x="47" y="19"/>
                </a:cxn>
                <a:cxn ang="0">
                  <a:pos x="37" y="13"/>
                </a:cxn>
                <a:cxn ang="0">
                  <a:pos x="31" y="9"/>
                </a:cxn>
                <a:cxn ang="0">
                  <a:pos x="24" y="5"/>
                </a:cxn>
                <a:cxn ang="0">
                  <a:pos x="17" y="2"/>
                </a:cxn>
                <a:cxn ang="0">
                  <a:pos x="13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1" y="13"/>
                </a:cxn>
              </a:cxnLst>
              <a:rect l="0" t="0" r="r" b="b"/>
              <a:pathLst>
                <a:path w="54" h="31">
                  <a:moveTo>
                    <a:pt x="1" y="13"/>
                  </a:moveTo>
                  <a:lnTo>
                    <a:pt x="2" y="16"/>
                  </a:lnTo>
                  <a:lnTo>
                    <a:pt x="3" y="19"/>
                  </a:lnTo>
                  <a:lnTo>
                    <a:pt x="6" y="23"/>
                  </a:lnTo>
                  <a:lnTo>
                    <a:pt x="9" y="27"/>
                  </a:lnTo>
                  <a:lnTo>
                    <a:pt x="13" y="29"/>
                  </a:lnTo>
                  <a:lnTo>
                    <a:pt x="17" y="30"/>
                  </a:lnTo>
                  <a:lnTo>
                    <a:pt x="21" y="31"/>
                  </a:lnTo>
                  <a:lnTo>
                    <a:pt x="25" y="31"/>
                  </a:lnTo>
                  <a:lnTo>
                    <a:pt x="30" y="3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51" y="23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1" y="21"/>
                  </a:lnTo>
                  <a:lnTo>
                    <a:pt x="47" y="19"/>
                  </a:lnTo>
                  <a:lnTo>
                    <a:pt x="37" y="13"/>
                  </a:lnTo>
                  <a:lnTo>
                    <a:pt x="31" y="9"/>
                  </a:lnTo>
                  <a:lnTo>
                    <a:pt x="24" y="5"/>
                  </a:lnTo>
                  <a:lnTo>
                    <a:pt x="17" y="2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6" name="Freeform 117"/>
            <p:cNvSpPr>
              <a:spLocks/>
            </p:cNvSpPr>
            <p:nvPr/>
          </p:nvSpPr>
          <p:spPr bwMode="auto">
            <a:xfrm>
              <a:off x="1284" y="1772"/>
              <a:ext cx="27" cy="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9" y="1"/>
                </a:cxn>
                <a:cxn ang="0">
                  <a:pos x="18" y="1"/>
                </a:cxn>
                <a:cxn ang="0">
                  <a:pos x="22" y="0"/>
                </a:cxn>
                <a:cxn ang="0">
                  <a:pos x="27" y="0"/>
                </a:cxn>
              </a:cxnLst>
              <a:rect l="0" t="0" r="r" b="b"/>
              <a:pathLst>
                <a:path w="27" h="1">
                  <a:moveTo>
                    <a:pt x="27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9" y="1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7" name="Freeform 118"/>
            <p:cNvSpPr>
              <a:spLocks/>
            </p:cNvSpPr>
            <p:nvPr/>
          </p:nvSpPr>
          <p:spPr bwMode="auto">
            <a:xfrm>
              <a:off x="669" y="1726"/>
              <a:ext cx="9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8" y="5"/>
                </a:cxn>
                <a:cxn ang="0">
                  <a:pos x="9" y="4"/>
                </a:cxn>
                <a:cxn ang="0">
                  <a:pos x="2" y="0"/>
                </a:cxn>
              </a:cxnLst>
              <a:rect l="0" t="0" r="r" b="b"/>
              <a:pathLst>
                <a:path w="9" h="5">
                  <a:moveTo>
                    <a:pt x="2" y="0"/>
                  </a:moveTo>
                  <a:lnTo>
                    <a:pt x="0" y="0"/>
                  </a:lnTo>
                  <a:lnTo>
                    <a:pt x="8" y="5"/>
                  </a:lnTo>
                  <a:lnTo>
                    <a:pt x="9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8" name="Freeform 119"/>
            <p:cNvSpPr>
              <a:spLocks/>
            </p:cNvSpPr>
            <p:nvPr/>
          </p:nvSpPr>
          <p:spPr bwMode="auto">
            <a:xfrm>
              <a:off x="1018" y="1718"/>
              <a:ext cx="21" cy="5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4" y="8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9" y="7"/>
                </a:cxn>
                <a:cxn ang="0">
                  <a:pos x="12" y="13"/>
                </a:cxn>
                <a:cxn ang="0">
                  <a:pos x="8" y="23"/>
                </a:cxn>
                <a:cxn ang="0">
                  <a:pos x="5" y="33"/>
                </a:cxn>
                <a:cxn ang="0">
                  <a:pos x="0" y="54"/>
                </a:cxn>
                <a:cxn ang="0">
                  <a:pos x="3" y="54"/>
                </a:cxn>
                <a:cxn ang="0">
                  <a:pos x="8" y="33"/>
                </a:cxn>
                <a:cxn ang="0">
                  <a:pos x="11" y="23"/>
                </a:cxn>
                <a:cxn ang="0">
                  <a:pos x="15" y="13"/>
                </a:cxn>
                <a:cxn ang="0">
                  <a:pos x="17" y="13"/>
                </a:cxn>
                <a:cxn ang="0">
                  <a:pos x="16" y="11"/>
                </a:cxn>
                <a:cxn ang="0">
                  <a:pos x="21" y="0"/>
                </a:cxn>
                <a:cxn ang="0">
                  <a:pos x="18" y="0"/>
                </a:cxn>
              </a:cxnLst>
              <a:rect l="0" t="0" r="r" b="b"/>
              <a:pathLst>
                <a:path w="21" h="54">
                  <a:moveTo>
                    <a:pt x="18" y="0"/>
                  </a:moveTo>
                  <a:lnTo>
                    <a:pt x="14" y="8"/>
                  </a:lnTo>
                  <a:lnTo>
                    <a:pt x="11" y="0"/>
                  </a:lnTo>
                  <a:lnTo>
                    <a:pt x="7" y="0"/>
                  </a:lnTo>
                  <a:lnTo>
                    <a:pt x="9" y="7"/>
                  </a:lnTo>
                  <a:lnTo>
                    <a:pt x="12" y="13"/>
                  </a:lnTo>
                  <a:lnTo>
                    <a:pt x="8" y="23"/>
                  </a:lnTo>
                  <a:lnTo>
                    <a:pt x="5" y="33"/>
                  </a:lnTo>
                  <a:lnTo>
                    <a:pt x="0" y="54"/>
                  </a:lnTo>
                  <a:lnTo>
                    <a:pt x="3" y="54"/>
                  </a:lnTo>
                  <a:lnTo>
                    <a:pt x="8" y="33"/>
                  </a:lnTo>
                  <a:lnTo>
                    <a:pt x="11" y="2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6" y="11"/>
                  </a:lnTo>
                  <a:lnTo>
                    <a:pt x="2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9" name="Freeform 120"/>
            <p:cNvSpPr>
              <a:spLocks/>
            </p:cNvSpPr>
            <p:nvPr/>
          </p:nvSpPr>
          <p:spPr bwMode="auto">
            <a:xfrm>
              <a:off x="591" y="1676"/>
              <a:ext cx="80" cy="50"/>
            </a:xfrm>
            <a:custGeom>
              <a:avLst/>
              <a:gdLst/>
              <a:ahLst/>
              <a:cxnLst>
                <a:cxn ang="0">
                  <a:pos x="51" y="42"/>
                </a:cxn>
                <a:cxn ang="0">
                  <a:pos x="66" y="42"/>
                </a:cxn>
                <a:cxn ang="0">
                  <a:pos x="53" y="35"/>
                </a:cxn>
                <a:cxn ang="0">
                  <a:pos x="43" y="30"/>
                </a:cxn>
                <a:cxn ang="0">
                  <a:pos x="34" y="26"/>
                </a:cxn>
                <a:cxn ang="0">
                  <a:pos x="43" y="30"/>
                </a:cxn>
                <a:cxn ang="0">
                  <a:pos x="54" y="35"/>
                </a:cxn>
                <a:cxn ang="0">
                  <a:pos x="67" y="42"/>
                </a:cxn>
                <a:cxn ang="0">
                  <a:pos x="80" y="50"/>
                </a:cxn>
                <a:cxn ang="0">
                  <a:pos x="79" y="48"/>
                </a:cxn>
                <a:cxn ang="0">
                  <a:pos x="75" y="42"/>
                </a:cxn>
                <a:cxn ang="0">
                  <a:pos x="71" y="42"/>
                </a:cxn>
                <a:cxn ang="0">
                  <a:pos x="75" y="42"/>
                </a:cxn>
                <a:cxn ang="0">
                  <a:pos x="70" y="35"/>
                </a:cxn>
                <a:cxn ang="0">
                  <a:pos x="64" y="27"/>
                </a:cxn>
                <a:cxn ang="0">
                  <a:pos x="56" y="19"/>
                </a:cxn>
                <a:cxn ang="0">
                  <a:pos x="51" y="15"/>
                </a:cxn>
                <a:cxn ang="0">
                  <a:pos x="46" y="11"/>
                </a:cxn>
                <a:cxn ang="0">
                  <a:pos x="41" y="7"/>
                </a:cxn>
                <a:cxn ang="0">
                  <a:pos x="36" y="4"/>
                </a:cxn>
                <a:cxn ang="0">
                  <a:pos x="30" y="2"/>
                </a:cxn>
                <a:cxn ang="0">
                  <a:pos x="24" y="1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0" y="3"/>
                </a:cxn>
                <a:cxn ang="0">
                  <a:pos x="2" y="11"/>
                </a:cxn>
                <a:cxn ang="0">
                  <a:pos x="5" y="18"/>
                </a:cxn>
                <a:cxn ang="0">
                  <a:pos x="9" y="23"/>
                </a:cxn>
                <a:cxn ang="0">
                  <a:pos x="14" y="28"/>
                </a:cxn>
                <a:cxn ang="0">
                  <a:pos x="19" y="33"/>
                </a:cxn>
                <a:cxn ang="0">
                  <a:pos x="25" y="37"/>
                </a:cxn>
                <a:cxn ang="0">
                  <a:pos x="31" y="40"/>
                </a:cxn>
                <a:cxn ang="0">
                  <a:pos x="37" y="42"/>
                </a:cxn>
                <a:cxn ang="0">
                  <a:pos x="43" y="45"/>
                </a:cxn>
                <a:cxn ang="0">
                  <a:pos x="50" y="46"/>
                </a:cxn>
                <a:cxn ang="0">
                  <a:pos x="62" y="49"/>
                </a:cxn>
                <a:cxn ang="0">
                  <a:pos x="71" y="50"/>
                </a:cxn>
                <a:cxn ang="0">
                  <a:pos x="78" y="50"/>
                </a:cxn>
                <a:cxn ang="0">
                  <a:pos x="66" y="42"/>
                </a:cxn>
                <a:cxn ang="0">
                  <a:pos x="51" y="42"/>
                </a:cxn>
              </a:cxnLst>
              <a:rect l="0" t="0" r="r" b="b"/>
              <a:pathLst>
                <a:path w="80" h="50">
                  <a:moveTo>
                    <a:pt x="51" y="42"/>
                  </a:moveTo>
                  <a:lnTo>
                    <a:pt x="66" y="42"/>
                  </a:lnTo>
                  <a:lnTo>
                    <a:pt x="53" y="35"/>
                  </a:lnTo>
                  <a:lnTo>
                    <a:pt x="43" y="30"/>
                  </a:lnTo>
                  <a:lnTo>
                    <a:pt x="34" y="26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7" y="42"/>
                  </a:lnTo>
                  <a:lnTo>
                    <a:pt x="80" y="50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1" y="42"/>
                  </a:lnTo>
                  <a:lnTo>
                    <a:pt x="75" y="42"/>
                  </a:lnTo>
                  <a:lnTo>
                    <a:pt x="70" y="35"/>
                  </a:lnTo>
                  <a:lnTo>
                    <a:pt x="64" y="27"/>
                  </a:lnTo>
                  <a:lnTo>
                    <a:pt x="56" y="19"/>
                  </a:lnTo>
                  <a:lnTo>
                    <a:pt x="51" y="15"/>
                  </a:lnTo>
                  <a:lnTo>
                    <a:pt x="46" y="11"/>
                  </a:lnTo>
                  <a:lnTo>
                    <a:pt x="41" y="7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2" y="11"/>
                  </a:lnTo>
                  <a:lnTo>
                    <a:pt x="5" y="18"/>
                  </a:lnTo>
                  <a:lnTo>
                    <a:pt x="9" y="23"/>
                  </a:lnTo>
                  <a:lnTo>
                    <a:pt x="14" y="28"/>
                  </a:lnTo>
                  <a:lnTo>
                    <a:pt x="19" y="33"/>
                  </a:lnTo>
                  <a:lnTo>
                    <a:pt x="25" y="37"/>
                  </a:lnTo>
                  <a:lnTo>
                    <a:pt x="31" y="40"/>
                  </a:lnTo>
                  <a:lnTo>
                    <a:pt x="37" y="42"/>
                  </a:lnTo>
                  <a:lnTo>
                    <a:pt x="43" y="45"/>
                  </a:lnTo>
                  <a:lnTo>
                    <a:pt x="50" y="46"/>
                  </a:lnTo>
                  <a:lnTo>
                    <a:pt x="62" y="49"/>
                  </a:lnTo>
                  <a:lnTo>
                    <a:pt x="71" y="50"/>
                  </a:lnTo>
                  <a:lnTo>
                    <a:pt x="78" y="50"/>
                  </a:lnTo>
                  <a:lnTo>
                    <a:pt x="66" y="42"/>
                  </a:lnTo>
                  <a:lnTo>
                    <a:pt x="51" y="4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0" name="Freeform 121"/>
            <p:cNvSpPr>
              <a:spLocks/>
            </p:cNvSpPr>
            <p:nvPr/>
          </p:nvSpPr>
          <p:spPr bwMode="auto">
            <a:xfrm>
              <a:off x="678" y="1718"/>
              <a:ext cx="47" cy="48"/>
            </a:xfrm>
            <a:custGeom>
              <a:avLst/>
              <a:gdLst/>
              <a:ahLst/>
              <a:cxnLst>
                <a:cxn ang="0">
                  <a:pos x="47" y="47"/>
                </a:cxn>
                <a:cxn ang="0">
                  <a:pos x="47" y="40"/>
                </a:cxn>
                <a:cxn ang="0">
                  <a:pos x="46" y="34"/>
                </a:cxn>
                <a:cxn ang="0">
                  <a:pos x="45" y="26"/>
                </a:cxn>
                <a:cxn ang="0">
                  <a:pos x="42" y="18"/>
                </a:cxn>
                <a:cxn ang="0">
                  <a:pos x="39" y="10"/>
                </a:cxn>
                <a:cxn ang="0">
                  <a:pos x="37" y="7"/>
                </a:cxn>
                <a:cxn ang="0">
                  <a:pos x="34" y="4"/>
                </a:cxn>
                <a:cxn ang="0">
                  <a:pos x="32" y="2"/>
                </a:cxn>
                <a:cxn ang="0">
                  <a:pos x="30" y="1"/>
                </a:cxn>
                <a:cxn ang="0">
                  <a:pos x="28" y="0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10" y="5"/>
                </a:cxn>
                <a:cxn ang="0">
                  <a:pos x="5" y="8"/>
                </a:cxn>
                <a:cxn ang="0">
                  <a:pos x="0" y="12"/>
                </a:cxn>
                <a:cxn ang="0">
                  <a:pos x="11" y="20"/>
                </a:cxn>
                <a:cxn ang="0">
                  <a:pos x="22" y="28"/>
                </a:cxn>
                <a:cxn ang="0">
                  <a:pos x="33" y="38"/>
                </a:cxn>
                <a:cxn ang="0">
                  <a:pos x="45" y="48"/>
                </a:cxn>
                <a:cxn ang="0">
                  <a:pos x="47" y="47"/>
                </a:cxn>
              </a:cxnLst>
              <a:rect l="0" t="0" r="r" b="b"/>
              <a:pathLst>
                <a:path w="47" h="48">
                  <a:moveTo>
                    <a:pt x="47" y="47"/>
                  </a:moveTo>
                  <a:lnTo>
                    <a:pt x="47" y="40"/>
                  </a:lnTo>
                  <a:lnTo>
                    <a:pt x="46" y="34"/>
                  </a:lnTo>
                  <a:lnTo>
                    <a:pt x="45" y="26"/>
                  </a:lnTo>
                  <a:lnTo>
                    <a:pt x="42" y="18"/>
                  </a:lnTo>
                  <a:lnTo>
                    <a:pt x="39" y="10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5" y="8"/>
                  </a:lnTo>
                  <a:lnTo>
                    <a:pt x="0" y="12"/>
                  </a:lnTo>
                  <a:lnTo>
                    <a:pt x="11" y="20"/>
                  </a:lnTo>
                  <a:lnTo>
                    <a:pt x="22" y="28"/>
                  </a:lnTo>
                  <a:lnTo>
                    <a:pt x="33" y="38"/>
                  </a:lnTo>
                  <a:lnTo>
                    <a:pt x="45" y="48"/>
                  </a:lnTo>
                  <a:lnTo>
                    <a:pt x="47" y="4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1" name="Freeform 122"/>
            <p:cNvSpPr>
              <a:spLocks/>
            </p:cNvSpPr>
            <p:nvPr/>
          </p:nvSpPr>
          <p:spPr bwMode="auto">
            <a:xfrm>
              <a:off x="842" y="1718"/>
              <a:ext cx="20" cy="2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" y="9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9"/>
                </a:cxn>
                <a:cxn ang="0">
                  <a:pos x="11" y="22"/>
                </a:cxn>
                <a:cxn ang="0">
                  <a:pos x="15" y="24"/>
                </a:cxn>
                <a:cxn ang="0">
                  <a:pos x="20" y="26"/>
                </a:cxn>
                <a:cxn ang="0">
                  <a:pos x="20" y="13"/>
                </a:cxn>
                <a:cxn ang="0">
                  <a:pos x="20" y="0"/>
                </a:cxn>
              </a:cxnLst>
              <a:rect l="0" t="0" r="r" b="b"/>
              <a:pathLst>
                <a:path w="20" h="26">
                  <a:moveTo>
                    <a:pt x="2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9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6"/>
                  </a:lnTo>
                  <a:lnTo>
                    <a:pt x="7" y="19"/>
                  </a:lnTo>
                  <a:lnTo>
                    <a:pt x="11" y="22"/>
                  </a:lnTo>
                  <a:lnTo>
                    <a:pt x="15" y="24"/>
                  </a:lnTo>
                  <a:lnTo>
                    <a:pt x="20" y="26"/>
                  </a:lnTo>
                  <a:lnTo>
                    <a:pt x="20" y="1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2" name="Freeform 123"/>
            <p:cNvSpPr>
              <a:spLocks/>
            </p:cNvSpPr>
            <p:nvPr/>
          </p:nvSpPr>
          <p:spPr bwMode="auto">
            <a:xfrm>
              <a:off x="487" y="1696"/>
              <a:ext cx="52" cy="56"/>
            </a:xfrm>
            <a:custGeom>
              <a:avLst/>
              <a:gdLst/>
              <a:ahLst/>
              <a:cxnLst>
                <a:cxn ang="0">
                  <a:pos x="20" y="30"/>
                </a:cxn>
                <a:cxn ang="0">
                  <a:pos x="29" y="34"/>
                </a:cxn>
                <a:cxn ang="0">
                  <a:pos x="39" y="39"/>
                </a:cxn>
                <a:cxn ang="0">
                  <a:pos x="52" y="46"/>
                </a:cxn>
                <a:cxn ang="0">
                  <a:pos x="52" y="36"/>
                </a:cxn>
                <a:cxn ang="0">
                  <a:pos x="51" y="22"/>
                </a:cxn>
                <a:cxn ang="0">
                  <a:pos x="50" y="16"/>
                </a:cxn>
                <a:cxn ang="0">
                  <a:pos x="49" y="12"/>
                </a:cxn>
                <a:cxn ang="0">
                  <a:pos x="48" y="10"/>
                </a:cxn>
                <a:cxn ang="0">
                  <a:pos x="46" y="7"/>
                </a:cxn>
                <a:cxn ang="0">
                  <a:pos x="44" y="4"/>
                </a:cxn>
                <a:cxn ang="0">
                  <a:pos x="42" y="2"/>
                </a:cxn>
                <a:cxn ang="0">
                  <a:pos x="40" y="1"/>
                </a:cxn>
                <a:cxn ang="0">
                  <a:pos x="37" y="0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6" y="1"/>
                </a:cxn>
                <a:cxn ang="0">
                  <a:pos x="21" y="2"/>
                </a:cxn>
                <a:cxn ang="0">
                  <a:pos x="16" y="5"/>
                </a:cxn>
                <a:cxn ang="0">
                  <a:pos x="11" y="8"/>
                </a:cxn>
                <a:cxn ang="0">
                  <a:pos x="4" y="12"/>
                </a:cxn>
                <a:cxn ang="0">
                  <a:pos x="1" y="22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1" y="44"/>
                </a:cxn>
                <a:cxn ang="0">
                  <a:pos x="4" y="49"/>
                </a:cxn>
                <a:cxn ang="0">
                  <a:pos x="7" y="52"/>
                </a:cxn>
                <a:cxn ang="0">
                  <a:pos x="9" y="53"/>
                </a:cxn>
                <a:cxn ang="0">
                  <a:pos x="12" y="54"/>
                </a:cxn>
                <a:cxn ang="0">
                  <a:pos x="16" y="55"/>
                </a:cxn>
                <a:cxn ang="0">
                  <a:pos x="22" y="56"/>
                </a:cxn>
                <a:cxn ang="0">
                  <a:pos x="27" y="55"/>
                </a:cxn>
                <a:cxn ang="0">
                  <a:pos x="32" y="55"/>
                </a:cxn>
                <a:cxn ang="0">
                  <a:pos x="42" y="53"/>
                </a:cxn>
                <a:cxn ang="0">
                  <a:pos x="49" y="51"/>
                </a:cxn>
                <a:cxn ang="0">
                  <a:pos x="51" y="50"/>
                </a:cxn>
                <a:cxn ang="0">
                  <a:pos x="52" y="48"/>
                </a:cxn>
                <a:cxn ang="0">
                  <a:pos x="28" y="34"/>
                </a:cxn>
                <a:cxn ang="0">
                  <a:pos x="18" y="30"/>
                </a:cxn>
                <a:cxn ang="0">
                  <a:pos x="20" y="30"/>
                </a:cxn>
              </a:cxnLst>
              <a:rect l="0" t="0" r="r" b="b"/>
              <a:pathLst>
                <a:path w="52" h="56">
                  <a:moveTo>
                    <a:pt x="20" y="30"/>
                  </a:moveTo>
                  <a:lnTo>
                    <a:pt x="29" y="34"/>
                  </a:lnTo>
                  <a:lnTo>
                    <a:pt x="39" y="39"/>
                  </a:lnTo>
                  <a:lnTo>
                    <a:pt x="52" y="46"/>
                  </a:lnTo>
                  <a:lnTo>
                    <a:pt x="52" y="36"/>
                  </a:lnTo>
                  <a:lnTo>
                    <a:pt x="51" y="22"/>
                  </a:lnTo>
                  <a:lnTo>
                    <a:pt x="50" y="16"/>
                  </a:lnTo>
                  <a:lnTo>
                    <a:pt x="49" y="12"/>
                  </a:lnTo>
                  <a:lnTo>
                    <a:pt x="48" y="10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1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4" y="12"/>
                  </a:lnTo>
                  <a:lnTo>
                    <a:pt x="1" y="22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7" y="52"/>
                  </a:lnTo>
                  <a:lnTo>
                    <a:pt x="9" y="53"/>
                  </a:lnTo>
                  <a:lnTo>
                    <a:pt x="12" y="54"/>
                  </a:lnTo>
                  <a:lnTo>
                    <a:pt x="16" y="55"/>
                  </a:lnTo>
                  <a:lnTo>
                    <a:pt x="22" y="56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42" y="53"/>
                  </a:lnTo>
                  <a:lnTo>
                    <a:pt x="49" y="51"/>
                  </a:lnTo>
                  <a:lnTo>
                    <a:pt x="51" y="50"/>
                  </a:lnTo>
                  <a:lnTo>
                    <a:pt x="52" y="48"/>
                  </a:lnTo>
                  <a:lnTo>
                    <a:pt x="28" y="34"/>
                  </a:lnTo>
                  <a:lnTo>
                    <a:pt x="18" y="3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3" name="Freeform 124"/>
            <p:cNvSpPr>
              <a:spLocks/>
            </p:cNvSpPr>
            <p:nvPr/>
          </p:nvSpPr>
          <p:spPr bwMode="auto">
            <a:xfrm>
              <a:off x="1047" y="1718"/>
              <a:ext cx="63" cy="34"/>
            </a:xfrm>
            <a:custGeom>
              <a:avLst/>
              <a:gdLst/>
              <a:ahLst/>
              <a:cxnLst>
                <a:cxn ang="0">
                  <a:pos x="2" y="23"/>
                </a:cxn>
                <a:cxn ang="0">
                  <a:pos x="8" y="28"/>
                </a:cxn>
                <a:cxn ang="0">
                  <a:pos x="12" y="31"/>
                </a:cxn>
                <a:cxn ang="0">
                  <a:pos x="17" y="33"/>
                </a:cxn>
                <a:cxn ang="0">
                  <a:pos x="22" y="34"/>
                </a:cxn>
                <a:cxn ang="0">
                  <a:pos x="26" y="34"/>
                </a:cxn>
                <a:cxn ang="0">
                  <a:pos x="30" y="34"/>
                </a:cxn>
                <a:cxn ang="0">
                  <a:pos x="34" y="32"/>
                </a:cxn>
                <a:cxn ang="0">
                  <a:pos x="38" y="31"/>
                </a:cxn>
                <a:cxn ang="0">
                  <a:pos x="42" y="28"/>
                </a:cxn>
                <a:cxn ang="0">
                  <a:pos x="45" y="25"/>
                </a:cxn>
                <a:cxn ang="0">
                  <a:pos x="49" y="22"/>
                </a:cxn>
                <a:cxn ang="0">
                  <a:pos x="52" y="18"/>
                </a:cxn>
                <a:cxn ang="0">
                  <a:pos x="58" y="9"/>
                </a:cxn>
                <a:cxn ang="0">
                  <a:pos x="63" y="0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2" y="23"/>
                </a:cxn>
              </a:cxnLst>
              <a:rect l="0" t="0" r="r" b="b"/>
              <a:pathLst>
                <a:path w="63" h="34">
                  <a:moveTo>
                    <a:pt x="2" y="23"/>
                  </a:moveTo>
                  <a:lnTo>
                    <a:pt x="8" y="28"/>
                  </a:lnTo>
                  <a:lnTo>
                    <a:pt x="12" y="31"/>
                  </a:lnTo>
                  <a:lnTo>
                    <a:pt x="17" y="33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8" y="31"/>
                  </a:lnTo>
                  <a:lnTo>
                    <a:pt x="42" y="28"/>
                  </a:lnTo>
                  <a:lnTo>
                    <a:pt x="45" y="25"/>
                  </a:lnTo>
                  <a:lnTo>
                    <a:pt x="49" y="22"/>
                  </a:lnTo>
                  <a:lnTo>
                    <a:pt x="52" y="18"/>
                  </a:lnTo>
                  <a:lnTo>
                    <a:pt x="58" y="9"/>
                  </a:lnTo>
                  <a:lnTo>
                    <a:pt x="6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4" name="Freeform 125"/>
            <p:cNvSpPr>
              <a:spLocks/>
            </p:cNvSpPr>
            <p:nvPr/>
          </p:nvSpPr>
          <p:spPr bwMode="auto">
            <a:xfrm>
              <a:off x="630" y="1752"/>
              <a:ext cx="12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20"/>
                </a:cxn>
                <a:cxn ang="0">
                  <a:pos x="12" y="20"/>
                </a:cxn>
                <a:cxn ang="0">
                  <a:pos x="5" y="12"/>
                </a:cxn>
                <a:cxn ang="0">
                  <a:pos x="2" y="5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12" y="20"/>
                  </a:lnTo>
                  <a:lnTo>
                    <a:pt x="5" y="12"/>
                  </a:lnTo>
                  <a:lnTo>
                    <a:pt x="2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5" name="Freeform 126"/>
            <p:cNvSpPr>
              <a:spLocks/>
            </p:cNvSpPr>
            <p:nvPr/>
          </p:nvSpPr>
          <p:spPr bwMode="auto">
            <a:xfrm>
              <a:off x="999" y="1714"/>
              <a:ext cx="22" cy="22"/>
            </a:xfrm>
            <a:custGeom>
              <a:avLst/>
              <a:gdLst/>
              <a:ahLst/>
              <a:cxnLst>
                <a:cxn ang="0">
                  <a:pos x="22" y="22"/>
                </a:cxn>
                <a:cxn ang="0">
                  <a:pos x="22" y="20"/>
                </a:cxn>
                <a:cxn ang="0">
                  <a:pos x="21" y="16"/>
                </a:cxn>
                <a:cxn ang="0">
                  <a:pos x="20" y="13"/>
                </a:cxn>
                <a:cxn ang="0">
                  <a:pos x="19" y="10"/>
                </a:cxn>
                <a:cxn ang="0">
                  <a:pos x="18" y="7"/>
                </a:cxn>
                <a:cxn ang="0">
                  <a:pos x="16" y="4"/>
                </a:cxn>
                <a:cxn ang="0">
                  <a:pos x="13" y="2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2" y="12"/>
                </a:cxn>
                <a:cxn ang="0">
                  <a:pos x="3" y="14"/>
                </a:cxn>
                <a:cxn ang="0">
                  <a:pos x="7" y="17"/>
                </a:cxn>
                <a:cxn ang="0">
                  <a:pos x="11" y="20"/>
                </a:cxn>
                <a:cxn ang="0">
                  <a:pos x="15" y="21"/>
                </a:cxn>
                <a:cxn ang="0">
                  <a:pos x="19" y="22"/>
                </a:cxn>
                <a:cxn ang="0">
                  <a:pos x="22" y="22"/>
                </a:cxn>
              </a:cxnLst>
              <a:rect l="0" t="0" r="r" b="b"/>
              <a:pathLst>
                <a:path w="22" h="22">
                  <a:moveTo>
                    <a:pt x="22" y="22"/>
                  </a:moveTo>
                  <a:lnTo>
                    <a:pt x="22" y="20"/>
                  </a:lnTo>
                  <a:lnTo>
                    <a:pt x="21" y="16"/>
                  </a:lnTo>
                  <a:lnTo>
                    <a:pt x="20" y="13"/>
                  </a:lnTo>
                  <a:lnTo>
                    <a:pt x="19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7" y="17"/>
                  </a:lnTo>
                  <a:lnTo>
                    <a:pt x="11" y="20"/>
                  </a:lnTo>
                  <a:lnTo>
                    <a:pt x="15" y="21"/>
                  </a:lnTo>
                  <a:lnTo>
                    <a:pt x="19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6" name="Freeform 127"/>
            <p:cNvSpPr>
              <a:spLocks/>
            </p:cNvSpPr>
            <p:nvPr/>
          </p:nvSpPr>
          <p:spPr bwMode="auto">
            <a:xfrm>
              <a:off x="671" y="1731"/>
              <a:ext cx="50" cy="4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" y="11"/>
                </a:cxn>
                <a:cxn ang="0">
                  <a:pos x="0" y="18"/>
                </a:cxn>
                <a:cxn ang="0">
                  <a:pos x="1" y="23"/>
                </a:cxn>
                <a:cxn ang="0">
                  <a:pos x="1" y="28"/>
                </a:cxn>
                <a:cxn ang="0">
                  <a:pos x="2" y="32"/>
                </a:cxn>
                <a:cxn ang="0">
                  <a:pos x="4" y="36"/>
                </a:cxn>
                <a:cxn ang="0">
                  <a:pos x="6" y="38"/>
                </a:cxn>
                <a:cxn ang="0">
                  <a:pos x="8" y="41"/>
                </a:cxn>
                <a:cxn ang="0">
                  <a:pos x="29" y="41"/>
                </a:cxn>
                <a:cxn ang="0">
                  <a:pos x="8" y="41"/>
                </a:cxn>
                <a:cxn ang="0">
                  <a:pos x="11" y="43"/>
                </a:cxn>
                <a:cxn ang="0">
                  <a:pos x="15" y="44"/>
                </a:cxn>
                <a:cxn ang="0">
                  <a:pos x="19" y="44"/>
                </a:cxn>
                <a:cxn ang="0">
                  <a:pos x="23" y="44"/>
                </a:cxn>
                <a:cxn ang="0">
                  <a:pos x="31" y="43"/>
                </a:cxn>
                <a:cxn ang="0">
                  <a:pos x="39" y="41"/>
                </a:cxn>
                <a:cxn ang="0">
                  <a:pos x="45" y="38"/>
                </a:cxn>
                <a:cxn ang="0">
                  <a:pos x="50" y="36"/>
                </a:cxn>
                <a:cxn ang="0">
                  <a:pos x="39" y="26"/>
                </a:cxn>
                <a:cxn ang="0">
                  <a:pos x="27" y="16"/>
                </a:cxn>
                <a:cxn ang="0">
                  <a:pos x="16" y="8"/>
                </a:cxn>
                <a:cxn ang="0">
                  <a:pos x="6" y="0"/>
                </a:cxn>
                <a:cxn ang="0">
                  <a:pos x="2" y="4"/>
                </a:cxn>
              </a:cxnLst>
              <a:rect l="0" t="0" r="r" b="b"/>
              <a:pathLst>
                <a:path w="50" h="44">
                  <a:moveTo>
                    <a:pt x="2" y="4"/>
                  </a:moveTo>
                  <a:lnTo>
                    <a:pt x="1" y="11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8" y="41"/>
                  </a:lnTo>
                  <a:lnTo>
                    <a:pt x="29" y="41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5" y="44"/>
                  </a:lnTo>
                  <a:lnTo>
                    <a:pt x="19" y="44"/>
                  </a:lnTo>
                  <a:lnTo>
                    <a:pt x="23" y="44"/>
                  </a:lnTo>
                  <a:lnTo>
                    <a:pt x="31" y="43"/>
                  </a:lnTo>
                  <a:lnTo>
                    <a:pt x="39" y="41"/>
                  </a:lnTo>
                  <a:lnTo>
                    <a:pt x="45" y="38"/>
                  </a:lnTo>
                  <a:lnTo>
                    <a:pt x="50" y="36"/>
                  </a:lnTo>
                  <a:lnTo>
                    <a:pt x="39" y="26"/>
                  </a:lnTo>
                  <a:lnTo>
                    <a:pt x="27" y="16"/>
                  </a:lnTo>
                  <a:lnTo>
                    <a:pt x="16" y="8"/>
                  </a:lnTo>
                  <a:lnTo>
                    <a:pt x="6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7" name="Freeform 128"/>
            <p:cNvSpPr>
              <a:spLocks/>
            </p:cNvSpPr>
            <p:nvPr/>
          </p:nvSpPr>
          <p:spPr bwMode="auto">
            <a:xfrm>
              <a:off x="547" y="1717"/>
              <a:ext cx="29" cy="49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1" y="22"/>
                </a:cxn>
                <a:cxn ang="0">
                  <a:pos x="3" y="27"/>
                </a:cxn>
                <a:cxn ang="0">
                  <a:pos x="5" y="31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20" y="43"/>
                </a:cxn>
                <a:cxn ang="0">
                  <a:pos x="29" y="49"/>
                </a:cxn>
                <a:cxn ang="0">
                  <a:pos x="29" y="41"/>
                </a:cxn>
                <a:cxn ang="0">
                  <a:pos x="29" y="34"/>
                </a:cxn>
                <a:cxn ang="0">
                  <a:pos x="29" y="27"/>
                </a:cxn>
                <a:cxn ang="0">
                  <a:pos x="27" y="19"/>
                </a:cxn>
                <a:cxn ang="0">
                  <a:pos x="26" y="15"/>
                </a:cxn>
                <a:cxn ang="0">
                  <a:pos x="24" y="12"/>
                </a:cxn>
                <a:cxn ang="0">
                  <a:pos x="22" y="9"/>
                </a:cxn>
                <a:cxn ang="0">
                  <a:pos x="19" y="6"/>
                </a:cxn>
                <a:cxn ang="0">
                  <a:pos x="16" y="3"/>
                </a:cxn>
                <a:cxn ang="0">
                  <a:pos x="12" y="1"/>
                </a:cxn>
              </a:cxnLst>
              <a:rect l="0" t="0" r="r" b="b"/>
              <a:pathLst>
                <a:path w="29" h="49">
                  <a:moveTo>
                    <a:pt x="12" y="1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7" y="1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22"/>
                  </a:lnTo>
                  <a:lnTo>
                    <a:pt x="3" y="27"/>
                  </a:lnTo>
                  <a:lnTo>
                    <a:pt x="5" y="31"/>
                  </a:lnTo>
                  <a:lnTo>
                    <a:pt x="8" y="34"/>
                  </a:lnTo>
                  <a:lnTo>
                    <a:pt x="11" y="37"/>
                  </a:lnTo>
                  <a:lnTo>
                    <a:pt x="20" y="43"/>
                  </a:lnTo>
                  <a:lnTo>
                    <a:pt x="29" y="49"/>
                  </a:lnTo>
                  <a:lnTo>
                    <a:pt x="29" y="41"/>
                  </a:lnTo>
                  <a:lnTo>
                    <a:pt x="29" y="34"/>
                  </a:lnTo>
                  <a:lnTo>
                    <a:pt x="29" y="27"/>
                  </a:lnTo>
                  <a:lnTo>
                    <a:pt x="27" y="19"/>
                  </a:lnTo>
                  <a:lnTo>
                    <a:pt x="26" y="15"/>
                  </a:lnTo>
                  <a:lnTo>
                    <a:pt x="24" y="12"/>
                  </a:lnTo>
                  <a:lnTo>
                    <a:pt x="22" y="9"/>
                  </a:lnTo>
                  <a:lnTo>
                    <a:pt x="19" y="6"/>
                  </a:lnTo>
                  <a:lnTo>
                    <a:pt x="16" y="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8" name="Freeform 129"/>
            <p:cNvSpPr>
              <a:spLocks/>
            </p:cNvSpPr>
            <p:nvPr/>
          </p:nvSpPr>
          <p:spPr bwMode="auto">
            <a:xfrm>
              <a:off x="1285" y="1741"/>
              <a:ext cx="48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6" y="31"/>
                </a:cxn>
                <a:cxn ang="0">
                  <a:pos x="29" y="30"/>
                </a:cxn>
                <a:cxn ang="0">
                  <a:pos x="33" y="28"/>
                </a:cxn>
                <a:cxn ang="0">
                  <a:pos x="36" y="27"/>
                </a:cxn>
                <a:cxn ang="0">
                  <a:pos x="39" y="24"/>
                </a:cxn>
                <a:cxn ang="0">
                  <a:pos x="42" y="22"/>
                </a:cxn>
                <a:cxn ang="0">
                  <a:pos x="44" y="18"/>
                </a:cxn>
                <a:cxn ang="0">
                  <a:pos x="46" y="14"/>
                </a:cxn>
                <a:cxn ang="0">
                  <a:pos x="47" y="9"/>
                </a:cxn>
                <a:cxn ang="0">
                  <a:pos x="48" y="5"/>
                </a:cxn>
                <a:cxn ang="0">
                  <a:pos x="47" y="1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6" y="2"/>
                </a:cxn>
                <a:cxn ang="0">
                  <a:pos x="27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2" y="29"/>
                </a:cxn>
                <a:cxn ang="0">
                  <a:pos x="0" y="31"/>
                </a:cxn>
              </a:cxnLst>
              <a:rect l="0" t="0" r="r" b="b"/>
              <a:pathLst>
                <a:path w="48" h="31">
                  <a:moveTo>
                    <a:pt x="0" y="31"/>
                  </a:moveTo>
                  <a:lnTo>
                    <a:pt x="26" y="31"/>
                  </a:lnTo>
                  <a:lnTo>
                    <a:pt x="29" y="30"/>
                  </a:lnTo>
                  <a:lnTo>
                    <a:pt x="33" y="28"/>
                  </a:lnTo>
                  <a:lnTo>
                    <a:pt x="36" y="27"/>
                  </a:lnTo>
                  <a:lnTo>
                    <a:pt x="39" y="24"/>
                  </a:lnTo>
                  <a:lnTo>
                    <a:pt x="42" y="22"/>
                  </a:lnTo>
                  <a:lnTo>
                    <a:pt x="44" y="18"/>
                  </a:lnTo>
                  <a:lnTo>
                    <a:pt x="46" y="14"/>
                  </a:lnTo>
                  <a:lnTo>
                    <a:pt x="47" y="9"/>
                  </a:lnTo>
                  <a:lnTo>
                    <a:pt x="48" y="5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2"/>
                  </a:lnTo>
                  <a:lnTo>
                    <a:pt x="27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2" y="2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9" name="Freeform 130"/>
            <p:cNvSpPr>
              <a:spLocks/>
            </p:cNvSpPr>
            <p:nvPr/>
          </p:nvSpPr>
          <p:spPr bwMode="auto">
            <a:xfrm>
              <a:off x="1170" y="1717"/>
              <a:ext cx="95" cy="59"/>
            </a:xfrm>
            <a:custGeom>
              <a:avLst/>
              <a:gdLst/>
              <a:ahLst/>
              <a:cxnLst>
                <a:cxn ang="0">
                  <a:pos x="50" y="50"/>
                </a:cxn>
                <a:cxn ang="0">
                  <a:pos x="54" y="47"/>
                </a:cxn>
                <a:cxn ang="0">
                  <a:pos x="58" y="44"/>
                </a:cxn>
                <a:cxn ang="0">
                  <a:pos x="62" y="42"/>
                </a:cxn>
                <a:cxn ang="0">
                  <a:pos x="66" y="41"/>
                </a:cxn>
                <a:cxn ang="0">
                  <a:pos x="69" y="40"/>
                </a:cxn>
                <a:cxn ang="0">
                  <a:pos x="73" y="39"/>
                </a:cxn>
                <a:cxn ang="0">
                  <a:pos x="80" y="38"/>
                </a:cxn>
                <a:cxn ang="0">
                  <a:pos x="86" y="39"/>
                </a:cxn>
                <a:cxn ang="0">
                  <a:pos x="91" y="39"/>
                </a:cxn>
                <a:cxn ang="0">
                  <a:pos x="95" y="40"/>
                </a:cxn>
                <a:cxn ang="0">
                  <a:pos x="89" y="35"/>
                </a:cxn>
                <a:cxn ang="0">
                  <a:pos x="72" y="23"/>
                </a:cxn>
                <a:cxn ang="0">
                  <a:pos x="61" y="17"/>
                </a:cxn>
                <a:cxn ang="0">
                  <a:pos x="49" y="10"/>
                </a:cxn>
                <a:cxn ang="0">
                  <a:pos x="38" y="5"/>
                </a:cxn>
                <a:cxn ang="0">
                  <a:pos x="32" y="3"/>
                </a:cxn>
                <a:cxn ang="0">
                  <a:pos x="27" y="1"/>
                </a:cxn>
                <a:cxn ang="0">
                  <a:pos x="21" y="1"/>
                </a:cxn>
                <a:cxn ang="0">
                  <a:pos x="27" y="1"/>
                </a:cxn>
                <a:cxn ang="0">
                  <a:pos x="22" y="1"/>
                </a:cxn>
                <a:cxn ang="0">
                  <a:pos x="18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1" y="33"/>
                </a:cxn>
                <a:cxn ang="0">
                  <a:pos x="2" y="36"/>
                </a:cxn>
                <a:cxn ang="0">
                  <a:pos x="5" y="41"/>
                </a:cxn>
                <a:cxn ang="0">
                  <a:pos x="10" y="48"/>
                </a:cxn>
                <a:cxn ang="0">
                  <a:pos x="13" y="52"/>
                </a:cxn>
                <a:cxn ang="0">
                  <a:pos x="17" y="55"/>
                </a:cxn>
                <a:cxn ang="0">
                  <a:pos x="20" y="56"/>
                </a:cxn>
                <a:cxn ang="0">
                  <a:pos x="23" y="58"/>
                </a:cxn>
                <a:cxn ang="0">
                  <a:pos x="26" y="58"/>
                </a:cxn>
                <a:cxn ang="0">
                  <a:pos x="29" y="59"/>
                </a:cxn>
                <a:cxn ang="0">
                  <a:pos x="32" y="59"/>
                </a:cxn>
                <a:cxn ang="0">
                  <a:pos x="36" y="58"/>
                </a:cxn>
                <a:cxn ang="0">
                  <a:pos x="40" y="57"/>
                </a:cxn>
                <a:cxn ang="0">
                  <a:pos x="44" y="55"/>
                </a:cxn>
                <a:cxn ang="0">
                  <a:pos x="24" y="55"/>
                </a:cxn>
                <a:cxn ang="0">
                  <a:pos x="44" y="55"/>
                </a:cxn>
                <a:cxn ang="0">
                  <a:pos x="47" y="52"/>
                </a:cxn>
                <a:cxn ang="0">
                  <a:pos x="50" y="50"/>
                </a:cxn>
              </a:cxnLst>
              <a:rect l="0" t="0" r="r" b="b"/>
              <a:pathLst>
                <a:path w="95" h="59">
                  <a:moveTo>
                    <a:pt x="50" y="50"/>
                  </a:moveTo>
                  <a:lnTo>
                    <a:pt x="54" y="47"/>
                  </a:lnTo>
                  <a:lnTo>
                    <a:pt x="58" y="44"/>
                  </a:lnTo>
                  <a:lnTo>
                    <a:pt x="62" y="42"/>
                  </a:lnTo>
                  <a:lnTo>
                    <a:pt x="66" y="41"/>
                  </a:lnTo>
                  <a:lnTo>
                    <a:pt x="69" y="40"/>
                  </a:lnTo>
                  <a:lnTo>
                    <a:pt x="73" y="39"/>
                  </a:lnTo>
                  <a:lnTo>
                    <a:pt x="80" y="38"/>
                  </a:lnTo>
                  <a:lnTo>
                    <a:pt x="86" y="39"/>
                  </a:lnTo>
                  <a:lnTo>
                    <a:pt x="91" y="39"/>
                  </a:lnTo>
                  <a:lnTo>
                    <a:pt x="95" y="40"/>
                  </a:lnTo>
                  <a:lnTo>
                    <a:pt x="89" y="35"/>
                  </a:lnTo>
                  <a:lnTo>
                    <a:pt x="72" y="23"/>
                  </a:lnTo>
                  <a:lnTo>
                    <a:pt x="61" y="17"/>
                  </a:lnTo>
                  <a:lnTo>
                    <a:pt x="49" y="10"/>
                  </a:lnTo>
                  <a:lnTo>
                    <a:pt x="38" y="5"/>
                  </a:lnTo>
                  <a:lnTo>
                    <a:pt x="32" y="3"/>
                  </a:lnTo>
                  <a:lnTo>
                    <a:pt x="27" y="1"/>
                  </a:lnTo>
                  <a:lnTo>
                    <a:pt x="21" y="1"/>
                  </a:lnTo>
                  <a:lnTo>
                    <a:pt x="27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6"/>
                  </a:lnTo>
                  <a:lnTo>
                    <a:pt x="5" y="41"/>
                  </a:lnTo>
                  <a:lnTo>
                    <a:pt x="10" y="48"/>
                  </a:lnTo>
                  <a:lnTo>
                    <a:pt x="13" y="52"/>
                  </a:lnTo>
                  <a:lnTo>
                    <a:pt x="17" y="55"/>
                  </a:lnTo>
                  <a:lnTo>
                    <a:pt x="20" y="56"/>
                  </a:lnTo>
                  <a:lnTo>
                    <a:pt x="23" y="58"/>
                  </a:lnTo>
                  <a:lnTo>
                    <a:pt x="26" y="58"/>
                  </a:lnTo>
                  <a:lnTo>
                    <a:pt x="29" y="59"/>
                  </a:lnTo>
                  <a:lnTo>
                    <a:pt x="32" y="59"/>
                  </a:lnTo>
                  <a:lnTo>
                    <a:pt x="36" y="58"/>
                  </a:lnTo>
                  <a:lnTo>
                    <a:pt x="40" y="57"/>
                  </a:lnTo>
                  <a:lnTo>
                    <a:pt x="44" y="55"/>
                  </a:lnTo>
                  <a:lnTo>
                    <a:pt x="24" y="55"/>
                  </a:lnTo>
                  <a:lnTo>
                    <a:pt x="44" y="55"/>
                  </a:lnTo>
                  <a:lnTo>
                    <a:pt x="47" y="52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0" name="Freeform 131"/>
            <p:cNvSpPr>
              <a:spLocks/>
            </p:cNvSpPr>
            <p:nvPr/>
          </p:nvSpPr>
          <p:spPr bwMode="auto">
            <a:xfrm>
              <a:off x="328" y="1666"/>
              <a:ext cx="62" cy="74"/>
            </a:xfrm>
            <a:custGeom>
              <a:avLst/>
              <a:gdLst/>
              <a:ahLst/>
              <a:cxnLst>
                <a:cxn ang="0">
                  <a:pos x="47" y="52"/>
                </a:cxn>
                <a:cxn ang="0">
                  <a:pos x="42" y="47"/>
                </a:cxn>
                <a:cxn ang="0">
                  <a:pos x="38" y="41"/>
                </a:cxn>
                <a:cxn ang="0">
                  <a:pos x="34" y="33"/>
                </a:cxn>
                <a:cxn ang="0">
                  <a:pos x="32" y="27"/>
                </a:cxn>
                <a:cxn ang="0">
                  <a:pos x="32" y="25"/>
                </a:cxn>
                <a:cxn ang="0">
                  <a:pos x="32" y="27"/>
                </a:cxn>
                <a:cxn ang="0">
                  <a:pos x="34" y="33"/>
                </a:cxn>
                <a:cxn ang="0">
                  <a:pos x="36" y="37"/>
                </a:cxn>
                <a:cxn ang="0">
                  <a:pos x="39" y="41"/>
                </a:cxn>
                <a:cxn ang="0">
                  <a:pos x="43" y="47"/>
                </a:cxn>
                <a:cxn ang="0">
                  <a:pos x="47" y="52"/>
                </a:cxn>
                <a:cxn ang="0">
                  <a:pos x="54" y="59"/>
                </a:cxn>
                <a:cxn ang="0">
                  <a:pos x="62" y="67"/>
                </a:cxn>
                <a:cxn ang="0">
                  <a:pos x="62" y="61"/>
                </a:cxn>
                <a:cxn ang="0">
                  <a:pos x="61" y="52"/>
                </a:cxn>
                <a:cxn ang="0">
                  <a:pos x="59" y="44"/>
                </a:cxn>
                <a:cxn ang="0">
                  <a:pos x="57" y="39"/>
                </a:cxn>
                <a:cxn ang="0">
                  <a:pos x="55" y="35"/>
                </a:cxn>
                <a:cxn ang="0">
                  <a:pos x="52" y="31"/>
                </a:cxn>
                <a:cxn ang="0">
                  <a:pos x="48" y="27"/>
                </a:cxn>
                <a:cxn ang="0">
                  <a:pos x="43" y="25"/>
                </a:cxn>
                <a:cxn ang="0">
                  <a:pos x="40" y="24"/>
                </a:cxn>
                <a:cxn ang="0">
                  <a:pos x="37" y="23"/>
                </a:cxn>
                <a:cxn ang="0">
                  <a:pos x="28" y="20"/>
                </a:cxn>
                <a:cxn ang="0">
                  <a:pos x="23" y="18"/>
                </a:cxn>
                <a:cxn ang="0">
                  <a:pos x="20" y="17"/>
                </a:cxn>
                <a:cxn ang="0">
                  <a:pos x="13" y="13"/>
                </a:cxn>
                <a:cxn ang="0">
                  <a:pos x="8" y="9"/>
                </a:cxn>
                <a:cxn ang="0">
                  <a:pos x="4" y="6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7" y="18"/>
                </a:cxn>
                <a:cxn ang="0">
                  <a:pos x="15" y="35"/>
                </a:cxn>
                <a:cxn ang="0">
                  <a:pos x="19" y="44"/>
                </a:cxn>
                <a:cxn ang="0">
                  <a:pos x="24" y="52"/>
                </a:cxn>
                <a:cxn ang="0">
                  <a:pos x="29" y="59"/>
                </a:cxn>
                <a:cxn ang="0">
                  <a:pos x="33" y="64"/>
                </a:cxn>
                <a:cxn ang="0">
                  <a:pos x="36" y="67"/>
                </a:cxn>
                <a:cxn ang="0">
                  <a:pos x="38" y="69"/>
                </a:cxn>
                <a:cxn ang="0">
                  <a:pos x="43" y="72"/>
                </a:cxn>
                <a:cxn ang="0">
                  <a:pos x="47" y="74"/>
                </a:cxn>
                <a:cxn ang="0">
                  <a:pos x="52" y="74"/>
                </a:cxn>
                <a:cxn ang="0">
                  <a:pos x="57" y="72"/>
                </a:cxn>
                <a:cxn ang="0">
                  <a:pos x="60" y="70"/>
                </a:cxn>
                <a:cxn ang="0">
                  <a:pos x="62" y="68"/>
                </a:cxn>
                <a:cxn ang="0">
                  <a:pos x="53" y="60"/>
                </a:cxn>
                <a:cxn ang="0">
                  <a:pos x="47" y="52"/>
                </a:cxn>
              </a:cxnLst>
              <a:rect l="0" t="0" r="r" b="b"/>
              <a:pathLst>
                <a:path w="62" h="74">
                  <a:moveTo>
                    <a:pt x="47" y="52"/>
                  </a:moveTo>
                  <a:lnTo>
                    <a:pt x="42" y="47"/>
                  </a:lnTo>
                  <a:lnTo>
                    <a:pt x="38" y="41"/>
                  </a:lnTo>
                  <a:lnTo>
                    <a:pt x="34" y="33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2" y="27"/>
                  </a:lnTo>
                  <a:lnTo>
                    <a:pt x="34" y="33"/>
                  </a:lnTo>
                  <a:lnTo>
                    <a:pt x="36" y="37"/>
                  </a:lnTo>
                  <a:lnTo>
                    <a:pt x="39" y="41"/>
                  </a:lnTo>
                  <a:lnTo>
                    <a:pt x="43" y="47"/>
                  </a:lnTo>
                  <a:lnTo>
                    <a:pt x="47" y="52"/>
                  </a:lnTo>
                  <a:lnTo>
                    <a:pt x="54" y="59"/>
                  </a:lnTo>
                  <a:lnTo>
                    <a:pt x="62" y="67"/>
                  </a:lnTo>
                  <a:lnTo>
                    <a:pt x="62" y="61"/>
                  </a:lnTo>
                  <a:lnTo>
                    <a:pt x="61" y="52"/>
                  </a:lnTo>
                  <a:lnTo>
                    <a:pt x="59" y="44"/>
                  </a:lnTo>
                  <a:lnTo>
                    <a:pt x="57" y="39"/>
                  </a:lnTo>
                  <a:lnTo>
                    <a:pt x="55" y="35"/>
                  </a:lnTo>
                  <a:lnTo>
                    <a:pt x="52" y="31"/>
                  </a:lnTo>
                  <a:lnTo>
                    <a:pt x="48" y="27"/>
                  </a:lnTo>
                  <a:lnTo>
                    <a:pt x="43" y="25"/>
                  </a:lnTo>
                  <a:lnTo>
                    <a:pt x="40" y="24"/>
                  </a:lnTo>
                  <a:lnTo>
                    <a:pt x="37" y="23"/>
                  </a:lnTo>
                  <a:lnTo>
                    <a:pt x="28" y="20"/>
                  </a:lnTo>
                  <a:lnTo>
                    <a:pt x="23" y="18"/>
                  </a:lnTo>
                  <a:lnTo>
                    <a:pt x="20" y="17"/>
                  </a:lnTo>
                  <a:lnTo>
                    <a:pt x="13" y="13"/>
                  </a:lnTo>
                  <a:lnTo>
                    <a:pt x="8" y="9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5"/>
                  </a:lnTo>
                  <a:lnTo>
                    <a:pt x="7" y="18"/>
                  </a:lnTo>
                  <a:lnTo>
                    <a:pt x="15" y="35"/>
                  </a:lnTo>
                  <a:lnTo>
                    <a:pt x="19" y="44"/>
                  </a:lnTo>
                  <a:lnTo>
                    <a:pt x="24" y="52"/>
                  </a:lnTo>
                  <a:lnTo>
                    <a:pt x="29" y="59"/>
                  </a:lnTo>
                  <a:lnTo>
                    <a:pt x="33" y="64"/>
                  </a:lnTo>
                  <a:lnTo>
                    <a:pt x="36" y="67"/>
                  </a:lnTo>
                  <a:lnTo>
                    <a:pt x="38" y="69"/>
                  </a:lnTo>
                  <a:lnTo>
                    <a:pt x="43" y="72"/>
                  </a:lnTo>
                  <a:lnTo>
                    <a:pt x="47" y="74"/>
                  </a:lnTo>
                  <a:lnTo>
                    <a:pt x="52" y="74"/>
                  </a:lnTo>
                  <a:lnTo>
                    <a:pt x="57" y="72"/>
                  </a:lnTo>
                  <a:lnTo>
                    <a:pt x="60" y="70"/>
                  </a:lnTo>
                  <a:lnTo>
                    <a:pt x="62" y="68"/>
                  </a:lnTo>
                  <a:lnTo>
                    <a:pt x="53" y="60"/>
                  </a:lnTo>
                  <a:lnTo>
                    <a:pt x="47" y="5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1" name="Freeform 132"/>
            <p:cNvSpPr>
              <a:spLocks/>
            </p:cNvSpPr>
            <p:nvPr/>
          </p:nvSpPr>
          <p:spPr bwMode="auto">
            <a:xfrm>
              <a:off x="721" y="1602"/>
              <a:ext cx="74" cy="233"/>
            </a:xfrm>
            <a:custGeom>
              <a:avLst/>
              <a:gdLst/>
              <a:ahLst/>
              <a:cxnLst>
                <a:cxn ang="0">
                  <a:pos x="37" y="192"/>
                </a:cxn>
                <a:cxn ang="0">
                  <a:pos x="38" y="203"/>
                </a:cxn>
                <a:cxn ang="0">
                  <a:pos x="18" y="180"/>
                </a:cxn>
                <a:cxn ang="0">
                  <a:pos x="2" y="164"/>
                </a:cxn>
                <a:cxn ang="0">
                  <a:pos x="5" y="170"/>
                </a:cxn>
                <a:cxn ang="0">
                  <a:pos x="29" y="196"/>
                </a:cxn>
                <a:cxn ang="0">
                  <a:pos x="40" y="211"/>
                </a:cxn>
                <a:cxn ang="0">
                  <a:pos x="52" y="227"/>
                </a:cxn>
                <a:cxn ang="0">
                  <a:pos x="74" y="233"/>
                </a:cxn>
                <a:cxn ang="0">
                  <a:pos x="47" y="185"/>
                </a:cxn>
                <a:cxn ang="0">
                  <a:pos x="34" y="156"/>
                </a:cxn>
                <a:cxn ang="0">
                  <a:pos x="25" y="129"/>
                </a:cxn>
                <a:cxn ang="0">
                  <a:pos x="22" y="109"/>
                </a:cxn>
                <a:cxn ang="0">
                  <a:pos x="22" y="96"/>
                </a:cxn>
                <a:cxn ang="0">
                  <a:pos x="25" y="83"/>
                </a:cxn>
                <a:cxn ang="0">
                  <a:pos x="29" y="70"/>
                </a:cxn>
                <a:cxn ang="0">
                  <a:pos x="25" y="63"/>
                </a:cxn>
                <a:cxn ang="0">
                  <a:pos x="23" y="63"/>
                </a:cxn>
                <a:cxn ang="0">
                  <a:pos x="23" y="63"/>
                </a:cxn>
                <a:cxn ang="0">
                  <a:pos x="14" y="47"/>
                </a:cxn>
                <a:cxn ang="0">
                  <a:pos x="8" y="31"/>
                </a:cxn>
                <a:cxn ang="0">
                  <a:pos x="5" y="15"/>
                </a:cxn>
                <a:cxn ang="0">
                  <a:pos x="4" y="0"/>
                </a:cxn>
                <a:cxn ang="0">
                  <a:pos x="2" y="15"/>
                </a:cxn>
                <a:cxn ang="0">
                  <a:pos x="5" y="31"/>
                </a:cxn>
                <a:cxn ang="0">
                  <a:pos x="10" y="47"/>
                </a:cxn>
                <a:cxn ang="0">
                  <a:pos x="18" y="63"/>
                </a:cxn>
                <a:cxn ang="0">
                  <a:pos x="19" y="74"/>
                </a:cxn>
                <a:cxn ang="0">
                  <a:pos x="16" y="86"/>
                </a:cxn>
                <a:cxn ang="0">
                  <a:pos x="15" y="97"/>
                </a:cxn>
                <a:cxn ang="0">
                  <a:pos x="15" y="116"/>
                </a:cxn>
                <a:cxn ang="0">
                  <a:pos x="15" y="116"/>
                </a:cxn>
                <a:cxn ang="0">
                  <a:pos x="14" y="116"/>
                </a:cxn>
                <a:cxn ang="0">
                  <a:pos x="15" y="132"/>
                </a:cxn>
                <a:cxn ang="0">
                  <a:pos x="29" y="170"/>
                </a:cxn>
              </a:cxnLst>
              <a:rect l="0" t="0" r="r" b="b"/>
              <a:pathLst>
                <a:path w="74" h="233">
                  <a:moveTo>
                    <a:pt x="29" y="170"/>
                  </a:moveTo>
                  <a:lnTo>
                    <a:pt x="37" y="192"/>
                  </a:lnTo>
                  <a:lnTo>
                    <a:pt x="47" y="215"/>
                  </a:lnTo>
                  <a:lnTo>
                    <a:pt x="38" y="203"/>
                  </a:lnTo>
                  <a:lnTo>
                    <a:pt x="28" y="191"/>
                  </a:lnTo>
                  <a:lnTo>
                    <a:pt x="18" y="180"/>
                  </a:lnTo>
                  <a:lnTo>
                    <a:pt x="8" y="170"/>
                  </a:lnTo>
                  <a:lnTo>
                    <a:pt x="2" y="164"/>
                  </a:lnTo>
                  <a:lnTo>
                    <a:pt x="0" y="165"/>
                  </a:lnTo>
                  <a:lnTo>
                    <a:pt x="5" y="170"/>
                  </a:lnTo>
                  <a:lnTo>
                    <a:pt x="17" y="182"/>
                  </a:lnTo>
                  <a:lnTo>
                    <a:pt x="29" y="196"/>
                  </a:lnTo>
                  <a:lnTo>
                    <a:pt x="35" y="204"/>
                  </a:lnTo>
                  <a:lnTo>
                    <a:pt x="40" y="211"/>
                  </a:lnTo>
                  <a:lnTo>
                    <a:pt x="51" y="228"/>
                  </a:lnTo>
                  <a:lnTo>
                    <a:pt x="52" y="227"/>
                  </a:lnTo>
                  <a:lnTo>
                    <a:pt x="55" y="233"/>
                  </a:lnTo>
                  <a:lnTo>
                    <a:pt x="74" y="233"/>
                  </a:lnTo>
                  <a:lnTo>
                    <a:pt x="56" y="200"/>
                  </a:lnTo>
                  <a:lnTo>
                    <a:pt x="47" y="185"/>
                  </a:lnTo>
                  <a:lnTo>
                    <a:pt x="40" y="170"/>
                  </a:lnTo>
                  <a:lnTo>
                    <a:pt x="34" y="156"/>
                  </a:lnTo>
                  <a:lnTo>
                    <a:pt x="29" y="142"/>
                  </a:lnTo>
                  <a:lnTo>
                    <a:pt x="25" y="129"/>
                  </a:lnTo>
                  <a:lnTo>
                    <a:pt x="23" y="116"/>
                  </a:lnTo>
                  <a:lnTo>
                    <a:pt x="22" y="109"/>
                  </a:lnTo>
                  <a:lnTo>
                    <a:pt x="22" y="103"/>
                  </a:lnTo>
                  <a:lnTo>
                    <a:pt x="22" y="96"/>
                  </a:lnTo>
                  <a:lnTo>
                    <a:pt x="23" y="89"/>
                  </a:lnTo>
                  <a:lnTo>
                    <a:pt x="25" y="83"/>
                  </a:lnTo>
                  <a:lnTo>
                    <a:pt x="27" y="76"/>
                  </a:lnTo>
                  <a:lnTo>
                    <a:pt x="29" y="70"/>
                  </a:lnTo>
                  <a:lnTo>
                    <a:pt x="33" y="63"/>
                  </a:lnTo>
                  <a:lnTo>
                    <a:pt x="25" y="63"/>
                  </a:lnTo>
                  <a:lnTo>
                    <a:pt x="24" y="65"/>
                  </a:lnTo>
                  <a:lnTo>
                    <a:pt x="23" y="63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18" y="55"/>
                  </a:lnTo>
                  <a:lnTo>
                    <a:pt x="14" y="47"/>
                  </a:lnTo>
                  <a:lnTo>
                    <a:pt x="11" y="39"/>
                  </a:lnTo>
                  <a:lnTo>
                    <a:pt x="8" y="31"/>
                  </a:lnTo>
                  <a:lnTo>
                    <a:pt x="6" y="23"/>
                  </a:lnTo>
                  <a:lnTo>
                    <a:pt x="5" y="15"/>
                  </a:lnTo>
                  <a:lnTo>
                    <a:pt x="4" y="7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5"/>
                  </a:lnTo>
                  <a:lnTo>
                    <a:pt x="4" y="23"/>
                  </a:lnTo>
                  <a:lnTo>
                    <a:pt x="5" y="31"/>
                  </a:lnTo>
                  <a:lnTo>
                    <a:pt x="7" y="39"/>
                  </a:lnTo>
                  <a:lnTo>
                    <a:pt x="10" y="47"/>
                  </a:lnTo>
                  <a:lnTo>
                    <a:pt x="14" y="55"/>
                  </a:lnTo>
                  <a:lnTo>
                    <a:pt x="18" y="63"/>
                  </a:lnTo>
                  <a:lnTo>
                    <a:pt x="22" y="69"/>
                  </a:lnTo>
                  <a:lnTo>
                    <a:pt x="19" y="74"/>
                  </a:lnTo>
                  <a:lnTo>
                    <a:pt x="18" y="80"/>
                  </a:lnTo>
                  <a:lnTo>
                    <a:pt x="16" y="86"/>
                  </a:lnTo>
                  <a:lnTo>
                    <a:pt x="15" y="91"/>
                  </a:lnTo>
                  <a:lnTo>
                    <a:pt x="15" y="97"/>
                  </a:lnTo>
                  <a:lnTo>
                    <a:pt x="15" y="104"/>
                  </a:lnTo>
                  <a:lnTo>
                    <a:pt x="15" y="116"/>
                  </a:lnTo>
                  <a:lnTo>
                    <a:pt x="17" y="116"/>
                  </a:lnTo>
                  <a:lnTo>
                    <a:pt x="15" y="116"/>
                  </a:lnTo>
                  <a:lnTo>
                    <a:pt x="16" y="119"/>
                  </a:lnTo>
                  <a:lnTo>
                    <a:pt x="14" y="116"/>
                  </a:lnTo>
                  <a:lnTo>
                    <a:pt x="7" y="116"/>
                  </a:lnTo>
                  <a:lnTo>
                    <a:pt x="15" y="132"/>
                  </a:lnTo>
                  <a:lnTo>
                    <a:pt x="22" y="149"/>
                  </a:lnTo>
                  <a:lnTo>
                    <a:pt x="29" y="17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2" name="Freeform 133"/>
            <p:cNvSpPr>
              <a:spLocks/>
            </p:cNvSpPr>
            <p:nvPr/>
          </p:nvSpPr>
          <p:spPr bwMode="auto">
            <a:xfrm>
              <a:off x="1053" y="1545"/>
              <a:ext cx="178" cy="290"/>
            </a:xfrm>
            <a:custGeom>
              <a:avLst/>
              <a:gdLst/>
              <a:ahLst/>
              <a:cxnLst>
                <a:cxn ang="0">
                  <a:pos x="70" y="235"/>
                </a:cxn>
                <a:cxn ang="0">
                  <a:pos x="53" y="252"/>
                </a:cxn>
                <a:cxn ang="0">
                  <a:pos x="33" y="268"/>
                </a:cxn>
                <a:cxn ang="0">
                  <a:pos x="12" y="283"/>
                </a:cxn>
                <a:cxn ang="0">
                  <a:pos x="12" y="290"/>
                </a:cxn>
                <a:cxn ang="0">
                  <a:pos x="33" y="276"/>
                </a:cxn>
                <a:cxn ang="0">
                  <a:pos x="43" y="268"/>
                </a:cxn>
                <a:cxn ang="0">
                  <a:pos x="61" y="252"/>
                </a:cxn>
                <a:cxn ang="0">
                  <a:pos x="77" y="235"/>
                </a:cxn>
                <a:cxn ang="0">
                  <a:pos x="80" y="227"/>
                </a:cxn>
                <a:cxn ang="0">
                  <a:pos x="94" y="214"/>
                </a:cxn>
                <a:cxn ang="0">
                  <a:pos x="103" y="200"/>
                </a:cxn>
                <a:cxn ang="0">
                  <a:pos x="119" y="173"/>
                </a:cxn>
                <a:cxn ang="0">
                  <a:pos x="134" y="138"/>
                </a:cxn>
                <a:cxn ang="0">
                  <a:pos x="149" y="105"/>
                </a:cxn>
                <a:cxn ang="0">
                  <a:pos x="161" y="80"/>
                </a:cxn>
                <a:cxn ang="0">
                  <a:pos x="176" y="57"/>
                </a:cxn>
                <a:cxn ang="0">
                  <a:pos x="178" y="53"/>
                </a:cxn>
                <a:cxn ang="0">
                  <a:pos x="176" y="57"/>
                </a:cxn>
                <a:cxn ang="0">
                  <a:pos x="166" y="70"/>
                </a:cxn>
                <a:cxn ang="0">
                  <a:pos x="149" y="99"/>
                </a:cxn>
                <a:cxn ang="0">
                  <a:pos x="146" y="98"/>
                </a:cxn>
                <a:cxn ang="0">
                  <a:pos x="152" y="70"/>
                </a:cxn>
                <a:cxn ang="0">
                  <a:pos x="156" y="40"/>
                </a:cxn>
                <a:cxn ang="0">
                  <a:pos x="158" y="11"/>
                </a:cxn>
                <a:cxn ang="0">
                  <a:pos x="157" y="12"/>
                </a:cxn>
                <a:cxn ang="0">
                  <a:pos x="155" y="40"/>
                </a:cxn>
                <a:cxn ang="0">
                  <a:pos x="154" y="57"/>
                </a:cxn>
                <a:cxn ang="0">
                  <a:pos x="150" y="72"/>
                </a:cxn>
                <a:cxn ang="0">
                  <a:pos x="143" y="104"/>
                </a:cxn>
                <a:cxn ang="0">
                  <a:pos x="139" y="120"/>
                </a:cxn>
                <a:cxn ang="0">
                  <a:pos x="132" y="137"/>
                </a:cxn>
                <a:cxn ang="0">
                  <a:pos x="119" y="164"/>
                </a:cxn>
                <a:cxn ang="0">
                  <a:pos x="107" y="187"/>
                </a:cxn>
                <a:cxn ang="0">
                  <a:pos x="98" y="200"/>
                </a:cxn>
                <a:cxn ang="0">
                  <a:pos x="78" y="227"/>
                </a:cxn>
              </a:cxnLst>
              <a:rect l="0" t="0" r="r" b="b"/>
              <a:pathLst>
                <a:path w="178" h="290">
                  <a:moveTo>
                    <a:pt x="78" y="227"/>
                  </a:moveTo>
                  <a:lnTo>
                    <a:pt x="70" y="235"/>
                  </a:lnTo>
                  <a:lnTo>
                    <a:pt x="62" y="244"/>
                  </a:lnTo>
                  <a:lnTo>
                    <a:pt x="53" y="252"/>
                  </a:lnTo>
                  <a:lnTo>
                    <a:pt x="43" y="261"/>
                  </a:lnTo>
                  <a:lnTo>
                    <a:pt x="33" y="268"/>
                  </a:lnTo>
                  <a:lnTo>
                    <a:pt x="23" y="276"/>
                  </a:lnTo>
                  <a:lnTo>
                    <a:pt x="12" y="283"/>
                  </a:lnTo>
                  <a:lnTo>
                    <a:pt x="0" y="290"/>
                  </a:lnTo>
                  <a:lnTo>
                    <a:pt x="12" y="290"/>
                  </a:lnTo>
                  <a:lnTo>
                    <a:pt x="23" y="283"/>
                  </a:lnTo>
                  <a:lnTo>
                    <a:pt x="33" y="276"/>
                  </a:lnTo>
                  <a:lnTo>
                    <a:pt x="38" y="272"/>
                  </a:lnTo>
                  <a:lnTo>
                    <a:pt x="43" y="268"/>
                  </a:lnTo>
                  <a:lnTo>
                    <a:pt x="52" y="260"/>
                  </a:lnTo>
                  <a:lnTo>
                    <a:pt x="61" y="252"/>
                  </a:lnTo>
                  <a:lnTo>
                    <a:pt x="69" y="244"/>
                  </a:lnTo>
                  <a:lnTo>
                    <a:pt x="77" y="235"/>
                  </a:lnTo>
                  <a:lnTo>
                    <a:pt x="84" y="227"/>
                  </a:lnTo>
                  <a:lnTo>
                    <a:pt x="80" y="227"/>
                  </a:lnTo>
                  <a:lnTo>
                    <a:pt x="84" y="227"/>
                  </a:lnTo>
                  <a:lnTo>
                    <a:pt x="94" y="214"/>
                  </a:lnTo>
                  <a:lnTo>
                    <a:pt x="99" y="207"/>
                  </a:lnTo>
                  <a:lnTo>
                    <a:pt x="103" y="200"/>
                  </a:lnTo>
                  <a:lnTo>
                    <a:pt x="111" y="187"/>
                  </a:lnTo>
                  <a:lnTo>
                    <a:pt x="119" y="173"/>
                  </a:lnTo>
                  <a:lnTo>
                    <a:pt x="127" y="156"/>
                  </a:lnTo>
                  <a:lnTo>
                    <a:pt x="134" y="138"/>
                  </a:lnTo>
                  <a:lnTo>
                    <a:pt x="142" y="120"/>
                  </a:lnTo>
                  <a:lnTo>
                    <a:pt x="149" y="105"/>
                  </a:lnTo>
                  <a:lnTo>
                    <a:pt x="157" y="88"/>
                  </a:lnTo>
                  <a:lnTo>
                    <a:pt x="161" y="80"/>
                  </a:lnTo>
                  <a:lnTo>
                    <a:pt x="166" y="72"/>
                  </a:lnTo>
                  <a:lnTo>
                    <a:pt x="176" y="57"/>
                  </a:lnTo>
                  <a:lnTo>
                    <a:pt x="178" y="54"/>
                  </a:lnTo>
                  <a:lnTo>
                    <a:pt x="178" y="53"/>
                  </a:lnTo>
                  <a:lnTo>
                    <a:pt x="175" y="57"/>
                  </a:lnTo>
                  <a:lnTo>
                    <a:pt x="176" y="57"/>
                  </a:lnTo>
                  <a:lnTo>
                    <a:pt x="175" y="57"/>
                  </a:lnTo>
                  <a:lnTo>
                    <a:pt x="166" y="70"/>
                  </a:lnTo>
                  <a:lnTo>
                    <a:pt x="157" y="84"/>
                  </a:lnTo>
                  <a:lnTo>
                    <a:pt x="149" y="99"/>
                  </a:lnTo>
                  <a:lnTo>
                    <a:pt x="142" y="113"/>
                  </a:lnTo>
                  <a:lnTo>
                    <a:pt x="146" y="98"/>
                  </a:lnTo>
                  <a:lnTo>
                    <a:pt x="150" y="84"/>
                  </a:lnTo>
                  <a:lnTo>
                    <a:pt x="152" y="70"/>
                  </a:lnTo>
                  <a:lnTo>
                    <a:pt x="154" y="57"/>
                  </a:lnTo>
                  <a:lnTo>
                    <a:pt x="156" y="40"/>
                  </a:lnTo>
                  <a:lnTo>
                    <a:pt x="157" y="25"/>
                  </a:lnTo>
                  <a:lnTo>
                    <a:pt x="158" y="11"/>
                  </a:lnTo>
                  <a:lnTo>
                    <a:pt x="158" y="0"/>
                  </a:lnTo>
                  <a:lnTo>
                    <a:pt x="157" y="12"/>
                  </a:lnTo>
                  <a:lnTo>
                    <a:pt x="157" y="25"/>
                  </a:lnTo>
                  <a:lnTo>
                    <a:pt x="155" y="40"/>
                  </a:lnTo>
                  <a:lnTo>
                    <a:pt x="153" y="57"/>
                  </a:lnTo>
                  <a:lnTo>
                    <a:pt x="154" y="57"/>
                  </a:lnTo>
                  <a:lnTo>
                    <a:pt x="153" y="57"/>
                  </a:lnTo>
                  <a:lnTo>
                    <a:pt x="150" y="72"/>
                  </a:lnTo>
                  <a:lnTo>
                    <a:pt x="147" y="87"/>
                  </a:lnTo>
                  <a:lnTo>
                    <a:pt x="143" y="104"/>
                  </a:lnTo>
                  <a:lnTo>
                    <a:pt x="138" y="120"/>
                  </a:lnTo>
                  <a:lnTo>
                    <a:pt x="139" y="120"/>
                  </a:lnTo>
                  <a:lnTo>
                    <a:pt x="138" y="120"/>
                  </a:lnTo>
                  <a:lnTo>
                    <a:pt x="132" y="137"/>
                  </a:lnTo>
                  <a:lnTo>
                    <a:pt x="124" y="155"/>
                  </a:lnTo>
                  <a:lnTo>
                    <a:pt x="119" y="164"/>
                  </a:lnTo>
                  <a:lnTo>
                    <a:pt x="115" y="173"/>
                  </a:lnTo>
                  <a:lnTo>
                    <a:pt x="107" y="187"/>
                  </a:lnTo>
                  <a:lnTo>
                    <a:pt x="103" y="194"/>
                  </a:lnTo>
                  <a:lnTo>
                    <a:pt x="98" y="200"/>
                  </a:lnTo>
                  <a:lnTo>
                    <a:pt x="89" y="214"/>
                  </a:lnTo>
                  <a:lnTo>
                    <a:pt x="78" y="22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3" name="Freeform 134"/>
            <p:cNvSpPr>
              <a:spLocks/>
            </p:cNvSpPr>
            <p:nvPr/>
          </p:nvSpPr>
          <p:spPr bwMode="auto">
            <a:xfrm>
              <a:off x="539" y="1742"/>
              <a:ext cx="44" cy="30"/>
            </a:xfrm>
            <a:custGeom>
              <a:avLst/>
              <a:gdLst/>
              <a:ahLst/>
              <a:cxnLst>
                <a:cxn ang="0">
                  <a:pos x="44" y="30"/>
                </a:cxn>
                <a:cxn ang="0">
                  <a:pos x="37" y="24"/>
                </a:cxn>
                <a:cxn ang="0">
                  <a:pos x="37" y="25"/>
                </a:cxn>
                <a:cxn ang="0">
                  <a:pos x="31" y="21"/>
                </a:cxn>
                <a:cxn ang="0">
                  <a:pos x="25" y="18"/>
                </a:cxn>
                <a:cxn ang="0">
                  <a:pos x="19" y="1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9" y="14"/>
                </a:cxn>
                <a:cxn ang="0">
                  <a:pos x="30" y="22"/>
                </a:cxn>
                <a:cxn ang="0">
                  <a:pos x="41" y="30"/>
                </a:cxn>
                <a:cxn ang="0">
                  <a:pos x="44" y="30"/>
                </a:cxn>
              </a:cxnLst>
              <a:rect l="0" t="0" r="r" b="b"/>
              <a:pathLst>
                <a:path w="44" h="30">
                  <a:moveTo>
                    <a:pt x="44" y="30"/>
                  </a:moveTo>
                  <a:lnTo>
                    <a:pt x="37" y="24"/>
                  </a:lnTo>
                  <a:lnTo>
                    <a:pt x="37" y="25"/>
                  </a:lnTo>
                  <a:lnTo>
                    <a:pt x="31" y="21"/>
                  </a:lnTo>
                  <a:lnTo>
                    <a:pt x="25" y="18"/>
                  </a:lnTo>
                  <a:lnTo>
                    <a:pt x="19" y="1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9" y="14"/>
                  </a:lnTo>
                  <a:lnTo>
                    <a:pt x="30" y="22"/>
                  </a:lnTo>
                  <a:lnTo>
                    <a:pt x="41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4" name="Freeform 135"/>
            <p:cNvSpPr>
              <a:spLocks/>
            </p:cNvSpPr>
            <p:nvPr/>
          </p:nvSpPr>
          <p:spPr bwMode="auto">
            <a:xfrm>
              <a:off x="874" y="1681"/>
              <a:ext cx="23" cy="63"/>
            </a:xfrm>
            <a:custGeom>
              <a:avLst/>
              <a:gdLst/>
              <a:ahLst/>
              <a:cxnLst>
                <a:cxn ang="0">
                  <a:pos x="23" y="37"/>
                </a:cxn>
                <a:cxn ang="0">
                  <a:pos x="23" y="33"/>
                </a:cxn>
                <a:cxn ang="0">
                  <a:pos x="22" y="30"/>
                </a:cxn>
                <a:cxn ang="0">
                  <a:pos x="22" y="28"/>
                </a:cxn>
                <a:cxn ang="0">
                  <a:pos x="21" y="25"/>
                </a:cxn>
                <a:cxn ang="0">
                  <a:pos x="19" y="23"/>
                </a:cxn>
                <a:cxn ang="0">
                  <a:pos x="16" y="17"/>
                </a:cxn>
                <a:cxn ang="0">
                  <a:pos x="9" y="8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1" y="19"/>
                </a:cxn>
                <a:cxn ang="0">
                  <a:pos x="0" y="37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7" y="60"/>
                </a:cxn>
                <a:cxn ang="0">
                  <a:pos x="10" y="57"/>
                </a:cxn>
                <a:cxn ang="0">
                  <a:pos x="14" y="54"/>
                </a:cxn>
                <a:cxn ang="0">
                  <a:pos x="17" y="51"/>
                </a:cxn>
                <a:cxn ang="0">
                  <a:pos x="20" y="47"/>
                </a:cxn>
                <a:cxn ang="0">
                  <a:pos x="22" y="42"/>
                </a:cxn>
                <a:cxn ang="0">
                  <a:pos x="23" y="40"/>
                </a:cxn>
                <a:cxn ang="0">
                  <a:pos x="23" y="37"/>
                </a:cxn>
              </a:cxnLst>
              <a:rect l="0" t="0" r="r" b="b"/>
              <a:pathLst>
                <a:path w="23" h="63">
                  <a:moveTo>
                    <a:pt x="23" y="37"/>
                  </a:moveTo>
                  <a:lnTo>
                    <a:pt x="23" y="33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1" y="25"/>
                  </a:lnTo>
                  <a:lnTo>
                    <a:pt x="19" y="23"/>
                  </a:lnTo>
                  <a:lnTo>
                    <a:pt x="16" y="17"/>
                  </a:lnTo>
                  <a:lnTo>
                    <a:pt x="9" y="8"/>
                  </a:lnTo>
                  <a:lnTo>
                    <a:pt x="6" y="4"/>
                  </a:lnTo>
                  <a:lnTo>
                    <a:pt x="4" y="0"/>
                  </a:lnTo>
                  <a:lnTo>
                    <a:pt x="1" y="19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7" y="60"/>
                  </a:lnTo>
                  <a:lnTo>
                    <a:pt x="10" y="57"/>
                  </a:lnTo>
                  <a:lnTo>
                    <a:pt x="14" y="54"/>
                  </a:lnTo>
                  <a:lnTo>
                    <a:pt x="17" y="51"/>
                  </a:lnTo>
                  <a:lnTo>
                    <a:pt x="20" y="47"/>
                  </a:lnTo>
                  <a:lnTo>
                    <a:pt x="22" y="42"/>
                  </a:lnTo>
                  <a:lnTo>
                    <a:pt x="23" y="40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5" name="Freeform 136"/>
            <p:cNvSpPr>
              <a:spLocks/>
            </p:cNvSpPr>
            <p:nvPr/>
          </p:nvSpPr>
          <p:spPr bwMode="auto">
            <a:xfrm>
              <a:off x="1430" y="1682"/>
              <a:ext cx="51" cy="80"/>
            </a:xfrm>
            <a:custGeom>
              <a:avLst/>
              <a:gdLst/>
              <a:ahLst/>
              <a:cxnLst>
                <a:cxn ang="0">
                  <a:pos x="18" y="36"/>
                </a:cxn>
                <a:cxn ang="0">
                  <a:pos x="29" y="36"/>
                </a:cxn>
                <a:cxn ang="0">
                  <a:pos x="36" y="23"/>
                </a:cxn>
                <a:cxn ang="0">
                  <a:pos x="39" y="18"/>
                </a:cxn>
                <a:cxn ang="0">
                  <a:pos x="37" y="23"/>
                </a:cxn>
                <a:cxn ang="0">
                  <a:pos x="29" y="36"/>
                </a:cxn>
                <a:cxn ang="0">
                  <a:pos x="17" y="56"/>
                </a:cxn>
                <a:cxn ang="0">
                  <a:pos x="1" y="80"/>
                </a:cxn>
                <a:cxn ang="0">
                  <a:pos x="7" y="77"/>
                </a:cxn>
                <a:cxn ang="0">
                  <a:pos x="13" y="73"/>
                </a:cxn>
                <a:cxn ang="0">
                  <a:pos x="19" y="67"/>
                </a:cxn>
                <a:cxn ang="0">
                  <a:pos x="27" y="61"/>
                </a:cxn>
                <a:cxn ang="0">
                  <a:pos x="34" y="54"/>
                </a:cxn>
                <a:cxn ang="0">
                  <a:pos x="37" y="50"/>
                </a:cxn>
                <a:cxn ang="0">
                  <a:pos x="41" y="46"/>
                </a:cxn>
                <a:cxn ang="0">
                  <a:pos x="46" y="36"/>
                </a:cxn>
                <a:cxn ang="0">
                  <a:pos x="43" y="36"/>
                </a:cxn>
                <a:cxn ang="0">
                  <a:pos x="46" y="36"/>
                </a:cxn>
                <a:cxn ang="0">
                  <a:pos x="48" y="32"/>
                </a:cxn>
                <a:cxn ang="0">
                  <a:pos x="49" y="28"/>
                </a:cxn>
                <a:cxn ang="0">
                  <a:pos x="51" y="19"/>
                </a:cxn>
                <a:cxn ang="0">
                  <a:pos x="51" y="14"/>
                </a:cxn>
                <a:cxn ang="0">
                  <a:pos x="50" y="10"/>
                </a:cxn>
                <a:cxn ang="0">
                  <a:pos x="49" y="5"/>
                </a:cxn>
                <a:cxn ang="0">
                  <a:pos x="47" y="0"/>
                </a:cxn>
                <a:cxn ang="0">
                  <a:pos x="40" y="2"/>
                </a:cxn>
                <a:cxn ang="0">
                  <a:pos x="33" y="6"/>
                </a:cxn>
                <a:cxn ang="0">
                  <a:pos x="28" y="9"/>
                </a:cxn>
                <a:cxn ang="0">
                  <a:pos x="22" y="14"/>
                </a:cxn>
                <a:cxn ang="0">
                  <a:pos x="18" y="19"/>
                </a:cxn>
                <a:cxn ang="0">
                  <a:pos x="14" y="25"/>
                </a:cxn>
                <a:cxn ang="0">
                  <a:pos x="11" y="30"/>
                </a:cxn>
                <a:cxn ang="0">
                  <a:pos x="8" y="36"/>
                </a:cxn>
                <a:cxn ang="0">
                  <a:pos x="6" y="43"/>
                </a:cxn>
                <a:cxn ang="0">
                  <a:pos x="4" y="50"/>
                </a:cxn>
                <a:cxn ang="0">
                  <a:pos x="2" y="63"/>
                </a:cxn>
                <a:cxn ang="0">
                  <a:pos x="1" y="73"/>
                </a:cxn>
                <a:cxn ang="0">
                  <a:pos x="0" y="79"/>
                </a:cxn>
                <a:cxn ang="0">
                  <a:pos x="9" y="67"/>
                </a:cxn>
                <a:cxn ang="0">
                  <a:pos x="17" y="56"/>
                </a:cxn>
                <a:cxn ang="0">
                  <a:pos x="29" y="36"/>
                </a:cxn>
                <a:cxn ang="0">
                  <a:pos x="18" y="36"/>
                </a:cxn>
              </a:cxnLst>
              <a:rect l="0" t="0" r="r" b="b"/>
              <a:pathLst>
                <a:path w="51" h="80">
                  <a:moveTo>
                    <a:pt x="18" y="36"/>
                  </a:moveTo>
                  <a:lnTo>
                    <a:pt x="29" y="36"/>
                  </a:lnTo>
                  <a:lnTo>
                    <a:pt x="36" y="23"/>
                  </a:lnTo>
                  <a:lnTo>
                    <a:pt x="39" y="18"/>
                  </a:lnTo>
                  <a:lnTo>
                    <a:pt x="37" y="23"/>
                  </a:lnTo>
                  <a:lnTo>
                    <a:pt x="29" y="36"/>
                  </a:lnTo>
                  <a:lnTo>
                    <a:pt x="17" y="56"/>
                  </a:lnTo>
                  <a:lnTo>
                    <a:pt x="1" y="80"/>
                  </a:lnTo>
                  <a:lnTo>
                    <a:pt x="7" y="77"/>
                  </a:lnTo>
                  <a:lnTo>
                    <a:pt x="13" y="73"/>
                  </a:lnTo>
                  <a:lnTo>
                    <a:pt x="19" y="67"/>
                  </a:lnTo>
                  <a:lnTo>
                    <a:pt x="27" y="61"/>
                  </a:lnTo>
                  <a:lnTo>
                    <a:pt x="34" y="54"/>
                  </a:lnTo>
                  <a:lnTo>
                    <a:pt x="37" y="50"/>
                  </a:lnTo>
                  <a:lnTo>
                    <a:pt x="41" y="46"/>
                  </a:lnTo>
                  <a:lnTo>
                    <a:pt x="46" y="36"/>
                  </a:lnTo>
                  <a:lnTo>
                    <a:pt x="43" y="36"/>
                  </a:lnTo>
                  <a:lnTo>
                    <a:pt x="46" y="36"/>
                  </a:lnTo>
                  <a:lnTo>
                    <a:pt x="48" y="32"/>
                  </a:lnTo>
                  <a:lnTo>
                    <a:pt x="49" y="28"/>
                  </a:lnTo>
                  <a:lnTo>
                    <a:pt x="51" y="19"/>
                  </a:lnTo>
                  <a:lnTo>
                    <a:pt x="51" y="14"/>
                  </a:lnTo>
                  <a:lnTo>
                    <a:pt x="50" y="10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0" y="2"/>
                  </a:lnTo>
                  <a:lnTo>
                    <a:pt x="33" y="6"/>
                  </a:lnTo>
                  <a:lnTo>
                    <a:pt x="28" y="9"/>
                  </a:lnTo>
                  <a:lnTo>
                    <a:pt x="22" y="14"/>
                  </a:lnTo>
                  <a:lnTo>
                    <a:pt x="18" y="19"/>
                  </a:lnTo>
                  <a:lnTo>
                    <a:pt x="14" y="25"/>
                  </a:lnTo>
                  <a:lnTo>
                    <a:pt x="11" y="30"/>
                  </a:lnTo>
                  <a:lnTo>
                    <a:pt x="8" y="36"/>
                  </a:lnTo>
                  <a:lnTo>
                    <a:pt x="6" y="43"/>
                  </a:lnTo>
                  <a:lnTo>
                    <a:pt x="4" y="50"/>
                  </a:lnTo>
                  <a:lnTo>
                    <a:pt x="2" y="63"/>
                  </a:lnTo>
                  <a:lnTo>
                    <a:pt x="1" y="73"/>
                  </a:lnTo>
                  <a:lnTo>
                    <a:pt x="0" y="79"/>
                  </a:lnTo>
                  <a:lnTo>
                    <a:pt x="9" y="67"/>
                  </a:lnTo>
                  <a:lnTo>
                    <a:pt x="17" y="56"/>
                  </a:lnTo>
                  <a:lnTo>
                    <a:pt x="29" y="36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6" name="Freeform 137"/>
            <p:cNvSpPr>
              <a:spLocks/>
            </p:cNvSpPr>
            <p:nvPr/>
          </p:nvSpPr>
          <p:spPr bwMode="auto">
            <a:xfrm>
              <a:off x="1369" y="1702"/>
              <a:ext cx="54" cy="73"/>
            </a:xfrm>
            <a:custGeom>
              <a:avLst/>
              <a:gdLst/>
              <a:ahLst/>
              <a:cxnLst>
                <a:cxn ang="0">
                  <a:pos x="36" y="43"/>
                </a:cxn>
                <a:cxn ang="0">
                  <a:pos x="36" y="40"/>
                </a:cxn>
                <a:cxn ang="0">
                  <a:pos x="36" y="38"/>
                </a:cxn>
                <a:cxn ang="0">
                  <a:pos x="35" y="36"/>
                </a:cxn>
                <a:cxn ang="0">
                  <a:pos x="36" y="38"/>
                </a:cxn>
                <a:cxn ang="0">
                  <a:pos x="36" y="40"/>
                </a:cxn>
                <a:cxn ang="0">
                  <a:pos x="36" y="43"/>
                </a:cxn>
                <a:cxn ang="0">
                  <a:pos x="36" y="46"/>
                </a:cxn>
                <a:cxn ang="0">
                  <a:pos x="35" y="49"/>
                </a:cxn>
                <a:cxn ang="0">
                  <a:pos x="34" y="52"/>
                </a:cxn>
                <a:cxn ang="0">
                  <a:pos x="31" y="56"/>
                </a:cxn>
                <a:cxn ang="0">
                  <a:pos x="28" y="59"/>
                </a:cxn>
                <a:cxn ang="0">
                  <a:pos x="22" y="63"/>
                </a:cxn>
                <a:cxn ang="0">
                  <a:pos x="16" y="66"/>
                </a:cxn>
                <a:cxn ang="0">
                  <a:pos x="8" y="70"/>
                </a:cxn>
                <a:cxn ang="0">
                  <a:pos x="6" y="70"/>
                </a:cxn>
                <a:cxn ang="0">
                  <a:pos x="8" y="72"/>
                </a:cxn>
                <a:cxn ang="0">
                  <a:pos x="15" y="73"/>
                </a:cxn>
                <a:cxn ang="0">
                  <a:pos x="18" y="72"/>
                </a:cxn>
                <a:cxn ang="0">
                  <a:pos x="22" y="72"/>
                </a:cxn>
                <a:cxn ang="0">
                  <a:pos x="29" y="70"/>
                </a:cxn>
                <a:cxn ang="0">
                  <a:pos x="32" y="68"/>
                </a:cxn>
                <a:cxn ang="0">
                  <a:pos x="34" y="66"/>
                </a:cxn>
                <a:cxn ang="0">
                  <a:pos x="37" y="64"/>
                </a:cxn>
                <a:cxn ang="0">
                  <a:pos x="39" y="61"/>
                </a:cxn>
                <a:cxn ang="0">
                  <a:pos x="40" y="58"/>
                </a:cxn>
                <a:cxn ang="0">
                  <a:pos x="41" y="54"/>
                </a:cxn>
                <a:cxn ang="0">
                  <a:pos x="42" y="50"/>
                </a:cxn>
                <a:cxn ang="0">
                  <a:pos x="42" y="44"/>
                </a:cxn>
                <a:cxn ang="0">
                  <a:pos x="42" y="36"/>
                </a:cxn>
                <a:cxn ang="0">
                  <a:pos x="43" y="32"/>
                </a:cxn>
                <a:cxn ang="0">
                  <a:pos x="43" y="28"/>
                </a:cxn>
                <a:cxn ang="0">
                  <a:pos x="44" y="22"/>
                </a:cxn>
                <a:cxn ang="0">
                  <a:pos x="45" y="16"/>
                </a:cxn>
                <a:cxn ang="0">
                  <a:pos x="47" y="12"/>
                </a:cxn>
                <a:cxn ang="0">
                  <a:pos x="48" y="9"/>
                </a:cxn>
                <a:cxn ang="0">
                  <a:pos x="51" y="4"/>
                </a:cxn>
                <a:cxn ang="0">
                  <a:pos x="53" y="1"/>
                </a:cxn>
                <a:cxn ang="0">
                  <a:pos x="54" y="0"/>
                </a:cxn>
                <a:cxn ang="0">
                  <a:pos x="45" y="5"/>
                </a:cxn>
                <a:cxn ang="0">
                  <a:pos x="36" y="10"/>
                </a:cxn>
                <a:cxn ang="0">
                  <a:pos x="26" y="16"/>
                </a:cxn>
                <a:cxn ang="0">
                  <a:pos x="19" y="22"/>
                </a:cxn>
                <a:cxn ang="0">
                  <a:pos x="13" y="27"/>
                </a:cxn>
                <a:cxn ang="0">
                  <a:pos x="7" y="34"/>
                </a:cxn>
                <a:cxn ang="0">
                  <a:pos x="3" y="40"/>
                </a:cxn>
                <a:cxn ang="0">
                  <a:pos x="1" y="44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0" y="58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9"/>
                </a:cxn>
                <a:cxn ang="0">
                  <a:pos x="15" y="66"/>
                </a:cxn>
                <a:cxn ang="0">
                  <a:pos x="21" y="63"/>
                </a:cxn>
                <a:cxn ang="0">
                  <a:pos x="27" y="59"/>
                </a:cxn>
                <a:cxn ang="0">
                  <a:pos x="31" y="56"/>
                </a:cxn>
                <a:cxn ang="0">
                  <a:pos x="33" y="52"/>
                </a:cxn>
                <a:cxn ang="0">
                  <a:pos x="35" y="49"/>
                </a:cxn>
                <a:cxn ang="0">
                  <a:pos x="36" y="46"/>
                </a:cxn>
                <a:cxn ang="0">
                  <a:pos x="36" y="43"/>
                </a:cxn>
              </a:cxnLst>
              <a:rect l="0" t="0" r="r" b="b"/>
              <a:pathLst>
                <a:path w="54" h="73">
                  <a:moveTo>
                    <a:pt x="36" y="43"/>
                  </a:moveTo>
                  <a:lnTo>
                    <a:pt x="36" y="40"/>
                  </a:lnTo>
                  <a:lnTo>
                    <a:pt x="36" y="38"/>
                  </a:lnTo>
                  <a:lnTo>
                    <a:pt x="35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6" y="46"/>
                  </a:lnTo>
                  <a:lnTo>
                    <a:pt x="35" y="49"/>
                  </a:lnTo>
                  <a:lnTo>
                    <a:pt x="34" y="52"/>
                  </a:lnTo>
                  <a:lnTo>
                    <a:pt x="31" y="56"/>
                  </a:lnTo>
                  <a:lnTo>
                    <a:pt x="28" y="59"/>
                  </a:lnTo>
                  <a:lnTo>
                    <a:pt x="22" y="63"/>
                  </a:lnTo>
                  <a:lnTo>
                    <a:pt x="16" y="66"/>
                  </a:lnTo>
                  <a:lnTo>
                    <a:pt x="8" y="70"/>
                  </a:lnTo>
                  <a:lnTo>
                    <a:pt x="6" y="70"/>
                  </a:lnTo>
                  <a:lnTo>
                    <a:pt x="8" y="72"/>
                  </a:lnTo>
                  <a:lnTo>
                    <a:pt x="15" y="73"/>
                  </a:lnTo>
                  <a:lnTo>
                    <a:pt x="18" y="72"/>
                  </a:lnTo>
                  <a:lnTo>
                    <a:pt x="22" y="72"/>
                  </a:lnTo>
                  <a:lnTo>
                    <a:pt x="29" y="70"/>
                  </a:lnTo>
                  <a:lnTo>
                    <a:pt x="32" y="68"/>
                  </a:lnTo>
                  <a:lnTo>
                    <a:pt x="34" y="66"/>
                  </a:lnTo>
                  <a:lnTo>
                    <a:pt x="37" y="64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1" y="54"/>
                  </a:lnTo>
                  <a:lnTo>
                    <a:pt x="42" y="50"/>
                  </a:lnTo>
                  <a:lnTo>
                    <a:pt x="42" y="44"/>
                  </a:lnTo>
                  <a:lnTo>
                    <a:pt x="42" y="36"/>
                  </a:lnTo>
                  <a:lnTo>
                    <a:pt x="43" y="32"/>
                  </a:lnTo>
                  <a:lnTo>
                    <a:pt x="43" y="28"/>
                  </a:lnTo>
                  <a:lnTo>
                    <a:pt x="44" y="22"/>
                  </a:lnTo>
                  <a:lnTo>
                    <a:pt x="45" y="16"/>
                  </a:lnTo>
                  <a:lnTo>
                    <a:pt x="47" y="12"/>
                  </a:lnTo>
                  <a:lnTo>
                    <a:pt x="48" y="9"/>
                  </a:lnTo>
                  <a:lnTo>
                    <a:pt x="51" y="4"/>
                  </a:lnTo>
                  <a:lnTo>
                    <a:pt x="53" y="1"/>
                  </a:lnTo>
                  <a:lnTo>
                    <a:pt x="54" y="0"/>
                  </a:lnTo>
                  <a:lnTo>
                    <a:pt x="45" y="5"/>
                  </a:lnTo>
                  <a:lnTo>
                    <a:pt x="36" y="10"/>
                  </a:lnTo>
                  <a:lnTo>
                    <a:pt x="26" y="16"/>
                  </a:lnTo>
                  <a:lnTo>
                    <a:pt x="19" y="22"/>
                  </a:lnTo>
                  <a:lnTo>
                    <a:pt x="13" y="27"/>
                  </a:lnTo>
                  <a:lnTo>
                    <a:pt x="7" y="34"/>
                  </a:lnTo>
                  <a:lnTo>
                    <a:pt x="3" y="40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9"/>
                  </a:lnTo>
                  <a:lnTo>
                    <a:pt x="15" y="66"/>
                  </a:lnTo>
                  <a:lnTo>
                    <a:pt x="21" y="63"/>
                  </a:lnTo>
                  <a:lnTo>
                    <a:pt x="27" y="59"/>
                  </a:lnTo>
                  <a:lnTo>
                    <a:pt x="31" y="56"/>
                  </a:lnTo>
                  <a:lnTo>
                    <a:pt x="33" y="52"/>
                  </a:lnTo>
                  <a:lnTo>
                    <a:pt x="35" y="49"/>
                  </a:lnTo>
                  <a:lnTo>
                    <a:pt x="36" y="46"/>
                  </a:lnTo>
                  <a:lnTo>
                    <a:pt x="36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7" name="Freeform 138"/>
            <p:cNvSpPr>
              <a:spLocks/>
            </p:cNvSpPr>
            <p:nvPr/>
          </p:nvSpPr>
          <p:spPr bwMode="auto">
            <a:xfrm>
              <a:off x="1340" y="1678"/>
              <a:ext cx="16" cy="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1" y="11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3"/>
                </a:cxn>
                <a:cxn ang="0">
                  <a:pos x="1" y="29"/>
                </a:cxn>
                <a:cxn ang="0">
                  <a:pos x="2" y="34"/>
                </a:cxn>
                <a:cxn ang="0">
                  <a:pos x="4" y="38"/>
                </a:cxn>
                <a:cxn ang="0">
                  <a:pos x="7" y="34"/>
                </a:cxn>
                <a:cxn ang="0">
                  <a:pos x="10" y="30"/>
                </a:cxn>
                <a:cxn ang="0">
                  <a:pos x="13" y="24"/>
                </a:cxn>
                <a:cxn ang="0">
                  <a:pos x="15" y="18"/>
                </a:cxn>
                <a:cxn ang="0">
                  <a:pos x="16" y="15"/>
                </a:cxn>
                <a:cxn ang="0">
                  <a:pos x="16" y="12"/>
                </a:cxn>
                <a:cxn ang="0">
                  <a:pos x="15" y="9"/>
                </a:cxn>
                <a:cxn ang="0">
                  <a:pos x="14" y="6"/>
                </a:cxn>
                <a:cxn ang="0">
                  <a:pos x="12" y="3"/>
                </a:cxn>
                <a:cxn ang="0">
                  <a:pos x="10" y="0"/>
                </a:cxn>
              </a:cxnLst>
              <a:rect l="0" t="0" r="r" b="b"/>
              <a:pathLst>
                <a:path w="16" h="38">
                  <a:moveTo>
                    <a:pt x="10" y="0"/>
                  </a:moveTo>
                  <a:lnTo>
                    <a:pt x="7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9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7" y="34"/>
                  </a:lnTo>
                  <a:lnTo>
                    <a:pt x="10" y="30"/>
                  </a:lnTo>
                  <a:lnTo>
                    <a:pt x="13" y="24"/>
                  </a:lnTo>
                  <a:lnTo>
                    <a:pt x="15" y="18"/>
                  </a:lnTo>
                  <a:lnTo>
                    <a:pt x="16" y="15"/>
                  </a:lnTo>
                  <a:lnTo>
                    <a:pt x="16" y="12"/>
                  </a:lnTo>
                  <a:lnTo>
                    <a:pt x="15" y="9"/>
                  </a:lnTo>
                  <a:lnTo>
                    <a:pt x="14" y="6"/>
                  </a:lnTo>
                  <a:lnTo>
                    <a:pt x="12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8" name="Freeform 139"/>
            <p:cNvSpPr>
              <a:spLocks/>
            </p:cNvSpPr>
            <p:nvPr/>
          </p:nvSpPr>
          <p:spPr bwMode="auto">
            <a:xfrm>
              <a:off x="1048" y="1682"/>
              <a:ext cx="76" cy="36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4" y="3"/>
                </a:cxn>
                <a:cxn ang="0">
                  <a:pos x="71" y="5"/>
                </a:cxn>
                <a:cxn ang="0">
                  <a:pos x="66" y="8"/>
                </a:cxn>
                <a:cxn ang="0">
                  <a:pos x="60" y="11"/>
                </a:cxn>
                <a:cxn ang="0">
                  <a:pos x="52" y="13"/>
                </a:cxn>
                <a:cxn ang="0">
                  <a:pos x="47" y="14"/>
                </a:cxn>
                <a:cxn ang="0">
                  <a:pos x="41" y="15"/>
                </a:cxn>
                <a:cxn ang="0">
                  <a:pos x="27" y="15"/>
                </a:cxn>
                <a:cxn ang="0">
                  <a:pos x="24" y="15"/>
                </a:cxn>
                <a:cxn ang="0">
                  <a:pos x="21" y="16"/>
                </a:cxn>
                <a:cxn ang="0">
                  <a:pos x="15" y="17"/>
                </a:cxn>
                <a:cxn ang="0">
                  <a:pos x="11" y="19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2" y="28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62" y="36"/>
                </a:cxn>
                <a:cxn ang="0">
                  <a:pos x="68" y="23"/>
                </a:cxn>
                <a:cxn ang="0">
                  <a:pos x="72" y="12"/>
                </a:cxn>
                <a:cxn ang="0">
                  <a:pos x="76" y="0"/>
                </a:cxn>
              </a:cxnLst>
              <a:rect l="0" t="0" r="r" b="b"/>
              <a:pathLst>
                <a:path w="76" h="36">
                  <a:moveTo>
                    <a:pt x="76" y="0"/>
                  </a:moveTo>
                  <a:lnTo>
                    <a:pt x="74" y="3"/>
                  </a:lnTo>
                  <a:lnTo>
                    <a:pt x="71" y="5"/>
                  </a:lnTo>
                  <a:lnTo>
                    <a:pt x="66" y="8"/>
                  </a:lnTo>
                  <a:lnTo>
                    <a:pt x="60" y="11"/>
                  </a:lnTo>
                  <a:lnTo>
                    <a:pt x="52" y="13"/>
                  </a:lnTo>
                  <a:lnTo>
                    <a:pt x="47" y="14"/>
                  </a:lnTo>
                  <a:lnTo>
                    <a:pt x="41" y="15"/>
                  </a:lnTo>
                  <a:lnTo>
                    <a:pt x="27" y="15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5" y="17"/>
                  </a:lnTo>
                  <a:lnTo>
                    <a:pt x="11" y="19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2" y="28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62" y="36"/>
                  </a:lnTo>
                  <a:lnTo>
                    <a:pt x="68" y="23"/>
                  </a:lnTo>
                  <a:lnTo>
                    <a:pt x="72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9" name="Freeform 140"/>
            <p:cNvSpPr>
              <a:spLocks/>
            </p:cNvSpPr>
            <p:nvPr/>
          </p:nvSpPr>
          <p:spPr bwMode="auto">
            <a:xfrm>
              <a:off x="887" y="1665"/>
              <a:ext cx="14" cy="1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" y="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1"/>
                </a:cxn>
              </a:cxnLst>
              <a:rect l="0" t="0" r="r" b="b"/>
              <a:pathLst>
                <a:path w="14" h="11">
                  <a:moveTo>
                    <a:pt x="0" y="11"/>
                  </a:moveTo>
                  <a:lnTo>
                    <a:pt x="3" y="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0" name="Freeform 141"/>
            <p:cNvSpPr>
              <a:spLocks/>
            </p:cNvSpPr>
            <p:nvPr/>
          </p:nvSpPr>
          <p:spPr bwMode="auto">
            <a:xfrm>
              <a:off x="1022" y="1665"/>
              <a:ext cx="7" cy="5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1" y="47"/>
                </a:cxn>
                <a:cxn ang="0">
                  <a:pos x="3" y="53"/>
                </a:cxn>
                <a:cxn ang="0">
                  <a:pos x="7" y="53"/>
                </a:cxn>
                <a:cxn ang="0">
                  <a:pos x="5" y="47"/>
                </a:cxn>
                <a:cxn ang="0">
                  <a:pos x="4" y="41"/>
                </a:cxn>
                <a:cxn ang="0">
                  <a:pos x="3" y="34"/>
                </a:cxn>
                <a:cxn ang="0">
                  <a:pos x="3" y="28"/>
                </a:cxn>
                <a:cxn ang="0">
                  <a:pos x="3" y="21"/>
                </a:cxn>
                <a:cxn ang="0">
                  <a:pos x="4" y="14"/>
                </a:cxn>
                <a:cxn ang="0">
                  <a:pos x="6" y="0"/>
                </a:cxn>
                <a:cxn ang="0">
                  <a:pos x="4" y="0"/>
                </a:cxn>
              </a:cxnLst>
              <a:rect l="0" t="0" r="r" b="b"/>
              <a:pathLst>
                <a:path w="7" h="53">
                  <a:moveTo>
                    <a:pt x="4" y="0"/>
                  </a:moveTo>
                  <a:lnTo>
                    <a:pt x="1" y="14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7"/>
                  </a:lnTo>
                  <a:lnTo>
                    <a:pt x="3" y="53"/>
                  </a:lnTo>
                  <a:lnTo>
                    <a:pt x="7" y="53"/>
                  </a:lnTo>
                  <a:lnTo>
                    <a:pt x="5" y="47"/>
                  </a:lnTo>
                  <a:lnTo>
                    <a:pt x="4" y="41"/>
                  </a:lnTo>
                  <a:lnTo>
                    <a:pt x="3" y="34"/>
                  </a:lnTo>
                  <a:lnTo>
                    <a:pt x="3" y="28"/>
                  </a:lnTo>
                  <a:lnTo>
                    <a:pt x="3" y="21"/>
                  </a:lnTo>
                  <a:lnTo>
                    <a:pt x="4" y="14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1" name="Freeform 142"/>
            <p:cNvSpPr>
              <a:spLocks/>
            </p:cNvSpPr>
            <p:nvPr/>
          </p:nvSpPr>
          <p:spPr bwMode="auto">
            <a:xfrm>
              <a:off x="697" y="171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2" name="Freeform 143"/>
            <p:cNvSpPr>
              <a:spLocks/>
            </p:cNvSpPr>
            <p:nvPr/>
          </p:nvSpPr>
          <p:spPr bwMode="auto">
            <a:xfrm>
              <a:off x="799" y="1713"/>
              <a:ext cx="28" cy="53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4" y="4"/>
                </a:cxn>
                <a:cxn ang="0">
                  <a:pos x="11" y="5"/>
                </a:cxn>
                <a:cxn ang="0">
                  <a:pos x="18" y="5"/>
                </a:cxn>
                <a:cxn ang="0">
                  <a:pos x="11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3" y="15"/>
                </a:cxn>
                <a:cxn ang="0">
                  <a:pos x="2" y="19"/>
                </a:cxn>
                <a:cxn ang="0">
                  <a:pos x="1" y="22"/>
                </a:cxn>
                <a:cxn ang="0">
                  <a:pos x="0" y="26"/>
                </a:cxn>
                <a:cxn ang="0">
                  <a:pos x="0" y="34"/>
                </a:cxn>
                <a:cxn ang="0">
                  <a:pos x="1" y="41"/>
                </a:cxn>
                <a:cxn ang="0">
                  <a:pos x="3" y="47"/>
                </a:cxn>
                <a:cxn ang="0">
                  <a:pos x="4" y="51"/>
                </a:cxn>
                <a:cxn ang="0">
                  <a:pos x="4" y="53"/>
                </a:cxn>
                <a:cxn ang="0">
                  <a:pos x="5" y="50"/>
                </a:cxn>
                <a:cxn ang="0">
                  <a:pos x="9" y="45"/>
                </a:cxn>
                <a:cxn ang="0">
                  <a:pos x="16" y="33"/>
                </a:cxn>
                <a:cxn ang="0">
                  <a:pos x="24" y="18"/>
                </a:cxn>
                <a:cxn ang="0">
                  <a:pos x="27" y="11"/>
                </a:cxn>
                <a:cxn ang="0">
                  <a:pos x="28" y="8"/>
                </a:cxn>
                <a:cxn ang="0">
                  <a:pos x="28" y="6"/>
                </a:cxn>
                <a:cxn ang="0">
                  <a:pos x="28" y="5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18" y="2"/>
                </a:cxn>
              </a:cxnLst>
              <a:rect l="0" t="0" r="r" b="b"/>
              <a:pathLst>
                <a:path w="28" h="53">
                  <a:moveTo>
                    <a:pt x="18" y="2"/>
                  </a:moveTo>
                  <a:lnTo>
                    <a:pt x="14" y="4"/>
                  </a:lnTo>
                  <a:lnTo>
                    <a:pt x="11" y="5"/>
                  </a:lnTo>
                  <a:lnTo>
                    <a:pt x="18" y="5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5"/>
                  </a:lnTo>
                  <a:lnTo>
                    <a:pt x="2" y="19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3" y="47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5" y="50"/>
                  </a:lnTo>
                  <a:lnTo>
                    <a:pt x="9" y="45"/>
                  </a:lnTo>
                  <a:lnTo>
                    <a:pt x="16" y="33"/>
                  </a:lnTo>
                  <a:lnTo>
                    <a:pt x="24" y="18"/>
                  </a:lnTo>
                  <a:lnTo>
                    <a:pt x="27" y="11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3" name="Freeform 144"/>
            <p:cNvSpPr>
              <a:spLocks/>
            </p:cNvSpPr>
            <p:nvPr/>
          </p:nvSpPr>
          <p:spPr bwMode="auto">
            <a:xfrm>
              <a:off x="916" y="1665"/>
              <a:ext cx="60" cy="75"/>
            </a:xfrm>
            <a:custGeom>
              <a:avLst/>
              <a:gdLst/>
              <a:ahLst/>
              <a:cxnLst>
                <a:cxn ang="0">
                  <a:pos x="19" y="54"/>
                </a:cxn>
                <a:cxn ang="0">
                  <a:pos x="24" y="46"/>
                </a:cxn>
                <a:cxn ang="0">
                  <a:pos x="28" y="40"/>
                </a:cxn>
                <a:cxn ang="0">
                  <a:pos x="31" y="34"/>
                </a:cxn>
                <a:cxn ang="0">
                  <a:pos x="28" y="39"/>
                </a:cxn>
                <a:cxn ang="0">
                  <a:pos x="20" y="53"/>
                </a:cxn>
                <a:cxn ang="0">
                  <a:pos x="12" y="72"/>
                </a:cxn>
                <a:cxn ang="0">
                  <a:pos x="20" y="74"/>
                </a:cxn>
                <a:cxn ang="0">
                  <a:pos x="27" y="75"/>
                </a:cxn>
                <a:cxn ang="0">
                  <a:pos x="33" y="74"/>
                </a:cxn>
                <a:cxn ang="0">
                  <a:pos x="38" y="72"/>
                </a:cxn>
                <a:cxn ang="0">
                  <a:pos x="43" y="69"/>
                </a:cxn>
                <a:cxn ang="0">
                  <a:pos x="47" y="64"/>
                </a:cxn>
                <a:cxn ang="0">
                  <a:pos x="50" y="59"/>
                </a:cxn>
                <a:cxn ang="0">
                  <a:pos x="53" y="53"/>
                </a:cxn>
                <a:cxn ang="0">
                  <a:pos x="55" y="47"/>
                </a:cxn>
                <a:cxn ang="0">
                  <a:pos x="57" y="40"/>
                </a:cxn>
                <a:cxn ang="0">
                  <a:pos x="59" y="26"/>
                </a:cxn>
                <a:cxn ang="0">
                  <a:pos x="60" y="12"/>
                </a:cxn>
                <a:cxn ang="0">
                  <a:pos x="60" y="0"/>
                </a:cxn>
                <a:cxn ang="0">
                  <a:pos x="53" y="0"/>
                </a:cxn>
                <a:cxn ang="0">
                  <a:pos x="50" y="3"/>
                </a:cxn>
                <a:cxn ang="0">
                  <a:pos x="48" y="5"/>
                </a:cxn>
                <a:cxn ang="0">
                  <a:pos x="41" y="10"/>
                </a:cxn>
                <a:cxn ang="0">
                  <a:pos x="31" y="16"/>
                </a:cxn>
                <a:cxn ang="0">
                  <a:pos x="25" y="18"/>
                </a:cxn>
                <a:cxn ang="0">
                  <a:pos x="19" y="21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7" y="27"/>
                </a:cxn>
                <a:cxn ang="0">
                  <a:pos x="5" y="29"/>
                </a:cxn>
                <a:cxn ang="0">
                  <a:pos x="4" y="31"/>
                </a:cxn>
                <a:cxn ang="0">
                  <a:pos x="1" y="35"/>
                </a:cxn>
                <a:cxn ang="0">
                  <a:pos x="0" y="40"/>
                </a:cxn>
                <a:cxn ang="0">
                  <a:pos x="0" y="44"/>
                </a:cxn>
                <a:cxn ang="0">
                  <a:pos x="0" y="49"/>
                </a:cxn>
                <a:cxn ang="0">
                  <a:pos x="1" y="53"/>
                </a:cxn>
                <a:cxn ang="0">
                  <a:pos x="4" y="60"/>
                </a:cxn>
                <a:cxn ang="0">
                  <a:pos x="7" y="66"/>
                </a:cxn>
                <a:cxn ang="0">
                  <a:pos x="10" y="71"/>
                </a:cxn>
                <a:cxn ang="0">
                  <a:pos x="11" y="71"/>
                </a:cxn>
                <a:cxn ang="0">
                  <a:pos x="19" y="54"/>
                </a:cxn>
              </a:cxnLst>
              <a:rect l="0" t="0" r="r" b="b"/>
              <a:pathLst>
                <a:path w="60" h="75">
                  <a:moveTo>
                    <a:pt x="19" y="54"/>
                  </a:moveTo>
                  <a:lnTo>
                    <a:pt x="24" y="46"/>
                  </a:lnTo>
                  <a:lnTo>
                    <a:pt x="28" y="40"/>
                  </a:lnTo>
                  <a:lnTo>
                    <a:pt x="31" y="34"/>
                  </a:lnTo>
                  <a:lnTo>
                    <a:pt x="28" y="39"/>
                  </a:lnTo>
                  <a:lnTo>
                    <a:pt x="20" y="53"/>
                  </a:lnTo>
                  <a:lnTo>
                    <a:pt x="12" y="72"/>
                  </a:lnTo>
                  <a:lnTo>
                    <a:pt x="20" y="74"/>
                  </a:lnTo>
                  <a:lnTo>
                    <a:pt x="27" y="75"/>
                  </a:lnTo>
                  <a:lnTo>
                    <a:pt x="33" y="74"/>
                  </a:lnTo>
                  <a:lnTo>
                    <a:pt x="38" y="72"/>
                  </a:lnTo>
                  <a:lnTo>
                    <a:pt x="43" y="69"/>
                  </a:lnTo>
                  <a:lnTo>
                    <a:pt x="47" y="64"/>
                  </a:lnTo>
                  <a:lnTo>
                    <a:pt x="50" y="59"/>
                  </a:lnTo>
                  <a:lnTo>
                    <a:pt x="53" y="53"/>
                  </a:lnTo>
                  <a:lnTo>
                    <a:pt x="55" y="47"/>
                  </a:lnTo>
                  <a:lnTo>
                    <a:pt x="57" y="40"/>
                  </a:lnTo>
                  <a:lnTo>
                    <a:pt x="59" y="26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50" y="3"/>
                  </a:lnTo>
                  <a:lnTo>
                    <a:pt x="48" y="5"/>
                  </a:lnTo>
                  <a:lnTo>
                    <a:pt x="41" y="10"/>
                  </a:lnTo>
                  <a:lnTo>
                    <a:pt x="31" y="16"/>
                  </a:lnTo>
                  <a:lnTo>
                    <a:pt x="25" y="18"/>
                  </a:lnTo>
                  <a:lnTo>
                    <a:pt x="19" y="21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1" y="35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1" y="53"/>
                  </a:lnTo>
                  <a:lnTo>
                    <a:pt x="4" y="60"/>
                  </a:lnTo>
                  <a:lnTo>
                    <a:pt x="7" y="66"/>
                  </a:lnTo>
                  <a:lnTo>
                    <a:pt x="10" y="71"/>
                  </a:lnTo>
                  <a:lnTo>
                    <a:pt x="11" y="71"/>
                  </a:lnTo>
                  <a:lnTo>
                    <a:pt x="19" y="5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4" name="Freeform 145"/>
            <p:cNvSpPr>
              <a:spLocks/>
            </p:cNvSpPr>
            <p:nvPr/>
          </p:nvSpPr>
          <p:spPr bwMode="auto">
            <a:xfrm>
              <a:off x="1211" y="1665"/>
              <a:ext cx="57" cy="17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7" y="6"/>
                </a:cxn>
                <a:cxn ang="0">
                  <a:pos x="12" y="10"/>
                </a:cxn>
                <a:cxn ang="0">
                  <a:pos x="16" y="12"/>
                </a:cxn>
                <a:cxn ang="0">
                  <a:pos x="19" y="13"/>
                </a:cxn>
                <a:cxn ang="0">
                  <a:pos x="23" y="15"/>
                </a:cxn>
                <a:cxn ang="0">
                  <a:pos x="27" y="16"/>
                </a:cxn>
                <a:cxn ang="0">
                  <a:pos x="31" y="17"/>
                </a:cxn>
                <a:cxn ang="0">
                  <a:pos x="35" y="17"/>
                </a:cxn>
                <a:cxn ang="0">
                  <a:pos x="40" y="16"/>
                </a:cxn>
                <a:cxn ang="0">
                  <a:pos x="42" y="16"/>
                </a:cxn>
                <a:cxn ang="0">
                  <a:pos x="44" y="15"/>
                </a:cxn>
                <a:cxn ang="0">
                  <a:pos x="48" y="12"/>
                </a:cxn>
                <a:cxn ang="0">
                  <a:pos x="53" y="9"/>
                </a:cxn>
                <a:cxn ang="0">
                  <a:pos x="55" y="6"/>
                </a:cxn>
                <a:cxn ang="0">
                  <a:pos x="56" y="4"/>
                </a:cxn>
                <a:cxn ang="0">
                  <a:pos x="57" y="2"/>
                </a:cxn>
                <a:cxn ang="0">
                  <a:pos x="57" y="0"/>
                </a:cxn>
              </a:cxnLst>
              <a:rect l="0" t="0" r="r" b="b"/>
              <a:pathLst>
                <a:path w="57" h="17">
                  <a:moveTo>
                    <a:pt x="57" y="0"/>
                  </a:moveTo>
                  <a:lnTo>
                    <a:pt x="8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7" y="6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3" y="15"/>
                  </a:lnTo>
                  <a:lnTo>
                    <a:pt x="27" y="16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40" y="16"/>
                  </a:lnTo>
                  <a:lnTo>
                    <a:pt x="42" y="16"/>
                  </a:lnTo>
                  <a:lnTo>
                    <a:pt x="44" y="15"/>
                  </a:lnTo>
                  <a:lnTo>
                    <a:pt x="48" y="12"/>
                  </a:lnTo>
                  <a:lnTo>
                    <a:pt x="53" y="9"/>
                  </a:lnTo>
                  <a:lnTo>
                    <a:pt x="55" y="6"/>
                  </a:lnTo>
                  <a:lnTo>
                    <a:pt x="56" y="4"/>
                  </a:lnTo>
                  <a:lnTo>
                    <a:pt x="57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5" name="Freeform 146"/>
            <p:cNvSpPr>
              <a:spLocks/>
            </p:cNvSpPr>
            <p:nvPr/>
          </p:nvSpPr>
          <p:spPr bwMode="auto">
            <a:xfrm>
              <a:off x="1124" y="1651"/>
              <a:ext cx="58" cy="54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1" y="17"/>
                </a:cxn>
                <a:cxn ang="0">
                  <a:pos x="0" y="21"/>
                </a:cxn>
                <a:cxn ang="0">
                  <a:pos x="1" y="27"/>
                </a:cxn>
                <a:cxn ang="0">
                  <a:pos x="2" y="31"/>
                </a:cxn>
                <a:cxn ang="0">
                  <a:pos x="2" y="34"/>
                </a:cxn>
                <a:cxn ang="0">
                  <a:pos x="4" y="40"/>
                </a:cxn>
                <a:cxn ang="0">
                  <a:pos x="9" y="50"/>
                </a:cxn>
                <a:cxn ang="0">
                  <a:pos x="11" y="54"/>
                </a:cxn>
                <a:cxn ang="0">
                  <a:pos x="14" y="54"/>
                </a:cxn>
                <a:cxn ang="0">
                  <a:pos x="21" y="53"/>
                </a:cxn>
                <a:cxn ang="0">
                  <a:pos x="31" y="51"/>
                </a:cxn>
                <a:cxn ang="0">
                  <a:pos x="41" y="49"/>
                </a:cxn>
                <a:cxn ang="0">
                  <a:pos x="46" y="46"/>
                </a:cxn>
                <a:cxn ang="0">
                  <a:pos x="50" y="44"/>
                </a:cxn>
                <a:cxn ang="0">
                  <a:pos x="54" y="41"/>
                </a:cxn>
                <a:cxn ang="0">
                  <a:pos x="57" y="37"/>
                </a:cxn>
                <a:cxn ang="0">
                  <a:pos x="57" y="35"/>
                </a:cxn>
                <a:cxn ang="0">
                  <a:pos x="58" y="32"/>
                </a:cxn>
                <a:cxn ang="0">
                  <a:pos x="58" y="30"/>
                </a:cxn>
                <a:cxn ang="0">
                  <a:pos x="58" y="27"/>
                </a:cxn>
                <a:cxn ang="0">
                  <a:pos x="57" y="24"/>
                </a:cxn>
                <a:cxn ang="0">
                  <a:pos x="56" y="21"/>
                </a:cxn>
                <a:cxn ang="0">
                  <a:pos x="54" y="18"/>
                </a:cxn>
                <a:cxn ang="0">
                  <a:pos x="52" y="14"/>
                </a:cxn>
                <a:cxn ang="0">
                  <a:pos x="47" y="8"/>
                </a:cxn>
                <a:cxn ang="0">
                  <a:pos x="41" y="2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1" y="14"/>
                </a:cxn>
              </a:cxnLst>
              <a:rect l="0" t="0" r="r" b="b"/>
              <a:pathLst>
                <a:path w="58" h="54">
                  <a:moveTo>
                    <a:pt x="1" y="14"/>
                  </a:moveTo>
                  <a:lnTo>
                    <a:pt x="1" y="17"/>
                  </a:lnTo>
                  <a:lnTo>
                    <a:pt x="0" y="21"/>
                  </a:lnTo>
                  <a:lnTo>
                    <a:pt x="1" y="27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4" y="40"/>
                  </a:lnTo>
                  <a:lnTo>
                    <a:pt x="9" y="50"/>
                  </a:lnTo>
                  <a:lnTo>
                    <a:pt x="11" y="54"/>
                  </a:lnTo>
                  <a:lnTo>
                    <a:pt x="14" y="54"/>
                  </a:lnTo>
                  <a:lnTo>
                    <a:pt x="21" y="53"/>
                  </a:lnTo>
                  <a:lnTo>
                    <a:pt x="31" y="51"/>
                  </a:lnTo>
                  <a:lnTo>
                    <a:pt x="41" y="49"/>
                  </a:lnTo>
                  <a:lnTo>
                    <a:pt x="46" y="46"/>
                  </a:lnTo>
                  <a:lnTo>
                    <a:pt x="50" y="44"/>
                  </a:lnTo>
                  <a:lnTo>
                    <a:pt x="54" y="41"/>
                  </a:lnTo>
                  <a:lnTo>
                    <a:pt x="57" y="37"/>
                  </a:lnTo>
                  <a:lnTo>
                    <a:pt x="57" y="35"/>
                  </a:lnTo>
                  <a:lnTo>
                    <a:pt x="58" y="32"/>
                  </a:lnTo>
                  <a:lnTo>
                    <a:pt x="58" y="30"/>
                  </a:lnTo>
                  <a:lnTo>
                    <a:pt x="58" y="27"/>
                  </a:lnTo>
                  <a:lnTo>
                    <a:pt x="57" y="24"/>
                  </a:lnTo>
                  <a:lnTo>
                    <a:pt x="56" y="21"/>
                  </a:lnTo>
                  <a:lnTo>
                    <a:pt x="54" y="18"/>
                  </a:lnTo>
                  <a:lnTo>
                    <a:pt x="52" y="14"/>
                  </a:lnTo>
                  <a:lnTo>
                    <a:pt x="47" y="8"/>
                  </a:lnTo>
                  <a:lnTo>
                    <a:pt x="41" y="2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6" name="Freeform 147"/>
            <p:cNvSpPr>
              <a:spLocks/>
            </p:cNvSpPr>
            <p:nvPr/>
          </p:nvSpPr>
          <p:spPr bwMode="auto">
            <a:xfrm>
              <a:off x="1219" y="1661"/>
              <a:ext cx="49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9" y="4"/>
                </a:cxn>
                <a:cxn ang="0">
                  <a:pos x="48" y="3"/>
                </a:cxn>
                <a:cxn ang="0">
                  <a:pos x="46" y="2"/>
                </a:cxn>
                <a:cxn ang="0">
                  <a:pos x="42" y="1"/>
                </a:cxn>
                <a:cxn ang="0">
                  <a:pos x="36" y="0"/>
                </a:cxn>
                <a:cxn ang="0">
                  <a:pos x="28" y="1"/>
                </a:cxn>
                <a:cxn ang="0">
                  <a:pos x="21" y="1"/>
                </a:cxn>
                <a:cxn ang="0">
                  <a:pos x="13" y="2"/>
                </a:cxn>
                <a:cxn ang="0">
                  <a:pos x="0" y="4"/>
                </a:cxn>
              </a:cxnLst>
              <a:rect l="0" t="0" r="r" b="b"/>
              <a:pathLst>
                <a:path w="49" h="4">
                  <a:moveTo>
                    <a:pt x="0" y="4"/>
                  </a:moveTo>
                  <a:lnTo>
                    <a:pt x="49" y="4"/>
                  </a:lnTo>
                  <a:lnTo>
                    <a:pt x="48" y="3"/>
                  </a:lnTo>
                  <a:lnTo>
                    <a:pt x="46" y="2"/>
                  </a:lnTo>
                  <a:lnTo>
                    <a:pt x="42" y="1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1" y="1"/>
                  </a:lnTo>
                  <a:lnTo>
                    <a:pt x="13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7" name="Freeform 148"/>
            <p:cNvSpPr>
              <a:spLocks/>
            </p:cNvSpPr>
            <p:nvPr/>
          </p:nvSpPr>
          <p:spPr bwMode="auto">
            <a:xfrm>
              <a:off x="1036" y="1627"/>
              <a:ext cx="65" cy="91"/>
            </a:xfrm>
            <a:custGeom>
              <a:avLst/>
              <a:gdLst/>
              <a:ahLst/>
              <a:cxnLst>
                <a:cxn ang="0">
                  <a:pos x="39" y="38"/>
                </a:cxn>
                <a:cxn ang="0">
                  <a:pos x="36" y="41"/>
                </a:cxn>
                <a:cxn ang="0">
                  <a:pos x="34" y="43"/>
                </a:cxn>
                <a:cxn ang="0">
                  <a:pos x="32" y="44"/>
                </a:cxn>
                <a:cxn ang="0">
                  <a:pos x="27" y="49"/>
                </a:cxn>
                <a:cxn ang="0">
                  <a:pos x="22" y="55"/>
                </a:cxn>
                <a:cxn ang="0">
                  <a:pos x="18" y="61"/>
                </a:cxn>
                <a:cxn ang="0">
                  <a:pos x="14" y="67"/>
                </a:cxn>
                <a:cxn ang="0">
                  <a:pos x="10" y="73"/>
                </a:cxn>
                <a:cxn ang="0">
                  <a:pos x="6" y="79"/>
                </a:cxn>
                <a:cxn ang="0">
                  <a:pos x="0" y="91"/>
                </a:cxn>
                <a:cxn ang="0">
                  <a:pos x="3" y="91"/>
                </a:cxn>
                <a:cxn ang="0">
                  <a:pos x="9" y="79"/>
                </a:cxn>
                <a:cxn ang="0">
                  <a:pos x="16" y="67"/>
                </a:cxn>
                <a:cxn ang="0">
                  <a:pos x="24" y="56"/>
                </a:cxn>
                <a:cxn ang="0">
                  <a:pos x="29" y="51"/>
                </a:cxn>
                <a:cxn ang="0">
                  <a:pos x="34" y="46"/>
                </a:cxn>
                <a:cxn ang="0">
                  <a:pos x="36" y="44"/>
                </a:cxn>
                <a:cxn ang="0">
                  <a:pos x="43" y="38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9" y="32"/>
                </a:cxn>
                <a:cxn ang="0">
                  <a:pos x="55" y="24"/>
                </a:cxn>
                <a:cxn ang="0">
                  <a:pos x="60" y="14"/>
                </a:cxn>
                <a:cxn ang="0">
                  <a:pos x="63" y="8"/>
                </a:cxn>
                <a:cxn ang="0">
                  <a:pos x="65" y="2"/>
                </a:cxn>
                <a:cxn ang="0">
                  <a:pos x="63" y="0"/>
                </a:cxn>
                <a:cxn ang="0">
                  <a:pos x="61" y="7"/>
                </a:cxn>
                <a:cxn ang="0">
                  <a:pos x="59" y="13"/>
                </a:cxn>
                <a:cxn ang="0">
                  <a:pos x="56" y="19"/>
                </a:cxn>
                <a:cxn ang="0">
                  <a:pos x="53" y="24"/>
                </a:cxn>
                <a:cxn ang="0">
                  <a:pos x="46" y="32"/>
                </a:cxn>
                <a:cxn ang="0">
                  <a:pos x="39" y="38"/>
                </a:cxn>
              </a:cxnLst>
              <a:rect l="0" t="0" r="r" b="b"/>
              <a:pathLst>
                <a:path w="65" h="91">
                  <a:moveTo>
                    <a:pt x="39" y="38"/>
                  </a:moveTo>
                  <a:lnTo>
                    <a:pt x="36" y="41"/>
                  </a:lnTo>
                  <a:lnTo>
                    <a:pt x="34" y="43"/>
                  </a:lnTo>
                  <a:lnTo>
                    <a:pt x="32" y="44"/>
                  </a:lnTo>
                  <a:lnTo>
                    <a:pt x="27" y="49"/>
                  </a:lnTo>
                  <a:lnTo>
                    <a:pt x="22" y="55"/>
                  </a:lnTo>
                  <a:lnTo>
                    <a:pt x="18" y="61"/>
                  </a:lnTo>
                  <a:lnTo>
                    <a:pt x="14" y="67"/>
                  </a:lnTo>
                  <a:lnTo>
                    <a:pt x="10" y="73"/>
                  </a:lnTo>
                  <a:lnTo>
                    <a:pt x="6" y="79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9" y="79"/>
                  </a:lnTo>
                  <a:lnTo>
                    <a:pt x="16" y="67"/>
                  </a:lnTo>
                  <a:lnTo>
                    <a:pt x="24" y="56"/>
                  </a:lnTo>
                  <a:lnTo>
                    <a:pt x="29" y="51"/>
                  </a:lnTo>
                  <a:lnTo>
                    <a:pt x="34" y="46"/>
                  </a:lnTo>
                  <a:lnTo>
                    <a:pt x="36" y="44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9" y="32"/>
                  </a:lnTo>
                  <a:lnTo>
                    <a:pt x="55" y="24"/>
                  </a:lnTo>
                  <a:lnTo>
                    <a:pt x="60" y="14"/>
                  </a:lnTo>
                  <a:lnTo>
                    <a:pt x="63" y="8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7"/>
                  </a:lnTo>
                  <a:lnTo>
                    <a:pt x="59" y="13"/>
                  </a:lnTo>
                  <a:lnTo>
                    <a:pt x="56" y="19"/>
                  </a:lnTo>
                  <a:lnTo>
                    <a:pt x="53" y="24"/>
                  </a:lnTo>
                  <a:lnTo>
                    <a:pt x="46" y="32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8" name="Freeform 149"/>
            <p:cNvSpPr>
              <a:spLocks/>
            </p:cNvSpPr>
            <p:nvPr/>
          </p:nvSpPr>
          <p:spPr bwMode="auto">
            <a:xfrm>
              <a:off x="889" y="1633"/>
              <a:ext cx="39" cy="3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19" y="2"/>
                </a:cxn>
                <a:cxn ang="0">
                  <a:pos x="17" y="3"/>
                </a:cxn>
                <a:cxn ang="0">
                  <a:pos x="16" y="4"/>
                </a:cxn>
                <a:cxn ang="0">
                  <a:pos x="11" y="7"/>
                </a:cxn>
                <a:cxn ang="0">
                  <a:pos x="9" y="9"/>
                </a:cxn>
                <a:cxn ang="0">
                  <a:pos x="7" y="12"/>
                </a:cxn>
                <a:cxn ang="0">
                  <a:pos x="4" y="17"/>
                </a:cxn>
                <a:cxn ang="0">
                  <a:pos x="2" y="22"/>
                </a:cxn>
                <a:cxn ang="0">
                  <a:pos x="1" y="27"/>
                </a:cxn>
                <a:cxn ang="0">
                  <a:pos x="0" y="32"/>
                </a:cxn>
                <a:cxn ang="0">
                  <a:pos x="12" y="32"/>
                </a:cxn>
                <a:cxn ang="0">
                  <a:pos x="19" y="27"/>
                </a:cxn>
                <a:cxn ang="0">
                  <a:pos x="25" y="22"/>
                </a:cxn>
                <a:cxn ang="0">
                  <a:pos x="31" y="17"/>
                </a:cxn>
                <a:cxn ang="0">
                  <a:pos x="35" y="12"/>
                </a:cxn>
                <a:cxn ang="0">
                  <a:pos x="38" y="7"/>
                </a:cxn>
                <a:cxn ang="0">
                  <a:pos x="39" y="5"/>
                </a:cxn>
                <a:cxn ang="0">
                  <a:pos x="38" y="3"/>
                </a:cxn>
                <a:cxn ang="0">
                  <a:pos x="38" y="2"/>
                </a:cxn>
                <a:cxn ang="0">
                  <a:pos x="36" y="1"/>
                </a:cxn>
                <a:cxn ang="0">
                  <a:pos x="33" y="0"/>
                </a:cxn>
                <a:cxn ang="0">
                  <a:pos x="29" y="0"/>
                </a:cxn>
              </a:cxnLst>
              <a:rect l="0" t="0" r="r" b="b"/>
              <a:pathLst>
                <a:path w="39" h="32">
                  <a:moveTo>
                    <a:pt x="29" y="0"/>
                  </a:moveTo>
                  <a:lnTo>
                    <a:pt x="26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7" y="12"/>
                  </a:lnTo>
                  <a:lnTo>
                    <a:pt x="4" y="17"/>
                  </a:lnTo>
                  <a:lnTo>
                    <a:pt x="2" y="22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12" y="32"/>
                  </a:lnTo>
                  <a:lnTo>
                    <a:pt x="19" y="27"/>
                  </a:lnTo>
                  <a:lnTo>
                    <a:pt x="25" y="22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8" y="7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9" name="Freeform 150"/>
            <p:cNvSpPr>
              <a:spLocks/>
            </p:cNvSpPr>
            <p:nvPr/>
          </p:nvSpPr>
          <p:spPr bwMode="auto">
            <a:xfrm>
              <a:off x="1233" y="1602"/>
              <a:ext cx="53" cy="1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10" y="10"/>
                </a:cxn>
                <a:cxn ang="0">
                  <a:pos x="15" y="13"/>
                </a:cxn>
                <a:cxn ang="0">
                  <a:pos x="20" y="14"/>
                </a:cxn>
                <a:cxn ang="0">
                  <a:pos x="23" y="14"/>
                </a:cxn>
                <a:cxn ang="0">
                  <a:pos x="25" y="14"/>
                </a:cxn>
                <a:cxn ang="0">
                  <a:pos x="29" y="13"/>
                </a:cxn>
                <a:cxn ang="0">
                  <a:pos x="32" y="12"/>
                </a:cxn>
                <a:cxn ang="0">
                  <a:pos x="39" y="8"/>
                </a:cxn>
                <a:cxn ang="0">
                  <a:pos x="46" y="3"/>
                </a:cxn>
                <a:cxn ang="0">
                  <a:pos x="53" y="0"/>
                </a:cxn>
              </a:cxnLst>
              <a:rect l="0" t="0" r="r" b="b"/>
              <a:pathLst>
                <a:path w="53" h="14">
                  <a:moveTo>
                    <a:pt x="53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6" y="7"/>
                  </a:lnTo>
                  <a:lnTo>
                    <a:pt x="8" y="9"/>
                  </a:lnTo>
                  <a:lnTo>
                    <a:pt x="10" y="10"/>
                  </a:lnTo>
                  <a:lnTo>
                    <a:pt x="15" y="13"/>
                  </a:lnTo>
                  <a:lnTo>
                    <a:pt x="20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9" y="13"/>
                  </a:lnTo>
                  <a:lnTo>
                    <a:pt x="32" y="12"/>
                  </a:lnTo>
                  <a:lnTo>
                    <a:pt x="39" y="8"/>
                  </a:lnTo>
                  <a:lnTo>
                    <a:pt x="4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0" name="Freeform 151"/>
            <p:cNvSpPr>
              <a:spLocks/>
            </p:cNvSpPr>
            <p:nvPr/>
          </p:nvSpPr>
          <p:spPr bwMode="auto">
            <a:xfrm>
              <a:off x="969" y="1655"/>
              <a:ext cx="7" cy="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7" y="10"/>
                </a:cxn>
                <a:cxn ang="0">
                  <a:pos x="6" y="0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lnTo>
                    <a:pt x="5" y="3"/>
                  </a:lnTo>
                  <a:lnTo>
                    <a:pt x="3" y="6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1" name="Freeform 152"/>
            <p:cNvSpPr>
              <a:spLocks/>
            </p:cNvSpPr>
            <p:nvPr/>
          </p:nvSpPr>
          <p:spPr bwMode="auto">
            <a:xfrm>
              <a:off x="1026" y="1649"/>
              <a:ext cx="6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" y="16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8"/>
                </a:cxn>
                <a:cxn ang="0">
                  <a:pos x="0" y="16"/>
                </a:cxn>
              </a:cxnLst>
              <a:rect l="0" t="0" r="r" b="b"/>
              <a:pathLst>
                <a:path w="6" h="16">
                  <a:moveTo>
                    <a:pt x="0" y="16"/>
                  </a:moveTo>
                  <a:lnTo>
                    <a:pt x="2" y="16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2" name="Freeform 153"/>
            <p:cNvSpPr>
              <a:spLocks/>
            </p:cNvSpPr>
            <p:nvPr/>
          </p:nvSpPr>
          <p:spPr bwMode="auto">
            <a:xfrm>
              <a:off x="1101" y="1602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0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1" y="21"/>
                </a:cxn>
                <a:cxn ang="0">
                  <a:pos x="0" y="27"/>
                </a:cxn>
                <a:cxn ang="0">
                  <a:pos x="0" y="28"/>
                </a:cxn>
                <a:cxn ang="0">
                  <a:pos x="1" y="26"/>
                </a:cxn>
                <a:cxn ang="0">
                  <a:pos x="4" y="20"/>
                </a:cxn>
                <a:cxn ang="0">
                  <a:pos x="5" y="16"/>
                </a:cxn>
                <a:cxn ang="0">
                  <a:pos x="6" y="11"/>
                </a:cxn>
                <a:cxn ang="0">
                  <a:pos x="9" y="0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1" y="0"/>
                  </a:lnTo>
                  <a:lnTo>
                    <a:pt x="2" y="7"/>
                  </a:lnTo>
                  <a:lnTo>
                    <a:pt x="2" y="14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5" y="16"/>
                  </a:lnTo>
                  <a:lnTo>
                    <a:pt x="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3" name="Freeform 154"/>
            <p:cNvSpPr>
              <a:spLocks/>
            </p:cNvSpPr>
            <p:nvPr/>
          </p:nvSpPr>
          <p:spPr bwMode="auto">
            <a:xfrm>
              <a:off x="1078" y="1538"/>
              <a:ext cx="34" cy="89"/>
            </a:xfrm>
            <a:custGeom>
              <a:avLst/>
              <a:gdLst/>
              <a:ahLst/>
              <a:cxnLst>
                <a:cxn ang="0">
                  <a:pos x="23" y="64"/>
                </a:cxn>
                <a:cxn ang="0">
                  <a:pos x="17" y="64"/>
                </a:cxn>
                <a:cxn ang="0">
                  <a:pos x="23" y="64"/>
                </a:cxn>
                <a:cxn ang="0">
                  <a:pos x="22" y="56"/>
                </a:cxn>
                <a:cxn ang="0">
                  <a:pos x="19" y="47"/>
                </a:cxn>
                <a:cxn ang="0">
                  <a:pos x="20" y="48"/>
                </a:cxn>
                <a:cxn ang="0">
                  <a:pos x="21" y="52"/>
                </a:cxn>
                <a:cxn ang="0">
                  <a:pos x="22" y="56"/>
                </a:cxn>
                <a:cxn ang="0">
                  <a:pos x="24" y="64"/>
                </a:cxn>
                <a:cxn ang="0">
                  <a:pos x="32" y="64"/>
                </a:cxn>
                <a:cxn ang="0">
                  <a:pos x="34" y="55"/>
                </a:cxn>
                <a:cxn ang="0">
                  <a:pos x="34" y="46"/>
                </a:cxn>
                <a:cxn ang="0">
                  <a:pos x="34" y="37"/>
                </a:cxn>
                <a:cxn ang="0">
                  <a:pos x="34" y="33"/>
                </a:cxn>
                <a:cxn ang="0">
                  <a:pos x="33" y="28"/>
                </a:cxn>
                <a:cxn ang="0">
                  <a:pos x="32" y="24"/>
                </a:cxn>
                <a:cxn ang="0">
                  <a:pos x="30" y="20"/>
                </a:cxn>
                <a:cxn ang="0">
                  <a:pos x="29" y="16"/>
                </a:cxn>
                <a:cxn ang="0">
                  <a:pos x="26" y="12"/>
                </a:cxn>
                <a:cxn ang="0">
                  <a:pos x="24" y="9"/>
                </a:cxn>
                <a:cxn ang="0">
                  <a:pos x="20" y="5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9" y="3"/>
                </a:cxn>
                <a:cxn ang="0">
                  <a:pos x="7" y="7"/>
                </a:cxn>
                <a:cxn ang="0">
                  <a:pos x="3" y="16"/>
                </a:cxn>
                <a:cxn ang="0">
                  <a:pos x="2" y="20"/>
                </a:cxn>
                <a:cxn ang="0">
                  <a:pos x="1" y="24"/>
                </a:cxn>
                <a:cxn ang="0">
                  <a:pos x="0" y="32"/>
                </a:cxn>
                <a:cxn ang="0">
                  <a:pos x="1" y="36"/>
                </a:cxn>
                <a:cxn ang="0">
                  <a:pos x="1" y="41"/>
                </a:cxn>
                <a:cxn ang="0">
                  <a:pos x="1" y="45"/>
                </a:cxn>
                <a:cxn ang="0">
                  <a:pos x="2" y="49"/>
                </a:cxn>
                <a:cxn ang="0">
                  <a:pos x="3" y="52"/>
                </a:cxn>
                <a:cxn ang="0">
                  <a:pos x="4" y="56"/>
                </a:cxn>
                <a:cxn ang="0">
                  <a:pos x="7" y="64"/>
                </a:cxn>
                <a:cxn ang="0">
                  <a:pos x="11" y="72"/>
                </a:cxn>
                <a:cxn ang="0">
                  <a:pos x="15" y="79"/>
                </a:cxn>
                <a:cxn ang="0">
                  <a:pos x="19" y="85"/>
                </a:cxn>
                <a:cxn ang="0">
                  <a:pos x="21" y="89"/>
                </a:cxn>
                <a:cxn ang="0">
                  <a:pos x="23" y="83"/>
                </a:cxn>
                <a:cxn ang="0">
                  <a:pos x="24" y="77"/>
                </a:cxn>
                <a:cxn ang="0">
                  <a:pos x="24" y="71"/>
                </a:cxn>
                <a:cxn ang="0">
                  <a:pos x="23" y="64"/>
                </a:cxn>
              </a:cxnLst>
              <a:rect l="0" t="0" r="r" b="b"/>
              <a:pathLst>
                <a:path w="34" h="89">
                  <a:moveTo>
                    <a:pt x="23" y="64"/>
                  </a:moveTo>
                  <a:lnTo>
                    <a:pt x="17" y="64"/>
                  </a:lnTo>
                  <a:lnTo>
                    <a:pt x="23" y="64"/>
                  </a:lnTo>
                  <a:lnTo>
                    <a:pt x="22" y="56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52"/>
                  </a:lnTo>
                  <a:lnTo>
                    <a:pt x="22" y="56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34" y="55"/>
                  </a:lnTo>
                  <a:lnTo>
                    <a:pt x="34" y="46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3" y="28"/>
                  </a:lnTo>
                  <a:lnTo>
                    <a:pt x="32" y="24"/>
                  </a:lnTo>
                  <a:lnTo>
                    <a:pt x="30" y="20"/>
                  </a:lnTo>
                  <a:lnTo>
                    <a:pt x="29" y="16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20" y="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9" y="3"/>
                  </a:lnTo>
                  <a:lnTo>
                    <a:pt x="7" y="7"/>
                  </a:lnTo>
                  <a:lnTo>
                    <a:pt x="3" y="16"/>
                  </a:lnTo>
                  <a:lnTo>
                    <a:pt x="2" y="20"/>
                  </a:lnTo>
                  <a:lnTo>
                    <a:pt x="1" y="24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1" y="41"/>
                  </a:lnTo>
                  <a:lnTo>
                    <a:pt x="1" y="45"/>
                  </a:lnTo>
                  <a:lnTo>
                    <a:pt x="2" y="49"/>
                  </a:lnTo>
                  <a:lnTo>
                    <a:pt x="3" y="52"/>
                  </a:lnTo>
                  <a:lnTo>
                    <a:pt x="4" y="56"/>
                  </a:lnTo>
                  <a:lnTo>
                    <a:pt x="7" y="64"/>
                  </a:lnTo>
                  <a:lnTo>
                    <a:pt x="11" y="72"/>
                  </a:lnTo>
                  <a:lnTo>
                    <a:pt x="15" y="79"/>
                  </a:lnTo>
                  <a:lnTo>
                    <a:pt x="19" y="85"/>
                  </a:lnTo>
                  <a:lnTo>
                    <a:pt x="21" y="89"/>
                  </a:lnTo>
                  <a:lnTo>
                    <a:pt x="23" y="83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23" y="6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4" name="Freeform 155"/>
            <p:cNvSpPr>
              <a:spLocks/>
            </p:cNvSpPr>
            <p:nvPr/>
          </p:nvSpPr>
          <p:spPr bwMode="auto">
            <a:xfrm>
              <a:off x="619" y="1612"/>
              <a:ext cx="29" cy="17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6" y="10"/>
                </a:cxn>
                <a:cxn ang="0">
                  <a:pos x="23" y="7"/>
                </a:cxn>
                <a:cxn ang="0">
                  <a:pos x="20" y="4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4" y="13"/>
                </a:cxn>
                <a:cxn ang="0">
                  <a:pos x="7" y="14"/>
                </a:cxn>
                <a:cxn ang="0">
                  <a:pos x="9" y="15"/>
                </a:cxn>
                <a:cxn ang="0">
                  <a:pos x="11" y="16"/>
                </a:cxn>
                <a:cxn ang="0">
                  <a:pos x="17" y="17"/>
                </a:cxn>
                <a:cxn ang="0">
                  <a:pos x="21" y="16"/>
                </a:cxn>
                <a:cxn ang="0">
                  <a:pos x="25" y="15"/>
                </a:cxn>
                <a:cxn ang="0">
                  <a:pos x="29" y="14"/>
                </a:cxn>
              </a:cxnLst>
              <a:rect l="0" t="0" r="r" b="b"/>
              <a:pathLst>
                <a:path w="29" h="17">
                  <a:moveTo>
                    <a:pt x="29" y="14"/>
                  </a:moveTo>
                  <a:lnTo>
                    <a:pt x="26" y="10"/>
                  </a:lnTo>
                  <a:lnTo>
                    <a:pt x="23" y="7"/>
                  </a:lnTo>
                  <a:lnTo>
                    <a:pt x="20" y="4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1" y="8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11" y="16"/>
                  </a:lnTo>
                  <a:lnTo>
                    <a:pt x="17" y="17"/>
                  </a:lnTo>
                  <a:lnTo>
                    <a:pt x="21" y="16"/>
                  </a:lnTo>
                  <a:lnTo>
                    <a:pt x="25" y="15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5" name="Freeform 156"/>
            <p:cNvSpPr>
              <a:spLocks/>
            </p:cNvSpPr>
            <p:nvPr/>
          </p:nvSpPr>
          <p:spPr bwMode="auto">
            <a:xfrm>
              <a:off x="842" y="1651"/>
              <a:ext cx="30" cy="6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7" y="4"/>
                </a:cxn>
                <a:cxn ang="0">
                  <a:pos x="19" y="14"/>
                </a:cxn>
                <a:cxn ang="0">
                  <a:pos x="12" y="26"/>
                </a:cxn>
                <a:cxn ang="0">
                  <a:pos x="9" y="33"/>
                </a:cxn>
                <a:cxn ang="0">
                  <a:pos x="6" y="40"/>
                </a:cxn>
                <a:cxn ang="0">
                  <a:pos x="3" y="47"/>
                </a:cxn>
                <a:cxn ang="0">
                  <a:pos x="1" y="54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0" y="67"/>
                </a:cxn>
                <a:cxn ang="0">
                  <a:pos x="20" y="67"/>
                </a:cxn>
                <a:cxn ang="0">
                  <a:pos x="22" y="54"/>
                </a:cxn>
                <a:cxn ang="0">
                  <a:pos x="24" y="41"/>
                </a:cxn>
                <a:cxn ang="0">
                  <a:pos x="26" y="27"/>
                </a:cxn>
                <a:cxn ang="0">
                  <a:pos x="30" y="14"/>
                </a:cxn>
                <a:cxn ang="0">
                  <a:pos x="29" y="8"/>
                </a:cxn>
                <a:cxn ang="0">
                  <a:pos x="29" y="3"/>
                </a:cxn>
                <a:cxn ang="0">
                  <a:pos x="30" y="0"/>
                </a:cxn>
              </a:cxnLst>
              <a:rect l="0" t="0" r="r" b="b"/>
              <a:pathLst>
                <a:path w="30" h="67">
                  <a:moveTo>
                    <a:pt x="30" y="0"/>
                  </a:moveTo>
                  <a:lnTo>
                    <a:pt x="27" y="4"/>
                  </a:lnTo>
                  <a:lnTo>
                    <a:pt x="19" y="14"/>
                  </a:lnTo>
                  <a:lnTo>
                    <a:pt x="12" y="26"/>
                  </a:lnTo>
                  <a:lnTo>
                    <a:pt x="9" y="33"/>
                  </a:lnTo>
                  <a:lnTo>
                    <a:pt x="6" y="40"/>
                  </a:lnTo>
                  <a:lnTo>
                    <a:pt x="3" y="47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20" y="67"/>
                  </a:lnTo>
                  <a:lnTo>
                    <a:pt x="22" y="54"/>
                  </a:lnTo>
                  <a:lnTo>
                    <a:pt x="24" y="41"/>
                  </a:lnTo>
                  <a:lnTo>
                    <a:pt x="26" y="27"/>
                  </a:lnTo>
                  <a:lnTo>
                    <a:pt x="30" y="14"/>
                  </a:lnTo>
                  <a:lnTo>
                    <a:pt x="29" y="8"/>
                  </a:lnTo>
                  <a:lnTo>
                    <a:pt x="2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6" name="Freeform 157"/>
            <p:cNvSpPr>
              <a:spLocks/>
            </p:cNvSpPr>
            <p:nvPr/>
          </p:nvSpPr>
          <p:spPr bwMode="auto">
            <a:xfrm>
              <a:off x="770" y="1620"/>
              <a:ext cx="54" cy="94"/>
            </a:xfrm>
            <a:custGeom>
              <a:avLst/>
              <a:gdLst/>
              <a:ahLst/>
              <a:cxnLst>
                <a:cxn ang="0">
                  <a:pos x="30" y="41"/>
                </a:cxn>
                <a:cxn ang="0">
                  <a:pos x="29" y="45"/>
                </a:cxn>
                <a:cxn ang="0">
                  <a:pos x="27" y="64"/>
                </a:cxn>
                <a:cxn ang="0">
                  <a:pos x="25" y="94"/>
                </a:cxn>
                <a:cxn ang="0">
                  <a:pos x="30" y="92"/>
                </a:cxn>
                <a:cxn ang="0">
                  <a:pos x="35" y="90"/>
                </a:cxn>
                <a:cxn ang="0">
                  <a:pos x="38" y="88"/>
                </a:cxn>
                <a:cxn ang="0">
                  <a:pos x="41" y="86"/>
                </a:cxn>
                <a:cxn ang="0">
                  <a:pos x="44" y="84"/>
                </a:cxn>
                <a:cxn ang="0">
                  <a:pos x="47" y="82"/>
                </a:cxn>
                <a:cxn ang="0">
                  <a:pos x="49" y="79"/>
                </a:cxn>
                <a:cxn ang="0">
                  <a:pos x="51" y="76"/>
                </a:cxn>
                <a:cxn ang="0">
                  <a:pos x="53" y="73"/>
                </a:cxn>
                <a:cxn ang="0">
                  <a:pos x="54" y="69"/>
                </a:cxn>
                <a:cxn ang="0">
                  <a:pos x="54" y="65"/>
                </a:cxn>
                <a:cxn ang="0">
                  <a:pos x="53" y="60"/>
                </a:cxn>
                <a:cxn ang="0">
                  <a:pos x="52" y="55"/>
                </a:cxn>
                <a:cxn ang="0">
                  <a:pos x="50" y="52"/>
                </a:cxn>
                <a:cxn ang="0">
                  <a:pos x="49" y="50"/>
                </a:cxn>
                <a:cxn ang="0">
                  <a:pos x="46" y="45"/>
                </a:cxn>
                <a:cxn ang="0">
                  <a:pos x="41" y="35"/>
                </a:cxn>
                <a:cxn ang="0">
                  <a:pos x="38" y="25"/>
                </a:cxn>
                <a:cxn ang="0">
                  <a:pos x="37" y="17"/>
                </a:cxn>
                <a:cxn ang="0">
                  <a:pos x="36" y="11"/>
                </a:cxn>
                <a:cxn ang="0">
                  <a:pos x="36" y="6"/>
                </a:cxn>
                <a:cxn ang="0">
                  <a:pos x="37" y="3"/>
                </a:cxn>
                <a:cxn ang="0">
                  <a:pos x="38" y="0"/>
                </a:cxn>
                <a:cxn ang="0">
                  <a:pos x="34" y="4"/>
                </a:cxn>
                <a:cxn ang="0">
                  <a:pos x="26" y="14"/>
                </a:cxn>
                <a:cxn ang="0">
                  <a:pos x="20" y="21"/>
                </a:cxn>
                <a:cxn ang="0">
                  <a:pos x="15" y="28"/>
                </a:cxn>
                <a:cxn ang="0">
                  <a:pos x="10" y="37"/>
                </a:cxn>
                <a:cxn ang="0">
                  <a:pos x="5" y="45"/>
                </a:cxn>
                <a:cxn ang="0">
                  <a:pos x="2" y="53"/>
                </a:cxn>
                <a:cxn ang="0">
                  <a:pos x="0" y="60"/>
                </a:cxn>
                <a:cxn ang="0">
                  <a:pos x="0" y="67"/>
                </a:cxn>
                <a:cxn ang="0">
                  <a:pos x="0" y="74"/>
                </a:cxn>
                <a:cxn ang="0">
                  <a:pos x="1" y="77"/>
                </a:cxn>
                <a:cxn ang="0">
                  <a:pos x="3" y="80"/>
                </a:cxn>
                <a:cxn ang="0">
                  <a:pos x="5" y="83"/>
                </a:cxn>
                <a:cxn ang="0">
                  <a:pos x="7" y="86"/>
                </a:cxn>
                <a:cxn ang="0">
                  <a:pos x="11" y="88"/>
                </a:cxn>
                <a:cxn ang="0">
                  <a:pos x="14" y="90"/>
                </a:cxn>
                <a:cxn ang="0">
                  <a:pos x="18" y="92"/>
                </a:cxn>
                <a:cxn ang="0">
                  <a:pos x="23" y="94"/>
                </a:cxn>
                <a:cxn ang="0">
                  <a:pos x="24" y="94"/>
                </a:cxn>
                <a:cxn ang="0">
                  <a:pos x="27" y="64"/>
                </a:cxn>
                <a:cxn ang="0">
                  <a:pos x="29" y="45"/>
                </a:cxn>
                <a:cxn ang="0">
                  <a:pos x="30" y="41"/>
                </a:cxn>
              </a:cxnLst>
              <a:rect l="0" t="0" r="r" b="b"/>
              <a:pathLst>
                <a:path w="54" h="94">
                  <a:moveTo>
                    <a:pt x="30" y="41"/>
                  </a:moveTo>
                  <a:lnTo>
                    <a:pt x="29" y="45"/>
                  </a:lnTo>
                  <a:lnTo>
                    <a:pt x="27" y="64"/>
                  </a:lnTo>
                  <a:lnTo>
                    <a:pt x="25" y="94"/>
                  </a:lnTo>
                  <a:lnTo>
                    <a:pt x="30" y="92"/>
                  </a:lnTo>
                  <a:lnTo>
                    <a:pt x="35" y="90"/>
                  </a:lnTo>
                  <a:lnTo>
                    <a:pt x="38" y="88"/>
                  </a:lnTo>
                  <a:lnTo>
                    <a:pt x="41" y="86"/>
                  </a:lnTo>
                  <a:lnTo>
                    <a:pt x="44" y="84"/>
                  </a:lnTo>
                  <a:lnTo>
                    <a:pt x="47" y="82"/>
                  </a:lnTo>
                  <a:lnTo>
                    <a:pt x="49" y="79"/>
                  </a:lnTo>
                  <a:lnTo>
                    <a:pt x="51" y="76"/>
                  </a:lnTo>
                  <a:lnTo>
                    <a:pt x="53" y="73"/>
                  </a:lnTo>
                  <a:lnTo>
                    <a:pt x="54" y="69"/>
                  </a:lnTo>
                  <a:lnTo>
                    <a:pt x="54" y="65"/>
                  </a:lnTo>
                  <a:lnTo>
                    <a:pt x="53" y="60"/>
                  </a:lnTo>
                  <a:lnTo>
                    <a:pt x="52" y="55"/>
                  </a:lnTo>
                  <a:lnTo>
                    <a:pt x="50" y="52"/>
                  </a:lnTo>
                  <a:lnTo>
                    <a:pt x="49" y="50"/>
                  </a:lnTo>
                  <a:lnTo>
                    <a:pt x="46" y="45"/>
                  </a:lnTo>
                  <a:lnTo>
                    <a:pt x="41" y="35"/>
                  </a:lnTo>
                  <a:lnTo>
                    <a:pt x="38" y="25"/>
                  </a:lnTo>
                  <a:lnTo>
                    <a:pt x="37" y="17"/>
                  </a:lnTo>
                  <a:lnTo>
                    <a:pt x="36" y="11"/>
                  </a:lnTo>
                  <a:lnTo>
                    <a:pt x="36" y="6"/>
                  </a:lnTo>
                  <a:lnTo>
                    <a:pt x="37" y="3"/>
                  </a:lnTo>
                  <a:lnTo>
                    <a:pt x="38" y="0"/>
                  </a:lnTo>
                  <a:lnTo>
                    <a:pt x="34" y="4"/>
                  </a:lnTo>
                  <a:lnTo>
                    <a:pt x="26" y="14"/>
                  </a:lnTo>
                  <a:lnTo>
                    <a:pt x="20" y="21"/>
                  </a:lnTo>
                  <a:lnTo>
                    <a:pt x="15" y="28"/>
                  </a:lnTo>
                  <a:lnTo>
                    <a:pt x="10" y="37"/>
                  </a:lnTo>
                  <a:lnTo>
                    <a:pt x="5" y="45"/>
                  </a:lnTo>
                  <a:lnTo>
                    <a:pt x="2" y="53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1" y="77"/>
                  </a:lnTo>
                  <a:lnTo>
                    <a:pt x="3" y="80"/>
                  </a:lnTo>
                  <a:lnTo>
                    <a:pt x="5" y="83"/>
                  </a:lnTo>
                  <a:lnTo>
                    <a:pt x="7" y="86"/>
                  </a:lnTo>
                  <a:lnTo>
                    <a:pt x="11" y="88"/>
                  </a:lnTo>
                  <a:lnTo>
                    <a:pt x="14" y="90"/>
                  </a:lnTo>
                  <a:lnTo>
                    <a:pt x="18" y="92"/>
                  </a:lnTo>
                  <a:lnTo>
                    <a:pt x="23" y="94"/>
                  </a:lnTo>
                  <a:lnTo>
                    <a:pt x="24" y="94"/>
                  </a:lnTo>
                  <a:lnTo>
                    <a:pt x="27" y="64"/>
                  </a:lnTo>
                  <a:lnTo>
                    <a:pt x="29" y="45"/>
                  </a:lnTo>
                  <a:lnTo>
                    <a:pt x="30" y="4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7" name="Freeform 158"/>
            <p:cNvSpPr>
              <a:spLocks/>
            </p:cNvSpPr>
            <p:nvPr/>
          </p:nvSpPr>
          <p:spPr bwMode="auto">
            <a:xfrm>
              <a:off x="1107" y="1605"/>
              <a:ext cx="21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" y="22"/>
                </a:cxn>
                <a:cxn ang="0">
                  <a:pos x="8" y="21"/>
                </a:cxn>
                <a:cxn ang="0">
                  <a:pos x="13" y="19"/>
                </a:cxn>
                <a:cxn ang="0">
                  <a:pos x="17" y="15"/>
                </a:cxn>
                <a:cxn ang="0">
                  <a:pos x="19" y="14"/>
                </a:cxn>
                <a:cxn ang="0">
                  <a:pos x="20" y="11"/>
                </a:cxn>
                <a:cxn ang="0">
                  <a:pos x="21" y="9"/>
                </a:cxn>
                <a:cxn ang="0">
                  <a:pos x="21" y="6"/>
                </a:cxn>
                <a:cxn ang="0">
                  <a:pos x="21" y="3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10" y="1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2" y="11"/>
                </a:cxn>
                <a:cxn ang="0">
                  <a:pos x="1" y="15"/>
                </a:cxn>
                <a:cxn ang="0">
                  <a:pos x="0" y="19"/>
                </a:cxn>
                <a:cxn ang="0">
                  <a:pos x="0" y="23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lnTo>
                    <a:pt x="4" y="22"/>
                  </a:lnTo>
                  <a:lnTo>
                    <a:pt x="8" y="21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4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8" name="Freeform 159"/>
            <p:cNvSpPr>
              <a:spLocks/>
            </p:cNvSpPr>
            <p:nvPr/>
          </p:nvSpPr>
          <p:spPr bwMode="auto">
            <a:xfrm>
              <a:off x="746" y="1566"/>
              <a:ext cx="34" cy="99"/>
            </a:xfrm>
            <a:custGeom>
              <a:avLst/>
              <a:gdLst/>
              <a:ahLst/>
              <a:cxnLst>
                <a:cxn ang="0">
                  <a:pos x="33" y="36"/>
                </a:cxn>
                <a:cxn ang="0">
                  <a:pos x="34" y="28"/>
                </a:cxn>
                <a:cxn ang="0">
                  <a:pos x="34" y="20"/>
                </a:cxn>
                <a:cxn ang="0">
                  <a:pos x="34" y="12"/>
                </a:cxn>
                <a:cxn ang="0">
                  <a:pos x="33" y="4"/>
                </a:cxn>
                <a:cxn ang="0">
                  <a:pos x="28" y="1"/>
                </a:cxn>
                <a:cxn ang="0">
                  <a:pos x="27" y="0"/>
                </a:cxn>
                <a:cxn ang="0">
                  <a:pos x="28" y="9"/>
                </a:cxn>
                <a:cxn ang="0">
                  <a:pos x="28" y="18"/>
                </a:cxn>
                <a:cxn ang="0">
                  <a:pos x="28" y="27"/>
                </a:cxn>
                <a:cxn ang="0">
                  <a:pos x="27" y="36"/>
                </a:cxn>
                <a:cxn ang="0">
                  <a:pos x="26" y="43"/>
                </a:cxn>
                <a:cxn ang="0">
                  <a:pos x="24" y="51"/>
                </a:cxn>
                <a:cxn ang="0">
                  <a:pos x="22" y="58"/>
                </a:cxn>
                <a:cxn ang="0">
                  <a:pos x="20" y="65"/>
                </a:cxn>
                <a:cxn ang="0">
                  <a:pos x="17" y="73"/>
                </a:cxn>
                <a:cxn ang="0">
                  <a:pos x="13" y="80"/>
                </a:cxn>
                <a:cxn ang="0">
                  <a:pos x="9" y="86"/>
                </a:cxn>
                <a:cxn ang="0">
                  <a:pos x="4" y="93"/>
                </a:cxn>
                <a:cxn ang="0">
                  <a:pos x="2" y="96"/>
                </a:cxn>
                <a:cxn ang="0">
                  <a:pos x="0" y="99"/>
                </a:cxn>
                <a:cxn ang="0">
                  <a:pos x="8" y="99"/>
                </a:cxn>
                <a:cxn ang="0">
                  <a:pos x="13" y="91"/>
                </a:cxn>
                <a:cxn ang="0">
                  <a:pos x="17" y="85"/>
                </a:cxn>
                <a:cxn ang="0">
                  <a:pos x="21" y="78"/>
                </a:cxn>
                <a:cxn ang="0">
                  <a:pos x="24" y="71"/>
                </a:cxn>
                <a:cxn ang="0">
                  <a:pos x="27" y="65"/>
                </a:cxn>
                <a:cxn ang="0">
                  <a:pos x="29" y="57"/>
                </a:cxn>
                <a:cxn ang="0">
                  <a:pos x="31" y="50"/>
                </a:cxn>
                <a:cxn ang="0">
                  <a:pos x="32" y="43"/>
                </a:cxn>
                <a:cxn ang="0">
                  <a:pos x="33" y="36"/>
                </a:cxn>
              </a:cxnLst>
              <a:rect l="0" t="0" r="r" b="b"/>
              <a:pathLst>
                <a:path w="34" h="99">
                  <a:moveTo>
                    <a:pt x="33" y="36"/>
                  </a:moveTo>
                  <a:lnTo>
                    <a:pt x="34" y="28"/>
                  </a:lnTo>
                  <a:lnTo>
                    <a:pt x="34" y="20"/>
                  </a:lnTo>
                  <a:lnTo>
                    <a:pt x="34" y="12"/>
                  </a:lnTo>
                  <a:lnTo>
                    <a:pt x="33" y="4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8" y="9"/>
                  </a:lnTo>
                  <a:lnTo>
                    <a:pt x="28" y="18"/>
                  </a:lnTo>
                  <a:lnTo>
                    <a:pt x="28" y="27"/>
                  </a:lnTo>
                  <a:lnTo>
                    <a:pt x="27" y="36"/>
                  </a:lnTo>
                  <a:lnTo>
                    <a:pt x="26" y="43"/>
                  </a:lnTo>
                  <a:lnTo>
                    <a:pt x="24" y="51"/>
                  </a:lnTo>
                  <a:lnTo>
                    <a:pt x="22" y="58"/>
                  </a:lnTo>
                  <a:lnTo>
                    <a:pt x="20" y="65"/>
                  </a:lnTo>
                  <a:lnTo>
                    <a:pt x="17" y="73"/>
                  </a:lnTo>
                  <a:lnTo>
                    <a:pt x="13" y="80"/>
                  </a:lnTo>
                  <a:lnTo>
                    <a:pt x="9" y="86"/>
                  </a:lnTo>
                  <a:lnTo>
                    <a:pt x="4" y="93"/>
                  </a:lnTo>
                  <a:lnTo>
                    <a:pt x="2" y="96"/>
                  </a:lnTo>
                  <a:lnTo>
                    <a:pt x="0" y="99"/>
                  </a:lnTo>
                  <a:lnTo>
                    <a:pt x="8" y="99"/>
                  </a:lnTo>
                  <a:lnTo>
                    <a:pt x="13" y="91"/>
                  </a:lnTo>
                  <a:lnTo>
                    <a:pt x="17" y="85"/>
                  </a:lnTo>
                  <a:lnTo>
                    <a:pt x="21" y="78"/>
                  </a:lnTo>
                  <a:lnTo>
                    <a:pt x="24" y="71"/>
                  </a:lnTo>
                  <a:lnTo>
                    <a:pt x="27" y="65"/>
                  </a:lnTo>
                  <a:lnTo>
                    <a:pt x="29" y="57"/>
                  </a:lnTo>
                  <a:lnTo>
                    <a:pt x="31" y="50"/>
                  </a:lnTo>
                  <a:lnTo>
                    <a:pt x="32" y="43"/>
                  </a:lnTo>
                  <a:lnTo>
                    <a:pt x="33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9" name="Freeform 160"/>
            <p:cNvSpPr>
              <a:spLocks/>
            </p:cNvSpPr>
            <p:nvPr/>
          </p:nvSpPr>
          <p:spPr bwMode="auto">
            <a:xfrm>
              <a:off x="628" y="1602"/>
              <a:ext cx="107" cy="116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0"/>
                </a:cxn>
                <a:cxn ang="0">
                  <a:pos x="28" y="6"/>
                </a:cxn>
                <a:cxn ang="0">
                  <a:pos x="31" y="13"/>
                </a:cxn>
                <a:cxn ang="0">
                  <a:pos x="35" y="19"/>
                </a:cxn>
                <a:cxn ang="0">
                  <a:pos x="39" y="26"/>
                </a:cxn>
                <a:cxn ang="0">
                  <a:pos x="31" y="18"/>
                </a:cxn>
                <a:cxn ang="0">
                  <a:pos x="22" y="11"/>
                </a:cxn>
                <a:cxn ang="0">
                  <a:pos x="14" y="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7" y="11"/>
                </a:cxn>
                <a:cxn ang="0">
                  <a:pos x="25" y="18"/>
                </a:cxn>
                <a:cxn ang="0">
                  <a:pos x="33" y="26"/>
                </a:cxn>
                <a:cxn ang="0">
                  <a:pos x="42" y="34"/>
                </a:cxn>
                <a:cxn ang="0">
                  <a:pos x="50" y="43"/>
                </a:cxn>
                <a:cxn ang="0">
                  <a:pos x="58" y="53"/>
                </a:cxn>
                <a:cxn ang="0">
                  <a:pos x="67" y="63"/>
                </a:cxn>
                <a:cxn ang="0">
                  <a:pos x="69" y="63"/>
                </a:cxn>
                <a:cxn ang="0">
                  <a:pos x="67" y="63"/>
                </a:cxn>
                <a:cxn ang="0">
                  <a:pos x="75" y="75"/>
                </a:cxn>
                <a:cxn ang="0">
                  <a:pos x="84" y="88"/>
                </a:cxn>
                <a:cxn ang="0">
                  <a:pos x="92" y="102"/>
                </a:cxn>
                <a:cxn ang="0">
                  <a:pos x="100" y="116"/>
                </a:cxn>
                <a:cxn ang="0">
                  <a:pos x="107" y="116"/>
                </a:cxn>
                <a:cxn ang="0">
                  <a:pos x="99" y="102"/>
                </a:cxn>
                <a:cxn ang="0">
                  <a:pos x="91" y="88"/>
                </a:cxn>
                <a:cxn ang="0">
                  <a:pos x="82" y="75"/>
                </a:cxn>
                <a:cxn ang="0">
                  <a:pos x="73" y="63"/>
                </a:cxn>
                <a:cxn ang="0">
                  <a:pos x="67" y="55"/>
                </a:cxn>
                <a:cxn ang="0">
                  <a:pos x="60" y="47"/>
                </a:cxn>
                <a:cxn ang="0">
                  <a:pos x="47" y="33"/>
                </a:cxn>
                <a:cxn ang="0">
                  <a:pos x="44" y="29"/>
                </a:cxn>
                <a:cxn ang="0">
                  <a:pos x="41" y="25"/>
                </a:cxn>
                <a:cxn ang="0">
                  <a:pos x="35" y="17"/>
                </a:cxn>
                <a:cxn ang="0">
                  <a:pos x="31" y="8"/>
                </a:cxn>
                <a:cxn ang="0">
                  <a:pos x="27" y="0"/>
                </a:cxn>
              </a:cxnLst>
              <a:rect l="0" t="0" r="r" b="b"/>
              <a:pathLst>
                <a:path w="107" h="116">
                  <a:moveTo>
                    <a:pt x="27" y="0"/>
                  </a:moveTo>
                  <a:lnTo>
                    <a:pt x="25" y="0"/>
                  </a:lnTo>
                  <a:lnTo>
                    <a:pt x="28" y="6"/>
                  </a:lnTo>
                  <a:lnTo>
                    <a:pt x="31" y="13"/>
                  </a:lnTo>
                  <a:lnTo>
                    <a:pt x="35" y="19"/>
                  </a:lnTo>
                  <a:lnTo>
                    <a:pt x="39" y="26"/>
                  </a:lnTo>
                  <a:lnTo>
                    <a:pt x="31" y="18"/>
                  </a:lnTo>
                  <a:lnTo>
                    <a:pt x="22" y="11"/>
                  </a:lnTo>
                  <a:lnTo>
                    <a:pt x="14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17" y="11"/>
                  </a:lnTo>
                  <a:lnTo>
                    <a:pt x="25" y="18"/>
                  </a:lnTo>
                  <a:lnTo>
                    <a:pt x="33" y="26"/>
                  </a:lnTo>
                  <a:lnTo>
                    <a:pt x="42" y="34"/>
                  </a:lnTo>
                  <a:lnTo>
                    <a:pt x="50" y="43"/>
                  </a:lnTo>
                  <a:lnTo>
                    <a:pt x="58" y="53"/>
                  </a:lnTo>
                  <a:lnTo>
                    <a:pt x="67" y="63"/>
                  </a:lnTo>
                  <a:lnTo>
                    <a:pt x="69" y="63"/>
                  </a:lnTo>
                  <a:lnTo>
                    <a:pt x="67" y="63"/>
                  </a:lnTo>
                  <a:lnTo>
                    <a:pt x="75" y="75"/>
                  </a:lnTo>
                  <a:lnTo>
                    <a:pt x="84" y="88"/>
                  </a:lnTo>
                  <a:lnTo>
                    <a:pt x="92" y="102"/>
                  </a:lnTo>
                  <a:lnTo>
                    <a:pt x="100" y="116"/>
                  </a:lnTo>
                  <a:lnTo>
                    <a:pt x="107" y="116"/>
                  </a:lnTo>
                  <a:lnTo>
                    <a:pt x="99" y="102"/>
                  </a:lnTo>
                  <a:lnTo>
                    <a:pt x="91" y="88"/>
                  </a:lnTo>
                  <a:lnTo>
                    <a:pt x="82" y="75"/>
                  </a:lnTo>
                  <a:lnTo>
                    <a:pt x="73" y="63"/>
                  </a:lnTo>
                  <a:lnTo>
                    <a:pt x="67" y="55"/>
                  </a:lnTo>
                  <a:lnTo>
                    <a:pt x="60" y="47"/>
                  </a:lnTo>
                  <a:lnTo>
                    <a:pt x="47" y="33"/>
                  </a:lnTo>
                  <a:lnTo>
                    <a:pt x="44" y="29"/>
                  </a:lnTo>
                  <a:lnTo>
                    <a:pt x="41" y="25"/>
                  </a:lnTo>
                  <a:lnTo>
                    <a:pt x="35" y="17"/>
                  </a:lnTo>
                  <a:lnTo>
                    <a:pt x="31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0" name="Freeform 161"/>
            <p:cNvSpPr>
              <a:spLocks/>
            </p:cNvSpPr>
            <p:nvPr/>
          </p:nvSpPr>
          <p:spPr bwMode="auto">
            <a:xfrm>
              <a:off x="851" y="1517"/>
              <a:ext cx="40" cy="86"/>
            </a:xfrm>
            <a:custGeom>
              <a:avLst/>
              <a:gdLst/>
              <a:ahLst/>
              <a:cxnLst>
                <a:cxn ang="0">
                  <a:pos x="26" y="85"/>
                </a:cxn>
                <a:cxn ang="0">
                  <a:pos x="34" y="85"/>
                </a:cxn>
                <a:cxn ang="0">
                  <a:pos x="35" y="69"/>
                </a:cxn>
                <a:cxn ang="0">
                  <a:pos x="36" y="55"/>
                </a:cxn>
                <a:cxn ang="0">
                  <a:pos x="38" y="42"/>
                </a:cxn>
                <a:cxn ang="0">
                  <a:pos x="40" y="29"/>
                </a:cxn>
                <a:cxn ang="0">
                  <a:pos x="35" y="24"/>
                </a:cxn>
                <a:cxn ang="0">
                  <a:pos x="30" y="19"/>
                </a:cxn>
                <a:cxn ang="0">
                  <a:pos x="20" y="11"/>
                </a:cxn>
                <a:cxn ang="0">
                  <a:pos x="10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5" y="5"/>
                </a:cxn>
                <a:cxn ang="0">
                  <a:pos x="6" y="9"/>
                </a:cxn>
                <a:cxn ang="0">
                  <a:pos x="7" y="15"/>
                </a:cxn>
                <a:cxn ang="0">
                  <a:pos x="7" y="21"/>
                </a:cxn>
                <a:cxn ang="0">
                  <a:pos x="6" y="29"/>
                </a:cxn>
                <a:cxn ang="0">
                  <a:pos x="4" y="38"/>
                </a:cxn>
                <a:cxn ang="0">
                  <a:pos x="1" y="49"/>
                </a:cxn>
                <a:cxn ang="0">
                  <a:pos x="0" y="53"/>
                </a:cxn>
                <a:cxn ang="0">
                  <a:pos x="0" y="57"/>
                </a:cxn>
                <a:cxn ang="0">
                  <a:pos x="0" y="64"/>
                </a:cxn>
                <a:cxn ang="0">
                  <a:pos x="0" y="67"/>
                </a:cxn>
                <a:cxn ang="0">
                  <a:pos x="1" y="70"/>
                </a:cxn>
                <a:cxn ang="0">
                  <a:pos x="3" y="72"/>
                </a:cxn>
                <a:cxn ang="0">
                  <a:pos x="4" y="74"/>
                </a:cxn>
                <a:cxn ang="0">
                  <a:pos x="6" y="76"/>
                </a:cxn>
                <a:cxn ang="0">
                  <a:pos x="8" y="78"/>
                </a:cxn>
                <a:cxn ang="0">
                  <a:pos x="14" y="81"/>
                </a:cxn>
                <a:cxn ang="0">
                  <a:pos x="19" y="83"/>
                </a:cxn>
                <a:cxn ang="0">
                  <a:pos x="23" y="85"/>
                </a:cxn>
                <a:cxn ang="0">
                  <a:pos x="29" y="86"/>
                </a:cxn>
                <a:cxn ang="0">
                  <a:pos x="34" y="86"/>
                </a:cxn>
                <a:cxn ang="0">
                  <a:pos x="34" y="85"/>
                </a:cxn>
                <a:cxn ang="0">
                  <a:pos x="26" y="85"/>
                </a:cxn>
              </a:cxnLst>
              <a:rect l="0" t="0" r="r" b="b"/>
              <a:pathLst>
                <a:path w="40" h="86">
                  <a:moveTo>
                    <a:pt x="26" y="85"/>
                  </a:moveTo>
                  <a:lnTo>
                    <a:pt x="34" y="85"/>
                  </a:lnTo>
                  <a:lnTo>
                    <a:pt x="35" y="69"/>
                  </a:lnTo>
                  <a:lnTo>
                    <a:pt x="36" y="55"/>
                  </a:lnTo>
                  <a:lnTo>
                    <a:pt x="38" y="42"/>
                  </a:lnTo>
                  <a:lnTo>
                    <a:pt x="40" y="29"/>
                  </a:lnTo>
                  <a:lnTo>
                    <a:pt x="35" y="24"/>
                  </a:lnTo>
                  <a:lnTo>
                    <a:pt x="30" y="19"/>
                  </a:lnTo>
                  <a:lnTo>
                    <a:pt x="20" y="11"/>
                  </a:lnTo>
                  <a:lnTo>
                    <a:pt x="10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6" y="9"/>
                  </a:lnTo>
                  <a:lnTo>
                    <a:pt x="7" y="15"/>
                  </a:lnTo>
                  <a:lnTo>
                    <a:pt x="7" y="21"/>
                  </a:lnTo>
                  <a:lnTo>
                    <a:pt x="6" y="29"/>
                  </a:lnTo>
                  <a:lnTo>
                    <a:pt x="4" y="38"/>
                  </a:lnTo>
                  <a:lnTo>
                    <a:pt x="1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6"/>
                  </a:lnTo>
                  <a:lnTo>
                    <a:pt x="8" y="78"/>
                  </a:lnTo>
                  <a:lnTo>
                    <a:pt x="14" y="81"/>
                  </a:lnTo>
                  <a:lnTo>
                    <a:pt x="19" y="83"/>
                  </a:lnTo>
                  <a:lnTo>
                    <a:pt x="23" y="85"/>
                  </a:lnTo>
                  <a:lnTo>
                    <a:pt x="29" y="86"/>
                  </a:lnTo>
                  <a:lnTo>
                    <a:pt x="34" y="86"/>
                  </a:lnTo>
                  <a:lnTo>
                    <a:pt x="34" y="85"/>
                  </a:lnTo>
                  <a:lnTo>
                    <a:pt x="26" y="8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1" name="Freeform 162"/>
            <p:cNvSpPr>
              <a:spLocks/>
            </p:cNvSpPr>
            <p:nvPr/>
          </p:nvSpPr>
          <p:spPr bwMode="auto">
            <a:xfrm>
              <a:off x="872" y="1602"/>
              <a:ext cx="40" cy="79"/>
            </a:xfrm>
            <a:custGeom>
              <a:avLst/>
              <a:gdLst/>
              <a:ahLst/>
              <a:cxnLst>
                <a:cxn ang="0">
                  <a:pos x="10" y="63"/>
                </a:cxn>
                <a:cxn ang="0">
                  <a:pos x="15" y="48"/>
                </a:cxn>
                <a:cxn ang="0">
                  <a:pos x="22" y="34"/>
                </a:cxn>
                <a:cxn ang="0">
                  <a:pos x="30" y="19"/>
                </a:cxn>
                <a:cxn ang="0">
                  <a:pos x="35" y="12"/>
                </a:cxn>
                <a:cxn ang="0">
                  <a:pos x="40" y="6"/>
                </a:cxn>
                <a:cxn ang="0">
                  <a:pos x="35" y="5"/>
                </a:cxn>
                <a:cxn ang="0">
                  <a:pos x="33" y="5"/>
                </a:cxn>
                <a:cxn ang="0">
                  <a:pos x="32" y="5"/>
                </a:cxn>
                <a:cxn ang="0">
                  <a:pos x="37" y="2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26" y="11"/>
                </a:cxn>
                <a:cxn ang="0">
                  <a:pos x="18" y="22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3" y="1"/>
                </a:cxn>
                <a:cxn ang="0">
                  <a:pos x="12" y="17"/>
                </a:cxn>
                <a:cxn ang="0">
                  <a:pos x="12" y="33"/>
                </a:cxn>
                <a:cxn ang="0">
                  <a:pos x="8" y="40"/>
                </a:cxn>
                <a:cxn ang="0">
                  <a:pos x="5" y="47"/>
                </a:cxn>
                <a:cxn ang="0">
                  <a:pos x="2" y="55"/>
                </a:cxn>
                <a:cxn ang="0">
                  <a:pos x="0" y="63"/>
                </a:cxn>
                <a:cxn ang="0">
                  <a:pos x="2" y="71"/>
                </a:cxn>
                <a:cxn ang="0">
                  <a:pos x="4" y="75"/>
                </a:cxn>
                <a:cxn ang="0">
                  <a:pos x="6" y="79"/>
                </a:cxn>
                <a:cxn ang="0">
                  <a:pos x="10" y="63"/>
                </a:cxn>
              </a:cxnLst>
              <a:rect l="0" t="0" r="r" b="b"/>
              <a:pathLst>
                <a:path w="40" h="79">
                  <a:moveTo>
                    <a:pt x="10" y="63"/>
                  </a:moveTo>
                  <a:lnTo>
                    <a:pt x="15" y="48"/>
                  </a:lnTo>
                  <a:lnTo>
                    <a:pt x="22" y="34"/>
                  </a:lnTo>
                  <a:lnTo>
                    <a:pt x="30" y="19"/>
                  </a:lnTo>
                  <a:lnTo>
                    <a:pt x="35" y="12"/>
                  </a:lnTo>
                  <a:lnTo>
                    <a:pt x="40" y="6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7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26" y="11"/>
                  </a:lnTo>
                  <a:lnTo>
                    <a:pt x="18" y="2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3" y="1"/>
                  </a:lnTo>
                  <a:lnTo>
                    <a:pt x="12" y="17"/>
                  </a:lnTo>
                  <a:lnTo>
                    <a:pt x="12" y="33"/>
                  </a:lnTo>
                  <a:lnTo>
                    <a:pt x="8" y="40"/>
                  </a:lnTo>
                  <a:lnTo>
                    <a:pt x="5" y="47"/>
                  </a:lnTo>
                  <a:lnTo>
                    <a:pt x="2" y="55"/>
                  </a:lnTo>
                  <a:lnTo>
                    <a:pt x="0" y="63"/>
                  </a:lnTo>
                  <a:lnTo>
                    <a:pt x="2" y="71"/>
                  </a:lnTo>
                  <a:lnTo>
                    <a:pt x="4" y="75"/>
                  </a:lnTo>
                  <a:lnTo>
                    <a:pt x="6" y="79"/>
                  </a:lnTo>
                  <a:lnTo>
                    <a:pt x="10" y="6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2" name="Freeform 163"/>
            <p:cNvSpPr>
              <a:spLocks/>
            </p:cNvSpPr>
            <p:nvPr/>
          </p:nvSpPr>
          <p:spPr bwMode="auto">
            <a:xfrm>
              <a:off x="890" y="1550"/>
              <a:ext cx="16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" y="52"/>
                </a:cxn>
                <a:cxn ang="0">
                  <a:pos x="5" y="49"/>
                </a:cxn>
                <a:cxn ang="0">
                  <a:pos x="8" y="46"/>
                </a:cxn>
                <a:cxn ang="0">
                  <a:pos x="11" y="43"/>
                </a:cxn>
                <a:cxn ang="0">
                  <a:pos x="13" y="40"/>
                </a:cxn>
                <a:cxn ang="0">
                  <a:pos x="15" y="36"/>
                </a:cxn>
                <a:cxn ang="0">
                  <a:pos x="16" y="33"/>
                </a:cxn>
                <a:cxn ang="0">
                  <a:pos x="16" y="30"/>
                </a:cxn>
                <a:cxn ang="0">
                  <a:pos x="16" y="26"/>
                </a:cxn>
                <a:cxn ang="0">
                  <a:pos x="16" y="23"/>
                </a:cxn>
                <a:cxn ang="0">
                  <a:pos x="15" y="20"/>
                </a:cxn>
                <a:cxn ang="0">
                  <a:pos x="14" y="16"/>
                </a:cxn>
                <a:cxn ang="0">
                  <a:pos x="12" y="13"/>
                </a:cxn>
                <a:cxn ang="0">
                  <a:pos x="8" y="6"/>
                </a:cxn>
                <a:cxn ang="0">
                  <a:pos x="4" y="0"/>
                </a:cxn>
                <a:cxn ang="0">
                  <a:pos x="1" y="24"/>
                </a:cxn>
                <a:cxn ang="0">
                  <a:pos x="0" y="52"/>
                </a:cxn>
              </a:cxnLst>
              <a:rect l="0" t="0" r="r" b="b"/>
              <a:pathLst>
                <a:path w="16" h="52">
                  <a:moveTo>
                    <a:pt x="0" y="52"/>
                  </a:moveTo>
                  <a:lnTo>
                    <a:pt x="1" y="52"/>
                  </a:lnTo>
                  <a:lnTo>
                    <a:pt x="5" y="49"/>
                  </a:lnTo>
                  <a:lnTo>
                    <a:pt x="8" y="46"/>
                  </a:lnTo>
                  <a:lnTo>
                    <a:pt x="11" y="43"/>
                  </a:lnTo>
                  <a:lnTo>
                    <a:pt x="13" y="40"/>
                  </a:lnTo>
                  <a:lnTo>
                    <a:pt x="15" y="36"/>
                  </a:lnTo>
                  <a:lnTo>
                    <a:pt x="16" y="33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5" y="20"/>
                  </a:lnTo>
                  <a:lnTo>
                    <a:pt x="14" y="16"/>
                  </a:lnTo>
                  <a:lnTo>
                    <a:pt x="12" y="13"/>
                  </a:lnTo>
                  <a:lnTo>
                    <a:pt x="8" y="6"/>
                  </a:lnTo>
                  <a:lnTo>
                    <a:pt x="4" y="0"/>
                  </a:lnTo>
                  <a:lnTo>
                    <a:pt x="1" y="2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3" name="Freeform 164"/>
            <p:cNvSpPr>
              <a:spLocks/>
            </p:cNvSpPr>
            <p:nvPr/>
          </p:nvSpPr>
          <p:spPr bwMode="auto">
            <a:xfrm>
              <a:off x="1226" y="1561"/>
              <a:ext cx="95" cy="41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5" y="28"/>
                </a:cxn>
                <a:cxn ang="0">
                  <a:pos x="10" y="32"/>
                </a:cxn>
                <a:cxn ang="0">
                  <a:pos x="5" y="38"/>
                </a:cxn>
                <a:cxn ang="0">
                  <a:pos x="7" y="41"/>
                </a:cxn>
                <a:cxn ang="0">
                  <a:pos x="60" y="41"/>
                </a:cxn>
                <a:cxn ang="0">
                  <a:pos x="68" y="37"/>
                </a:cxn>
                <a:cxn ang="0">
                  <a:pos x="75" y="35"/>
                </a:cxn>
                <a:cxn ang="0">
                  <a:pos x="81" y="34"/>
                </a:cxn>
                <a:cxn ang="0">
                  <a:pos x="86" y="34"/>
                </a:cxn>
                <a:cxn ang="0">
                  <a:pos x="90" y="34"/>
                </a:cxn>
                <a:cxn ang="0">
                  <a:pos x="93" y="35"/>
                </a:cxn>
                <a:cxn ang="0">
                  <a:pos x="95" y="36"/>
                </a:cxn>
                <a:cxn ang="0">
                  <a:pos x="91" y="33"/>
                </a:cxn>
                <a:cxn ang="0">
                  <a:pos x="82" y="25"/>
                </a:cxn>
                <a:cxn ang="0">
                  <a:pos x="76" y="21"/>
                </a:cxn>
                <a:cxn ang="0">
                  <a:pos x="69" y="16"/>
                </a:cxn>
                <a:cxn ang="0">
                  <a:pos x="62" y="12"/>
                </a:cxn>
                <a:cxn ang="0">
                  <a:pos x="54" y="7"/>
                </a:cxn>
                <a:cxn ang="0">
                  <a:pos x="45" y="4"/>
                </a:cxn>
                <a:cxn ang="0">
                  <a:pos x="37" y="1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18" y="2"/>
                </a:cxn>
                <a:cxn ang="0">
                  <a:pos x="15" y="3"/>
                </a:cxn>
                <a:cxn ang="0">
                  <a:pos x="12" y="5"/>
                </a:cxn>
                <a:cxn ang="0">
                  <a:pos x="9" y="8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4" y="15"/>
                </a:cxn>
                <a:cxn ang="0">
                  <a:pos x="2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5" y="37"/>
                </a:cxn>
                <a:cxn ang="0">
                  <a:pos x="10" y="32"/>
                </a:cxn>
                <a:cxn ang="0">
                  <a:pos x="15" y="28"/>
                </a:cxn>
                <a:cxn ang="0">
                  <a:pos x="19" y="24"/>
                </a:cxn>
                <a:cxn ang="0">
                  <a:pos x="22" y="23"/>
                </a:cxn>
                <a:cxn ang="0">
                  <a:pos x="24" y="23"/>
                </a:cxn>
              </a:cxnLst>
              <a:rect l="0" t="0" r="r" b="b"/>
              <a:pathLst>
                <a:path w="95" h="41">
                  <a:moveTo>
                    <a:pt x="24" y="23"/>
                  </a:moveTo>
                  <a:lnTo>
                    <a:pt x="22" y="23"/>
                  </a:lnTo>
                  <a:lnTo>
                    <a:pt x="19" y="24"/>
                  </a:lnTo>
                  <a:lnTo>
                    <a:pt x="15" y="28"/>
                  </a:lnTo>
                  <a:lnTo>
                    <a:pt x="10" y="32"/>
                  </a:lnTo>
                  <a:lnTo>
                    <a:pt x="5" y="38"/>
                  </a:lnTo>
                  <a:lnTo>
                    <a:pt x="7" y="41"/>
                  </a:lnTo>
                  <a:lnTo>
                    <a:pt x="60" y="41"/>
                  </a:lnTo>
                  <a:lnTo>
                    <a:pt x="68" y="37"/>
                  </a:lnTo>
                  <a:lnTo>
                    <a:pt x="75" y="35"/>
                  </a:lnTo>
                  <a:lnTo>
                    <a:pt x="81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93" y="35"/>
                  </a:lnTo>
                  <a:lnTo>
                    <a:pt x="95" y="36"/>
                  </a:lnTo>
                  <a:lnTo>
                    <a:pt x="91" y="33"/>
                  </a:lnTo>
                  <a:lnTo>
                    <a:pt x="82" y="25"/>
                  </a:lnTo>
                  <a:lnTo>
                    <a:pt x="76" y="21"/>
                  </a:lnTo>
                  <a:lnTo>
                    <a:pt x="69" y="16"/>
                  </a:lnTo>
                  <a:lnTo>
                    <a:pt x="62" y="12"/>
                  </a:lnTo>
                  <a:lnTo>
                    <a:pt x="54" y="7"/>
                  </a:lnTo>
                  <a:lnTo>
                    <a:pt x="45" y="4"/>
                  </a:lnTo>
                  <a:lnTo>
                    <a:pt x="37" y="1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8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2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10" y="32"/>
                  </a:lnTo>
                  <a:lnTo>
                    <a:pt x="15" y="28"/>
                  </a:lnTo>
                  <a:lnTo>
                    <a:pt x="19" y="24"/>
                  </a:lnTo>
                  <a:lnTo>
                    <a:pt x="22" y="23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4" name="Freeform 165"/>
            <p:cNvSpPr>
              <a:spLocks/>
            </p:cNvSpPr>
            <p:nvPr/>
          </p:nvSpPr>
          <p:spPr bwMode="auto">
            <a:xfrm>
              <a:off x="733" y="1446"/>
              <a:ext cx="35" cy="77"/>
            </a:xfrm>
            <a:custGeom>
              <a:avLst/>
              <a:gdLst/>
              <a:ahLst/>
              <a:cxnLst>
                <a:cxn ang="0">
                  <a:pos x="33" y="71"/>
                </a:cxn>
                <a:cxn ang="0">
                  <a:pos x="31" y="71"/>
                </a:cxn>
                <a:cxn ang="0">
                  <a:pos x="33" y="71"/>
                </a:cxn>
                <a:cxn ang="0">
                  <a:pos x="26" y="51"/>
                </a:cxn>
                <a:cxn ang="0">
                  <a:pos x="17" y="32"/>
                </a:cxn>
                <a:cxn ang="0">
                  <a:pos x="8" y="15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8" y="18"/>
                </a:cxn>
                <a:cxn ang="0">
                  <a:pos x="15" y="34"/>
                </a:cxn>
                <a:cxn ang="0">
                  <a:pos x="23" y="52"/>
                </a:cxn>
                <a:cxn ang="0">
                  <a:pos x="29" y="71"/>
                </a:cxn>
                <a:cxn ang="0">
                  <a:pos x="31" y="77"/>
                </a:cxn>
                <a:cxn ang="0">
                  <a:pos x="35" y="74"/>
                </a:cxn>
                <a:cxn ang="0">
                  <a:pos x="33" y="71"/>
                </a:cxn>
              </a:cxnLst>
              <a:rect l="0" t="0" r="r" b="b"/>
              <a:pathLst>
                <a:path w="35" h="77">
                  <a:moveTo>
                    <a:pt x="33" y="71"/>
                  </a:moveTo>
                  <a:lnTo>
                    <a:pt x="31" y="71"/>
                  </a:lnTo>
                  <a:lnTo>
                    <a:pt x="33" y="71"/>
                  </a:lnTo>
                  <a:lnTo>
                    <a:pt x="26" y="51"/>
                  </a:lnTo>
                  <a:lnTo>
                    <a:pt x="17" y="32"/>
                  </a:lnTo>
                  <a:lnTo>
                    <a:pt x="8" y="15"/>
                  </a:lnTo>
                  <a:lnTo>
                    <a:pt x="0" y="0"/>
                  </a:lnTo>
                  <a:lnTo>
                    <a:pt x="1" y="4"/>
                  </a:lnTo>
                  <a:lnTo>
                    <a:pt x="8" y="18"/>
                  </a:lnTo>
                  <a:lnTo>
                    <a:pt x="15" y="34"/>
                  </a:lnTo>
                  <a:lnTo>
                    <a:pt x="23" y="52"/>
                  </a:lnTo>
                  <a:lnTo>
                    <a:pt x="29" y="71"/>
                  </a:lnTo>
                  <a:lnTo>
                    <a:pt x="31" y="77"/>
                  </a:lnTo>
                  <a:lnTo>
                    <a:pt x="35" y="74"/>
                  </a:lnTo>
                  <a:lnTo>
                    <a:pt x="33" y="7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5" name="Freeform 166"/>
            <p:cNvSpPr>
              <a:spLocks/>
            </p:cNvSpPr>
            <p:nvPr/>
          </p:nvSpPr>
          <p:spPr bwMode="auto">
            <a:xfrm>
              <a:off x="1210" y="1527"/>
              <a:ext cx="1" cy="1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8"/>
                </a:cxn>
                <a:cxn ang="0">
                  <a:pos x="1" y="1"/>
                </a:cxn>
              </a:cxnLst>
              <a:rect l="0" t="0" r="r" b="b"/>
              <a:pathLst>
                <a:path w="1" h="18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6" name="Freeform 167"/>
            <p:cNvSpPr>
              <a:spLocks/>
            </p:cNvSpPr>
            <p:nvPr/>
          </p:nvSpPr>
          <p:spPr bwMode="auto">
            <a:xfrm>
              <a:off x="912" y="1557"/>
              <a:ext cx="81" cy="54"/>
            </a:xfrm>
            <a:custGeom>
              <a:avLst/>
              <a:gdLst/>
              <a:ahLst/>
              <a:cxnLst>
                <a:cxn ang="0">
                  <a:pos x="5" y="45"/>
                </a:cxn>
                <a:cxn ang="0">
                  <a:pos x="0" y="51"/>
                </a:cxn>
                <a:cxn ang="0">
                  <a:pos x="6" y="52"/>
                </a:cxn>
                <a:cxn ang="0">
                  <a:pos x="12" y="53"/>
                </a:cxn>
                <a:cxn ang="0">
                  <a:pos x="20" y="53"/>
                </a:cxn>
                <a:cxn ang="0">
                  <a:pos x="28" y="54"/>
                </a:cxn>
                <a:cxn ang="0">
                  <a:pos x="36" y="53"/>
                </a:cxn>
                <a:cxn ang="0">
                  <a:pos x="44" y="52"/>
                </a:cxn>
                <a:cxn ang="0">
                  <a:pos x="48" y="51"/>
                </a:cxn>
                <a:cxn ang="0">
                  <a:pos x="52" y="49"/>
                </a:cxn>
                <a:cxn ang="0">
                  <a:pos x="56" y="47"/>
                </a:cxn>
                <a:cxn ang="0">
                  <a:pos x="60" y="45"/>
                </a:cxn>
                <a:cxn ang="0">
                  <a:pos x="44" y="45"/>
                </a:cxn>
                <a:cxn ang="0">
                  <a:pos x="60" y="45"/>
                </a:cxn>
                <a:cxn ang="0">
                  <a:pos x="61" y="44"/>
                </a:cxn>
                <a:cxn ang="0">
                  <a:pos x="63" y="42"/>
                </a:cxn>
                <a:cxn ang="0">
                  <a:pos x="65" y="40"/>
                </a:cxn>
                <a:cxn ang="0">
                  <a:pos x="68" y="37"/>
                </a:cxn>
                <a:cxn ang="0">
                  <a:pos x="70" y="34"/>
                </a:cxn>
                <a:cxn ang="0">
                  <a:pos x="75" y="27"/>
                </a:cxn>
                <a:cxn ang="0">
                  <a:pos x="77" y="23"/>
                </a:cxn>
                <a:cxn ang="0">
                  <a:pos x="79" y="19"/>
                </a:cxn>
                <a:cxn ang="0">
                  <a:pos x="81" y="13"/>
                </a:cxn>
                <a:cxn ang="0">
                  <a:pos x="81" y="8"/>
                </a:cxn>
                <a:cxn ang="0">
                  <a:pos x="81" y="4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1" y="1"/>
                </a:cxn>
                <a:cxn ang="0">
                  <a:pos x="66" y="2"/>
                </a:cxn>
                <a:cxn ang="0">
                  <a:pos x="61" y="4"/>
                </a:cxn>
                <a:cxn ang="0">
                  <a:pos x="56" y="6"/>
                </a:cxn>
                <a:cxn ang="0">
                  <a:pos x="51" y="9"/>
                </a:cxn>
                <a:cxn ang="0">
                  <a:pos x="45" y="13"/>
                </a:cxn>
                <a:cxn ang="0">
                  <a:pos x="33" y="20"/>
                </a:cxn>
                <a:cxn ang="0">
                  <a:pos x="22" y="28"/>
                </a:cxn>
                <a:cxn ang="0">
                  <a:pos x="20" y="29"/>
                </a:cxn>
                <a:cxn ang="0">
                  <a:pos x="12" y="37"/>
                </a:cxn>
                <a:cxn ang="0">
                  <a:pos x="5" y="45"/>
                </a:cxn>
              </a:cxnLst>
              <a:rect l="0" t="0" r="r" b="b"/>
              <a:pathLst>
                <a:path w="81" h="54">
                  <a:moveTo>
                    <a:pt x="5" y="45"/>
                  </a:moveTo>
                  <a:lnTo>
                    <a:pt x="0" y="51"/>
                  </a:lnTo>
                  <a:lnTo>
                    <a:pt x="6" y="52"/>
                  </a:lnTo>
                  <a:lnTo>
                    <a:pt x="12" y="53"/>
                  </a:lnTo>
                  <a:lnTo>
                    <a:pt x="20" y="53"/>
                  </a:lnTo>
                  <a:lnTo>
                    <a:pt x="28" y="54"/>
                  </a:lnTo>
                  <a:lnTo>
                    <a:pt x="36" y="53"/>
                  </a:lnTo>
                  <a:lnTo>
                    <a:pt x="44" y="52"/>
                  </a:lnTo>
                  <a:lnTo>
                    <a:pt x="48" y="51"/>
                  </a:lnTo>
                  <a:lnTo>
                    <a:pt x="52" y="49"/>
                  </a:lnTo>
                  <a:lnTo>
                    <a:pt x="56" y="47"/>
                  </a:lnTo>
                  <a:lnTo>
                    <a:pt x="60" y="45"/>
                  </a:lnTo>
                  <a:lnTo>
                    <a:pt x="44" y="45"/>
                  </a:lnTo>
                  <a:lnTo>
                    <a:pt x="60" y="45"/>
                  </a:lnTo>
                  <a:lnTo>
                    <a:pt x="61" y="44"/>
                  </a:lnTo>
                  <a:lnTo>
                    <a:pt x="63" y="42"/>
                  </a:lnTo>
                  <a:lnTo>
                    <a:pt x="65" y="40"/>
                  </a:lnTo>
                  <a:lnTo>
                    <a:pt x="68" y="37"/>
                  </a:lnTo>
                  <a:lnTo>
                    <a:pt x="70" y="34"/>
                  </a:lnTo>
                  <a:lnTo>
                    <a:pt x="75" y="27"/>
                  </a:lnTo>
                  <a:lnTo>
                    <a:pt x="77" y="23"/>
                  </a:lnTo>
                  <a:lnTo>
                    <a:pt x="79" y="19"/>
                  </a:lnTo>
                  <a:lnTo>
                    <a:pt x="81" y="13"/>
                  </a:lnTo>
                  <a:lnTo>
                    <a:pt x="81" y="8"/>
                  </a:lnTo>
                  <a:lnTo>
                    <a:pt x="81" y="4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1" y="1"/>
                  </a:lnTo>
                  <a:lnTo>
                    <a:pt x="66" y="2"/>
                  </a:lnTo>
                  <a:lnTo>
                    <a:pt x="61" y="4"/>
                  </a:lnTo>
                  <a:lnTo>
                    <a:pt x="56" y="6"/>
                  </a:lnTo>
                  <a:lnTo>
                    <a:pt x="51" y="9"/>
                  </a:lnTo>
                  <a:lnTo>
                    <a:pt x="45" y="13"/>
                  </a:lnTo>
                  <a:lnTo>
                    <a:pt x="33" y="20"/>
                  </a:lnTo>
                  <a:lnTo>
                    <a:pt x="22" y="28"/>
                  </a:lnTo>
                  <a:lnTo>
                    <a:pt x="20" y="29"/>
                  </a:lnTo>
                  <a:lnTo>
                    <a:pt x="12" y="37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7" name="Freeform 168"/>
            <p:cNvSpPr>
              <a:spLocks/>
            </p:cNvSpPr>
            <p:nvPr/>
          </p:nvSpPr>
          <p:spPr bwMode="auto">
            <a:xfrm>
              <a:off x="907" y="1446"/>
              <a:ext cx="119" cy="156"/>
            </a:xfrm>
            <a:custGeom>
              <a:avLst/>
              <a:gdLst/>
              <a:ahLst/>
              <a:cxnLst>
                <a:cxn ang="0">
                  <a:pos x="81" y="80"/>
                </a:cxn>
                <a:cxn ang="0">
                  <a:pos x="83" y="77"/>
                </a:cxn>
                <a:cxn ang="0">
                  <a:pos x="89" y="71"/>
                </a:cxn>
                <a:cxn ang="0">
                  <a:pos x="92" y="68"/>
                </a:cxn>
                <a:cxn ang="0">
                  <a:pos x="95" y="65"/>
                </a:cxn>
                <a:cxn ang="0">
                  <a:pos x="102" y="59"/>
                </a:cxn>
                <a:cxn ang="0">
                  <a:pos x="110" y="53"/>
                </a:cxn>
                <a:cxn ang="0">
                  <a:pos x="119" y="47"/>
                </a:cxn>
                <a:cxn ang="0">
                  <a:pos x="119" y="46"/>
                </a:cxn>
                <a:cxn ang="0">
                  <a:pos x="109" y="52"/>
                </a:cxn>
                <a:cxn ang="0">
                  <a:pos x="105" y="56"/>
                </a:cxn>
                <a:cxn ang="0">
                  <a:pos x="100" y="59"/>
                </a:cxn>
                <a:cxn ang="0">
                  <a:pos x="93" y="65"/>
                </a:cxn>
                <a:cxn ang="0">
                  <a:pos x="87" y="71"/>
                </a:cxn>
                <a:cxn ang="0">
                  <a:pos x="94" y="60"/>
                </a:cxn>
                <a:cxn ang="0">
                  <a:pos x="99" y="50"/>
                </a:cxn>
                <a:cxn ang="0">
                  <a:pos x="103" y="40"/>
                </a:cxn>
                <a:cxn ang="0">
                  <a:pos x="105" y="31"/>
                </a:cxn>
                <a:cxn ang="0">
                  <a:pos x="107" y="22"/>
                </a:cxn>
                <a:cxn ang="0">
                  <a:pos x="108" y="18"/>
                </a:cxn>
                <a:cxn ang="0">
                  <a:pos x="108" y="14"/>
                </a:cxn>
                <a:cxn ang="0">
                  <a:pos x="109" y="7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7" y="7"/>
                </a:cxn>
                <a:cxn ang="0">
                  <a:pos x="106" y="15"/>
                </a:cxn>
                <a:cxn ang="0">
                  <a:pos x="105" y="23"/>
                </a:cxn>
                <a:cxn ang="0">
                  <a:pos x="103" y="31"/>
                </a:cxn>
                <a:cxn ang="0">
                  <a:pos x="100" y="40"/>
                </a:cxn>
                <a:cxn ang="0">
                  <a:pos x="96" y="50"/>
                </a:cxn>
                <a:cxn ang="0">
                  <a:pos x="90" y="60"/>
                </a:cxn>
                <a:cxn ang="0">
                  <a:pos x="83" y="71"/>
                </a:cxn>
                <a:cxn ang="0">
                  <a:pos x="78" y="78"/>
                </a:cxn>
                <a:cxn ang="0">
                  <a:pos x="72" y="86"/>
                </a:cxn>
                <a:cxn ang="0">
                  <a:pos x="65" y="95"/>
                </a:cxn>
                <a:cxn ang="0">
                  <a:pos x="57" y="103"/>
                </a:cxn>
                <a:cxn ang="0">
                  <a:pos x="49" y="112"/>
                </a:cxn>
                <a:cxn ang="0">
                  <a:pos x="39" y="121"/>
                </a:cxn>
                <a:cxn ang="0">
                  <a:pos x="29" y="130"/>
                </a:cxn>
                <a:cxn ang="0">
                  <a:pos x="18" y="139"/>
                </a:cxn>
                <a:cxn ang="0">
                  <a:pos x="13" y="143"/>
                </a:cxn>
                <a:cxn ang="0">
                  <a:pos x="9" y="147"/>
                </a:cxn>
                <a:cxn ang="0">
                  <a:pos x="0" y="156"/>
                </a:cxn>
                <a:cxn ang="0">
                  <a:pos x="4" y="156"/>
                </a:cxn>
                <a:cxn ang="0">
                  <a:pos x="27" y="139"/>
                </a:cxn>
                <a:cxn ang="0">
                  <a:pos x="44" y="123"/>
                </a:cxn>
                <a:cxn ang="0">
                  <a:pos x="58" y="108"/>
                </a:cxn>
                <a:cxn ang="0">
                  <a:pos x="71" y="93"/>
                </a:cxn>
                <a:cxn ang="0">
                  <a:pos x="76" y="86"/>
                </a:cxn>
                <a:cxn ang="0">
                  <a:pos x="81" y="80"/>
                </a:cxn>
              </a:cxnLst>
              <a:rect l="0" t="0" r="r" b="b"/>
              <a:pathLst>
                <a:path w="119" h="156">
                  <a:moveTo>
                    <a:pt x="81" y="80"/>
                  </a:moveTo>
                  <a:lnTo>
                    <a:pt x="83" y="77"/>
                  </a:lnTo>
                  <a:lnTo>
                    <a:pt x="89" y="71"/>
                  </a:lnTo>
                  <a:lnTo>
                    <a:pt x="92" y="68"/>
                  </a:lnTo>
                  <a:lnTo>
                    <a:pt x="95" y="65"/>
                  </a:lnTo>
                  <a:lnTo>
                    <a:pt x="102" y="59"/>
                  </a:lnTo>
                  <a:lnTo>
                    <a:pt x="110" y="53"/>
                  </a:lnTo>
                  <a:lnTo>
                    <a:pt x="119" y="47"/>
                  </a:lnTo>
                  <a:lnTo>
                    <a:pt x="119" y="46"/>
                  </a:lnTo>
                  <a:lnTo>
                    <a:pt x="109" y="52"/>
                  </a:lnTo>
                  <a:lnTo>
                    <a:pt x="105" y="56"/>
                  </a:lnTo>
                  <a:lnTo>
                    <a:pt x="100" y="59"/>
                  </a:lnTo>
                  <a:lnTo>
                    <a:pt x="93" y="65"/>
                  </a:lnTo>
                  <a:lnTo>
                    <a:pt x="87" y="71"/>
                  </a:lnTo>
                  <a:lnTo>
                    <a:pt x="94" y="60"/>
                  </a:lnTo>
                  <a:lnTo>
                    <a:pt x="99" y="50"/>
                  </a:lnTo>
                  <a:lnTo>
                    <a:pt x="103" y="40"/>
                  </a:lnTo>
                  <a:lnTo>
                    <a:pt x="105" y="31"/>
                  </a:lnTo>
                  <a:lnTo>
                    <a:pt x="107" y="22"/>
                  </a:lnTo>
                  <a:lnTo>
                    <a:pt x="108" y="18"/>
                  </a:lnTo>
                  <a:lnTo>
                    <a:pt x="108" y="14"/>
                  </a:lnTo>
                  <a:lnTo>
                    <a:pt x="109" y="7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7" y="7"/>
                  </a:lnTo>
                  <a:lnTo>
                    <a:pt x="106" y="15"/>
                  </a:lnTo>
                  <a:lnTo>
                    <a:pt x="105" y="23"/>
                  </a:lnTo>
                  <a:lnTo>
                    <a:pt x="103" y="31"/>
                  </a:lnTo>
                  <a:lnTo>
                    <a:pt x="100" y="40"/>
                  </a:lnTo>
                  <a:lnTo>
                    <a:pt x="96" y="50"/>
                  </a:lnTo>
                  <a:lnTo>
                    <a:pt x="90" y="60"/>
                  </a:lnTo>
                  <a:lnTo>
                    <a:pt x="83" y="71"/>
                  </a:lnTo>
                  <a:lnTo>
                    <a:pt x="78" y="78"/>
                  </a:lnTo>
                  <a:lnTo>
                    <a:pt x="72" y="86"/>
                  </a:lnTo>
                  <a:lnTo>
                    <a:pt x="65" y="95"/>
                  </a:lnTo>
                  <a:lnTo>
                    <a:pt x="57" y="103"/>
                  </a:lnTo>
                  <a:lnTo>
                    <a:pt x="49" y="112"/>
                  </a:lnTo>
                  <a:lnTo>
                    <a:pt x="39" y="121"/>
                  </a:lnTo>
                  <a:lnTo>
                    <a:pt x="29" y="130"/>
                  </a:lnTo>
                  <a:lnTo>
                    <a:pt x="18" y="139"/>
                  </a:lnTo>
                  <a:lnTo>
                    <a:pt x="13" y="143"/>
                  </a:lnTo>
                  <a:lnTo>
                    <a:pt x="9" y="147"/>
                  </a:lnTo>
                  <a:lnTo>
                    <a:pt x="0" y="156"/>
                  </a:lnTo>
                  <a:lnTo>
                    <a:pt x="4" y="156"/>
                  </a:lnTo>
                  <a:lnTo>
                    <a:pt x="27" y="139"/>
                  </a:lnTo>
                  <a:lnTo>
                    <a:pt x="44" y="123"/>
                  </a:lnTo>
                  <a:lnTo>
                    <a:pt x="58" y="108"/>
                  </a:lnTo>
                  <a:lnTo>
                    <a:pt x="71" y="93"/>
                  </a:lnTo>
                  <a:lnTo>
                    <a:pt x="76" y="86"/>
                  </a:lnTo>
                  <a:lnTo>
                    <a:pt x="81" y="8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8" name="Freeform 169"/>
            <p:cNvSpPr>
              <a:spLocks/>
            </p:cNvSpPr>
            <p:nvPr/>
          </p:nvSpPr>
          <p:spPr bwMode="auto">
            <a:xfrm>
              <a:off x="1203" y="1517"/>
              <a:ext cx="15" cy="14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9" y="14"/>
                </a:cxn>
                <a:cxn ang="0">
                  <a:pos x="10" y="10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8" y="11"/>
                </a:cxn>
              </a:cxnLst>
              <a:rect l="0" t="0" r="r" b="b"/>
              <a:pathLst>
                <a:path w="15" h="14">
                  <a:moveTo>
                    <a:pt x="8" y="11"/>
                  </a:moveTo>
                  <a:lnTo>
                    <a:pt x="9" y="14"/>
                  </a:lnTo>
                  <a:lnTo>
                    <a:pt x="1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9" name="Freeform 170"/>
            <p:cNvSpPr>
              <a:spLocks/>
            </p:cNvSpPr>
            <p:nvPr/>
          </p:nvSpPr>
          <p:spPr bwMode="auto">
            <a:xfrm>
              <a:off x="559" y="1572"/>
              <a:ext cx="75" cy="30"/>
            </a:xfrm>
            <a:custGeom>
              <a:avLst/>
              <a:gdLst/>
              <a:ahLst/>
              <a:cxnLst>
                <a:cxn ang="0">
                  <a:pos x="69" y="30"/>
                </a:cxn>
                <a:cxn ang="0">
                  <a:pos x="75" y="30"/>
                </a:cxn>
                <a:cxn ang="0">
                  <a:pos x="64" y="23"/>
                </a:cxn>
                <a:cxn ang="0">
                  <a:pos x="54" y="18"/>
                </a:cxn>
                <a:cxn ang="0">
                  <a:pos x="44" y="13"/>
                </a:cxn>
                <a:cxn ang="0">
                  <a:pos x="34" y="9"/>
                </a:cxn>
                <a:cxn ang="0">
                  <a:pos x="25" y="6"/>
                </a:cxn>
                <a:cxn ang="0">
                  <a:pos x="16" y="4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15" y="5"/>
                </a:cxn>
                <a:cxn ang="0">
                  <a:pos x="23" y="7"/>
                </a:cxn>
                <a:cxn ang="0">
                  <a:pos x="32" y="10"/>
                </a:cxn>
                <a:cxn ang="0">
                  <a:pos x="41" y="14"/>
                </a:cxn>
                <a:cxn ang="0">
                  <a:pos x="50" y="18"/>
                </a:cxn>
                <a:cxn ang="0">
                  <a:pos x="60" y="24"/>
                </a:cxn>
                <a:cxn ang="0">
                  <a:pos x="69" y="30"/>
                </a:cxn>
              </a:cxnLst>
              <a:rect l="0" t="0" r="r" b="b"/>
              <a:pathLst>
                <a:path w="75" h="30">
                  <a:moveTo>
                    <a:pt x="69" y="30"/>
                  </a:moveTo>
                  <a:lnTo>
                    <a:pt x="75" y="30"/>
                  </a:lnTo>
                  <a:lnTo>
                    <a:pt x="64" y="23"/>
                  </a:lnTo>
                  <a:lnTo>
                    <a:pt x="54" y="18"/>
                  </a:lnTo>
                  <a:lnTo>
                    <a:pt x="44" y="13"/>
                  </a:lnTo>
                  <a:lnTo>
                    <a:pt x="34" y="9"/>
                  </a:lnTo>
                  <a:lnTo>
                    <a:pt x="25" y="6"/>
                  </a:lnTo>
                  <a:lnTo>
                    <a:pt x="16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7" y="3"/>
                  </a:lnTo>
                  <a:lnTo>
                    <a:pt x="15" y="5"/>
                  </a:lnTo>
                  <a:lnTo>
                    <a:pt x="23" y="7"/>
                  </a:lnTo>
                  <a:lnTo>
                    <a:pt x="32" y="10"/>
                  </a:lnTo>
                  <a:lnTo>
                    <a:pt x="41" y="14"/>
                  </a:lnTo>
                  <a:lnTo>
                    <a:pt x="50" y="18"/>
                  </a:lnTo>
                  <a:lnTo>
                    <a:pt x="60" y="24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0" name="Freeform 171"/>
            <p:cNvSpPr>
              <a:spLocks/>
            </p:cNvSpPr>
            <p:nvPr/>
          </p:nvSpPr>
          <p:spPr bwMode="auto">
            <a:xfrm>
              <a:off x="717" y="1526"/>
              <a:ext cx="24" cy="56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15" y="24"/>
                </a:cxn>
                <a:cxn ang="0">
                  <a:pos x="12" y="37"/>
                </a:cxn>
                <a:cxn ang="0">
                  <a:pos x="10" y="45"/>
                </a:cxn>
                <a:cxn ang="0">
                  <a:pos x="9" y="55"/>
                </a:cxn>
                <a:cxn ang="0">
                  <a:pos x="9" y="56"/>
                </a:cxn>
                <a:cxn ang="0">
                  <a:pos x="10" y="52"/>
                </a:cxn>
                <a:cxn ang="0">
                  <a:pos x="14" y="42"/>
                </a:cxn>
                <a:cxn ang="0">
                  <a:pos x="18" y="32"/>
                </a:cxn>
                <a:cxn ang="0">
                  <a:pos x="21" y="21"/>
                </a:cxn>
                <a:cxn ang="0">
                  <a:pos x="24" y="11"/>
                </a:cxn>
                <a:cxn ang="0">
                  <a:pos x="24" y="7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3" y="3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4" y="12"/>
                </a:cxn>
                <a:cxn ang="0">
                  <a:pos x="2" y="15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2" y="36"/>
                </a:cxn>
                <a:cxn ang="0">
                  <a:pos x="4" y="43"/>
                </a:cxn>
                <a:cxn ang="0">
                  <a:pos x="8" y="52"/>
                </a:cxn>
                <a:cxn ang="0">
                  <a:pos x="10" y="43"/>
                </a:cxn>
                <a:cxn ang="0">
                  <a:pos x="11" y="36"/>
                </a:cxn>
                <a:cxn ang="0">
                  <a:pos x="13" y="29"/>
                </a:cxn>
                <a:cxn ang="0">
                  <a:pos x="15" y="24"/>
                </a:cxn>
                <a:cxn ang="0">
                  <a:pos x="17" y="19"/>
                </a:cxn>
              </a:cxnLst>
              <a:rect l="0" t="0" r="r" b="b"/>
              <a:pathLst>
                <a:path w="24" h="56">
                  <a:moveTo>
                    <a:pt x="17" y="19"/>
                  </a:moveTo>
                  <a:lnTo>
                    <a:pt x="15" y="24"/>
                  </a:lnTo>
                  <a:lnTo>
                    <a:pt x="12" y="37"/>
                  </a:lnTo>
                  <a:lnTo>
                    <a:pt x="10" y="45"/>
                  </a:lnTo>
                  <a:lnTo>
                    <a:pt x="9" y="55"/>
                  </a:lnTo>
                  <a:lnTo>
                    <a:pt x="9" y="56"/>
                  </a:lnTo>
                  <a:lnTo>
                    <a:pt x="10" y="52"/>
                  </a:lnTo>
                  <a:lnTo>
                    <a:pt x="14" y="42"/>
                  </a:lnTo>
                  <a:lnTo>
                    <a:pt x="18" y="32"/>
                  </a:lnTo>
                  <a:lnTo>
                    <a:pt x="21" y="21"/>
                  </a:lnTo>
                  <a:lnTo>
                    <a:pt x="24" y="11"/>
                  </a:lnTo>
                  <a:lnTo>
                    <a:pt x="24" y="7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3"/>
                  </a:lnTo>
                  <a:lnTo>
                    <a:pt x="9" y="6"/>
                  </a:lnTo>
                  <a:lnTo>
                    <a:pt x="6" y="9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2" y="36"/>
                  </a:lnTo>
                  <a:lnTo>
                    <a:pt x="4" y="43"/>
                  </a:lnTo>
                  <a:lnTo>
                    <a:pt x="8" y="52"/>
                  </a:lnTo>
                  <a:lnTo>
                    <a:pt x="10" y="43"/>
                  </a:lnTo>
                  <a:lnTo>
                    <a:pt x="11" y="36"/>
                  </a:lnTo>
                  <a:lnTo>
                    <a:pt x="13" y="29"/>
                  </a:lnTo>
                  <a:lnTo>
                    <a:pt x="15" y="24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1" name="Freeform 172"/>
            <p:cNvSpPr>
              <a:spLocks/>
            </p:cNvSpPr>
            <p:nvPr/>
          </p:nvSpPr>
          <p:spPr bwMode="auto">
            <a:xfrm>
              <a:off x="723" y="1578"/>
              <a:ext cx="3" cy="24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2" y="13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2" y="24"/>
                </a:cxn>
              </a:cxnLst>
              <a:rect l="0" t="0" r="r" b="b"/>
              <a:pathLst>
                <a:path w="3" h="24">
                  <a:moveTo>
                    <a:pt x="2" y="24"/>
                  </a:moveTo>
                  <a:lnTo>
                    <a:pt x="2" y="13"/>
                  </a:lnTo>
                  <a:lnTo>
                    <a:pt x="3" y="3"/>
                  </a:lnTo>
                  <a:lnTo>
                    <a:pt x="2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2" name="Freeform 173"/>
            <p:cNvSpPr>
              <a:spLocks/>
            </p:cNvSpPr>
            <p:nvPr/>
          </p:nvSpPr>
          <p:spPr bwMode="auto">
            <a:xfrm>
              <a:off x="602" y="1517"/>
              <a:ext cx="30" cy="32"/>
            </a:xfrm>
            <a:custGeom>
              <a:avLst/>
              <a:gdLst/>
              <a:ahLst/>
              <a:cxnLst>
                <a:cxn ang="0">
                  <a:pos x="30" y="32"/>
                </a:cxn>
                <a:cxn ang="0">
                  <a:pos x="29" y="28"/>
                </a:cxn>
                <a:cxn ang="0">
                  <a:pos x="27" y="19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2" y="7"/>
                </a:cxn>
                <a:cxn ang="0">
                  <a:pos x="5" y="13"/>
                </a:cxn>
                <a:cxn ang="0">
                  <a:pos x="10" y="18"/>
                </a:cxn>
                <a:cxn ang="0">
                  <a:pos x="15" y="22"/>
                </a:cxn>
                <a:cxn ang="0">
                  <a:pos x="21" y="26"/>
                </a:cxn>
                <a:cxn ang="0">
                  <a:pos x="25" y="28"/>
                </a:cxn>
                <a:cxn ang="0">
                  <a:pos x="28" y="30"/>
                </a:cxn>
                <a:cxn ang="0">
                  <a:pos x="30" y="32"/>
                </a:cxn>
              </a:cxnLst>
              <a:rect l="0" t="0" r="r" b="b"/>
              <a:pathLst>
                <a:path w="30" h="32">
                  <a:moveTo>
                    <a:pt x="30" y="32"/>
                  </a:moveTo>
                  <a:lnTo>
                    <a:pt x="29" y="28"/>
                  </a:lnTo>
                  <a:lnTo>
                    <a:pt x="27" y="19"/>
                  </a:lnTo>
                  <a:lnTo>
                    <a:pt x="2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5" y="13"/>
                  </a:lnTo>
                  <a:lnTo>
                    <a:pt x="10" y="18"/>
                  </a:lnTo>
                  <a:lnTo>
                    <a:pt x="15" y="22"/>
                  </a:lnTo>
                  <a:lnTo>
                    <a:pt x="21" y="26"/>
                  </a:lnTo>
                  <a:lnTo>
                    <a:pt x="25" y="28"/>
                  </a:lnTo>
                  <a:lnTo>
                    <a:pt x="28" y="30"/>
                  </a:lnTo>
                  <a:lnTo>
                    <a:pt x="30" y="3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3" name="Freeform 174"/>
            <p:cNvSpPr>
              <a:spLocks/>
            </p:cNvSpPr>
            <p:nvPr/>
          </p:nvSpPr>
          <p:spPr bwMode="auto">
            <a:xfrm>
              <a:off x="476" y="1554"/>
              <a:ext cx="84" cy="40"/>
            </a:xfrm>
            <a:custGeom>
              <a:avLst/>
              <a:gdLst/>
              <a:ahLst/>
              <a:cxnLst>
                <a:cxn ang="0">
                  <a:pos x="37" y="32"/>
                </a:cxn>
                <a:cxn ang="0">
                  <a:pos x="41" y="36"/>
                </a:cxn>
                <a:cxn ang="0">
                  <a:pos x="45" y="38"/>
                </a:cxn>
                <a:cxn ang="0">
                  <a:pos x="49" y="40"/>
                </a:cxn>
                <a:cxn ang="0">
                  <a:pos x="53" y="40"/>
                </a:cxn>
                <a:cxn ang="0">
                  <a:pos x="57" y="40"/>
                </a:cxn>
                <a:cxn ang="0">
                  <a:pos x="60" y="39"/>
                </a:cxn>
                <a:cxn ang="0">
                  <a:pos x="67" y="36"/>
                </a:cxn>
                <a:cxn ang="0">
                  <a:pos x="73" y="33"/>
                </a:cxn>
                <a:cxn ang="0">
                  <a:pos x="75" y="31"/>
                </a:cxn>
                <a:cxn ang="0">
                  <a:pos x="77" y="29"/>
                </a:cxn>
                <a:cxn ang="0">
                  <a:pos x="81" y="24"/>
                </a:cxn>
                <a:cxn ang="0">
                  <a:pos x="83" y="19"/>
                </a:cxn>
                <a:cxn ang="0">
                  <a:pos x="75" y="18"/>
                </a:cxn>
                <a:cxn ang="0">
                  <a:pos x="69" y="17"/>
                </a:cxn>
                <a:cxn ang="0">
                  <a:pos x="57" y="17"/>
                </a:cxn>
                <a:cxn ang="0">
                  <a:pos x="46" y="17"/>
                </a:cxn>
                <a:cxn ang="0">
                  <a:pos x="42" y="17"/>
                </a:cxn>
                <a:cxn ang="0">
                  <a:pos x="46" y="17"/>
                </a:cxn>
                <a:cxn ang="0">
                  <a:pos x="51" y="17"/>
                </a:cxn>
                <a:cxn ang="0">
                  <a:pos x="57" y="17"/>
                </a:cxn>
                <a:cxn ang="0">
                  <a:pos x="69" y="17"/>
                </a:cxn>
                <a:cxn ang="0">
                  <a:pos x="83" y="18"/>
                </a:cxn>
                <a:cxn ang="0">
                  <a:pos x="83" y="15"/>
                </a:cxn>
                <a:cxn ang="0">
                  <a:pos x="84" y="11"/>
                </a:cxn>
                <a:cxn ang="0">
                  <a:pos x="83" y="8"/>
                </a:cxn>
                <a:cxn ang="0">
                  <a:pos x="82" y="6"/>
                </a:cxn>
                <a:cxn ang="0">
                  <a:pos x="81" y="4"/>
                </a:cxn>
                <a:cxn ang="0">
                  <a:pos x="79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2" y="0"/>
                </a:cxn>
                <a:cxn ang="0">
                  <a:pos x="69" y="0"/>
                </a:cxn>
                <a:cxn ang="0">
                  <a:pos x="62" y="0"/>
                </a:cxn>
                <a:cxn ang="0">
                  <a:pos x="54" y="2"/>
                </a:cxn>
                <a:cxn ang="0">
                  <a:pos x="46" y="4"/>
                </a:cxn>
                <a:cxn ang="0">
                  <a:pos x="37" y="7"/>
                </a:cxn>
                <a:cxn ang="0">
                  <a:pos x="29" y="10"/>
                </a:cxn>
                <a:cxn ang="0">
                  <a:pos x="15" y="16"/>
                </a:cxn>
                <a:cxn ang="0">
                  <a:pos x="0" y="22"/>
                </a:cxn>
                <a:cxn ang="0">
                  <a:pos x="4" y="22"/>
                </a:cxn>
                <a:cxn ang="0">
                  <a:pos x="8" y="22"/>
                </a:cxn>
                <a:cxn ang="0">
                  <a:pos x="13" y="22"/>
                </a:cxn>
                <a:cxn ang="0">
                  <a:pos x="19" y="23"/>
                </a:cxn>
                <a:cxn ang="0">
                  <a:pos x="25" y="25"/>
                </a:cxn>
                <a:cxn ang="0">
                  <a:pos x="31" y="28"/>
                </a:cxn>
                <a:cxn ang="0">
                  <a:pos x="37" y="32"/>
                </a:cxn>
              </a:cxnLst>
              <a:rect l="0" t="0" r="r" b="b"/>
              <a:pathLst>
                <a:path w="84" h="40">
                  <a:moveTo>
                    <a:pt x="37" y="32"/>
                  </a:moveTo>
                  <a:lnTo>
                    <a:pt x="41" y="36"/>
                  </a:lnTo>
                  <a:lnTo>
                    <a:pt x="45" y="38"/>
                  </a:lnTo>
                  <a:lnTo>
                    <a:pt x="49" y="40"/>
                  </a:lnTo>
                  <a:lnTo>
                    <a:pt x="53" y="40"/>
                  </a:lnTo>
                  <a:lnTo>
                    <a:pt x="57" y="40"/>
                  </a:lnTo>
                  <a:lnTo>
                    <a:pt x="60" y="39"/>
                  </a:lnTo>
                  <a:lnTo>
                    <a:pt x="67" y="36"/>
                  </a:lnTo>
                  <a:lnTo>
                    <a:pt x="73" y="33"/>
                  </a:lnTo>
                  <a:lnTo>
                    <a:pt x="75" y="31"/>
                  </a:lnTo>
                  <a:lnTo>
                    <a:pt x="77" y="29"/>
                  </a:lnTo>
                  <a:lnTo>
                    <a:pt x="81" y="24"/>
                  </a:lnTo>
                  <a:lnTo>
                    <a:pt x="83" y="19"/>
                  </a:lnTo>
                  <a:lnTo>
                    <a:pt x="75" y="18"/>
                  </a:lnTo>
                  <a:lnTo>
                    <a:pt x="69" y="17"/>
                  </a:lnTo>
                  <a:lnTo>
                    <a:pt x="57" y="17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46" y="17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9" y="17"/>
                  </a:lnTo>
                  <a:lnTo>
                    <a:pt x="83" y="18"/>
                  </a:lnTo>
                  <a:lnTo>
                    <a:pt x="83" y="15"/>
                  </a:lnTo>
                  <a:lnTo>
                    <a:pt x="84" y="11"/>
                  </a:lnTo>
                  <a:lnTo>
                    <a:pt x="83" y="8"/>
                  </a:lnTo>
                  <a:lnTo>
                    <a:pt x="82" y="6"/>
                  </a:lnTo>
                  <a:lnTo>
                    <a:pt x="81" y="4"/>
                  </a:lnTo>
                  <a:lnTo>
                    <a:pt x="79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46" y="4"/>
                  </a:lnTo>
                  <a:lnTo>
                    <a:pt x="37" y="7"/>
                  </a:lnTo>
                  <a:lnTo>
                    <a:pt x="29" y="10"/>
                  </a:lnTo>
                  <a:lnTo>
                    <a:pt x="15" y="1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3" y="22"/>
                  </a:lnTo>
                  <a:lnTo>
                    <a:pt x="19" y="23"/>
                  </a:lnTo>
                  <a:lnTo>
                    <a:pt x="25" y="25"/>
                  </a:lnTo>
                  <a:lnTo>
                    <a:pt x="31" y="28"/>
                  </a:lnTo>
                  <a:lnTo>
                    <a:pt x="37" y="3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4" name="Freeform 175"/>
            <p:cNvSpPr>
              <a:spLocks/>
            </p:cNvSpPr>
            <p:nvPr/>
          </p:nvSpPr>
          <p:spPr bwMode="auto">
            <a:xfrm>
              <a:off x="759" y="1523"/>
              <a:ext cx="14" cy="43"/>
            </a:xfrm>
            <a:custGeom>
              <a:avLst/>
              <a:gdLst/>
              <a:ahLst/>
              <a:cxnLst>
                <a:cxn ang="0">
                  <a:pos x="14" y="43"/>
                </a:cxn>
                <a:cxn ang="0">
                  <a:pos x="13" y="32"/>
                </a:cxn>
                <a:cxn ang="0">
                  <a:pos x="11" y="22"/>
                </a:cxn>
                <a:cxn ang="0">
                  <a:pos x="8" y="11"/>
                </a:cxn>
                <a:cxn ang="0">
                  <a:pos x="5" y="0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2" y="27"/>
                </a:cxn>
                <a:cxn ang="0">
                  <a:pos x="5" y="32"/>
                </a:cxn>
                <a:cxn ang="0">
                  <a:pos x="9" y="37"/>
                </a:cxn>
                <a:cxn ang="0">
                  <a:pos x="14" y="43"/>
                </a:cxn>
              </a:cxnLst>
              <a:rect l="0" t="0" r="r" b="b"/>
              <a:pathLst>
                <a:path w="14" h="43">
                  <a:moveTo>
                    <a:pt x="14" y="43"/>
                  </a:moveTo>
                  <a:lnTo>
                    <a:pt x="13" y="32"/>
                  </a:lnTo>
                  <a:lnTo>
                    <a:pt x="11" y="22"/>
                  </a:lnTo>
                  <a:lnTo>
                    <a:pt x="8" y="11"/>
                  </a:lnTo>
                  <a:lnTo>
                    <a:pt x="5" y="0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2" y="27"/>
                  </a:lnTo>
                  <a:lnTo>
                    <a:pt x="5" y="32"/>
                  </a:lnTo>
                  <a:lnTo>
                    <a:pt x="9" y="37"/>
                  </a:lnTo>
                  <a:lnTo>
                    <a:pt x="14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5" name="Freeform 176"/>
            <p:cNvSpPr>
              <a:spLocks/>
            </p:cNvSpPr>
            <p:nvPr/>
          </p:nvSpPr>
          <p:spPr bwMode="auto">
            <a:xfrm>
              <a:off x="683" y="1544"/>
              <a:ext cx="30" cy="53"/>
            </a:xfrm>
            <a:custGeom>
              <a:avLst/>
              <a:gdLst/>
              <a:ahLst/>
              <a:cxnLst>
                <a:cxn ang="0">
                  <a:pos x="30" y="53"/>
                </a:cxn>
                <a:cxn ang="0">
                  <a:pos x="29" y="49"/>
                </a:cxn>
                <a:cxn ang="0">
                  <a:pos x="27" y="39"/>
                </a:cxn>
                <a:cxn ang="0">
                  <a:pos x="24" y="28"/>
                </a:cxn>
                <a:cxn ang="0">
                  <a:pos x="20" y="17"/>
                </a:cxn>
                <a:cxn ang="0">
                  <a:pos x="18" y="12"/>
                </a:cxn>
                <a:cxn ang="0">
                  <a:pos x="16" y="8"/>
                </a:cxn>
                <a:cxn ang="0">
                  <a:pos x="14" y="4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1" y="22"/>
                </a:cxn>
                <a:cxn ang="0">
                  <a:pos x="2" y="27"/>
                </a:cxn>
                <a:cxn ang="0">
                  <a:pos x="4" y="30"/>
                </a:cxn>
                <a:cxn ang="0">
                  <a:pos x="6" y="34"/>
                </a:cxn>
                <a:cxn ang="0">
                  <a:pos x="9" y="37"/>
                </a:cxn>
                <a:cxn ang="0">
                  <a:pos x="12" y="40"/>
                </a:cxn>
                <a:cxn ang="0">
                  <a:pos x="18" y="45"/>
                </a:cxn>
                <a:cxn ang="0">
                  <a:pos x="24" y="48"/>
                </a:cxn>
                <a:cxn ang="0">
                  <a:pos x="28" y="51"/>
                </a:cxn>
                <a:cxn ang="0">
                  <a:pos x="30" y="53"/>
                </a:cxn>
              </a:cxnLst>
              <a:rect l="0" t="0" r="r" b="b"/>
              <a:pathLst>
                <a:path w="30" h="53">
                  <a:moveTo>
                    <a:pt x="30" y="53"/>
                  </a:moveTo>
                  <a:lnTo>
                    <a:pt x="29" y="49"/>
                  </a:lnTo>
                  <a:lnTo>
                    <a:pt x="27" y="39"/>
                  </a:lnTo>
                  <a:lnTo>
                    <a:pt x="24" y="28"/>
                  </a:lnTo>
                  <a:lnTo>
                    <a:pt x="20" y="17"/>
                  </a:lnTo>
                  <a:lnTo>
                    <a:pt x="18" y="12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2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2" y="27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9" y="37"/>
                  </a:lnTo>
                  <a:lnTo>
                    <a:pt x="12" y="40"/>
                  </a:lnTo>
                  <a:lnTo>
                    <a:pt x="18" y="45"/>
                  </a:lnTo>
                  <a:lnTo>
                    <a:pt x="24" y="48"/>
                  </a:lnTo>
                  <a:lnTo>
                    <a:pt x="28" y="51"/>
                  </a:lnTo>
                  <a:lnTo>
                    <a:pt x="30" y="5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6" name="Freeform 177"/>
            <p:cNvSpPr>
              <a:spLocks/>
            </p:cNvSpPr>
            <p:nvPr/>
          </p:nvSpPr>
          <p:spPr bwMode="auto">
            <a:xfrm>
              <a:off x="772" y="1476"/>
              <a:ext cx="41" cy="98"/>
            </a:xfrm>
            <a:custGeom>
              <a:avLst/>
              <a:gdLst/>
              <a:ahLst/>
              <a:cxnLst>
                <a:cxn ang="0">
                  <a:pos x="7" y="94"/>
                </a:cxn>
                <a:cxn ang="0">
                  <a:pos x="10" y="95"/>
                </a:cxn>
                <a:cxn ang="0">
                  <a:pos x="13" y="96"/>
                </a:cxn>
                <a:cxn ang="0">
                  <a:pos x="16" y="97"/>
                </a:cxn>
                <a:cxn ang="0">
                  <a:pos x="19" y="98"/>
                </a:cxn>
                <a:cxn ang="0">
                  <a:pos x="24" y="98"/>
                </a:cxn>
                <a:cxn ang="0">
                  <a:pos x="28" y="97"/>
                </a:cxn>
                <a:cxn ang="0">
                  <a:pos x="32" y="95"/>
                </a:cxn>
                <a:cxn ang="0">
                  <a:pos x="35" y="93"/>
                </a:cxn>
                <a:cxn ang="0">
                  <a:pos x="37" y="90"/>
                </a:cxn>
                <a:cxn ang="0">
                  <a:pos x="39" y="86"/>
                </a:cxn>
                <a:cxn ang="0">
                  <a:pos x="40" y="81"/>
                </a:cxn>
                <a:cxn ang="0">
                  <a:pos x="41" y="76"/>
                </a:cxn>
                <a:cxn ang="0">
                  <a:pos x="41" y="71"/>
                </a:cxn>
                <a:cxn ang="0">
                  <a:pos x="41" y="65"/>
                </a:cxn>
                <a:cxn ang="0">
                  <a:pos x="40" y="53"/>
                </a:cxn>
                <a:cxn ang="0">
                  <a:pos x="38" y="41"/>
                </a:cxn>
                <a:cxn ang="0">
                  <a:pos x="23" y="41"/>
                </a:cxn>
                <a:cxn ang="0">
                  <a:pos x="38" y="41"/>
                </a:cxn>
                <a:cxn ang="0">
                  <a:pos x="34" y="25"/>
                </a:cxn>
                <a:cxn ang="0">
                  <a:pos x="31" y="12"/>
                </a:cxn>
                <a:cxn ang="0">
                  <a:pos x="27" y="0"/>
                </a:cxn>
                <a:cxn ang="0">
                  <a:pos x="26" y="4"/>
                </a:cxn>
                <a:cxn ang="0">
                  <a:pos x="25" y="9"/>
                </a:cxn>
                <a:cxn ang="0">
                  <a:pos x="24" y="15"/>
                </a:cxn>
                <a:cxn ang="0">
                  <a:pos x="21" y="21"/>
                </a:cxn>
                <a:cxn ang="0">
                  <a:pos x="19" y="24"/>
                </a:cxn>
                <a:cxn ang="0">
                  <a:pos x="17" y="27"/>
                </a:cxn>
                <a:cxn ang="0">
                  <a:pos x="14" y="31"/>
                </a:cxn>
                <a:cxn ang="0">
                  <a:pos x="11" y="34"/>
                </a:cxn>
                <a:cxn ang="0">
                  <a:pos x="7" y="36"/>
                </a:cxn>
                <a:cxn ang="0">
                  <a:pos x="3" y="39"/>
                </a:cxn>
                <a:cxn ang="0">
                  <a:pos x="0" y="41"/>
                </a:cxn>
                <a:cxn ang="0">
                  <a:pos x="1" y="55"/>
                </a:cxn>
                <a:cxn ang="0">
                  <a:pos x="3" y="70"/>
                </a:cxn>
                <a:cxn ang="0">
                  <a:pos x="5" y="82"/>
                </a:cxn>
                <a:cxn ang="0">
                  <a:pos x="7" y="94"/>
                </a:cxn>
              </a:cxnLst>
              <a:rect l="0" t="0" r="r" b="b"/>
              <a:pathLst>
                <a:path w="41" h="98">
                  <a:moveTo>
                    <a:pt x="7" y="94"/>
                  </a:moveTo>
                  <a:lnTo>
                    <a:pt x="10" y="95"/>
                  </a:lnTo>
                  <a:lnTo>
                    <a:pt x="13" y="96"/>
                  </a:lnTo>
                  <a:lnTo>
                    <a:pt x="16" y="97"/>
                  </a:lnTo>
                  <a:lnTo>
                    <a:pt x="19" y="98"/>
                  </a:lnTo>
                  <a:lnTo>
                    <a:pt x="24" y="98"/>
                  </a:lnTo>
                  <a:lnTo>
                    <a:pt x="28" y="97"/>
                  </a:lnTo>
                  <a:lnTo>
                    <a:pt x="32" y="95"/>
                  </a:lnTo>
                  <a:lnTo>
                    <a:pt x="35" y="93"/>
                  </a:lnTo>
                  <a:lnTo>
                    <a:pt x="37" y="90"/>
                  </a:lnTo>
                  <a:lnTo>
                    <a:pt x="39" y="86"/>
                  </a:lnTo>
                  <a:lnTo>
                    <a:pt x="40" y="81"/>
                  </a:lnTo>
                  <a:lnTo>
                    <a:pt x="41" y="76"/>
                  </a:lnTo>
                  <a:lnTo>
                    <a:pt x="41" y="71"/>
                  </a:lnTo>
                  <a:lnTo>
                    <a:pt x="41" y="65"/>
                  </a:lnTo>
                  <a:lnTo>
                    <a:pt x="40" y="53"/>
                  </a:lnTo>
                  <a:lnTo>
                    <a:pt x="38" y="41"/>
                  </a:lnTo>
                  <a:lnTo>
                    <a:pt x="23" y="41"/>
                  </a:lnTo>
                  <a:lnTo>
                    <a:pt x="38" y="41"/>
                  </a:lnTo>
                  <a:lnTo>
                    <a:pt x="34" y="25"/>
                  </a:lnTo>
                  <a:lnTo>
                    <a:pt x="31" y="12"/>
                  </a:lnTo>
                  <a:lnTo>
                    <a:pt x="27" y="0"/>
                  </a:lnTo>
                  <a:lnTo>
                    <a:pt x="26" y="4"/>
                  </a:lnTo>
                  <a:lnTo>
                    <a:pt x="25" y="9"/>
                  </a:lnTo>
                  <a:lnTo>
                    <a:pt x="24" y="15"/>
                  </a:lnTo>
                  <a:lnTo>
                    <a:pt x="21" y="21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31"/>
                  </a:lnTo>
                  <a:lnTo>
                    <a:pt x="11" y="34"/>
                  </a:lnTo>
                  <a:lnTo>
                    <a:pt x="7" y="36"/>
                  </a:lnTo>
                  <a:lnTo>
                    <a:pt x="3" y="39"/>
                  </a:lnTo>
                  <a:lnTo>
                    <a:pt x="0" y="41"/>
                  </a:lnTo>
                  <a:lnTo>
                    <a:pt x="1" y="55"/>
                  </a:lnTo>
                  <a:lnTo>
                    <a:pt x="3" y="70"/>
                  </a:lnTo>
                  <a:lnTo>
                    <a:pt x="5" y="82"/>
                  </a:lnTo>
                  <a:lnTo>
                    <a:pt x="7" y="9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7" name="Freeform 178"/>
            <p:cNvSpPr>
              <a:spLocks/>
            </p:cNvSpPr>
            <p:nvPr/>
          </p:nvSpPr>
          <p:spPr bwMode="auto">
            <a:xfrm>
              <a:off x="768" y="1518"/>
              <a:ext cx="2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0"/>
                </a:cxn>
                <a:cxn ang="0">
                  <a:pos x="2" y="0"/>
                </a:cxn>
              </a:cxnLst>
              <a:rect l="0" t="0" r="r" b="b"/>
              <a:pathLst>
                <a:path w="2" h="10">
                  <a:moveTo>
                    <a:pt x="2" y="0"/>
                  </a:moveTo>
                  <a:lnTo>
                    <a:pt x="0" y="2"/>
                  </a:lnTo>
                  <a:lnTo>
                    <a:pt x="2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8" name="Freeform 179"/>
            <p:cNvSpPr>
              <a:spLocks/>
            </p:cNvSpPr>
            <p:nvPr/>
          </p:nvSpPr>
          <p:spPr bwMode="auto">
            <a:xfrm>
              <a:off x="770" y="1517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9" name="Freeform 180"/>
            <p:cNvSpPr>
              <a:spLocks/>
            </p:cNvSpPr>
            <p:nvPr/>
          </p:nvSpPr>
          <p:spPr bwMode="auto">
            <a:xfrm>
              <a:off x="634" y="1517"/>
              <a:ext cx="17" cy="24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8" y="21"/>
                </a:cxn>
                <a:cxn ang="0">
                  <a:pos x="11" y="15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4" y="16"/>
                </a:cxn>
                <a:cxn ang="0">
                  <a:pos x="6" y="21"/>
                </a:cxn>
                <a:cxn ang="0">
                  <a:pos x="6" y="23"/>
                </a:cxn>
                <a:cxn ang="0">
                  <a:pos x="6" y="24"/>
                </a:cxn>
              </a:cxnLst>
              <a:rect l="0" t="0" r="r" b="b"/>
              <a:pathLst>
                <a:path w="17" h="24">
                  <a:moveTo>
                    <a:pt x="6" y="24"/>
                  </a:moveTo>
                  <a:lnTo>
                    <a:pt x="8" y="21"/>
                  </a:lnTo>
                  <a:lnTo>
                    <a:pt x="11" y="15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4" y="16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0" name="Freeform 181"/>
            <p:cNvSpPr>
              <a:spLocks/>
            </p:cNvSpPr>
            <p:nvPr/>
          </p:nvSpPr>
          <p:spPr bwMode="auto">
            <a:xfrm>
              <a:off x="1005" y="1553"/>
              <a:ext cx="55" cy="9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4"/>
                </a:cxn>
                <a:cxn ang="0">
                  <a:pos x="37" y="9"/>
                </a:cxn>
                <a:cxn ang="0">
                  <a:pos x="36" y="15"/>
                </a:cxn>
                <a:cxn ang="0">
                  <a:pos x="33" y="21"/>
                </a:cxn>
                <a:cxn ang="0">
                  <a:pos x="31" y="24"/>
                </a:cxn>
                <a:cxn ang="0">
                  <a:pos x="29" y="28"/>
                </a:cxn>
                <a:cxn ang="0">
                  <a:pos x="26" y="31"/>
                </a:cxn>
                <a:cxn ang="0">
                  <a:pos x="23" y="34"/>
                </a:cxn>
                <a:cxn ang="0">
                  <a:pos x="20" y="37"/>
                </a:cxn>
                <a:cxn ang="0">
                  <a:pos x="16" y="40"/>
                </a:cxn>
                <a:cxn ang="0">
                  <a:pos x="10" y="44"/>
                </a:cxn>
                <a:cxn ang="0">
                  <a:pos x="5" y="49"/>
                </a:cxn>
                <a:cxn ang="0">
                  <a:pos x="3" y="52"/>
                </a:cxn>
                <a:cxn ang="0">
                  <a:pos x="1" y="56"/>
                </a:cxn>
                <a:cxn ang="0">
                  <a:pos x="0" y="60"/>
                </a:cxn>
                <a:cxn ang="0">
                  <a:pos x="0" y="64"/>
                </a:cxn>
                <a:cxn ang="0">
                  <a:pos x="1" y="68"/>
                </a:cxn>
                <a:cxn ang="0">
                  <a:pos x="2" y="71"/>
                </a:cxn>
                <a:cxn ang="0">
                  <a:pos x="3" y="75"/>
                </a:cxn>
                <a:cxn ang="0">
                  <a:pos x="5" y="78"/>
                </a:cxn>
                <a:cxn ang="0">
                  <a:pos x="9" y="84"/>
                </a:cxn>
                <a:cxn ang="0">
                  <a:pos x="13" y="88"/>
                </a:cxn>
                <a:cxn ang="0">
                  <a:pos x="17" y="92"/>
                </a:cxn>
                <a:cxn ang="0">
                  <a:pos x="26" y="96"/>
                </a:cxn>
                <a:cxn ang="0">
                  <a:pos x="30" y="85"/>
                </a:cxn>
                <a:cxn ang="0">
                  <a:pos x="33" y="76"/>
                </a:cxn>
                <a:cxn ang="0">
                  <a:pos x="39" y="65"/>
                </a:cxn>
                <a:cxn ang="0">
                  <a:pos x="39" y="63"/>
                </a:cxn>
                <a:cxn ang="0">
                  <a:pos x="39" y="64"/>
                </a:cxn>
                <a:cxn ang="0">
                  <a:pos x="39" y="65"/>
                </a:cxn>
                <a:cxn ang="0">
                  <a:pos x="34" y="77"/>
                </a:cxn>
                <a:cxn ang="0">
                  <a:pos x="31" y="86"/>
                </a:cxn>
                <a:cxn ang="0">
                  <a:pos x="27" y="96"/>
                </a:cxn>
                <a:cxn ang="0">
                  <a:pos x="33" y="97"/>
                </a:cxn>
                <a:cxn ang="0">
                  <a:pos x="37" y="98"/>
                </a:cxn>
                <a:cxn ang="0">
                  <a:pos x="41" y="98"/>
                </a:cxn>
                <a:cxn ang="0">
                  <a:pos x="45" y="97"/>
                </a:cxn>
                <a:cxn ang="0">
                  <a:pos x="47" y="95"/>
                </a:cxn>
                <a:cxn ang="0">
                  <a:pos x="50" y="93"/>
                </a:cxn>
                <a:cxn ang="0">
                  <a:pos x="52" y="90"/>
                </a:cxn>
                <a:cxn ang="0">
                  <a:pos x="53" y="86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5" y="69"/>
                </a:cxn>
                <a:cxn ang="0">
                  <a:pos x="54" y="59"/>
                </a:cxn>
                <a:cxn ang="0">
                  <a:pos x="53" y="49"/>
                </a:cxn>
                <a:cxn ang="0">
                  <a:pos x="19" y="49"/>
                </a:cxn>
                <a:cxn ang="0">
                  <a:pos x="53" y="49"/>
                </a:cxn>
                <a:cxn ang="0">
                  <a:pos x="48" y="31"/>
                </a:cxn>
                <a:cxn ang="0">
                  <a:pos x="44" y="15"/>
                </a:cxn>
                <a:cxn ang="0">
                  <a:pos x="40" y="4"/>
                </a:cxn>
                <a:cxn ang="0">
                  <a:pos x="38" y="0"/>
                </a:cxn>
              </a:cxnLst>
              <a:rect l="0" t="0" r="r" b="b"/>
              <a:pathLst>
                <a:path w="55" h="98">
                  <a:moveTo>
                    <a:pt x="38" y="0"/>
                  </a:moveTo>
                  <a:lnTo>
                    <a:pt x="38" y="4"/>
                  </a:lnTo>
                  <a:lnTo>
                    <a:pt x="37" y="9"/>
                  </a:lnTo>
                  <a:lnTo>
                    <a:pt x="36" y="15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9" y="28"/>
                  </a:lnTo>
                  <a:lnTo>
                    <a:pt x="26" y="31"/>
                  </a:lnTo>
                  <a:lnTo>
                    <a:pt x="23" y="34"/>
                  </a:lnTo>
                  <a:lnTo>
                    <a:pt x="20" y="37"/>
                  </a:lnTo>
                  <a:lnTo>
                    <a:pt x="16" y="40"/>
                  </a:lnTo>
                  <a:lnTo>
                    <a:pt x="10" y="44"/>
                  </a:lnTo>
                  <a:lnTo>
                    <a:pt x="5" y="49"/>
                  </a:lnTo>
                  <a:lnTo>
                    <a:pt x="3" y="52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1" y="68"/>
                  </a:lnTo>
                  <a:lnTo>
                    <a:pt x="2" y="71"/>
                  </a:lnTo>
                  <a:lnTo>
                    <a:pt x="3" y="75"/>
                  </a:lnTo>
                  <a:lnTo>
                    <a:pt x="5" y="78"/>
                  </a:lnTo>
                  <a:lnTo>
                    <a:pt x="9" y="84"/>
                  </a:lnTo>
                  <a:lnTo>
                    <a:pt x="13" y="88"/>
                  </a:lnTo>
                  <a:lnTo>
                    <a:pt x="17" y="92"/>
                  </a:lnTo>
                  <a:lnTo>
                    <a:pt x="26" y="96"/>
                  </a:lnTo>
                  <a:lnTo>
                    <a:pt x="30" y="85"/>
                  </a:lnTo>
                  <a:lnTo>
                    <a:pt x="33" y="76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9" y="64"/>
                  </a:lnTo>
                  <a:lnTo>
                    <a:pt x="39" y="65"/>
                  </a:lnTo>
                  <a:lnTo>
                    <a:pt x="34" y="77"/>
                  </a:lnTo>
                  <a:lnTo>
                    <a:pt x="31" y="86"/>
                  </a:lnTo>
                  <a:lnTo>
                    <a:pt x="27" y="96"/>
                  </a:lnTo>
                  <a:lnTo>
                    <a:pt x="33" y="97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45" y="97"/>
                  </a:lnTo>
                  <a:lnTo>
                    <a:pt x="47" y="95"/>
                  </a:lnTo>
                  <a:lnTo>
                    <a:pt x="50" y="93"/>
                  </a:lnTo>
                  <a:lnTo>
                    <a:pt x="52" y="90"/>
                  </a:lnTo>
                  <a:lnTo>
                    <a:pt x="53" y="86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5" y="69"/>
                  </a:lnTo>
                  <a:lnTo>
                    <a:pt x="54" y="59"/>
                  </a:lnTo>
                  <a:lnTo>
                    <a:pt x="53" y="49"/>
                  </a:lnTo>
                  <a:lnTo>
                    <a:pt x="19" y="49"/>
                  </a:lnTo>
                  <a:lnTo>
                    <a:pt x="53" y="49"/>
                  </a:lnTo>
                  <a:lnTo>
                    <a:pt x="48" y="31"/>
                  </a:lnTo>
                  <a:lnTo>
                    <a:pt x="44" y="15"/>
                  </a:lnTo>
                  <a:lnTo>
                    <a:pt x="40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1" name="Freeform 182"/>
            <p:cNvSpPr>
              <a:spLocks/>
            </p:cNvSpPr>
            <p:nvPr/>
          </p:nvSpPr>
          <p:spPr bwMode="auto">
            <a:xfrm>
              <a:off x="638" y="1538"/>
              <a:ext cx="1" cy="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9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1" h="9">
                  <a:moveTo>
                    <a:pt x="0" y="2"/>
                  </a:moveTo>
                  <a:lnTo>
                    <a:pt x="1" y="9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2" name="Freeform 183"/>
            <p:cNvSpPr>
              <a:spLocks/>
            </p:cNvSpPr>
            <p:nvPr/>
          </p:nvSpPr>
          <p:spPr bwMode="auto">
            <a:xfrm>
              <a:off x="639" y="1547"/>
              <a:ext cx="16" cy="55"/>
            </a:xfrm>
            <a:custGeom>
              <a:avLst/>
              <a:gdLst/>
              <a:ahLst/>
              <a:cxnLst>
                <a:cxn ang="0">
                  <a:pos x="16" y="55"/>
                </a:cxn>
                <a:cxn ang="0">
                  <a:pos x="9" y="38"/>
                </a:cxn>
                <a:cxn ang="0">
                  <a:pos x="5" y="23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1" y="10"/>
                </a:cxn>
                <a:cxn ang="0">
                  <a:pos x="4" y="23"/>
                </a:cxn>
                <a:cxn ang="0">
                  <a:pos x="8" y="39"/>
                </a:cxn>
                <a:cxn ang="0">
                  <a:pos x="11" y="46"/>
                </a:cxn>
                <a:cxn ang="0">
                  <a:pos x="14" y="55"/>
                </a:cxn>
                <a:cxn ang="0">
                  <a:pos x="16" y="55"/>
                </a:cxn>
              </a:cxnLst>
              <a:rect l="0" t="0" r="r" b="b"/>
              <a:pathLst>
                <a:path w="16" h="55">
                  <a:moveTo>
                    <a:pt x="16" y="55"/>
                  </a:moveTo>
                  <a:lnTo>
                    <a:pt x="9" y="38"/>
                  </a:lnTo>
                  <a:lnTo>
                    <a:pt x="5" y="23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" y="10"/>
                  </a:lnTo>
                  <a:lnTo>
                    <a:pt x="4" y="23"/>
                  </a:lnTo>
                  <a:lnTo>
                    <a:pt x="8" y="39"/>
                  </a:lnTo>
                  <a:lnTo>
                    <a:pt x="11" y="46"/>
                  </a:lnTo>
                  <a:lnTo>
                    <a:pt x="14" y="55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3" name="Freeform 184"/>
            <p:cNvSpPr>
              <a:spLocks/>
            </p:cNvSpPr>
            <p:nvPr/>
          </p:nvSpPr>
          <p:spPr bwMode="auto">
            <a:xfrm>
              <a:off x="891" y="1481"/>
              <a:ext cx="19" cy="69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7" y="36"/>
                </a:cxn>
                <a:cxn ang="0">
                  <a:pos x="8" y="36"/>
                </a:cxn>
                <a:cxn ang="0">
                  <a:pos x="11" y="24"/>
                </a:cxn>
                <a:cxn ang="0">
                  <a:pos x="14" y="15"/>
                </a:cxn>
                <a:cxn ang="0">
                  <a:pos x="19" y="0"/>
                </a:cxn>
                <a:cxn ang="0">
                  <a:pos x="16" y="6"/>
                </a:cxn>
                <a:cxn ang="0">
                  <a:pos x="13" y="15"/>
                </a:cxn>
                <a:cxn ang="0">
                  <a:pos x="6" y="36"/>
                </a:cxn>
                <a:cxn ang="0">
                  <a:pos x="3" y="50"/>
                </a:cxn>
                <a:cxn ang="0">
                  <a:pos x="0" y="65"/>
                </a:cxn>
                <a:cxn ang="0">
                  <a:pos x="3" y="69"/>
                </a:cxn>
                <a:cxn ang="0">
                  <a:pos x="5" y="51"/>
                </a:cxn>
                <a:cxn ang="0">
                  <a:pos x="8" y="36"/>
                </a:cxn>
              </a:cxnLst>
              <a:rect l="0" t="0" r="r" b="b"/>
              <a:pathLst>
                <a:path w="19" h="69">
                  <a:moveTo>
                    <a:pt x="8" y="36"/>
                  </a:moveTo>
                  <a:lnTo>
                    <a:pt x="7" y="36"/>
                  </a:lnTo>
                  <a:lnTo>
                    <a:pt x="8" y="36"/>
                  </a:lnTo>
                  <a:lnTo>
                    <a:pt x="11" y="24"/>
                  </a:lnTo>
                  <a:lnTo>
                    <a:pt x="14" y="15"/>
                  </a:lnTo>
                  <a:lnTo>
                    <a:pt x="19" y="0"/>
                  </a:lnTo>
                  <a:lnTo>
                    <a:pt x="16" y="6"/>
                  </a:lnTo>
                  <a:lnTo>
                    <a:pt x="13" y="15"/>
                  </a:lnTo>
                  <a:lnTo>
                    <a:pt x="6" y="36"/>
                  </a:lnTo>
                  <a:lnTo>
                    <a:pt x="3" y="50"/>
                  </a:lnTo>
                  <a:lnTo>
                    <a:pt x="0" y="65"/>
                  </a:lnTo>
                  <a:lnTo>
                    <a:pt x="3" y="69"/>
                  </a:lnTo>
                  <a:lnTo>
                    <a:pt x="5" y="51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4" name="Freeform 185"/>
            <p:cNvSpPr>
              <a:spLocks/>
            </p:cNvSpPr>
            <p:nvPr/>
          </p:nvSpPr>
          <p:spPr bwMode="auto">
            <a:xfrm>
              <a:off x="888" y="1393"/>
              <a:ext cx="54" cy="89"/>
            </a:xfrm>
            <a:custGeom>
              <a:avLst/>
              <a:gdLst/>
              <a:ahLst/>
              <a:cxnLst>
                <a:cxn ang="0">
                  <a:pos x="27" y="76"/>
                </a:cxn>
                <a:cxn ang="0">
                  <a:pos x="27" y="77"/>
                </a:cxn>
                <a:cxn ang="0">
                  <a:pos x="25" y="81"/>
                </a:cxn>
                <a:cxn ang="0">
                  <a:pos x="22" y="88"/>
                </a:cxn>
                <a:cxn ang="0">
                  <a:pos x="23" y="89"/>
                </a:cxn>
                <a:cxn ang="0">
                  <a:pos x="29" y="88"/>
                </a:cxn>
                <a:cxn ang="0">
                  <a:pos x="34" y="87"/>
                </a:cxn>
                <a:cxn ang="0">
                  <a:pos x="38" y="85"/>
                </a:cxn>
                <a:cxn ang="0">
                  <a:pos x="42" y="83"/>
                </a:cxn>
                <a:cxn ang="0">
                  <a:pos x="45" y="81"/>
                </a:cxn>
                <a:cxn ang="0">
                  <a:pos x="48" y="78"/>
                </a:cxn>
                <a:cxn ang="0">
                  <a:pos x="50" y="75"/>
                </a:cxn>
                <a:cxn ang="0">
                  <a:pos x="51" y="72"/>
                </a:cxn>
                <a:cxn ang="0">
                  <a:pos x="53" y="69"/>
                </a:cxn>
                <a:cxn ang="0">
                  <a:pos x="53" y="65"/>
                </a:cxn>
                <a:cxn ang="0">
                  <a:pos x="54" y="62"/>
                </a:cxn>
                <a:cxn ang="0">
                  <a:pos x="54" y="58"/>
                </a:cxn>
                <a:cxn ang="0">
                  <a:pos x="53" y="50"/>
                </a:cxn>
                <a:cxn ang="0">
                  <a:pos x="51" y="42"/>
                </a:cxn>
                <a:cxn ang="0">
                  <a:pos x="49" y="34"/>
                </a:cxn>
                <a:cxn ang="0">
                  <a:pos x="46" y="27"/>
                </a:cxn>
                <a:cxn ang="0">
                  <a:pos x="43" y="20"/>
                </a:cxn>
                <a:cxn ang="0">
                  <a:pos x="40" y="13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32" y="7"/>
                </a:cxn>
                <a:cxn ang="0">
                  <a:pos x="31" y="12"/>
                </a:cxn>
                <a:cxn ang="0">
                  <a:pos x="30" y="15"/>
                </a:cxn>
                <a:cxn ang="0">
                  <a:pos x="29" y="18"/>
                </a:cxn>
                <a:cxn ang="0">
                  <a:pos x="24" y="25"/>
                </a:cxn>
                <a:cxn ang="0">
                  <a:pos x="18" y="34"/>
                </a:cxn>
                <a:cxn ang="0">
                  <a:pos x="9" y="43"/>
                </a:cxn>
                <a:cxn ang="0">
                  <a:pos x="5" y="48"/>
                </a:cxn>
                <a:cxn ang="0">
                  <a:pos x="3" y="52"/>
                </a:cxn>
                <a:cxn ang="0">
                  <a:pos x="1" y="56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1" y="67"/>
                </a:cxn>
                <a:cxn ang="0">
                  <a:pos x="2" y="70"/>
                </a:cxn>
                <a:cxn ang="0">
                  <a:pos x="4" y="73"/>
                </a:cxn>
                <a:cxn ang="0">
                  <a:pos x="6" y="76"/>
                </a:cxn>
                <a:cxn ang="0">
                  <a:pos x="8" y="78"/>
                </a:cxn>
                <a:cxn ang="0">
                  <a:pos x="13" y="83"/>
                </a:cxn>
                <a:cxn ang="0">
                  <a:pos x="18" y="86"/>
                </a:cxn>
                <a:cxn ang="0">
                  <a:pos x="22" y="88"/>
                </a:cxn>
                <a:cxn ang="0">
                  <a:pos x="25" y="81"/>
                </a:cxn>
                <a:cxn ang="0">
                  <a:pos x="27" y="76"/>
                </a:cxn>
              </a:cxnLst>
              <a:rect l="0" t="0" r="r" b="b"/>
              <a:pathLst>
                <a:path w="54" h="89">
                  <a:moveTo>
                    <a:pt x="27" y="76"/>
                  </a:moveTo>
                  <a:lnTo>
                    <a:pt x="27" y="77"/>
                  </a:lnTo>
                  <a:lnTo>
                    <a:pt x="25" y="81"/>
                  </a:lnTo>
                  <a:lnTo>
                    <a:pt x="22" y="88"/>
                  </a:lnTo>
                  <a:lnTo>
                    <a:pt x="23" y="89"/>
                  </a:lnTo>
                  <a:lnTo>
                    <a:pt x="29" y="88"/>
                  </a:lnTo>
                  <a:lnTo>
                    <a:pt x="34" y="87"/>
                  </a:lnTo>
                  <a:lnTo>
                    <a:pt x="38" y="85"/>
                  </a:lnTo>
                  <a:lnTo>
                    <a:pt x="42" y="83"/>
                  </a:lnTo>
                  <a:lnTo>
                    <a:pt x="45" y="81"/>
                  </a:lnTo>
                  <a:lnTo>
                    <a:pt x="48" y="78"/>
                  </a:lnTo>
                  <a:lnTo>
                    <a:pt x="50" y="75"/>
                  </a:lnTo>
                  <a:lnTo>
                    <a:pt x="51" y="72"/>
                  </a:lnTo>
                  <a:lnTo>
                    <a:pt x="53" y="69"/>
                  </a:lnTo>
                  <a:lnTo>
                    <a:pt x="53" y="65"/>
                  </a:lnTo>
                  <a:lnTo>
                    <a:pt x="54" y="62"/>
                  </a:lnTo>
                  <a:lnTo>
                    <a:pt x="54" y="58"/>
                  </a:lnTo>
                  <a:lnTo>
                    <a:pt x="53" y="50"/>
                  </a:lnTo>
                  <a:lnTo>
                    <a:pt x="51" y="42"/>
                  </a:lnTo>
                  <a:lnTo>
                    <a:pt x="49" y="34"/>
                  </a:lnTo>
                  <a:lnTo>
                    <a:pt x="46" y="27"/>
                  </a:lnTo>
                  <a:lnTo>
                    <a:pt x="43" y="20"/>
                  </a:lnTo>
                  <a:lnTo>
                    <a:pt x="40" y="13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2" y="7"/>
                  </a:lnTo>
                  <a:lnTo>
                    <a:pt x="31" y="12"/>
                  </a:lnTo>
                  <a:lnTo>
                    <a:pt x="30" y="15"/>
                  </a:lnTo>
                  <a:lnTo>
                    <a:pt x="29" y="18"/>
                  </a:lnTo>
                  <a:lnTo>
                    <a:pt x="24" y="25"/>
                  </a:lnTo>
                  <a:lnTo>
                    <a:pt x="18" y="34"/>
                  </a:lnTo>
                  <a:lnTo>
                    <a:pt x="9" y="43"/>
                  </a:lnTo>
                  <a:lnTo>
                    <a:pt x="5" y="48"/>
                  </a:lnTo>
                  <a:lnTo>
                    <a:pt x="3" y="52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2" y="70"/>
                  </a:lnTo>
                  <a:lnTo>
                    <a:pt x="4" y="73"/>
                  </a:lnTo>
                  <a:lnTo>
                    <a:pt x="6" y="76"/>
                  </a:lnTo>
                  <a:lnTo>
                    <a:pt x="8" y="78"/>
                  </a:lnTo>
                  <a:lnTo>
                    <a:pt x="13" y="83"/>
                  </a:lnTo>
                  <a:lnTo>
                    <a:pt x="18" y="86"/>
                  </a:lnTo>
                  <a:lnTo>
                    <a:pt x="22" y="88"/>
                  </a:lnTo>
                  <a:lnTo>
                    <a:pt x="25" y="81"/>
                  </a:lnTo>
                  <a:lnTo>
                    <a:pt x="27" y="7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5" name="Freeform 186"/>
            <p:cNvSpPr>
              <a:spLocks/>
            </p:cNvSpPr>
            <p:nvPr/>
          </p:nvSpPr>
          <p:spPr bwMode="auto">
            <a:xfrm>
              <a:off x="678" y="1378"/>
              <a:ext cx="56" cy="75"/>
            </a:xfrm>
            <a:custGeom>
              <a:avLst/>
              <a:gdLst/>
              <a:ahLst/>
              <a:cxnLst>
                <a:cxn ang="0">
                  <a:pos x="55" y="68"/>
                </a:cxn>
                <a:cxn ang="0">
                  <a:pos x="53" y="60"/>
                </a:cxn>
                <a:cxn ang="0">
                  <a:pos x="51" y="50"/>
                </a:cxn>
                <a:cxn ang="0">
                  <a:pos x="47" y="38"/>
                </a:cxn>
                <a:cxn ang="0">
                  <a:pos x="42" y="27"/>
                </a:cxn>
                <a:cxn ang="0">
                  <a:pos x="38" y="21"/>
                </a:cxn>
                <a:cxn ang="0">
                  <a:pos x="35" y="16"/>
                </a:cxn>
                <a:cxn ang="0">
                  <a:pos x="30" y="12"/>
                </a:cxn>
                <a:cxn ang="0">
                  <a:pos x="26" y="8"/>
                </a:cxn>
                <a:cxn ang="0">
                  <a:pos x="20" y="4"/>
                </a:cxn>
                <a:cxn ang="0">
                  <a:pos x="15" y="2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1" y="0"/>
                </a:cxn>
                <a:cxn ang="0">
                  <a:pos x="0" y="9"/>
                </a:cxn>
                <a:cxn ang="0">
                  <a:pos x="1" y="17"/>
                </a:cxn>
                <a:cxn ang="0">
                  <a:pos x="2" y="21"/>
                </a:cxn>
                <a:cxn ang="0">
                  <a:pos x="3" y="25"/>
                </a:cxn>
                <a:cxn ang="0">
                  <a:pos x="4" y="29"/>
                </a:cxn>
                <a:cxn ang="0">
                  <a:pos x="6" y="32"/>
                </a:cxn>
                <a:cxn ang="0">
                  <a:pos x="10" y="39"/>
                </a:cxn>
                <a:cxn ang="0">
                  <a:pos x="14" y="45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1" y="60"/>
                </a:cxn>
                <a:cxn ang="0">
                  <a:pos x="36" y="64"/>
                </a:cxn>
                <a:cxn ang="0">
                  <a:pos x="41" y="67"/>
                </a:cxn>
                <a:cxn ang="0">
                  <a:pos x="46" y="70"/>
                </a:cxn>
                <a:cxn ang="0">
                  <a:pos x="53" y="74"/>
                </a:cxn>
                <a:cxn ang="0">
                  <a:pos x="56" y="75"/>
                </a:cxn>
                <a:cxn ang="0">
                  <a:pos x="56" y="72"/>
                </a:cxn>
                <a:cxn ang="0">
                  <a:pos x="41" y="47"/>
                </a:cxn>
                <a:cxn ang="0">
                  <a:pos x="35" y="37"/>
                </a:cxn>
                <a:cxn ang="0">
                  <a:pos x="41" y="46"/>
                </a:cxn>
                <a:cxn ang="0">
                  <a:pos x="47" y="55"/>
                </a:cxn>
                <a:cxn ang="0">
                  <a:pos x="55" y="68"/>
                </a:cxn>
              </a:cxnLst>
              <a:rect l="0" t="0" r="r" b="b"/>
              <a:pathLst>
                <a:path w="56" h="75">
                  <a:moveTo>
                    <a:pt x="55" y="68"/>
                  </a:moveTo>
                  <a:lnTo>
                    <a:pt x="53" y="60"/>
                  </a:lnTo>
                  <a:lnTo>
                    <a:pt x="51" y="50"/>
                  </a:lnTo>
                  <a:lnTo>
                    <a:pt x="47" y="38"/>
                  </a:lnTo>
                  <a:lnTo>
                    <a:pt x="42" y="27"/>
                  </a:lnTo>
                  <a:lnTo>
                    <a:pt x="38" y="21"/>
                  </a:lnTo>
                  <a:lnTo>
                    <a:pt x="35" y="16"/>
                  </a:lnTo>
                  <a:lnTo>
                    <a:pt x="30" y="12"/>
                  </a:lnTo>
                  <a:lnTo>
                    <a:pt x="26" y="8"/>
                  </a:lnTo>
                  <a:lnTo>
                    <a:pt x="20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9"/>
                  </a:lnTo>
                  <a:lnTo>
                    <a:pt x="1" y="17"/>
                  </a:lnTo>
                  <a:lnTo>
                    <a:pt x="2" y="21"/>
                  </a:lnTo>
                  <a:lnTo>
                    <a:pt x="3" y="25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10" y="39"/>
                  </a:lnTo>
                  <a:lnTo>
                    <a:pt x="14" y="45"/>
                  </a:lnTo>
                  <a:lnTo>
                    <a:pt x="20" y="51"/>
                  </a:lnTo>
                  <a:lnTo>
                    <a:pt x="25" y="56"/>
                  </a:lnTo>
                  <a:lnTo>
                    <a:pt x="31" y="60"/>
                  </a:lnTo>
                  <a:lnTo>
                    <a:pt x="36" y="64"/>
                  </a:lnTo>
                  <a:lnTo>
                    <a:pt x="41" y="67"/>
                  </a:lnTo>
                  <a:lnTo>
                    <a:pt x="46" y="70"/>
                  </a:lnTo>
                  <a:lnTo>
                    <a:pt x="53" y="74"/>
                  </a:lnTo>
                  <a:lnTo>
                    <a:pt x="56" y="75"/>
                  </a:lnTo>
                  <a:lnTo>
                    <a:pt x="56" y="72"/>
                  </a:lnTo>
                  <a:lnTo>
                    <a:pt x="41" y="47"/>
                  </a:lnTo>
                  <a:lnTo>
                    <a:pt x="35" y="37"/>
                  </a:lnTo>
                  <a:lnTo>
                    <a:pt x="41" y="46"/>
                  </a:lnTo>
                  <a:lnTo>
                    <a:pt x="47" y="55"/>
                  </a:lnTo>
                  <a:lnTo>
                    <a:pt x="55" y="6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6" name="Freeform 187"/>
            <p:cNvSpPr>
              <a:spLocks noEditPoints="1"/>
            </p:cNvSpPr>
            <p:nvPr/>
          </p:nvSpPr>
          <p:spPr bwMode="auto">
            <a:xfrm>
              <a:off x="1026" y="1455"/>
              <a:ext cx="89" cy="5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" y="41"/>
                </a:cxn>
                <a:cxn ang="0">
                  <a:pos x="6" y="46"/>
                </a:cxn>
                <a:cxn ang="0">
                  <a:pos x="12" y="50"/>
                </a:cxn>
                <a:cxn ang="0">
                  <a:pos x="20" y="54"/>
                </a:cxn>
                <a:cxn ang="0">
                  <a:pos x="24" y="55"/>
                </a:cxn>
                <a:cxn ang="0">
                  <a:pos x="28" y="56"/>
                </a:cxn>
                <a:cxn ang="0">
                  <a:pos x="32" y="56"/>
                </a:cxn>
                <a:cxn ang="0">
                  <a:pos x="36" y="55"/>
                </a:cxn>
                <a:cxn ang="0">
                  <a:pos x="41" y="53"/>
                </a:cxn>
                <a:cxn ang="0">
                  <a:pos x="43" y="52"/>
                </a:cxn>
                <a:cxn ang="0">
                  <a:pos x="45" y="50"/>
                </a:cxn>
                <a:cxn ang="0">
                  <a:pos x="47" y="48"/>
                </a:cxn>
                <a:cxn ang="0">
                  <a:pos x="49" y="46"/>
                </a:cxn>
                <a:cxn ang="0">
                  <a:pos x="52" y="40"/>
                </a:cxn>
                <a:cxn ang="0">
                  <a:pos x="56" y="34"/>
                </a:cxn>
                <a:cxn ang="0">
                  <a:pos x="59" y="29"/>
                </a:cxn>
                <a:cxn ang="0">
                  <a:pos x="63" y="24"/>
                </a:cxn>
                <a:cxn ang="0">
                  <a:pos x="66" y="20"/>
                </a:cxn>
                <a:cxn ang="0">
                  <a:pos x="72" y="14"/>
                </a:cxn>
                <a:cxn ang="0">
                  <a:pos x="78" y="10"/>
                </a:cxn>
                <a:cxn ang="0">
                  <a:pos x="82" y="7"/>
                </a:cxn>
                <a:cxn ang="0">
                  <a:pos x="86" y="6"/>
                </a:cxn>
                <a:cxn ang="0">
                  <a:pos x="89" y="5"/>
                </a:cxn>
                <a:cxn ang="0">
                  <a:pos x="74" y="2"/>
                </a:cxn>
                <a:cxn ang="0">
                  <a:pos x="59" y="0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32" y="1"/>
                </a:cxn>
                <a:cxn ang="0">
                  <a:pos x="24" y="2"/>
                </a:cxn>
                <a:cxn ang="0">
                  <a:pos x="17" y="5"/>
                </a:cxn>
                <a:cxn ang="0">
                  <a:pos x="13" y="6"/>
                </a:cxn>
                <a:cxn ang="0">
                  <a:pos x="10" y="8"/>
                </a:cxn>
                <a:cxn ang="0">
                  <a:pos x="7" y="10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1" y="19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9" y="33"/>
                </a:cxn>
                <a:cxn ang="0">
                  <a:pos x="19" y="30"/>
                </a:cxn>
                <a:cxn ang="0">
                  <a:pos x="9" y="33"/>
                </a:cxn>
                <a:cxn ang="0">
                  <a:pos x="0" y="38"/>
                </a:cxn>
                <a:cxn ang="0">
                  <a:pos x="26" y="28"/>
                </a:cxn>
                <a:cxn ang="0">
                  <a:pos x="27" y="28"/>
                </a:cxn>
                <a:cxn ang="0">
                  <a:pos x="23" y="29"/>
                </a:cxn>
                <a:cxn ang="0">
                  <a:pos x="20" y="29"/>
                </a:cxn>
                <a:cxn ang="0">
                  <a:pos x="26" y="28"/>
                </a:cxn>
              </a:cxnLst>
              <a:rect l="0" t="0" r="r" b="b"/>
              <a:pathLst>
                <a:path w="89" h="56">
                  <a:moveTo>
                    <a:pt x="0" y="38"/>
                  </a:moveTo>
                  <a:lnTo>
                    <a:pt x="1" y="41"/>
                  </a:lnTo>
                  <a:lnTo>
                    <a:pt x="6" y="46"/>
                  </a:lnTo>
                  <a:lnTo>
                    <a:pt x="12" y="50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8" y="56"/>
                  </a:lnTo>
                  <a:lnTo>
                    <a:pt x="32" y="56"/>
                  </a:lnTo>
                  <a:lnTo>
                    <a:pt x="36" y="55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7" y="48"/>
                  </a:lnTo>
                  <a:lnTo>
                    <a:pt x="49" y="46"/>
                  </a:lnTo>
                  <a:lnTo>
                    <a:pt x="52" y="40"/>
                  </a:lnTo>
                  <a:lnTo>
                    <a:pt x="56" y="34"/>
                  </a:lnTo>
                  <a:lnTo>
                    <a:pt x="59" y="29"/>
                  </a:lnTo>
                  <a:lnTo>
                    <a:pt x="63" y="24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8" y="10"/>
                  </a:lnTo>
                  <a:lnTo>
                    <a:pt x="82" y="7"/>
                  </a:lnTo>
                  <a:lnTo>
                    <a:pt x="86" y="6"/>
                  </a:lnTo>
                  <a:lnTo>
                    <a:pt x="89" y="5"/>
                  </a:lnTo>
                  <a:lnTo>
                    <a:pt x="74" y="2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2" y="1"/>
                  </a:lnTo>
                  <a:lnTo>
                    <a:pt x="24" y="2"/>
                  </a:lnTo>
                  <a:lnTo>
                    <a:pt x="17" y="5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7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9" y="33"/>
                  </a:lnTo>
                  <a:lnTo>
                    <a:pt x="19" y="30"/>
                  </a:lnTo>
                  <a:lnTo>
                    <a:pt x="9" y="33"/>
                  </a:lnTo>
                  <a:lnTo>
                    <a:pt x="0" y="38"/>
                  </a:lnTo>
                  <a:close/>
                  <a:moveTo>
                    <a:pt x="26" y="28"/>
                  </a:moveTo>
                  <a:lnTo>
                    <a:pt x="27" y="28"/>
                  </a:lnTo>
                  <a:lnTo>
                    <a:pt x="23" y="29"/>
                  </a:lnTo>
                  <a:lnTo>
                    <a:pt x="20" y="29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7" name="Freeform 188"/>
            <p:cNvSpPr>
              <a:spLocks/>
            </p:cNvSpPr>
            <p:nvPr/>
          </p:nvSpPr>
          <p:spPr bwMode="auto">
            <a:xfrm>
              <a:off x="633" y="1486"/>
              <a:ext cx="25" cy="31"/>
            </a:xfrm>
            <a:custGeom>
              <a:avLst/>
              <a:gdLst/>
              <a:ahLst/>
              <a:cxnLst>
                <a:cxn ang="0">
                  <a:pos x="18" y="31"/>
                </a:cxn>
                <a:cxn ang="0">
                  <a:pos x="23" y="18"/>
                </a:cxn>
                <a:cxn ang="0">
                  <a:pos x="24" y="12"/>
                </a:cxn>
                <a:cxn ang="0">
                  <a:pos x="25" y="7"/>
                </a:cxn>
                <a:cxn ang="0">
                  <a:pos x="25" y="4"/>
                </a:cxn>
                <a:cxn ang="0">
                  <a:pos x="25" y="3"/>
                </a:cxn>
                <a:cxn ang="0">
                  <a:pos x="24" y="1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7" y="9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19"/>
                </a:cxn>
                <a:cxn ang="0">
                  <a:pos x="0" y="23"/>
                </a:cxn>
                <a:cxn ang="0">
                  <a:pos x="1" y="31"/>
                </a:cxn>
                <a:cxn ang="0">
                  <a:pos x="18" y="31"/>
                </a:cxn>
              </a:cxnLst>
              <a:rect l="0" t="0" r="r" b="b"/>
              <a:pathLst>
                <a:path w="25" h="31">
                  <a:moveTo>
                    <a:pt x="18" y="31"/>
                  </a:moveTo>
                  <a:lnTo>
                    <a:pt x="23" y="18"/>
                  </a:lnTo>
                  <a:lnTo>
                    <a:pt x="24" y="12"/>
                  </a:lnTo>
                  <a:lnTo>
                    <a:pt x="25" y="7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4" y="3"/>
                  </a:lnTo>
                  <a:lnTo>
                    <a:pt x="10" y="6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1" y="31"/>
                  </a:lnTo>
                  <a:lnTo>
                    <a:pt x="18" y="3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8" name="Freeform 189"/>
            <p:cNvSpPr>
              <a:spLocks/>
            </p:cNvSpPr>
            <p:nvPr/>
          </p:nvSpPr>
          <p:spPr bwMode="auto">
            <a:xfrm>
              <a:off x="962" y="1369"/>
              <a:ext cx="77" cy="78"/>
            </a:xfrm>
            <a:custGeom>
              <a:avLst/>
              <a:gdLst/>
              <a:ahLst/>
              <a:cxnLst>
                <a:cxn ang="0">
                  <a:pos x="54" y="77"/>
                </a:cxn>
                <a:cxn ang="0">
                  <a:pos x="55" y="77"/>
                </a:cxn>
                <a:cxn ang="0">
                  <a:pos x="61" y="74"/>
                </a:cxn>
                <a:cxn ang="0">
                  <a:pos x="66" y="71"/>
                </a:cxn>
                <a:cxn ang="0">
                  <a:pos x="70" y="68"/>
                </a:cxn>
                <a:cxn ang="0">
                  <a:pos x="72" y="67"/>
                </a:cxn>
                <a:cxn ang="0">
                  <a:pos x="74" y="65"/>
                </a:cxn>
                <a:cxn ang="0">
                  <a:pos x="76" y="62"/>
                </a:cxn>
                <a:cxn ang="0">
                  <a:pos x="77" y="59"/>
                </a:cxn>
                <a:cxn ang="0">
                  <a:pos x="77" y="55"/>
                </a:cxn>
                <a:cxn ang="0">
                  <a:pos x="77" y="52"/>
                </a:cxn>
                <a:cxn ang="0">
                  <a:pos x="76" y="49"/>
                </a:cxn>
                <a:cxn ang="0">
                  <a:pos x="74" y="46"/>
                </a:cxn>
                <a:cxn ang="0">
                  <a:pos x="72" y="42"/>
                </a:cxn>
                <a:cxn ang="0">
                  <a:pos x="70" y="39"/>
                </a:cxn>
                <a:cxn ang="0">
                  <a:pos x="63" y="33"/>
                </a:cxn>
                <a:cxn ang="0">
                  <a:pos x="55" y="27"/>
                </a:cxn>
                <a:cxn ang="0">
                  <a:pos x="46" y="21"/>
                </a:cxn>
                <a:cxn ang="0">
                  <a:pos x="36" y="16"/>
                </a:cxn>
                <a:cxn ang="0">
                  <a:pos x="19" y="8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6" y="7"/>
                </a:cxn>
                <a:cxn ang="0">
                  <a:pos x="9" y="12"/>
                </a:cxn>
                <a:cxn ang="0">
                  <a:pos x="12" y="18"/>
                </a:cxn>
                <a:cxn ang="0">
                  <a:pos x="15" y="25"/>
                </a:cxn>
                <a:cxn ang="0">
                  <a:pos x="16" y="29"/>
                </a:cxn>
                <a:cxn ang="0">
                  <a:pos x="16" y="34"/>
                </a:cxn>
                <a:cxn ang="0">
                  <a:pos x="16" y="38"/>
                </a:cxn>
                <a:cxn ang="0">
                  <a:pos x="15" y="43"/>
                </a:cxn>
                <a:cxn ang="0">
                  <a:pos x="14" y="49"/>
                </a:cxn>
                <a:cxn ang="0">
                  <a:pos x="15" y="54"/>
                </a:cxn>
                <a:cxn ang="0">
                  <a:pos x="15" y="59"/>
                </a:cxn>
                <a:cxn ang="0">
                  <a:pos x="17" y="63"/>
                </a:cxn>
                <a:cxn ang="0">
                  <a:pos x="19" y="67"/>
                </a:cxn>
                <a:cxn ang="0">
                  <a:pos x="21" y="69"/>
                </a:cxn>
                <a:cxn ang="0">
                  <a:pos x="24" y="72"/>
                </a:cxn>
                <a:cxn ang="0">
                  <a:pos x="27" y="74"/>
                </a:cxn>
                <a:cxn ang="0">
                  <a:pos x="31" y="75"/>
                </a:cxn>
                <a:cxn ang="0">
                  <a:pos x="34" y="76"/>
                </a:cxn>
                <a:cxn ang="0">
                  <a:pos x="41" y="77"/>
                </a:cxn>
                <a:cxn ang="0">
                  <a:pos x="47" y="78"/>
                </a:cxn>
                <a:cxn ang="0">
                  <a:pos x="52" y="77"/>
                </a:cxn>
                <a:cxn ang="0">
                  <a:pos x="51" y="68"/>
                </a:cxn>
                <a:cxn ang="0">
                  <a:pos x="49" y="61"/>
                </a:cxn>
                <a:cxn ang="0">
                  <a:pos x="47" y="54"/>
                </a:cxn>
                <a:cxn ang="0">
                  <a:pos x="44" y="49"/>
                </a:cxn>
                <a:cxn ang="0">
                  <a:pos x="39" y="41"/>
                </a:cxn>
                <a:cxn ang="0">
                  <a:pos x="37" y="39"/>
                </a:cxn>
                <a:cxn ang="0">
                  <a:pos x="40" y="41"/>
                </a:cxn>
                <a:cxn ang="0">
                  <a:pos x="42" y="44"/>
                </a:cxn>
                <a:cxn ang="0">
                  <a:pos x="45" y="48"/>
                </a:cxn>
                <a:cxn ang="0">
                  <a:pos x="48" y="54"/>
                </a:cxn>
                <a:cxn ang="0">
                  <a:pos x="50" y="60"/>
                </a:cxn>
                <a:cxn ang="0">
                  <a:pos x="52" y="68"/>
                </a:cxn>
                <a:cxn ang="0">
                  <a:pos x="54" y="77"/>
                </a:cxn>
              </a:cxnLst>
              <a:rect l="0" t="0" r="r" b="b"/>
              <a:pathLst>
                <a:path w="77" h="78">
                  <a:moveTo>
                    <a:pt x="54" y="77"/>
                  </a:moveTo>
                  <a:lnTo>
                    <a:pt x="55" y="77"/>
                  </a:lnTo>
                  <a:lnTo>
                    <a:pt x="61" y="74"/>
                  </a:lnTo>
                  <a:lnTo>
                    <a:pt x="66" y="71"/>
                  </a:lnTo>
                  <a:lnTo>
                    <a:pt x="70" y="68"/>
                  </a:lnTo>
                  <a:lnTo>
                    <a:pt x="72" y="67"/>
                  </a:lnTo>
                  <a:lnTo>
                    <a:pt x="74" y="65"/>
                  </a:lnTo>
                  <a:lnTo>
                    <a:pt x="76" y="62"/>
                  </a:lnTo>
                  <a:lnTo>
                    <a:pt x="77" y="59"/>
                  </a:lnTo>
                  <a:lnTo>
                    <a:pt x="77" y="55"/>
                  </a:lnTo>
                  <a:lnTo>
                    <a:pt x="77" y="52"/>
                  </a:lnTo>
                  <a:lnTo>
                    <a:pt x="76" y="49"/>
                  </a:lnTo>
                  <a:lnTo>
                    <a:pt x="74" y="46"/>
                  </a:lnTo>
                  <a:lnTo>
                    <a:pt x="72" y="42"/>
                  </a:lnTo>
                  <a:lnTo>
                    <a:pt x="70" y="39"/>
                  </a:lnTo>
                  <a:lnTo>
                    <a:pt x="63" y="33"/>
                  </a:lnTo>
                  <a:lnTo>
                    <a:pt x="55" y="27"/>
                  </a:lnTo>
                  <a:lnTo>
                    <a:pt x="46" y="21"/>
                  </a:lnTo>
                  <a:lnTo>
                    <a:pt x="36" y="16"/>
                  </a:lnTo>
                  <a:lnTo>
                    <a:pt x="19" y="8"/>
                  </a:lnTo>
                  <a:lnTo>
                    <a:pt x="5" y="2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7"/>
                  </a:lnTo>
                  <a:lnTo>
                    <a:pt x="9" y="12"/>
                  </a:lnTo>
                  <a:lnTo>
                    <a:pt x="12" y="18"/>
                  </a:lnTo>
                  <a:lnTo>
                    <a:pt x="15" y="25"/>
                  </a:lnTo>
                  <a:lnTo>
                    <a:pt x="16" y="29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5" y="43"/>
                  </a:lnTo>
                  <a:lnTo>
                    <a:pt x="14" y="49"/>
                  </a:lnTo>
                  <a:lnTo>
                    <a:pt x="15" y="54"/>
                  </a:lnTo>
                  <a:lnTo>
                    <a:pt x="15" y="59"/>
                  </a:lnTo>
                  <a:lnTo>
                    <a:pt x="17" y="63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4" y="72"/>
                  </a:lnTo>
                  <a:lnTo>
                    <a:pt x="27" y="74"/>
                  </a:lnTo>
                  <a:lnTo>
                    <a:pt x="31" y="75"/>
                  </a:lnTo>
                  <a:lnTo>
                    <a:pt x="34" y="76"/>
                  </a:lnTo>
                  <a:lnTo>
                    <a:pt x="41" y="77"/>
                  </a:lnTo>
                  <a:lnTo>
                    <a:pt x="47" y="78"/>
                  </a:lnTo>
                  <a:lnTo>
                    <a:pt x="52" y="77"/>
                  </a:lnTo>
                  <a:lnTo>
                    <a:pt x="51" y="68"/>
                  </a:lnTo>
                  <a:lnTo>
                    <a:pt x="49" y="61"/>
                  </a:lnTo>
                  <a:lnTo>
                    <a:pt x="47" y="54"/>
                  </a:lnTo>
                  <a:lnTo>
                    <a:pt x="44" y="49"/>
                  </a:lnTo>
                  <a:lnTo>
                    <a:pt x="39" y="41"/>
                  </a:lnTo>
                  <a:lnTo>
                    <a:pt x="37" y="39"/>
                  </a:lnTo>
                  <a:lnTo>
                    <a:pt x="40" y="41"/>
                  </a:lnTo>
                  <a:lnTo>
                    <a:pt x="42" y="44"/>
                  </a:lnTo>
                  <a:lnTo>
                    <a:pt x="45" y="48"/>
                  </a:lnTo>
                  <a:lnTo>
                    <a:pt x="48" y="54"/>
                  </a:lnTo>
                  <a:lnTo>
                    <a:pt x="50" y="60"/>
                  </a:lnTo>
                  <a:lnTo>
                    <a:pt x="52" y="68"/>
                  </a:lnTo>
                  <a:lnTo>
                    <a:pt x="54" y="7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9" name="Freeform 190"/>
            <p:cNvSpPr>
              <a:spLocks/>
            </p:cNvSpPr>
            <p:nvPr/>
          </p:nvSpPr>
          <p:spPr bwMode="auto">
            <a:xfrm>
              <a:off x="852" y="1515"/>
              <a:ext cx="3" cy="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0" name="Freeform 191"/>
            <p:cNvSpPr>
              <a:spLocks/>
            </p:cNvSpPr>
            <p:nvPr/>
          </p:nvSpPr>
          <p:spPr bwMode="auto">
            <a:xfrm>
              <a:off x="756" y="1408"/>
              <a:ext cx="60" cy="59"/>
            </a:xfrm>
            <a:custGeom>
              <a:avLst/>
              <a:gdLst/>
              <a:ahLst/>
              <a:cxnLst>
                <a:cxn ang="0">
                  <a:pos x="34" y="36"/>
                </a:cxn>
                <a:cxn ang="0">
                  <a:pos x="29" y="45"/>
                </a:cxn>
                <a:cxn ang="0">
                  <a:pos x="26" y="51"/>
                </a:cxn>
                <a:cxn ang="0">
                  <a:pos x="24" y="59"/>
                </a:cxn>
                <a:cxn ang="0">
                  <a:pos x="27" y="58"/>
                </a:cxn>
                <a:cxn ang="0">
                  <a:pos x="35" y="54"/>
                </a:cxn>
                <a:cxn ang="0">
                  <a:pos x="39" y="51"/>
                </a:cxn>
                <a:cxn ang="0">
                  <a:pos x="44" y="48"/>
                </a:cxn>
                <a:cxn ang="0">
                  <a:pos x="49" y="44"/>
                </a:cxn>
                <a:cxn ang="0">
                  <a:pos x="53" y="40"/>
                </a:cxn>
                <a:cxn ang="0">
                  <a:pos x="57" y="35"/>
                </a:cxn>
                <a:cxn ang="0">
                  <a:pos x="58" y="33"/>
                </a:cxn>
                <a:cxn ang="0">
                  <a:pos x="59" y="31"/>
                </a:cxn>
                <a:cxn ang="0">
                  <a:pos x="60" y="28"/>
                </a:cxn>
                <a:cxn ang="0">
                  <a:pos x="60" y="26"/>
                </a:cxn>
                <a:cxn ang="0">
                  <a:pos x="59" y="21"/>
                </a:cxn>
                <a:cxn ang="0">
                  <a:pos x="58" y="18"/>
                </a:cxn>
                <a:cxn ang="0">
                  <a:pos x="56" y="15"/>
                </a:cxn>
                <a:cxn ang="0">
                  <a:pos x="54" y="13"/>
                </a:cxn>
                <a:cxn ang="0">
                  <a:pos x="51" y="10"/>
                </a:cxn>
                <a:cxn ang="0">
                  <a:pos x="47" y="7"/>
                </a:cxn>
                <a:cxn ang="0">
                  <a:pos x="43" y="5"/>
                </a:cxn>
                <a:cxn ang="0">
                  <a:pos x="38" y="2"/>
                </a:cxn>
                <a:cxn ang="0">
                  <a:pos x="32" y="0"/>
                </a:cxn>
                <a:cxn ang="0">
                  <a:pos x="21" y="2"/>
                </a:cxn>
                <a:cxn ang="0">
                  <a:pos x="17" y="4"/>
                </a:cxn>
                <a:cxn ang="0">
                  <a:pos x="13" y="6"/>
                </a:cxn>
                <a:cxn ang="0">
                  <a:pos x="7" y="9"/>
                </a:cxn>
                <a:cxn ang="0">
                  <a:pos x="5" y="11"/>
                </a:cxn>
                <a:cxn ang="0">
                  <a:pos x="3" y="13"/>
                </a:cxn>
                <a:cxn ang="0">
                  <a:pos x="1" y="18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2" y="32"/>
                </a:cxn>
                <a:cxn ang="0">
                  <a:pos x="4" y="37"/>
                </a:cxn>
                <a:cxn ang="0">
                  <a:pos x="7" y="41"/>
                </a:cxn>
                <a:cxn ang="0">
                  <a:pos x="10" y="45"/>
                </a:cxn>
                <a:cxn ang="0">
                  <a:pos x="13" y="49"/>
                </a:cxn>
                <a:cxn ang="0">
                  <a:pos x="19" y="55"/>
                </a:cxn>
                <a:cxn ang="0">
                  <a:pos x="23" y="59"/>
                </a:cxn>
                <a:cxn ang="0">
                  <a:pos x="29" y="45"/>
                </a:cxn>
                <a:cxn ang="0">
                  <a:pos x="32" y="38"/>
                </a:cxn>
                <a:cxn ang="0">
                  <a:pos x="34" y="36"/>
                </a:cxn>
              </a:cxnLst>
              <a:rect l="0" t="0" r="r" b="b"/>
              <a:pathLst>
                <a:path w="60" h="59">
                  <a:moveTo>
                    <a:pt x="34" y="36"/>
                  </a:moveTo>
                  <a:lnTo>
                    <a:pt x="29" y="45"/>
                  </a:lnTo>
                  <a:lnTo>
                    <a:pt x="26" y="51"/>
                  </a:lnTo>
                  <a:lnTo>
                    <a:pt x="24" y="59"/>
                  </a:lnTo>
                  <a:lnTo>
                    <a:pt x="27" y="58"/>
                  </a:lnTo>
                  <a:lnTo>
                    <a:pt x="35" y="54"/>
                  </a:lnTo>
                  <a:lnTo>
                    <a:pt x="39" y="51"/>
                  </a:lnTo>
                  <a:lnTo>
                    <a:pt x="44" y="48"/>
                  </a:lnTo>
                  <a:lnTo>
                    <a:pt x="49" y="44"/>
                  </a:lnTo>
                  <a:lnTo>
                    <a:pt x="53" y="40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59" y="31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59" y="21"/>
                  </a:lnTo>
                  <a:lnTo>
                    <a:pt x="58" y="18"/>
                  </a:lnTo>
                  <a:lnTo>
                    <a:pt x="56" y="15"/>
                  </a:lnTo>
                  <a:lnTo>
                    <a:pt x="54" y="13"/>
                  </a:lnTo>
                  <a:lnTo>
                    <a:pt x="51" y="10"/>
                  </a:lnTo>
                  <a:lnTo>
                    <a:pt x="47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1" y="2"/>
                  </a:lnTo>
                  <a:lnTo>
                    <a:pt x="17" y="4"/>
                  </a:lnTo>
                  <a:lnTo>
                    <a:pt x="13" y="6"/>
                  </a:lnTo>
                  <a:lnTo>
                    <a:pt x="7" y="9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5"/>
                  </a:lnTo>
                  <a:lnTo>
                    <a:pt x="13" y="49"/>
                  </a:lnTo>
                  <a:lnTo>
                    <a:pt x="19" y="55"/>
                  </a:lnTo>
                  <a:lnTo>
                    <a:pt x="23" y="59"/>
                  </a:lnTo>
                  <a:lnTo>
                    <a:pt x="29" y="45"/>
                  </a:lnTo>
                  <a:lnTo>
                    <a:pt x="32" y="38"/>
                  </a:lnTo>
                  <a:lnTo>
                    <a:pt x="34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1" name="Freeform 192"/>
            <p:cNvSpPr>
              <a:spLocks/>
            </p:cNvSpPr>
            <p:nvPr/>
          </p:nvSpPr>
          <p:spPr bwMode="auto">
            <a:xfrm>
              <a:off x="602" y="1496"/>
              <a:ext cx="21" cy="2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1" y="11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21" y="21"/>
                </a:cxn>
                <a:cxn ang="0">
                  <a:pos x="19" y="15"/>
                </a:cxn>
                <a:cxn ang="0">
                  <a:pos x="16" y="10"/>
                </a:cxn>
                <a:cxn ang="0">
                  <a:pos x="14" y="5"/>
                </a:cxn>
                <a:cxn ang="0">
                  <a:pos x="12" y="2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4" y="3"/>
                </a:cxn>
                <a:cxn ang="0">
                  <a:pos x="2" y="8"/>
                </a:cxn>
              </a:cxnLst>
              <a:rect l="0" t="0" r="r" b="b"/>
              <a:pathLst>
                <a:path w="21" h="21">
                  <a:moveTo>
                    <a:pt x="2" y="8"/>
                  </a:moveTo>
                  <a:lnTo>
                    <a:pt x="1" y="11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21" y="21"/>
                  </a:lnTo>
                  <a:lnTo>
                    <a:pt x="19" y="15"/>
                  </a:lnTo>
                  <a:lnTo>
                    <a:pt x="16" y="10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2" name="Freeform 193"/>
            <p:cNvSpPr>
              <a:spLocks/>
            </p:cNvSpPr>
            <p:nvPr/>
          </p:nvSpPr>
          <p:spPr bwMode="auto">
            <a:xfrm>
              <a:off x="1196" y="1474"/>
              <a:ext cx="30" cy="43"/>
            </a:xfrm>
            <a:custGeom>
              <a:avLst/>
              <a:gdLst/>
              <a:ahLst/>
              <a:cxnLst>
                <a:cxn ang="0">
                  <a:pos x="22" y="43"/>
                </a:cxn>
                <a:cxn ang="0">
                  <a:pos x="24" y="35"/>
                </a:cxn>
                <a:cxn ang="0">
                  <a:pos x="27" y="27"/>
                </a:cxn>
                <a:cxn ang="0">
                  <a:pos x="29" y="19"/>
                </a:cxn>
                <a:cxn ang="0">
                  <a:pos x="30" y="15"/>
                </a:cxn>
                <a:cxn ang="0">
                  <a:pos x="30" y="11"/>
                </a:cxn>
                <a:cxn ang="0">
                  <a:pos x="30" y="8"/>
                </a:cxn>
                <a:cxn ang="0">
                  <a:pos x="30" y="5"/>
                </a:cxn>
                <a:cxn ang="0">
                  <a:pos x="29" y="3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11" y="4"/>
                </a:cxn>
                <a:cxn ang="0">
                  <a:pos x="8" y="6"/>
                </a:cxn>
                <a:cxn ang="0">
                  <a:pos x="5" y="8"/>
                </a:cxn>
                <a:cxn ang="0">
                  <a:pos x="3" y="10"/>
                </a:cxn>
                <a:cxn ang="0">
                  <a:pos x="2" y="13"/>
                </a:cxn>
                <a:cxn ang="0">
                  <a:pos x="1" y="16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2" y="32"/>
                </a:cxn>
                <a:cxn ang="0">
                  <a:pos x="5" y="38"/>
                </a:cxn>
                <a:cxn ang="0">
                  <a:pos x="7" y="43"/>
                </a:cxn>
                <a:cxn ang="0">
                  <a:pos x="22" y="43"/>
                </a:cxn>
              </a:cxnLst>
              <a:rect l="0" t="0" r="r" b="b"/>
              <a:pathLst>
                <a:path w="30" h="43">
                  <a:moveTo>
                    <a:pt x="22" y="43"/>
                  </a:moveTo>
                  <a:lnTo>
                    <a:pt x="24" y="35"/>
                  </a:lnTo>
                  <a:lnTo>
                    <a:pt x="27" y="27"/>
                  </a:lnTo>
                  <a:lnTo>
                    <a:pt x="29" y="19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5" y="38"/>
                  </a:lnTo>
                  <a:lnTo>
                    <a:pt x="7" y="43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3" name="Freeform 194"/>
            <p:cNvSpPr>
              <a:spLocks/>
            </p:cNvSpPr>
            <p:nvPr/>
          </p:nvSpPr>
          <p:spPr bwMode="auto">
            <a:xfrm>
              <a:off x="770" y="1467"/>
              <a:ext cx="10" cy="5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0"/>
                </a:cxn>
                <a:cxn ang="0">
                  <a:pos x="3" y="22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0" y="50"/>
                </a:cxn>
                <a:cxn ang="0">
                  <a:pos x="2" y="50"/>
                </a:cxn>
                <a:cxn ang="0">
                  <a:pos x="3" y="35"/>
                </a:cxn>
                <a:cxn ang="0">
                  <a:pos x="4" y="22"/>
                </a:cxn>
                <a:cxn ang="0">
                  <a:pos x="7" y="10"/>
                </a:cxn>
                <a:cxn ang="0">
                  <a:pos x="10" y="0"/>
                </a:cxn>
                <a:cxn ang="0">
                  <a:pos x="9" y="0"/>
                </a:cxn>
              </a:cxnLst>
              <a:rect l="0" t="0" r="r" b="b"/>
              <a:pathLst>
                <a:path w="10" h="50">
                  <a:moveTo>
                    <a:pt x="9" y="0"/>
                  </a:moveTo>
                  <a:lnTo>
                    <a:pt x="6" y="10"/>
                  </a:lnTo>
                  <a:lnTo>
                    <a:pt x="3" y="22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3" y="35"/>
                  </a:lnTo>
                  <a:lnTo>
                    <a:pt x="4" y="22"/>
                  </a:lnTo>
                  <a:lnTo>
                    <a:pt x="7" y="10"/>
                  </a:lnTo>
                  <a:lnTo>
                    <a:pt x="1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164" name="Freeform 34"/>
          <p:cNvSpPr>
            <a:spLocks noEditPoints="1"/>
          </p:cNvSpPr>
          <p:nvPr userDrawn="1"/>
        </p:nvSpPr>
        <p:spPr bwMode="auto">
          <a:xfrm>
            <a:off x="1105091" y="5356225"/>
            <a:ext cx="1665287" cy="1231900"/>
          </a:xfrm>
          <a:custGeom>
            <a:avLst/>
            <a:gdLst/>
            <a:ahLst/>
            <a:cxnLst>
              <a:cxn ang="0">
                <a:pos x="493" y="651"/>
              </a:cxn>
              <a:cxn ang="0">
                <a:pos x="505" y="511"/>
              </a:cxn>
              <a:cxn ang="0">
                <a:pos x="502" y="398"/>
              </a:cxn>
              <a:cxn ang="0">
                <a:pos x="511" y="499"/>
              </a:cxn>
              <a:cxn ang="0">
                <a:pos x="531" y="540"/>
              </a:cxn>
              <a:cxn ang="0">
                <a:pos x="551" y="616"/>
              </a:cxn>
              <a:cxn ang="0">
                <a:pos x="714" y="628"/>
              </a:cxn>
              <a:cxn ang="0">
                <a:pos x="718" y="486"/>
              </a:cxn>
              <a:cxn ang="0">
                <a:pos x="725" y="437"/>
              </a:cxn>
              <a:cxn ang="0">
                <a:pos x="729" y="512"/>
              </a:cxn>
              <a:cxn ang="0">
                <a:pos x="729" y="557"/>
              </a:cxn>
              <a:cxn ang="0">
                <a:pos x="766" y="526"/>
              </a:cxn>
              <a:cxn ang="0">
                <a:pos x="760" y="369"/>
              </a:cxn>
              <a:cxn ang="0">
                <a:pos x="679" y="200"/>
              </a:cxn>
              <a:cxn ang="0">
                <a:pos x="669" y="148"/>
              </a:cxn>
              <a:cxn ang="0">
                <a:pos x="681" y="99"/>
              </a:cxn>
              <a:cxn ang="0">
                <a:pos x="605" y="54"/>
              </a:cxn>
              <a:cxn ang="0">
                <a:pos x="559" y="109"/>
              </a:cxn>
              <a:cxn ang="0">
                <a:pos x="584" y="179"/>
              </a:cxn>
              <a:cxn ang="0">
                <a:pos x="503" y="165"/>
              </a:cxn>
              <a:cxn ang="0">
                <a:pos x="461" y="99"/>
              </a:cxn>
              <a:cxn ang="0">
                <a:pos x="469" y="50"/>
              </a:cxn>
              <a:cxn ang="0">
                <a:pos x="404" y="1"/>
              </a:cxn>
              <a:cxn ang="0">
                <a:pos x="370" y="71"/>
              </a:cxn>
              <a:cxn ang="0">
                <a:pos x="376" y="129"/>
              </a:cxn>
              <a:cxn ang="0">
                <a:pos x="314" y="180"/>
              </a:cxn>
              <a:cxn ang="0">
                <a:pos x="280" y="354"/>
              </a:cxn>
              <a:cxn ang="0">
                <a:pos x="257" y="472"/>
              </a:cxn>
              <a:cxn ang="0">
                <a:pos x="290" y="541"/>
              </a:cxn>
              <a:cxn ang="0">
                <a:pos x="305" y="513"/>
              </a:cxn>
              <a:cxn ang="0">
                <a:pos x="296" y="442"/>
              </a:cxn>
              <a:cxn ang="0">
                <a:pos x="323" y="417"/>
              </a:cxn>
              <a:cxn ang="0">
                <a:pos x="329" y="575"/>
              </a:cxn>
              <a:cxn ang="0">
                <a:pos x="128" y="582"/>
              </a:cxn>
              <a:cxn ang="0">
                <a:pos x="161" y="568"/>
              </a:cxn>
              <a:cxn ang="0">
                <a:pos x="139" y="523"/>
              </a:cxn>
              <a:cxn ang="0">
                <a:pos x="101" y="489"/>
              </a:cxn>
              <a:cxn ang="0">
                <a:pos x="125" y="445"/>
              </a:cxn>
              <a:cxn ang="0">
                <a:pos x="77" y="395"/>
              </a:cxn>
              <a:cxn ang="0">
                <a:pos x="12" y="436"/>
              </a:cxn>
              <a:cxn ang="0">
                <a:pos x="24" y="478"/>
              </a:cxn>
              <a:cxn ang="0">
                <a:pos x="10" y="517"/>
              </a:cxn>
              <a:cxn ang="0">
                <a:pos x="8" y="574"/>
              </a:cxn>
              <a:cxn ang="0">
                <a:pos x="868" y="596"/>
              </a:cxn>
              <a:cxn ang="0">
                <a:pos x="627" y="650"/>
              </a:cxn>
              <a:cxn ang="0">
                <a:pos x="627" y="555"/>
              </a:cxn>
              <a:cxn ang="0">
                <a:pos x="506" y="721"/>
              </a:cxn>
              <a:cxn ang="0">
                <a:pos x="402" y="730"/>
              </a:cxn>
              <a:cxn ang="0">
                <a:pos x="415" y="576"/>
              </a:cxn>
              <a:cxn ang="0">
                <a:pos x="418" y="668"/>
              </a:cxn>
              <a:cxn ang="0">
                <a:pos x="1017" y="610"/>
              </a:cxn>
              <a:cxn ang="0">
                <a:pos x="1047" y="582"/>
              </a:cxn>
              <a:cxn ang="0">
                <a:pos x="1020" y="526"/>
              </a:cxn>
              <a:cxn ang="0">
                <a:pos x="988" y="492"/>
              </a:cxn>
              <a:cxn ang="0">
                <a:pos x="1010" y="435"/>
              </a:cxn>
              <a:cxn ang="0">
                <a:pos x="969" y="368"/>
              </a:cxn>
              <a:cxn ang="0">
                <a:pos x="897" y="407"/>
              </a:cxn>
              <a:cxn ang="0">
                <a:pos x="881" y="438"/>
              </a:cxn>
              <a:cxn ang="0">
                <a:pos x="903" y="486"/>
              </a:cxn>
              <a:cxn ang="0">
                <a:pos x="859" y="513"/>
              </a:cxn>
              <a:cxn ang="0">
                <a:pos x="837" y="563"/>
              </a:cxn>
              <a:cxn ang="0">
                <a:pos x="840" y="618"/>
              </a:cxn>
              <a:cxn ang="0">
                <a:pos x="863" y="651"/>
              </a:cxn>
            </a:cxnLst>
            <a:rect l="0" t="0" r="r" b="b"/>
            <a:pathLst>
              <a:path w="1049" h="776">
                <a:moveTo>
                  <a:pt x="519" y="734"/>
                </a:moveTo>
                <a:lnTo>
                  <a:pt x="514" y="726"/>
                </a:lnTo>
                <a:lnTo>
                  <a:pt x="511" y="722"/>
                </a:lnTo>
                <a:lnTo>
                  <a:pt x="507" y="718"/>
                </a:lnTo>
                <a:lnTo>
                  <a:pt x="506" y="716"/>
                </a:lnTo>
                <a:lnTo>
                  <a:pt x="504" y="715"/>
                </a:lnTo>
                <a:lnTo>
                  <a:pt x="503" y="715"/>
                </a:lnTo>
                <a:lnTo>
                  <a:pt x="497" y="711"/>
                </a:lnTo>
                <a:lnTo>
                  <a:pt x="496" y="709"/>
                </a:lnTo>
                <a:lnTo>
                  <a:pt x="496" y="707"/>
                </a:lnTo>
                <a:lnTo>
                  <a:pt x="496" y="705"/>
                </a:lnTo>
                <a:lnTo>
                  <a:pt x="495" y="701"/>
                </a:lnTo>
                <a:lnTo>
                  <a:pt x="495" y="699"/>
                </a:lnTo>
                <a:lnTo>
                  <a:pt x="494" y="692"/>
                </a:lnTo>
                <a:lnTo>
                  <a:pt x="492" y="674"/>
                </a:lnTo>
                <a:lnTo>
                  <a:pt x="493" y="651"/>
                </a:lnTo>
                <a:lnTo>
                  <a:pt x="494" y="649"/>
                </a:lnTo>
                <a:lnTo>
                  <a:pt x="497" y="641"/>
                </a:lnTo>
                <a:lnTo>
                  <a:pt x="498" y="638"/>
                </a:lnTo>
                <a:lnTo>
                  <a:pt x="498" y="636"/>
                </a:lnTo>
                <a:lnTo>
                  <a:pt x="498" y="635"/>
                </a:lnTo>
                <a:lnTo>
                  <a:pt x="497" y="635"/>
                </a:lnTo>
                <a:lnTo>
                  <a:pt x="496" y="636"/>
                </a:lnTo>
                <a:lnTo>
                  <a:pt x="495" y="637"/>
                </a:lnTo>
                <a:lnTo>
                  <a:pt x="494" y="638"/>
                </a:lnTo>
                <a:lnTo>
                  <a:pt x="496" y="598"/>
                </a:lnTo>
                <a:lnTo>
                  <a:pt x="497" y="589"/>
                </a:lnTo>
                <a:lnTo>
                  <a:pt x="498" y="563"/>
                </a:lnTo>
                <a:lnTo>
                  <a:pt x="499" y="541"/>
                </a:lnTo>
                <a:lnTo>
                  <a:pt x="499" y="518"/>
                </a:lnTo>
                <a:lnTo>
                  <a:pt x="505" y="519"/>
                </a:lnTo>
                <a:lnTo>
                  <a:pt x="505" y="511"/>
                </a:lnTo>
                <a:lnTo>
                  <a:pt x="504" y="503"/>
                </a:lnTo>
                <a:lnTo>
                  <a:pt x="502" y="490"/>
                </a:lnTo>
                <a:lnTo>
                  <a:pt x="501" y="478"/>
                </a:lnTo>
                <a:lnTo>
                  <a:pt x="498" y="458"/>
                </a:lnTo>
                <a:lnTo>
                  <a:pt x="496" y="445"/>
                </a:lnTo>
                <a:lnTo>
                  <a:pt x="494" y="432"/>
                </a:lnTo>
                <a:lnTo>
                  <a:pt x="493" y="421"/>
                </a:lnTo>
                <a:lnTo>
                  <a:pt x="492" y="414"/>
                </a:lnTo>
                <a:lnTo>
                  <a:pt x="492" y="410"/>
                </a:lnTo>
                <a:lnTo>
                  <a:pt x="495" y="406"/>
                </a:lnTo>
                <a:lnTo>
                  <a:pt x="499" y="398"/>
                </a:lnTo>
                <a:lnTo>
                  <a:pt x="500" y="393"/>
                </a:lnTo>
                <a:lnTo>
                  <a:pt x="501" y="388"/>
                </a:lnTo>
                <a:lnTo>
                  <a:pt x="503" y="380"/>
                </a:lnTo>
                <a:lnTo>
                  <a:pt x="504" y="376"/>
                </a:lnTo>
                <a:lnTo>
                  <a:pt x="502" y="398"/>
                </a:lnTo>
                <a:lnTo>
                  <a:pt x="502" y="403"/>
                </a:lnTo>
                <a:lnTo>
                  <a:pt x="503" y="409"/>
                </a:lnTo>
                <a:lnTo>
                  <a:pt x="506" y="425"/>
                </a:lnTo>
                <a:lnTo>
                  <a:pt x="509" y="442"/>
                </a:lnTo>
                <a:lnTo>
                  <a:pt x="512" y="456"/>
                </a:lnTo>
                <a:lnTo>
                  <a:pt x="512" y="461"/>
                </a:lnTo>
                <a:lnTo>
                  <a:pt x="512" y="467"/>
                </a:lnTo>
                <a:lnTo>
                  <a:pt x="513" y="474"/>
                </a:lnTo>
                <a:lnTo>
                  <a:pt x="513" y="478"/>
                </a:lnTo>
                <a:lnTo>
                  <a:pt x="514" y="483"/>
                </a:lnTo>
                <a:lnTo>
                  <a:pt x="514" y="485"/>
                </a:lnTo>
                <a:lnTo>
                  <a:pt x="515" y="491"/>
                </a:lnTo>
                <a:lnTo>
                  <a:pt x="513" y="495"/>
                </a:lnTo>
                <a:lnTo>
                  <a:pt x="512" y="496"/>
                </a:lnTo>
                <a:lnTo>
                  <a:pt x="512" y="497"/>
                </a:lnTo>
                <a:lnTo>
                  <a:pt x="511" y="499"/>
                </a:lnTo>
                <a:lnTo>
                  <a:pt x="511" y="502"/>
                </a:lnTo>
                <a:lnTo>
                  <a:pt x="511" y="505"/>
                </a:lnTo>
                <a:lnTo>
                  <a:pt x="511" y="518"/>
                </a:lnTo>
                <a:lnTo>
                  <a:pt x="513" y="521"/>
                </a:lnTo>
                <a:lnTo>
                  <a:pt x="515" y="525"/>
                </a:lnTo>
                <a:lnTo>
                  <a:pt x="518" y="526"/>
                </a:lnTo>
                <a:lnTo>
                  <a:pt x="520" y="527"/>
                </a:lnTo>
                <a:lnTo>
                  <a:pt x="521" y="528"/>
                </a:lnTo>
                <a:lnTo>
                  <a:pt x="521" y="529"/>
                </a:lnTo>
                <a:lnTo>
                  <a:pt x="522" y="531"/>
                </a:lnTo>
                <a:lnTo>
                  <a:pt x="525" y="536"/>
                </a:lnTo>
                <a:lnTo>
                  <a:pt x="525" y="538"/>
                </a:lnTo>
                <a:lnTo>
                  <a:pt x="525" y="539"/>
                </a:lnTo>
                <a:lnTo>
                  <a:pt x="526" y="539"/>
                </a:lnTo>
                <a:lnTo>
                  <a:pt x="529" y="540"/>
                </a:lnTo>
                <a:lnTo>
                  <a:pt x="531" y="540"/>
                </a:lnTo>
                <a:lnTo>
                  <a:pt x="533" y="540"/>
                </a:lnTo>
                <a:lnTo>
                  <a:pt x="535" y="542"/>
                </a:lnTo>
                <a:lnTo>
                  <a:pt x="534" y="543"/>
                </a:lnTo>
                <a:lnTo>
                  <a:pt x="529" y="546"/>
                </a:lnTo>
                <a:lnTo>
                  <a:pt x="526" y="548"/>
                </a:lnTo>
                <a:lnTo>
                  <a:pt x="526" y="551"/>
                </a:lnTo>
                <a:lnTo>
                  <a:pt x="526" y="553"/>
                </a:lnTo>
                <a:lnTo>
                  <a:pt x="527" y="554"/>
                </a:lnTo>
                <a:lnTo>
                  <a:pt x="531" y="554"/>
                </a:lnTo>
                <a:lnTo>
                  <a:pt x="533" y="554"/>
                </a:lnTo>
                <a:lnTo>
                  <a:pt x="535" y="553"/>
                </a:lnTo>
                <a:lnTo>
                  <a:pt x="539" y="566"/>
                </a:lnTo>
                <a:lnTo>
                  <a:pt x="543" y="581"/>
                </a:lnTo>
                <a:lnTo>
                  <a:pt x="547" y="598"/>
                </a:lnTo>
                <a:lnTo>
                  <a:pt x="548" y="601"/>
                </a:lnTo>
                <a:lnTo>
                  <a:pt x="551" y="616"/>
                </a:lnTo>
                <a:lnTo>
                  <a:pt x="553" y="628"/>
                </a:lnTo>
                <a:lnTo>
                  <a:pt x="555" y="640"/>
                </a:lnTo>
                <a:lnTo>
                  <a:pt x="557" y="650"/>
                </a:lnTo>
                <a:lnTo>
                  <a:pt x="559" y="659"/>
                </a:lnTo>
                <a:lnTo>
                  <a:pt x="560" y="672"/>
                </a:lnTo>
                <a:lnTo>
                  <a:pt x="561" y="683"/>
                </a:lnTo>
                <a:lnTo>
                  <a:pt x="563" y="703"/>
                </a:lnTo>
                <a:lnTo>
                  <a:pt x="566" y="736"/>
                </a:lnTo>
                <a:lnTo>
                  <a:pt x="708" y="749"/>
                </a:lnTo>
                <a:lnTo>
                  <a:pt x="707" y="749"/>
                </a:lnTo>
                <a:lnTo>
                  <a:pt x="706" y="747"/>
                </a:lnTo>
                <a:lnTo>
                  <a:pt x="704" y="739"/>
                </a:lnTo>
                <a:lnTo>
                  <a:pt x="714" y="662"/>
                </a:lnTo>
                <a:lnTo>
                  <a:pt x="714" y="652"/>
                </a:lnTo>
                <a:lnTo>
                  <a:pt x="714" y="633"/>
                </a:lnTo>
                <a:lnTo>
                  <a:pt x="714" y="628"/>
                </a:lnTo>
                <a:lnTo>
                  <a:pt x="715" y="612"/>
                </a:lnTo>
                <a:lnTo>
                  <a:pt x="715" y="610"/>
                </a:lnTo>
                <a:lnTo>
                  <a:pt x="717" y="593"/>
                </a:lnTo>
                <a:lnTo>
                  <a:pt x="717" y="583"/>
                </a:lnTo>
                <a:lnTo>
                  <a:pt x="717" y="578"/>
                </a:lnTo>
                <a:lnTo>
                  <a:pt x="717" y="572"/>
                </a:lnTo>
                <a:lnTo>
                  <a:pt x="718" y="545"/>
                </a:lnTo>
                <a:lnTo>
                  <a:pt x="718" y="541"/>
                </a:lnTo>
                <a:lnTo>
                  <a:pt x="718" y="539"/>
                </a:lnTo>
                <a:lnTo>
                  <a:pt x="718" y="529"/>
                </a:lnTo>
                <a:lnTo>
                  <a:pt x="718" y="524"/>
                </a:lnTo>
                <a:lnTo>
                  <a:pt x="718" y="512"/>
                </a:lnTo>
                <a:lnTo>
                  <a:pt x="718" y="510"/>
                </a:lnTo>
                <a:lnTo>
                  <a:pt x="718" y="500"/>
                </a:lnTo>
                <a:lnTo>
                  <a:pt x="718" y="497"/>
                </a:lnTo>
                <a:lnTo>
                  <a:pt x="718" y="486"/>
                </a:lnTo>
                <a:lnTo>
                  <a:pt x="718" y="484"/>
                </a:lnTo>
                <a:lnTo>
                  <a:pt x="718" y="474"/>
                </a:lnTo>
                <a:lnTo>
                  <a:pt x="718" y="464"/>
                </a:lnTo>
                <a:lnTo>
                  <a:pt x="717" y="457"/>
                </a:lnTo>
                <a:lnTo>
                  <a:pt x="715" y="450"/>
                </a:lnTo>
                <a:lnTo>
                  <a:pt x="712" y="440"/>
                </a:lnTo>
                <a:lnTo>
                  <a:pt x="711" y="436"/>
                </a:lnTo>
                <a:lnTo>
                  <a:pt x="710" y="433"/>
                </a:lnTo>
                <a:lnTo>
                  <a:pt x="710" y="430"/>
                </a:lnTo>
                <a:lnTo>
                  <a:pt x="711" y="429"/>
                </a:lnTo>
                <a:lnTo>
                  <a:pt x="712" y="428"/>
                </a:lnTo>
                <a:lnTo>
                  <a:pt x="717" y="432"/>
                </a:lnTo>
                <a:lnTo>
                  <a:pt x="719" y="434"/>
                </a:lnTo>
                <a:lnTo>
                  <a:pt x="722" y="436"/>
                </a:lnTo>
                <a:lnTo>
                  <a:pt x="724" y="437"/>
                </a:lnTo>
                <a:lnTo>
                  <a:pt x="725" y="437"/>
                </a:lnTo>
                <a:lnTo>
                  <a:pt x="729" y="436"/>
                </a:lnTo>
                <a:lnTo>
                  <a:pt x="733" y="435"/>
                </a:lnTo>
                <a:lnTo>
                  <a:pt x="734" y="437"/>
                </a:lnTo>
                <a:lnTo>
                  <a:pt x="736" y="440"/>
                </a:lnTo>
                <a:lnTo>
                  <a:pt x="737" y="445"/>
                </a:lnTo>
                <a:lnTo>
                  <a:pt x="739" y="453"/>
                </a:lnTo>
                <a:lnTo>
                  <a:pt x="741" y="461"/>
                </a:lnTo>
                <a:lnTo>
                  <a:pt x="742" y="467"/>
                </a:lnTo>
                <a:lnTo>
                  <a:pt x="742" y="473"/>
                </a:lnTo>
                <a:lnTo>
                  <a:pt x="742" y="477"/>
                </a:lnTo>
                <a:lnTo>
                  <a:pt x="741" y="480"/>
                </a:lnTo>
                <a:lnTo>
                  <a:pt x="740" y="482"/>
                </a:lnTo>
                <a:lnTo>
                  <a:pt x="739" y="486"/>
                </a:lnTo>
                <a:lnTo>
                  <a:pt x="737" y="489"/>
                </a:lnTo>
                <a:lnTo>
                  <a:pt x="733" y="499"/>
                </a:lnTo>
                <a:lnTo>
                  <a:pt x="729" y="512"/>
                </a:lnTo>
                <a:lnTo>
                  <a:pt x="726" y="523"/>
                </a:lnTo>
                <a:lnTo>
                  <a:pt x="725" y="529"/>
                </a:lnTo>
                <a:lnTo>
                  <a:pt x="725" y="533"/>
                </a:lnTo>
                <a:lnTo>
                  <a:pt x="724" y="537"/>
                </a:lnTo>
                <a:lnTo>
                  <a:pt x="725" y="540"/>
                </a:lnTo>
                <a:lnTo>
                  <a:pt x="725" y="542"/>
                </a:lnTo>
                <a:lnTo>
                  <a:pt x="728" y="544"/>
                </a:lnTo>
                <a:lnTo>
                  <a:pt x="730" y="545"/>
                </a:lnTo>
                <a:lnTo>
                  <a:pt x="732" y="545"/>
                </a:lnTo>
                <a:lnTo>
                  <a:pt x="733" y="546"/>
                </a:lnTo>
                <a:lnTo>
                  <a:pt x="733" y="547"/>
                </a:lnTo>
                <a:lnTo>
                  <a:pt x="732" y="549"/>
                </a:lnTo>
                <a:lnTo>
                  <a:pt x="730" y="550"/>
                </a:lnTo>
                <a:lnTo>
                  <a:pt x="729" y="552"/>
                </a:lnTo>
                <a:lnTo>
                  <a:pt x="729" y="554"/>
                </a:lnTo>
                <a:lnTo>
                  <a:pt x="729" y="557"/>
                </a:lnTo>
                <a:lnTo>
                  <a:pt x="729" y="560"/>
                </a:lnTo>
                <a:lnTo>
                  <a:pt x="730" y="561"/>
                </a:lnTo>
                <a:lnTo>
                  <a:pt x="730" y="562"/>
                </a:lnTo>
                <a:lnTo>
                  <a:pt x="732" y="561"/>
                </a:lnTo>
                <a:lnTo>
                  <a:pt x="735" y="560"/>
                </a:lnTo>
                <a:lnTo>
                  <a:pt x="740" y="556"/>
                </a:lnTo>
                <a:lnTo>
                  <a:pt x="749" y="551"/>
                </a:lnTo>
                <a:lnTo>
                  <a:pt x="754" y="547"/>
                </a:lnTo>
                <a:lnTo>
                  <a:pt x="756" y="544"/>
                </a:lnTo>
                <a:lnTo>
                  <a:pt x="758" y="542"/>
                </a:lnTo>
                <a:lnTo>
                  <a:pt x="761" y="539"/>
                </a:lnTo>
                <a:lnTo>
                  <a:pt x="763" y="537"/>
                </a:lnTo>
                <a:lnTo>
                  <a:pt x="764" y="536"/>
                </a:lnTo>
                <a:lnTo>
                  <a:pt x="765" y="531"/>
                </a:lnTo>
                <a:lnTo>
                  <a:pt x="765" y="528"/>
                </a:lnTo>
                <a:lnTo>
                  <a:pt x="766" y="526"/>
                </a:lnTo>
                <a:lnTo>
                  <a:pt x="767" y="521"/>
                </a:lnTo>
                <a:lnTo>
                  <a:pt x="767" y="516"/>
                </a:lnTo>
                <a:lnTo>
                  <a:pt x="766" y="513"/>
                </a:lnTo>
                <a:lnTo>
                  <a:pt x="765" y="498"/>
                </a:lnTo>
                <a:lnTo>
                  <a:pt x="763" y="487"/>
                </a:lnTo>
                <a:lnTo>
                  <a:pt x="763" y="484"/>
                </a:lnTo>
                <a:lnTo>
                  <a:pt x="763" y="482"/>
                </a:lnTo>
                <a:lnTo>
                  <a:pt x="763" y="479"/>
                </a:lnTo>
                <a:lnTo>
                  <a:pt x="763" y="475"/>
                </a:lnTo>
                <a:lnTo>
                  <a:pt x="764" y="461"/>
                </a:lnTo>
                <a:lnTo>
                  <a:pt x="765" y="442"/>
                </a:lnTo>
                <a:lnTo>
                  <a:pt x="766" y="422"/>
                </a:lnTo>
                <a:lnTo>
                  <a:pt x="766" y="406"/>
                </a:lnTo>
                <a:lnTo>
                  <a:pt x="765" y="398"/>
                </a:lnTo>
                <a:lnTo>
                  <a:pt x="764" y="388"/>
                </a:lnTo>
                <a:lnTo>
                  <a:pt x="760" y="369"/>
                </a:lnTo>
                <a:lnTo>
                  <a:pt x="756" y="350"/>
                </a:lnTo>
                <a:lnTo>
                  <a:pt x="751" y="329"/>
                </a:lnTo>
                <a:lnTo>
                  <a:pt x="744" y="305"/>
                </a:lnTo>
                <a:lnTo>
                  <a:pt x="734" y="270"/>
                </a:lnTo>
                <a:lnTo>
                  <a:pt x="731" y="260"/>
                </a:lnTo>
                <a:lnTo>
                  <a:pt x="733" y="258"/>
                </a:lnTo>
                <a:lnTo>
                  <a:pt x="736" y="253"/>
                </a:lnTo>
                <a:lnTo>
                  <a:pt x="737" y="251"/>
                </a:lnTo>
                <a:lnTo>
                  <a:pt x="735" y="246"/>
                </a:lnTo>
                <a:lnTo>
                  <a:pt x="731" y="242"/>
                </a:lnTo>
                <a:lnTo>
                  <a:pt x="727" y="237"/>
                </a:lnTo>
                <a:lnTo>
                  <a:pt x="718" y="228"/>
                </a:lnTo>
                <a:lnTo>
                  <a:pt x="707" y="219"/>
                </a:lnTo>
                <a:lnTo>
                  <a:pt x="696" y="211"/>
                </a:lnTo>
                <a:lnTo>
                  <a:pt x="685" y="203"/>
                </a:lnTo>
                <a:lnTo>
                  <a:pt x="679" y="200"/>
                </a:lnTo>
                <a:lnTo>
                  <a:pt x="673" y="197"/>
                </a:lnTo>
                <a:lnTo>
                  <a:pt x="667" y="194"/>
                </a:lnTo>
                <a:lnTo>
                  <a:pt x="661" y="192"/>
                </a:lnTo>
                <a:lnTo>
                  <a:pt x="650" y="188"/>
                </a:lnTo>
                <a:lnTo>
                  <a:pt x="646" y="187"/>
                </a:lnTo>
                <a:lnTo>
                  <a:pt x="648" y="186"/>
                </a:lnTo>
                <a:lnTo>
                  <a:pt x="649" y="186"/>
                </a:lnTo>
                <a:lnTo>
                  <a:pt x="651" y="185"/>
                </a:lnTo>
                <a:lnTo>
                  <a:pt x="653" y="184"/>
                </a:lnTo>
                <a:lnTo>
                  <a:pt x="655" y="183"/>
                </a:lnTo>
                <a:lnTo>
                  <a:pt x="657" y="182"/>
                </a:lnTo>
                <a:lnTo>
                  <a:pt x="659" y="179"/>
                </a:lnTo>
                <a:lnTo>
                  <a:pt x="662" y="173"/>
                </a:lnTo>
                <a:lnTo>
                  <a:pt x="665" y="165"/>
                </a:lnTo>
                <a:lnTo>
                  <a:pt x="667" y="156"/>
                </a:lnTo>
                <a:lnTo>
                  <a:pt x="669" y="148"/>
                </a:lnTo>
                <a:lnTo>
                  <a:pt x="669" y="145"/>
                </a:lnTo>
                <a:lnTo>
                  <a:pt x="669" y="143"/>
                </a:lnTo>
                <a:lnTo>
                  <a:pt x="668" y="136"/>
                </a:lnTo>
                <a:lnTo>
                  <a:pt x="668" y="135"/>
                </a:lnTo>
                <a:lnTo>
                  <a:pt x="668" y="133"/>
                </a:lnTo>
                <a:lnTo>
                  <a:pt x="669" y="127"/>
                </a:lnTo>
                <a:lnTo>
                  <a:pt x="672" y="120"/>
                </a:lnTo>
                <a:lnTo>
                  <a:pt x="675" y="118"/>
                </a:lnTo>
                <a:lnTo>
                  <a:pt x="678" y="118"/>
                </a:lnTo>
                <a:lnTo>
                  <a:pt x="679" y="117"/>
                </a:lnTo>
                <a:lnTo>
                  <a:pt x="681" y="115"/>
                </a:lnTo>
                <a:lnTo>
                  <a:pt x="682" y="113"/>
                </a:lnTo>
                <a:lnTo>
                  <a:pt x="683" y="109"/>
                </a:lnTo>
                <a:lnTo>
                  <a:pt x="683" y="103"/>
                </a:lnTo>
                <a:lnTo>
                  <a:pt x="682" y="101"/>
                </a:lnTo>
                <a:lnTo>
                  <a:pt x="681" y="99"/>
                </a:lnTo>
                <a:lnTo>
                  <a:pt x="680" y="96"/>
                </a:lnTo>
                <a:lnTo>
                  <a:pt x="676" y="89"/>
                </a:lnTo>
                <a:lnTo>
                  <a:pt x="672" y="84"/>
                </a:lnTo>
                <a:lnTo>
                  <a:pt x="666" y="76"/>
                </a:lnTo>
                <a:lnTo>
                  <a:pt x="663" y="72"/>
                </a:lnTo>
                <a:lnTo>
                  <a:pt x="660" y="69"/>
                </a:lnTo>
                <a:lnTo>
                  <a:pt x="653" y="64"/>
                </a:lnTo>
                <a:lnTo>
                  <a:pt x="646" y="59"/>
                </a:lnTo>
                <a:lnTo>
                  <a:pt x="639" y="55"/>
                </a:lnTo>
                <a:lnTo>
                  <a:pt x="633" y="52"/>
                </a:lnTo>
                <a:lnTo>
                  <a:pt x="627" y="50"/>
                </a:lnTo>
                <a:lnTo>
                  <a:pt x="622" y="49"/>
                </a:lnTo>
                <a:lnTo>
                  <a:pt x="618" y="49"/>
                </a:lnTo>
                <a:lnTo>
                  <a:pt x="614" y="49"/>
                </a:lnTo>
                <a:lnTo>
                  <a:pt x="609" y="51"/>
                </a:lnTo>
                <a:lnTo>
                  <a:pt x="605" y="54"/>
                </a:lnTo>
                <a:lnTo>
                  <a:pt x="604" y="55"/>
                </a:lnTo>
                <a:lnTo>
                  <a:pt x="602" y="55"/>
                </a:lnTo>
                <a:lnTo>
                  <a:pt x="596" y="56"/>
                </a:lnTo>
                <a:lnTo>
                  <a:pt x="590" y="58"/>
                </a:lnTo>
                <a:lnTo>
                  <a:pt x="585" y="60"/>
                </a:lnTo>
                <a:lnTo>
                  <a:pt x="580" y="63"/>
                </a:lnTo>
                <a:lnTo>
                  <a:pt x="576" y="66"/>
                </a:lnTo>
                <a:lnTo>
                  <a:pt x="572" y="70"/>
                </a:lnTo>
                <a:lnTo>
                  <a:pt x="569" y="74"/>
                </a:lnTo>
                <a:lnTo>
                  <a:pt x="566" y="78"/>
                </a:lnTo>
                <a:lnTo>
                  <a:pt x="563" y="83"/>
                </a:lnTo>
                <a:lnTo>
                  <a:pt x="562" y="87"/>
                </a:lnTo>
                <a:lnTo>
                  <a:pt x="559" y="96"/>
                </a:lnTo>
                <a:lnTo>
                  <a:pt x="559" y="101"/>
                </a:lnTo>
                <a:lnTo>
                  <a:pt x="559" y="105"/>
                </a:lnTo>
                <a:lnTo>
                  <a:pt x="559" y="109"/>
                </a:lnTo>
                <a:lnTo>
                  <a:pt x="560" y="112"/>
                </a:lnTo>
                <a:lnTo>
                  <a:pt x="567" y="129"/>
                </a:lnTo>
                <a:lnTo>
                  <a:pt x="569" y="135"/>
                </a:lnTo>
                <a:lnTo>
                  <a:pt x="572" y="139"/>
                </a:lnTo>
                <a:lnTo>
                  <a:pt x="573" y="143"/>
                </a:lnTo>
                <a:lnTo>
                  <a:pt x="576" y="152"/>
                </a:lnTo>
                <a:lnTo>
                  <a:pt x="577" y="158"/>
                </a:lnTo>
                <a:lnTo>
                  <a:pt x="578" y="161"/>
                </a:lnTo>
                <a:lnTo>
                  <a:pt x="579" y="164"/>
                </a:lnTo>
                <a:lnTo>
                  <a:pt x="580" y="168"/>
                </a:lnTo>
                <a:lnTo>
                  <a:pt x="582" y="173"/>
                </a:lnTo>
                <a:lnTo>
                  <a:pt x="582" y="175"/>
                </a:lnTo>
                <a:lnTo>
                  <a:pt x="583" y="176"/>
                </a:lnTo>
                <a:lnTo>
                  <a:pt x="584" y="176"/>
                </a:lnTo>
                <a:lnTo>
                  <a:pt x="584" y="177"/>
                </a:lnTo>
                <a:lnTo>
                  <a:pt x="584" y="179"/>
                </a:lnTo>
                <a:lnTo>
                  <a:pt x="584" y="181"/>
                </a:lnTo>
                <a:lnTo>
                  <a:pt x="583" y="183"/>
                </a:lnTo>
                <a:lnTo>
                  <a:pt x="572" y="188"/>
                </a:lnTo>
                <a:lnTo>
                  <a:pt x="562" y="193"/>
                </a:lnTo>
                <a:lnTo>
                  <a:pt x="558" y="196"/>
                </a:lnTo>
                <a:lnTo>
                  <a:pt x="553" y="200"/>
                </a:lnTo>
                <a:lnTo>
                  <a:pt x="549" y="203"/>
                </a:lnTo>
                <a:lnTo>
                  <a:pt x="545" y="208"/>
                </a:lnTo>
                <a:lnTo>
                  <a:pt x="543" y="209"/>
                </a:lnTo>
                <a:lnTo>
                  <a:pt x="542" y="207"/>
                </a:lnTo>
                <a:lnTo>
                  <a:pt x="539" y="201"/>
                </a:lnTo>
                <a:lnTo>
                  <a:pt x="537" y="196"/>
                </a:lnTo>
                <a:lnTo>
                  <a:pt x="531" y="190"/>
                </a:lnTo>
                <a:lnTo>
                  <a:pt x="525" y="184"/>
                </a:lnTo>
                <a:lnTo>
                  <a:pt x="518" y="178"/>
                </a:lnTo>
                <a:lnTo>
                  <a:pt x="503" y="165"/>
                </a:lnTo>
                <a:lnTo>
                  <a:pt x="489" y="155"/>
                </a:lnTo>
                <a:lnTo>
                  <a:pt x="487" y="153"/>
                </a:lnTo>
                <a:lnTo>
                  <a:pt x="476" y="146"/>
                </a:lnTo>
                <a:lnTo>
                  <a:pt x="470" y="142"/>
                </a:lnTo>
                <a:lnTo>
                  <a:pt x="465" y="138"/>
                </a:lnTo>
                <a:lnTo>
                  <a:pt x="462" y="136"/>
                </a:lnTo>
                <a:lnTo>
                  <a:pt x="460" y="134"/>
                </a:lnTo>
                <a:lnTo>
                  <a:pt x="453" y="126"/>
                </a:lnTo>
                <a:lnTo>
                  <a:pt x="452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5"/>
                </a:lnTo>
                <a:lnTo>
                  <a:pt x="458" y="110"/>
                </a:lnTo>
                <a:lnTo>
                  <a:pt x="460" y="104"/>
                </a:lnTo>
                <a:lnTo>
                  <a:pt x="460" y="101"/>
                </a:lnTo>
                <a:lnTo>
                  <a:pt x="461" y="99"/>
                </a:lnTo>
                <a:lnTo>
                  <a:pt x="462" y="98"/>
                </a:lnTo>
                <a:lnTo>
                  <a:pt x="464" y="97"/>
                </a:lnTo>
                <a:lnTo>
                  <a:pt x="465" y="95"/>
                </a:lnTo>
                <a:lnTo>
                  <a:pt x="468" y="90"/>
                </a:lnTo>
                <a:lnTo>
                  <a:pt x="469" y="88"/>
                </a:lnTo>
                <a:lnTo>
                  <a:pt x="470" y="84"/>
                </a:lnTo>
                <a:lnTo>
                  <a:pt x="471" y="80"/>
                </a:lnTo>
                <a:lnTo>
                  <a:pt x="471" y="75"/>
                </a:lnTo>
                <a:lnTo>
                  <a:pt x="471" y="71"/>
                </a:lnTo>
                <a:lnTo>
                  <a:pt x="470" y="69"/>
                </a:lnTo>
                <a:lnTo>
                  <a:pt x="470" y="67"/>
                </a:lnTo>
                <a:lnTo>
                  <a:pt x="468" y="66"/>
                </a:lnTo>
                <a:lnTo>
                  <a:pt x="467" y="65"/>
                </a:lnTo>
                <a:lnTo>
                  <a:pt x="466" y="63"/>
                </a:lnTo>
                <a:lnTo>
                  <a:pt x="468" y="56"/>
                </a:lnTo>
                <a:lnTo>
                  <a:pt x="469" y="50"/>
                </a:lnTo>
                <a:lnTo>
                  <a:pt x="470" y="45"/>
                </a:lnTo>
                <a:lnTo>
                  <a:pt x="470" y="40"/>
                </a:lnTo>
                <a:lnTo>
                  <a:pt x="469" y="37"/>
                </a:lnTo>
                <a:lnTo>
                  <a:pt x="468" y="30"/>
                </a:lnTo>
                <a:lnTo>
                  <a:pt x="467" y="27"/>
                </a:lnTo>
                <a:lnTo>
                  <a:pt x="465" y="24"/>
                </a:lnTo>
                <a:lnTo>
                  <a:pt x="462" y="18"/>
                </a:lnTo>
                <a:lnTo>
                  <a:pt x="457" y="13"/>
                </a:lnTo>
                <a:lnTo>
                  <a:pt x="454" y="10"/>
                </a:lnTo>
                <a:lnTo>
                  <a:pt x="451" y="8"/>
                </a:lnTo>
                <a:lnTo>
                  <a:pt x="447" y="6"/>
                </a:lnTo>
                <a:lnTo>
                  <a:pt x="442" y="4"/>
                </a:lnTo>
                <a:lnTo>
                  <a:pt x="433" y="1"/>
                </a:lnTo>
                <a:lnTo>
                  <a:pt x="423" y="0"/>
                </a:lnTo>
                <a:lnTo>
                  <a:pt x="413" y="0"/>
                </a:lnTo>
                <a:lnTo>
                  <a:pt x="404" y="1"/>
                </a:lnTo>
                <a:lnTo>
                  <a:pt x="396" y="3"/>
                </a:lnTo>
                <a:lnTo>
                  <a:pt x="392" y="4"/>
                </a:lnTo>
                <a:lnTo>
                  <a:pt x="389" y="6"/>
                </a:lnTo>
                <a:lnTo>
                  <a:pt x="386" y="8"/>
                </a:lnTo>
                <a:lnTo>
                  <a:pt x="384" y="11"/>
                </a:lnTo>
                <a:lnTo>
                  <a:pt x="381" y="14"/>
                </a:lnTo>
                <a:lnTo>
                  <a:pt x="379" y="17"/>
                </a:lnTo>
                <a:lnTo>
                  <a:pt x="375" y="24"/>
                </a:lnTo>
                <a:lnTo>
                  <a:pt x="373" y="32"/>
                </a:lnTo>
                <a:lnTo>
                  <a:pt x="371" y="41"/>
                </a:lnTo>
                <a:lnTo>
                  <a:pt x="370" y="48"/>
                </a:lnTo>
                <a:lnTo>
                  <a:pt x="370" y="55"/>
                </a:lnTo>
                <a:lnTo>
                  <a:pt x="371" y="61"/>
                </a:lnTo>
                <a:lnTo>
                  <a:pt x="373" y="67"/>
                </a:lnTo>
                <a:lnTo>
                  <a:pt x="370" y="70"/>
                </a:lnTo>
                <a:lnTo>
                  <a:pt x="370" y="71"/>
                </a:lnTo>
                <a:lnTo>
                  <a:pt x="369" y="72"/>
                </a:lnTo>
                <a:lnTo>
                  <a:pt x="369" y="76"/>
                </a:lnTo>
                <a:lnTo>
                  <a:pt x="369" y="79"/>
                </a:lnTo>
                <a:lnTo>
                  <a:pt x="370" y="83"/>
                </a:lnTo>
                <a:lnTo>
                  <a:pt x="373" y="88"/>
                </a:lnTo>
                <a:lnTo>
                  <a:pt x="377" y="95"/>
                </a:lnTo>
                <a:lnTo>
                  <a:pt x="379" y="97"/>
                </a:lnTo>
                <a:lnTo>
                  <a:pt x="382" y="98"/>
                </a:lnTo>
                <a:lnTo>
                  <a:pt x="385" y="99"/>
                </a:lnTo>
                <a:lnTo>
                  <a:pt x="386" y="100"/>
                </a:lnTo>
                <a:lnTo>
                  <a:pt x="386" y="102"/>
                </a:lnTo>
                <a:lnTo>
                  <a:pt x="387" y="121"/>
                </a:lnTo>
                <a:lnTo>
                  <a:pt x="382" y="123"/>
                </a:lnTo>
                <a:lnTo>
                  <a:pt x="380" y="124"/>
                </a:lnTo>
                <a:lnTo>
                  <a:pt x="378" y="126"/>
                </a:lnTo>
                <a:lnTo>
                  <a:pt x="376" y="129"/>
                </a:lnTo>
                <a:lnTo>
                  <a:pt x="375" y="132"/>
                </a:lnTo>
                <a:lnTo>
                  <a:pt x="373" y="135"/>
                </a:lnTo>
                <a:lnTo>
                  <a:pt x="372" y="138"/>
                </a:lnTo>
                <a:lnTo>
                  <a:pt x="371" y="140"/>
                </a:lnTo>
                <a:lnTo>
                  <a:pt x="368" y="144"/>
                </a:lnTo>
                <a:lnTo>
                  <a:pt x="367" y="147"/>
                </a:lnTo>
                <a:lnTo>
                  <a:pt x="366" y="148"/>
                </a:lnTo>
                <a:lnTo>
                  <a:pt x="364" y="149"/>
                </a:lnTo>
                <a:lnTo>
                  <a:pt x="360" y="153"/>
                </a:lnTo>
                <a:lnTo>
                  <a:pt x="348" y="160"/>
                </a:lnTo>
                <a:lnTo>
                  <a:pt x="341" y="164"/>
                </a:lnTo>
                <a:lnTo>
                  <a:pt x="335" y="168"/>
                </a:lnTo>
                <a:lnTo>
                  <a:pt x="324" y="173"/>
                </a:lnTo>
                <a:lnTo>
                  <a:pt x="315" y="176"/>
                </a:lnTo>
                <a:lnTo>
                  <a:pt x="314" y="177"/>
                </a:lnTo>
                <a:lnTo>
                  <a:pt x="314" y="180"/>
                </a:lnTo>
                <a:lnTo>
                  <a:pt x="315" y="183"/>
                </a:lnTo>
                <a:lnTo>
                  <a:pt x="313" y="185"/>
                </a:lnTo>
                <a:lnTo>
                  <a:pt x="311" y="188"/>
                </a:lnTo>
                <a:lnTo>
                  <a:pt x="309" y="196"/>
                </a:lnTo>
                <a:lnTo>
                  <a:pt x="306" y="205"/>
                </a:lnTo>
                <a:lnTo>
                  <a:pt x="304" y="218"/>
                </a:lnTo>
                <a:lnTo>
                  <a:pt x="297" y="250"/>
                </a:lnTo>
                <a:lnTo>
                  <a:pt x="290" y="285"/>
                </a:lnTo>
                <a:lnTo>
                  <a:pt x="286" y="308"/>
                </a:lnTo>
                <a:lnTo>
                  <a:pt x="285" y="316"/>
                </a:lnTo>
                <a:lnTo>
                  <a:pt x="283" y="322"/>
                </a:lnTo>
                <a:lnTo>
                  <a:pt x="280" y="335"/>
                </a:lnTo>
                <a:lnTo>
                  <a:pt x="278" y="343"/>
                </a:lnTo>
                <a:lnTo>
                  <a:pt x="281" y="345"/>
                </a:lnTo>
                <a:lnTo>
                  <a:pt x="281" y="349"/>
                </a:lnTo>
                <a:lnTo>
                  <a:pt x="280" y="354"/>
                </a:lnTo>
                <a:lnTo>
                  <a:pt x="278" y="366"/>
                </a:lnTo>
                <a:lnTo>
                  <a:pt x="275" y="381"/>
                </a:lnTo>
                <a:lnTo>
                  <a:pt x="273" y="400"/>
                </a:lnTo>
                <a:lnTo>
                  <a:pt x="271" y="418"/>
                </a:lnTo>
                <a:lnTo>
                  <a:pt x="271" y="432"/>
                </a:lnTo>
                <a:lnTo>
                  <a:pt x="270" y="435"/>
                </a:lnTo>
                <a:lnTo>
                  <a:pt x="270" y="438"/>
                </a:lnTo>
                <a:lnTo>
                  <a:pt x="268" y="445"/>
                </a:lnTo>
                <a:lnTo>
                  <a:pt x="265" y="453"/>
                </a:lnTo>
                <a:lnTo>
                  <a:pt x="264" y="457"/>
                </a:lnTo>
                <a:lnTo>
                  <a:pt x="263" y="457"/>
                </a:lnTo>
                <a:lnTo>
                  <a:pt x="260" y="458"/>
                </a:lnTo>
                <a:lnTo>
                  <a:pt x="259" y="459"/>
                </a:lnTo>
                <a:lnTo>
                  <a:pt x="258" y="460"/>
                </a:lnTo>
                <a:lnTo>
                  <a:pt x="257" y="467"/>
                </a:lnTo>
                <a:lnTo>
                  <a:pt x="257" y="472"/>
                </a:lnTo>
                <a:lnTo>
                  <a:pt x="260" y="475"/>
                </a:lnTo>
                <a:lnTo>
                  <a:pt x="261" y="477"/>
                </a:lnTo>
                <a:lnTo>
                  <a:pt x="262" y="479"/>
                </a:lnTo>
                <a:lnTo>
                  <a:pt x="262" y="481"/>
                </a:lnTo>
                <a:lnTo>
                  <a:pt x="263" y="483"/>
                </a:lnTo>
                <a:lnTo>
                  <a:pt x="263" y="487"/>
                </a:lnTo>
                <a:lnTo>
                  <a:pt x="263" y="501"/>
                </a:lnTo>
                <a:lnTo>
                  <a:pt x="264" y="511"/>
                </a:lnTo>
                <a:lnTo>
                  <a:pt x="267" y="520"/>
                </a:lnTo>
                <a:lnTo>
                  <a:pt x="270" y="527"/>
                </a:lnTo>
                <a:lnTo>
                  <a:pt x="273" y="532"/>
                </a:lnTo>
                <a:lnTo>
                  <a:pt x="275" y="534"/>
                </a:lnTo>
                <a:lnTo>
                  <a:pt x="276" y="535"/>
                </a:lnTo>
                <a:lnTo>
                  <a:pt x="280" y="538"/>
                </a:lnTo>
                <a:lnTo>
                  <a:pt x="285" y="540"/>
                </a:lnTo>
                <a:lnTo>
                  <a:pt x="290" y="541"/>
                </a:lnTo>
                <a:lnTo>
                  <a:pt x="292" y="542"/>
                </a:lnTo>
                <a:lnTo>
                  <a:pt x="294" y="542"/>
                </a:lnTo>
                <a:lnTo>
                  <a:pt x="296" y="542"/>
                </a:lnTo>
                <a:lnTo>
                  <a:pt x="298" y="541"/>
                </a:lnTo>
                <a:lnTo>
                  <a:pt x="299" y="540"/>
                </a:lnTo>
                <a:lnTo>
                  <a:pt x="299" y="537"/>
                </a:lnTo>
                <a:lnTo>
                  <a:pt x="299" y="534"/>
                </a:lnTo>
                <a:lnTo>
                  <a:pt x="302" y="534"/>
                </a:lnTo>
                <a:lnTo>
                  <a:pt x="304" y="534"/>
                </a:lnTo>
                <a:lnTo>
                  <a:pt x="305" y="531"/>
                </a:lnTo>
                <a:lnTo>
                  <a:pt x="304" y="529"/>
                </a:lnTo>
                <a:lnTo>
                  <a:pt x="303" y="527"/>
                </a:lnTo>
                <a:lnTo>
                  <a:pt x="303" y="525"/>
                </a:lnTo>
                <a:lnTo>
                  <a:pt x="304" y="520"/>
                </a:lnTo>
                <a:lnTo>
                  <a:pt x="305" y="515"/>
                </a:lnTo>
                <a:lnTo>
                  <a:pt x="305" y="513"/>
                </a:lnTo>
                <a:lnTo>
                  <a:pt x="305" y="511"/>
                </a:lnTo>
                <a:lnTo>
                  <a:pt x="304" y="509"/>
                </a:lnTo>
                <a:lnTo>
                  <a:pt x="304" y="503"/>
                </a:lnTo>
                <a:lnTo>
                  <a:pt x="304" y="498"/>
                </a:lnTo>
                <a:lnTo>
                  <a:pt x="303" y="493"/>
                </a:lnTo>
                <a:lnTo>
                  <a:pt x="302" y="489"/>
                </a:lnTo>
                <a:lnTo>
                  <a:pt x="301" y="486"/>
                </a:lnTo>
                <a:lnTo>
                  <a:pt x="299" y="482"/>
                </a:lnTo>
                <a:lnTo>
                  <a:pt x="295" y="477"/>
                </a:lnTo>
                <a:lnTo>
                  <a:pt x="292" y="472"/>
                </a:lnTo>
                <a:lnTo>
                  <a:pt x="293" y="468"/>
                </a:lnTo>
                <a:lnTo>
                  <a:pt x="293" y="465"/>
                </a:lnTo>
                <a:lnTo>
                  <a:pt x="292" y="463"/>
                </a:lnTo>
                <a:lnTo>
                  <a:pt x="292" y="461"/>
                </a:lnTo>
                <a:lnTo>
                  <a:pt x="294" y="452"/>
                </a:lnTo>
                <a:lnTo>
                  <a:pt x="296" y="442"/>
                </a:lnTo>
                <a:lnTo>
                  <a:pt x="300" y="433"/>
                </a:lnTo>
                <a:lnTo>
                  <a:pt x="306" y="416"/>
                </a:lnTo>
                <a:lnTo>
                  <a:pt x="310" y="404"/>
                </a:lnTo>
                <a:lnTo>
                  <a:pt x="316" y="389"/>
                </a:lnTo>
                <a:lnTo>
                  <a:pt x="321" y="374"/>
                </a:lnTo>
                <a:lnTo>
                  <a:pt x="324" y="365"/>
                </a:lnTo>
                <a:lnTo>
                  <a:pt x="326" y="359"/>
                </a:lnTo>
                <a:lnTo>
                  <a:pt x="326" y="358"/>
                </a:lnTo>
                <a:lnTo>
                  <a:pt x="327" y="358"/>
                </a:lnTo>
                <a:lnTo>
                  <a:pt x="327" y="363"/>
                </a:lnTo>
                <a:lnTo>
                  <a:pt x="327" y="367"/>
                </a:lnTo>
                <a:lnTo>
                  <a:pt x="326" y="376"/>
                </a:lnTo>
                <a:lnTo>
                  <a:pt x="325" y="382"/>
                </a:lnTo>
                <a:lnTo>
                  <a:pt x="324" y="396"/>
                </a:lnTo>
                <a:lnTo>
                  <a:pt x="323" y="403"/>
                </a:lnTo>
                <a:lnTo>
                  <a:pt x="323" y="417"/>
                </a:lnTo>
                <a:lnTo>
                  <a:pt x="323" y="421"/>
                </a:lnTo>
                <a:lnTo>
                  <a:pt x="322" y="440"/>
                </a:lnTo>
                <a:lnTo>
                  <a:pt x="322" y="445"/>
                </a:lnTo>
                <a:lnTo>
                  <a:pt x="322" y="462"/>
                </a:lnTo>
                <a:lnTo>
                  <a:pt x="322" y="475"/>
                </a:lnTo>
                <a:lnTo>
                  <a:pt x="322" y="482"/>
                </a:lnTo>
                <a:lnTo>
                  <a:pt x="322" y="494"/>
                </a:lnTo>
                <a:lnTo>
                  <a:pt x="322" y="500"/>
                </a:lnTo>
                <a:lnTo>
                  <a:pt x="321" y="518"/>
                </a:lnTo>
                <a:lnTo>
                  <a:pt x="327" y="518"/>
                </a:lnTo>
                <a:lnTo>
                  <a:pt x="328" y="539"/>
                </a:lnTo>
                <a:lnTo>
                  <a:pt x="328" y="543"/>
                </a:lnTo>
                <a:lnTo>
                  <a:pt x="329" y="553"/>
                </a:lnTo>
                <a:lnTo>
                  <a:pt x="329" y="558"/>
                </a:lnTo>
                <a:lnTo>
                  <a:pt x="329" y="571"/>
                </a:lnTo>
                <a:lnTo>
                  <a:pt x="329" y="575"/>
                </a:lnTo>
                <a:lnTo>
                  <a:pt x="329" y="584"/>
                </a:lnTo>
                <a:lnTo>
                  <a:pt x="329" y="590"/>
                </a:lnTo>
                <a:lnTo>
                  <a:pt x="329" y="597"/>
                </a:lnTo>
                <a:lnTo>
                  <a:pt x="330" y="647"/>
                </a:lnTo>
                <a:lnTo>
                  <a:pt x="331" y="712"/>
                </a:lnTo>
                <a:lnTo>
                  <a:pt x="519" y="734"/>
                </a:lnTo>
                <a:close/>
                <a:moveTo>
                  <a:pt x="138" y="704"/>
                </a:moveTo>
                <a:lnTo>
                  <a:pt x="137" y="692"/>
                </a:lnTo>
                <a:lnTo>
                  <a:pt x="137" y="681"/>
                </a:lnTo>
                <a:lnTo>
                  <a:pt x="137" y="669"/>
                </a:lnTo>
                <a:lnTo>
                  <a:pt x="129" y="605"/>
                </a:lnTo>
                <a:lnTo>
                  <a:pt x="128" y="602"/>
                </a:lnTo>
                <a:lnTo>
                  <a:pt x="128" y="599"/>
                </a:lnTo>
                <a:lnTo>
                  <a:pt x="127" y="592"/>
                </a:lnTo>
                <a:lnTo>
                  <a:pt x="126" y="581"/>
                </a:lnTo>
                <a:lnTo>
                  <a:pt x="128" y="582"/>
                </a:lnTo>
                <a:lnTo>
                  <a:pt x="129" y="584"/>
                </a:lnTo>
                <a:lnTo>
                  <a:pt x="131" y="586"/>
                </a:lnTo>
                <a:lnTo>
                  <a:pt x="133" y="590"/>
                </a:lnTo>
                <a:lnTo>
                  <a:pt x="135" y="593"/>
                </a:lnTo>
                <a:lnTo>
                  <a:pt x="138" y="595"/>
                </a:lnTo>
                <a:lnTo>
                  <a:pt x="141" y="598"/>
                </a:lnTo>
                <a:lnTo>
                  <a:pt x="146" y="597"/>
                </a:lnTo>
                <a:lnTo>
                  <a:pt x="151" y="596"/>
                </a:lnTo>
                <a:lnTo>
                  <a:pt x="156" y="594"/>
                </a:lnTo>
                <a:lnTo>
                  <a:pt x="160" y="593"/>
                </a:lnTo>
                <a:lnTo>
                  <a:pt x="162" y="589"/>
                </a:lnTo>
                <a:lnTo>
                  <a:pt x="163" y="586"/>
                </a:lnTo>
                <a:lnTo>
                  <a:pt x="163" y="584"/>
                </a:lnTo>
                <a:lnTo>
                  <a:pt x="163" y="578"/>
                </a:lnTo>
                <a:lnTo>
                  <a:pt x="162" y="571"/>
                </a:lnTo>
                <a:lnTo>
                  <a:pt x="161" y="568"/>
                </a:lnTo>
                <a:lnTo>
                  <a:pt x="160" y="564"/>
                </a:lnTo>
                <a:lnTo>
                  <a:pt x="158" y="561"/>
                </a:lnTo>
                <a:lnTo>
                  <a:pt x="156" y="559"/>
                </a:lnTo>
                <a:lnTo>
                  <a:pt x="153" y="556"/>
                </a:lnTo>
                <a:lnTo>
                  <a:pt x="153" y="555"/>
                </a:lnTo>
                <a:lnTo>
                  <a:pt x="155" y="553"/>
                </a:lnTo>
                <a:lnTo>
                  <a:pt x="155" y="552"/>
                </a:lnTo>
                <a:lnTo>
                  <a:pt x="154" y="551"/>
                </a:lnTo>
                <a:lnTo>
                  <a:pt x="151" y="548"/>
                </a:lnTo>
                <a:lnTo>
                  <a:pt x="146" y="544"/>
                </a:lnTo>
                <a:lnTo>
                  <a:pt x="145" y="541"/>
                </a:lnTo>
                <a:lnTo>
                  <a:pt x="143" y="534"/>
                </a:lnTo>
                <a:lnTo>
                  <a:pt x="142" y="531"/>
                </a:lnTo>
                <a:lnTo>
                  <a:pt x="141" y="529"/>
                </a:lnTo>
                <a:lnTo>
                  <a:pt x="140" y="525"/>
                </a:lnTo>
                <a:lnTo>
                  <a:pt x="139" y="523"/>
                </a:lnTo>
                <a:lnTo>
                  <a:pt x="139" y="521"/>
                </a:lnTo>
                <a:lnTo>
                  <a:pt x="138" y="518"/>
                </a:lnTo>
                <a:lnTo>
                  <a:pt x="135" y="515"/>
                </a:lnTo>
                <a:lnTo>
                  <a:pt x="133" y="511"/>
                </a:lnTo>
                <a:lnTo>
                  <a:pt x="130" y="509"/>
                </a:lnTo>
                <a:lnTo>
                  <a:pt x="121" y="504"/>
                </a:lnTo>
                <a:lnTo>
                  <a:pt x="118" y="501"/>
                </a:lnTo>
                <a:lnTo>
                  <a:pt x="115" y="499"/>
                </a:lnTo>
                <a:lnTo>
                  <a:pt x="114" y="498"/>
                </a:lnTo>
                <a:lnTo>
                  <a:pt x="113" y="495"/>
                </a:lnTo>
                <a:lnTo>
                  <a:pt x="111" y="492"/>
                </a:lnTo>
                <a:lnTo>
                  <a:pt x="110" y="491"/>
                </a:lnTo>
                <a:lnTo>
                  <a:pt x="109" y="491"/>
                </a:lnTo>
                <a:lnTo>
                  <a:pt x="107" y="490"/>
                </a:lnTo>
                <a:lnTo>
                  <a:pt x="101" y="492"/>
                </a:lnTo>
                <a:lnTo>
                  <a:pt x="101" y="489"/>
                </a:lnTo>
                <a:lnTo>
                  <a:pt x="104" y="485"/>
                </a:lnTo>
                <a:lnTo>
                  <a:pt x="105" y="483"/>
                </a:lnTo>
                <a:lnTo>
                  <a:pt x="106" y="480"/>
                </a:lnTo>
                <a:lnTo>
                  <a:pt x="106" y="478"/>
                </a:lnTo>
                <a:lnTo>
                  <a:pt x="106" y="475"/>
                </a:lnTo>
                <a:lnTo>
                  <a:pt x="105" y="473"/>
                </a:lnTo>
                <a:lnTo>
                  <a:pt x="105" y="470"/>
                </a:lnTo>
                <a:lnTo>
                  <a:pt x="105" y="466"/>
                </a:lnTo>
                <a:lnTo>
                  <a:pt x="105" y="461"/>
                </a:lnTo>
                <a:lnTo>
                  <a:pt x="107" y="460"/>
                </a:lnTo>
                <a:lnTo>
                  <a:pt x="109" y="460"/>
                </a:lnTo>
                <a:lnTo>
                  <a:pt x="111" y="458"/>
                </a:lnTo>
                <a:lnTo>
                  <a:pt x="117" y="454"/>
                </a:lnTo>
                <a:lnTo>
                  <a:pt x="121" y="450"/>
                </a:lnTo>
                <a:lnTo>
                  <a:pt x="124" y="447"/>
                </a:lnTo>
                <a:lnTo>
                  <a:pt x="125" y="445"/>
                </a:lnTo>
                <a:lnTo>
                  <a:pt x="124" y="444"/>
                </a:lnTo>
                <a:lnTo>
                  <a:pt x="123" y="443"/>
                </a:lnTo>
                <a:lnTo>
                  <a:pt x="120" y="440"/>
                </a:lnTo>
                <a:lnTo>
                  <a:pt x="115" y="438"/>
                </a:lnTo>
                <a:lnTo>
                  <a:pt x="110" y="437"/>
                </a:lnTo>
                <a:lnTo>
                  <a:pt x="105" y="436"/>
                </a:lnTo>
                <a:lnTo>
                  <a:pt x="105" y="433"/>
                </a:lnTo>
                <a:lnTo>
                  <a:pt x="105" y="429"/>
                </a:lnTo>
                <a:lnTo>
                  <a:pt x="104" y="426"/>
                </a:lnTo>
                <a:lnTo>
                  <a:pt x="102" y="419"/>
                </a:lnTo>
                <a:lnTo>
                  <a:pt x="100" y="413"/>
                </a:lnTo>
                <a:lnTo>
                  <a:pt x="97" y="409"/>
                </a:lnTo>
                <a:lnTo>
                  <a:pt x="90" y="401"/>
                </a:lnTo>
                <a:lnTo>
                  <a:pt x="88" y="399"/>
                </a:lnTo>
                <a:lnTo>
                  <a:pt x="85" y="398"/>
                </a:lnTo>
                <a:lnTo>
                  <a:pt x="77" y="395"/>
                </a:lnTo>
                <a:lnTo>
                  <a:pt x="71" y="393"/>
                </a:lnTo>
                <a:lnTo>
                  <a:pt x="67" y="392"/>
                </a:lnTo>
                <a:lnTo>
                  <a:pt x="62" y="392"/>
                </a:lnTo>
                <a:lnTo>
                  <a:pt x="57" y="392"/>
                </a:lnTo>
                <a:lnTo>
                  <a:pt x="50" y="393"/>
                </a:lnTo>
                <a:lnTo>
                  <a:pt x="40" y="396"/>
                </a:lnTo>
                <a:lnTo>
                  <a:pt x="35" y="398"/>
                </a:lnTo>
                <a:lnTo>
                  <a:pt x="31" y="400"/>
                </a:lnTo>
                <a:lnTo>
                  <a:pt x="25" y="405"/>
                </a:lnTo>
                <a:lnTo>
                  <a:pt x="22" y="408"/>
                </a:lnTo>
                <a:lnTo>
                  <a:pt x="19" y="411"/>
                </a:lnTo>
                <a:lnTo>
                  <a:pt x="17" y="414"/>
                </a:lnTo>
                <a:lnTo>
                  <a:pt x="15" y="417"/>
                </a:lnTo>
                <a:lnTo>
                  <a:pt x="14" y="420"/>
                </a:lnTo>
                <a:lnTo>
                  <a:pt x="13" y="425"/>
                </a:lnTo>
                <a:lnTo>
                  <a:pt x="12" y="436"/>
                </a:lnTo>
                <a:lnTo>
                  <a:pt x="12" y="445"/>
                </a:lnTo>
                <a:lnTo>
                  <a:pt x="12" y="449"/>
                </a:lnTo>
                <a:lnTo>
                  <a:pt x="13" y="452"/>
                </a:lnTo>
                <a:lnTo>
                  <a:pt x="13" y="453"/>
                </a:lnTo>
                <a:lnTo>
                  <a:pt x="13" y="455"/>
                </a:lnTo>
                <a:lnTo>
                  <a:pt x="13" y="458"/>
                </a:lnTo>
                <a:lnTo>
                  <a:pt x="12" y="463"/>
                </a:lnTo>
                <a:lnTo>
                  <a:pt x="12" y="470"/>
                </a:lnTo>
                <a:lnTo>
                  <a:pt x="12" y="475"/>
                </a:lnTo>
                <a:lnTo>
                  <a:pt x="12" y="478"/>
                </a:lnTo>
                <a:lnTo>
                  <a:pt x="13" y="480"/>
                </a:lnTo>
                <a:lnTo>
                  <a:pt x="16" y="479"/>
                </a:lnTo>
                <a:lnTo>
                  <a:pt x="17" y="477"/>
                </a:lnTo>
                <a:lnTo>
                  <a:pt x="17" y="476"/>
                </a:lnTo>
                <a:lnTo>
                  <a:pt x="19" y="474"/>
                </a:lnTo>
                <a:lnTo>
                  <a:pt x="24" y="478"/>
                </a:lnTo>
                <a:lnTo>
                  <a:pt x="30" y="481"/>
                </a:lnTo>
                <a:lnTo>
                  <a:pt x="32" y="485"/>
                </a:lnTo>
                <a:lnTo>
                  <a:pt x="33" y="487"/>
                </a:lnTo>
                <a:lnTo>
                  <a:pt x="34" y="489"/>
                </a:lnTo>
                <a:lnTo>
                  <a:pt x="34" y="491"/>
                </a:lnTo>
                <a:lnTo>
                  <a:pt x="35" y="494"/>
                </a:lnTo>
                <a:lnTo>
                  <a:pt x="34" y="495"/>
                </a:lnTo>
                <a:lnTo>
                  <a:pt x="33" y="496"/>
                </a:lnTo>
                <a:lnTo>
                  <a:pt x="31" y="498"/>
                </a:lnTo>
                <a:lnTo>
                  <a:pt x="29" y="500"/>
                </a:lnTo>
                <a:lnTo>
                  <a:pt x="28" y="501"/>
                </a:lnTo>
                <a:lnTo>
                  <a:pt x="27" y="503"/>
                </a:lnTo>
                <a:lnTo>
                  <a:pt x="22" y="507"/>
                </a:lnTo>
                <a:lnTo>
                  <a:pt x="17" y="511"/>
                </a:lnTo>
                <a:lnTo>
                  <a:pt x="12" y="516"/>
                </a:lnTo>
                <a:lnTo>
                  <a:pt x="10" y="517"/>
                </a:lnTo>
                <a:lnTo>
                  <a:pt x="8" y="519"/>
                </a:lnTo>
                <a:lnTo>
                  <a:pt x="6" y="524"/>
                </a:lnTo>
                <a:lnTo>
                  <a:pt x="4" y="528"/>
                </a:lnTo>
                <a:lnTo>
                  <a:pt x="3" y="532"/>
                </a:lnTo>
                <a:lnTo>
                  <a:pt x="3" y="534"/>
                </a:lnTo>
                <a:lnTo>
                  <a:pt x="2" y="537"/>
                </a:lnTo>
                <a:lnTo>
                  <a:pt x="2" y="539"/>
                </a:lnTo>
                <a:lnTo>
                  <a:pt x="1" y="541"/>
                </a:lnTo>
                <a:lnTo>
                  <a:pt x="0" y="549"/>
                </a:lnTo>
                <a:lnTo>
                  <a:pt x="0" y="558"/>
                </a:lnTo>
                <a:lnTo>
                  <a:pt x="1" y="560"/>
                </a:lnTo>
                <a:lnTo>
                  <a:pt x="2" y="563"/>
                </a:lnTo>
                <a:lnTo>
                  <a:pt x="4" y="568"/>
                </a:lnTo>
                <a:lnTo>
                  <a:pt x="5" y="570"/>
                </a:lnTo>
                <a:lnTo>
                  <a:pt x="8" y="572"/>
                </a:lnTo>
                <a:lnTo>
                  <a:pt x="8" y="574"/>
                </a:lnTo>
                <a:lnTo>
                  <a:pt x="9" y="579"/>
                </a:lnTo>
                <a:lnTo>
                  <a:pt x="10" y="584"/>
                </a:lnTo>
                <a:lnTo>
                  <a:pt x="11" y="591"/>
                </a:lnTo>
                <a:lnTo>
                  <a:pt x="12" y="596"/>
                </a:lnTo>
                <a:lnTo>
                  <a:pt x="12" y="598"/>
                </a:lnTo>
                <a:lnTo>
                  <a:pt x="12" y="603"/>
                </a:lnTo>
                <a:lnTo>
                  <a:pt x="14" y="615"/>
                </a:lnTo>
                <a:lnTo>
                  <a:pt x="14" y="621"/>
                </a:lnTo>
                <a:lnTo>
                  <a:pt x="11" y="618"/>
                </a:lnTo>
                <a:lnTo>
                  <a:pt x="14" y="655"/>
                </a:lnTo>
                <a:lnTo>
                  <a:pt x="14" y="725"/>
                </a:lnTo>
                <a:lnTo>
                  <a:pt x="138" y="704"/>
                </a:lnTo>
                <a:close/>
                <a:moveTo>
                  <a:pt x="864" y="602"/>
                </a:moveTo>
                <a:lnTo>
                  <a:pt x="865" y="599"/>
                </a:lnTo>
                <a:lnTo>
                  <a:pt x="866" y="597"/>
                </a:lnTo>
                <a:lnTo>
                  <a:pt x="868" y="596"/>
                </a:lnTo>
                <a:lnTo>
                  <a:pt x="870" y="594"/>
                </a:lnTo>
                <a:lnTo>
                  <a:pt x="871" y="596"/>
                </a:lnTo>
                <a:lnTo>
                  <a:pt x="871" y="598"/>
                </a:lnTo>
                <a:lnTo>
                  <a:pt x="871" y="600"/>
                </a:lnTo>
                <a:lnTo>
                  <a:pt x="870" y="607"/>
                </a:lnTo>
                <a:lnTo>
                  <a:pt x="870" y="609"/>
                </a:lnTo>
                <a:lnTo>
                  <a:pt x="866" y="605"/>
                </a:lnTo>
                <a:lnTo>
                  <a:pt x="864" y="602"/>
                </a:lnTo>
                <a:close/>
                <a:moveTo>
                  <a:pt x="643" y="676"/>
                </a:moveTo>
                <a:lnTo>
                  <a:pt x="642" y="674"/>
                </a:lnTo>
                <a:lnTo>
                  <a:pt x="642" y="676"/>
                </a:lnTo>
                <a:lnTo>
                  <a:pt x="643" y="685"/>
                </a:lnTo>
                <a:lnTo>
                  <a:pt x="642" y="699"/>
                </a:lnTo>
                <a:lnTo>
                  <a:pt x="633" y="681"/>
                </a:lnTo>
                <a:lnTo>
                  <a:pt x="629" y="675"/>
                </a:lnTo>
                <a:lnTo>
                  <a:pt x="627" y="650"/>
                </a:lnTo>
                <a:lnTo>
                  <a:pt x="626" y="625"/>
                </a:lnTo>
                <a:lnTo>
                  <a:pt x="625" y="618"/>
                </a:lnTo>
                <a:lnTo>
                  <a:pt x="625" y="616"/>
                </a:lnTo>
                <a:lnTo>
                  <a:pt x="625" y="610"/>
                </a:lnTo>
                <a:lnTo>
                  <a:pt x="625" y="608"/>
                </a:lnTo>
                <a:lnTo>
                  <a:pt x="625" y="602"/>
                </a:lnTo>
                <a:lnTo>
                  <a:pt x="625" y="599"/>
                </a:lnTo>
                <a:lnTo>
                  <a:pt x="625" y="596"/>
                </a:lnTo>
                <a:lnTo>
                  <a:pt x="625" y="589"/>
                </a:lnTo>
                <a:lnTo>
                  <a:pt x="625" y="585"/>
                </a:lnTo>
                <a:lnTo>
                  <a:pt x="625" y="579"/>
                </a:lnTo>
                <a:lnTo>
                  <a:pt x="625" y="575"/>
                </a:lnTo>
                <a:lnTo>
                  <a:pt x="626" y="569"/>
                </a:lnTo>
                <a:lnTo>
                  <a:pt x="626" y="566"/>
                </a:lnTo>
                <a:lnTo>
                  <a:pt x="626" y="559"/>
                </a:lnTo>
                <a:lnTo>
                  <a:pt x="627" y="555"/>
                </a:lnTo>
                <a:lnTo>
                  <a:pt x="627" y="552"/>
                </a:lnTo>
                <a:lnTo>
                  <a:pt x="628" y="553"/>
                </a:lnTo>
                <a:lnTo>
                  <a:pt x="629" y="555"/>
                </a:lnTo>
                <a:lnTo>
                  <a:pt x="631" y="562"/>
                </a:lnTo>
                <a:lnTo>
                  <a:pt x="634" y="574"/>
                </a:lnTo>
                <a:lnTo>
                  <a:pt x="636" y="597"/>
                </a:lnTo>
                <a:lnTo>
                  <a:pt x="637" y="610"/>
                </a:lnTo>
                <a:lnTo>
                  <a:pt x="638" y="622"/>
                </a:lnTo>
                <a:lnTo>
                  <a:pt x="640" y="636"/>
                </a:lnTo>
                <a:lnTo>
                  <a:pt x="641" y="649"/>
                </a:lnTo>
                <a:lnTo>
                  <a:pt x="641" y="651"/>
                </a:lnTo>
                <a:lnTo>
                  <a:pt x="644" y="673"/>
                </a:lnTo>
                <a:lnTo>
                  <a:pt x="643" y="676"/>
                </a:lnTo>
                <a:close/>
                <a:moveTo>
                  <a:pt x="502" y="719"/>
                </a:moveTo>
                <a:lnTo>
                  <a:pt x="504" y="719"/>
                </a:lnTo>
                <a:lnTo>
                  <a:pt x="506" y="721"/>
                </a:lnTo>
                <a:lnTo>
                  <a:pt x="507" y="728"/>
                </a:lnTo>
                <a:lnTo>
                  <a:pt x="508" y="731"/>
                </a:lnTo>
                <a:lnTo>
                  <a:pt x="504" y="724"/>
                </a:lnTo>
                <a:lnTo>
                  <a:pt x="503" y="720"/>
                </a:lnTo>
                <a:lnTo>
                  <a:pt x="502" y="719"/>
                </a:lnTo>
                <a:close/>
                <a:moveTo>
                  <a:pt x="418" y="668"/>
                </a:moveTo>
                <a:lnTo>
                  <a:pt x="417" y="674"/>
                </a:lnTo>
                <a:lnTo>
                  <a:pt x="414" y="685"/>
                </a:lnTo>
                <a:lnTo>
                  <a:pt x="411" y="698"/>
                </a:lnTo>
                <a:lnTo>
                  <a:pt x="408" y="710"/>
                </a:lnTo>
                <a:lnTo>
                  <a:pt x="407" y="714"/>
                </a:lnTo>
                <a:lnTo>
                  <a:pt x="406" y="717"/>
                </a:lnTo>
                <a:lnTo>
                  <a:pt x="405" y="721"/>
                </a:lnTo>
                <a:lnTo>
                  <a:pt x="404" y="725"/>
                </a:lnTo>
                <a:lnTo>
                  <a:pt x="403" y="727"/>
                </a:lnTo>
                <a:lnTo>
                  <a:pt x="402" y="730"/>
                </a:lnTo>
                <a:lnTo>
                  <a:pt x="397" y="738"/>
                </a:lnTo>
                <a:lnTo>
                  <a:pt x="398" y="732"/>
                </a:lnTo>
                <a:lnTo>
                  <a:pt x="399" y="726"/>
                </a:lnTo>
                <a:lnTo>
                  <a:pt x="400" y="722"/>
                </a:lnTo>
                <a:lnTo>
                  <a:pt x="400" y="718"/>
                </a:lnTo>
                <a:lnTo>
                  <a:pt x="401" y="713"/>
                </a:lnTo>
                <a:lnTo>
                  <a:pt x="402" y="697"/>
                </a:lnTo>
                <a:lnTo>
                  <a:pt x="403" y="682"/>
                </a:lnTo>
                <a:lnTo>
                  <a:pt x="404" y="680"/>
                </a:lnTo>
                <a:lnTo>
                  <a:pt x="405" y="666"/>
                </a:lnTo>
                <a:lnTo>
                  <a:pt x="406" y="651"/>
                </a:lnTo>
                <a:lnTo>
                  <a:pt x="407" y="619"/>
                </a:lnTo>
                <a:lnTo>
                  <a:pt x="408" y="611"/>
                </a:lnTo>
                <a:lnTo>
                  <a:pt x="412" y="556"/>
                </a:lnTo>
                <a:lnTo>
                  <a:pt x="414" y="566"/>
                </a:lnTo>
                <a:lnTo>
                  <a:pt x="415" y="576"/>
                </a:lnTo>
                <a:lnTo>
                  <a:pt x="417" y="587"/>
                </a:lnTo>
                <a:lnTo>
                  <a:pt x="418" y="597"/>
                </a:lnTo>
                <a:lnTo>
                  <a:pt x="418" y="601"/>
                </a:lnTo>
                <a:lnTo>
                  <a:pt x="419" y="612"/>
                </a:lnTo>
                <a:lnTo>
                  <a:pt x="419" y="616"/>
                </a:lnTo>
                <a:lnTo>
                  <a:pt x="419" y="625"/>
                </a:lnTo>
                <a:lnTo>
                  <a:pt x="420" y="630"/>
                </a:lnTo>
                <a:lnTo>
                  <a:pt x="420" y="637"/>
                </a:lnTo>
                <a:lnTo>
                  <a:pt x="420" y="642"/>
                </a:lnTo>
                <a:lnTo>
                  <a:pt x="420" y="648"/>
                </a:lnTo>
                <a:lnTo>
                  <a:pt x="420" y="653"/>
                </a:lnTo>
                <a:lnTo>
                  <a:pt x="420" y="667"/>
                </a:lnTo>
                <a:lnTo>
                  <a:pt x="421" y="680"/>
                </a:lnTo>
                <a:lnTo>
                  <a:pt x="420" y="672"/>
                </a:lnTo>
                <a:lnTo>
                  <a:pt x="419" y="669"/>
                </a:lnTo>
                <a:lnTo>
                  <a:pt x="418" y="668"/>
                </a:lnTo>
                <a:close/>
                <a:moveTo>
                  <a:pt x="1003" y="776"/>
                </a:moveTo>
                <a:lnTo>
                  <a:pt x="1003" y="772"/>
                </a:lnTo>
                <a:lnTo>
                  <a:pt x="1003" y="764"/>
                </a:lnTo>
                <a:lnTo>
                  <a:pt x="1007" y="743"/>
                </a:lnTo>
                <a:lnTo>
                  <a:pt x="1008" y="732"/>
                </a:lnTo>
                <a:lnTo>
                  <a:pt x="1010" y="722"/>
                </a:lnTo>
                <a:lnTo>
                  <a:pt x="1010" y="714"/>
                </a:lnTo>
                <a:lnTo>
                  <a:pt x="1010" y="711"/>
                </a:lnTo>
                <a:lnTo>
                  <a:pt x="1009" y="710"/>
                </a:lnTo>
                <a:lnTo>
                  <a:pt x="1009" y="654"/>
                </a:lnTo>
                <a:lnTo>
                  <a:pt x="1009" y="643"/>
                </a:lnTo>
                <a:lnTo>
                  <a:pt x="1009" y="637"/>
                </a:lnTo>
                <a:lnTo>
                  <a:pt x="1010" y="620"/>
                </a:lnTo>
                <a:lnTo>
                  <a:pt x="1012" y="607"/>
                </a:lnTo>
                <a:lnTo>
                  <a:pt x="1014" y="608"/>
                </a:lnTo>
                <a:lnTo>
                  <a:pt x="1017" y="610"/>
                </a:lnTo>
                <a:lnTo>
                  <a:pt x="1020" y="613"/>
                </a:lnTo>
                <a:lnTo>
                  <a:pt x="1023" y="614"/>
                </a:lnTo>
                <a:lnTo>
                  <a:pt x="1029" y="616"/>
                </a:lnTo>
                <a:lnTo>
                  <a:pt x="1032" y="617"/>
                </a:lnTo>
                <a:lnTo>
                  <a:pt x="1033" y="618"/>
                </a:lnTo>
                <a:lnTo>
                  <a:pt x="1034" y="618"/>
                </a:lnTo>
                <a:lnTo>
                  <a:pt x="1038" y="618"/>
                </a:lnTo>
                <a:lnTo>
                  <a:pt x="1040" y="614"/>
                </a:lnTo>
                <a:lnTo>
                  <a:pt x="1042" y="612"/>
                </a:lnTo>
                <a:lnTo>
                  <a:pt x="1043" y="610"/>
                </a:lnTo>
                <a:lnTo>
                  <a:pt x="1047" y="603"/>
                </a:lnTo>
                <a:lnTo>
                  <a:pt x="1048" y="601"/>
                </a:lnTo>
                <a:lnTo>
                  <a:pt x="1049" y="599"/>
                </a:lnTo>
                <a:lnTo>
                  <a:pt x="1049" y="597"/>
                </a:lnTo>
                <a:lnTo>
                  <a:pt x="1049" y="590"/>
                </a:lnTo>
                <a:lnTo>
                  <a:pt x="1047" y="582"/>
                </a:lnTo>
                <a:lnTo>
                  <a:pt x="1046" y="580"/>
                </a:lnTo>
                <a:lnTo>
                  <a:pt x="1046" y="578"/>
                </a:lnTo>
                <a:lnTo>
                  <a:pt x="1043" y="573"/>
                </a:lnTo>
                <a:lnTo>
                  <a:pt x="1042" y="570"/>
                </a:lnTo>
                <a:lnTo>
                  <a:pt x="1040" y="568"/>
                </a:lnTo>
                <a:lnTo>
                  <a:pt x="1036" y="563"/>
                </a:lnTo>
                <a:lnTo>
                  <a:pt x="1036" y="562"/>
                </a:lnTo>
                <a:lnTo>
                  <a:pt x="1038" y="560"/>
                </a:lnTo>
                <a:lnTo>
                  <a:pt x="1038" y="558"/>
                </a:lnTo>
                <a:lnTo>
                  <a:pt x="1037" y="557"/>
                </a:lnTo>
                <a:lnTo>
                  <a:pt x="1032" y="553"/>
                </a:lnTo>
                <a:lnTo>
                  <a:pt x="1029" y="550"/>
                </a:lnTo>
                <a:lnTo>
                  <a:pt x="1029" y="549"/>
                </a:lnTo>
                <a:lnTo>
                  <a:pt x="1025" y="539"/>
                </a:lnTo>
                <a:lnTo>
                  <a:pt x="1022" y="531"/>
                </a:lnTo>
                <a:lnTo>
                  <a:pt x="1020" y="526"/>
                </a:lnTo>
                <a:lnTo>
                  <a:pt x="1019" y="523"/>
                </a:lnTo>
                <a:lnTo>
                  <a:pt x="1018" y="520"/>
                </a:lnTo>
                <a:lnTo>
                  <a:pt x="1016" y="517"/>
                </a:lnTo>
                <a:lnTo>
                  <a:pt x="1014" y="515"/>
                </a:lnTo>
                <a:lnTo>
                  <a:pt x="1012" y="512"/>
                </a:lnTo>
                <a:lnTo>
                  <a:pt x="1010" y="510"/>
                </a:lnTo>
                <a:lnTo>
                  <a:pt x="1006" y="506"/>
                </a:lnTo>
                <a:lnTo>
                  <a:pt x="1001" y="503"/>
                </a:lnTo>
                <a:lnTo>
                  <a:pt x="997" y="501"/>
                </a:lnTo>
                <a:lnTo>
                  <a:pt x="996" y="500"/>
                </a:lnTo>
                <a:lnTo>
                  <a:pt x="995" y="499"/>
                </a:lnTo>
                <a:lnTo>
                  <a:pt x="993" y="497"/>
                </a:lnTo>
                <a:lnTo>
                  <a:pt x="990" y="495"/>
                </a:lnTo>
                <a:lnTo>
                  <a:pt x="990" y="493"/>
                </a:lnTo>
                <a:lnTo>
                  <a:pt x="989" y="492"/>
                </a:lnTo>
                <a:lnTo>
                  <a:pt x="988" y="492"/>
                </a:lnTo>
                <a:lnTo>
                  <a:pt x="988" y="491"/>
                </a:lnTo>
                <a:lnTo>
                  <a:pt x="988" y="489"/>
                </a:lnTo>
                <a:lnTo>
                  <a:pt x="984" y="489"/>
                </a:lnTo>
                <a:lnTo>
                  <a:pt x="982" y="486"/>
                </a:lnTo>
                <a:lnTo>
                  <a:pt x="984" y="481"/>
                </a:lnTo>
                <a:lnTo>
                  <a:pt x="985" y="479"/>
                </a:lnTo>
                <a:lnTo>
                  <a:pt x="986" y="476"/>
                </a:lnTo>
                <a:lnTo>
                  <a:pt x="986" y="473"/>
                </a:lnTo>
                <a:lnTo>
                  <a:pt x="992" y="467"/>
                </a:lnTo>
                <a:lnTo>
                  <a:pt x="995" y="463"/>
                </a:lnTo>
                <a:lnTo>
                  <a:pt x="998" y="460"/>
                </a:lnTo>
                <a:lnTo>
                  <a:pt x="1001" y="456"/>
                </a:lnTo>
                <a:lnTo>
                  <a:pt x="1004" y="452"/>
                </a:lnTo>
                <a:lnTo>
                  <a:pt x="1006" y="447"/>
                </a:lnTo>
                <a:lnTo>
                  <a:pt x="1008" y="441"/>
                </a:lnTo>
                <a:lnTo>
                  <a:pt x="1010" y="435"/>
                </a:lnTo>
                <a:lnTo>
                  <a:pt x="1010" y="429"/>
                </a:lnTo>
                <a:lnTo>
                  <a:pt x="1010" y="423"/>
                </a:lnTo>
                <a:lnTo>
                  <a:pt x="1010" y="417"/>
                </a:lnTo>
                <a:lnTo>
                  <a:pt x="1009" y="410"/>
                </a:lnTo>
                <a:lnTo>
                  <a:pt x="1008" y="404"/>
                </a:lnTo>
                <a:lnTo>
                  <a:pt x="1006" y="398"/>
                </a:lnTo>
                <a:lnTo>
                  <a:pt x="1003" y="393"/>
                </a:lnTo>
                <a:lnTo>
                  <a:pt x="1001" y="388"/>
                </a:lnTo>
                <a:lnTo>
                  <a:pt x="997" y="383"/>
                </a:lnTo>
                <a:lnTo>
                  <a:pt x="994" y="380"/>
                </a:lnTo>
                <a:lnTo>
                  <a:pt x="990" y="377"/>
                </a:lnTo>
                <a:lnTo>
                  <a:pt x="986" y="374"/>
                </a:lnTo>
                <a:lnTo>
                  <a:pt x="982" y="372"/>
                </a:lnTo>
                <a:lnTo>
                  <a:pt x="978" y="370"/>
                </a:lnTo>
                <a:lnTo>
                  <a:pt x="973" y="369"/>
                </a:lnTo>
                <a:lnTo>
                  <a:pt x="969" y="368"/>
                </a:lnTo>
                <a:lnTo>
                  <a:pt x="964" y="367"/>
                </a:lnTo>
                <a:lnTo>
                  <a:pt x="954" y="367"/>
                </a:lnTo>
                <a:lnTo>
                  <a:pt x="945" y="369"/>
                </a:lnTo>
                <a:lnTo>
                  <a:pt x="935" y="371"/>
                </a:lnTo>
                <a:lnTo>
                  <a:pt x="931" y="373"/>
                </a:lnTo>
                <a:lnTo>
                  <a:pt x="926" y="375"/>
                </a:lnTo>
                <a:lnTo>
                  <a:pt x="918" y="380"/>
                </a:lnTo>
                <a:lnTo>
                  <a:pt x="915" y="382"/>
                </a:lnTo>
                <a:lnTo>
                  <a:pt x="911" y="385"/>
                </a:lnTo>
                <a:lnTo>
                  <a:pt x="908" y="389"/>
                </a:lnTo>
                <a:lnTo>
                  <a:pt x="905" y="392"/>
                </a:lnTo>
                <a:lnTo>
                  <a:pt x="903" y="395"/>
                </a:lnTo>
                <a:lnTo>
                  <a:pt x="901" y="399"/>
                </a:lnTo>
                <a:lnTo>
                  <a:pt x="899" y="402"/>
                </a:lnTo>
                <a:lnTo>
                  <a:pt x="898" y="406"/>
                </a:lnTo>
                <a:lnTo>
                  <a:pt x="897" y="407"/>
                </a:lnTo>
                <a:lnTo>
                  <a:pt x="897" y="409"/>
                </a:lnTo>
                <a:lnTo>
                  <a:pt x="896" y="413"/>
                </a:lnTo>
                <a:lnTo>
                  <a:pt x="896" y="417"/>
                </a:lnTo>
                <a:lnTo>
                  <a:pt x="894" y="418"/>
                </a:lnTo>
                <a:lnTo>
                  <a:pt x="891" y="419"/>
                </a:lnTo>
                <a:lnTo>
                  <a:pt x="884" y="420"/>
                </a:lnTo>
                <a:lnTo>
                  <a:pt x="881" y="421"/>
                </a:lnTo>
                <a:lnTo>
                  <a:pt x="878" y="422"/>
                </a:lnTo>
                <a:lnTo>
                  <a:pt x="874" y="425"/>
                </a:lnTo>
                <a:lnTo>
                  <a:pt x="873" y="427"/>
                </a:lnTo>
                <a:lnTo>
                  <a:pt x="872" y="428"/>
                </a:lnTo>
                <a:lnTo>
                  <a:pt x="874" y="433"/>
                </a:lnTo>
                <a:lnTo>
                  <a:pt x="875" y="434"/>
                </a:lnTo>
                <a:lnTo>
                  <a:pt x="877" y="436"/>
                </a:lnTo>
                <a:lnTo>
                  <a:pt x="879" y="437"/>
                </a:lnTo>
                <a:lnTo>
                  <a:pt x="881" y="438"/>
                </a:lnTo>
                <a:lnTo>
                  <a:pt x="884" y="439"/>
                </a:lnTo>
                <a:lnTo>
                  <a:pt x="892" y="440"/>
                </a:lnTo>
                <a:lnTo>
                  <a:pt x="894" y="441"/>
                </a:lnTo>
                <a:lnTo>
                  <a:pt x="896" y="441"/>
                </a:lnTo>
                <a:lnTo>
                  <a:pt x="896" y="446"/>
                </a:lnTo>
                <a:lnTo>
                  <a:pt x="896" y="452"/>
                </a:lnTo>
                <a:lnTo>
                  <a:pt x="896" y="458"/>
                </a:lnTo>
                <a:lnTo>
                  <a:pt x="896" y="461"/>
                </a:lnTo>
                <a:lnTo>
                  <a:pt x="895" y="465"/>
                </a:lnTo>
                <a:lnTo>
                  <a:pt x="895" y="470"/>
                </a:lnTo>
                <a:lnTo>
                  <a:pt x="897" y="474"/>
                </a:lnTo>
                <a:lnTo>
                  <a:pt x="899" y="478"/>
                </a:lnTo>
                <a:lnTo>
                  <a:pt x="902" y="482"/>
                </a:lnTo>
                <a:lnTo>
                  <a:pt x="903" y="484"/>
                </a:lnTo>
                <a:lnTo>
                  <a:pt x="903" y="485"/>
                </a:lnTo>
                <a:lnTo>
                  <a:pt x="903" y="486"/>
                </a:lnTo>
                <a:lnTo>
                  <a:pt x="902" y="486"/>
                </a:lnTo>
                <a:lnTo>
                  <a:pt x="897" y="484"/>
                </a:lnTo>
                <a:lnTo>
                  <a:pt x="895" y="484"/>
                </a:lnTo>
                <a:lnTo>
                  <a:pt x="891" y="485"/>
                </a:lnTo>
                <a:lnTo>
                  <a:pt x="885" y="488"/>
                </a:lnTo>
                <a:lnTo>
                  <a:pt x="879" y="491"/>
                </a:lnTo>
                <a:lnTo>
                  <a:pt x="877" y="492"/>
                </a:lnTo>
                <a:lnTo>
                  <a:pt x="874" y="495"/>
                </a:lnTo>
                <a:lnTo>
                  <a:pt x="872" y="496"/>
                </a:lnTo>
                <a:lnTo>
                  <a:pt x="870" y="498"/>
                </a:lnTo>
                <a:lnTo>
                  <a:pt x="868" y="500"/>
                </a:lnTo>
                <a:lnTo>
                  <a:pt x="866" y="503"/>
                </a:lnTo>
                <a:lnTo>
                  <a:pt x="864" y="505"/>
                </a:lnTo>
                <a:lnTo>
                  <a:pt x="862" y="507"/>
                </a:lnTo>
                <a:lnTo>
                  <a:pt x="860" y="510"/>
                </a:lnTo>
                <a:lnTo>
                  <a:pt x="859" y="513"/>
                </a:lnTo>
                <a:lnTo>
                  <a:pt x="855" y="519"/>
                </a:lnTo>
                <a:lnTo>
                  <a:pt x="855" y="523"/>
                </a:lnTo>
                <a:lnTo>
                  <a:pt x="853" y="526"/>
                </a:lnTo>
                <a:lnTo>
                  <a:pt x="852" y="528"/>
                </a:lnTo>
                <a:lnTo>
                  <a:pt x="852" y="530"/>
                </a:lnTo>
                <a:lnTo>
                  <a:pt x="850" y="534"/>
                </a:lnTo>
                <a:lnTo>
                  <a:pt x="848" y="541"/>
                </a:lnTo>
                <a:lnTo>
                  <a:pt x="846" y="547"/>
                </a:lnTo>
                <a:lnTo>
                  <a:pt x="845" y="549"/>
                </a:lnTo>
                <a:lnTo>
                  <a:pt x="840" y="553"/>
                </a:lnTo>
                <a:lnTo>
                  <a:pt x="836" y="557"/>
                </a:lnTo>
                <a:lnTo>
                  <a:pt x="835" y="557"/>
                </a:lnTo>
                <a:lnTo>
                  <a:pt x="835" y="558"/>
                </a:lnTo>
                <a:lnTo>
                  <a:pt x="835" y="560"/>
                </a:lnTo>
                <a:lnTo>
                  <a:pt x="837" y="562"/>
                </a:lnTo>
                <a:lnTo>
                  <a:pt x="837" y="563"/>
                </a:lnTo>
                <a:lnTo>
                  <a:pt x="838" y="563"/>
                </a:lnTo>
                <a:lnTo>
                  <a:pt x="837" y="565"/>
                </a:lnTo>
                <a:lnTo>
                  <a:pt x="835" y="568"/>
                </a:lnTo>
                <a:lnTo>
                  <a:pt x="832" y="570"/>
                </a:lnTo>
                <a:lnTo>
                  <a:pt x="831" y="571"/>
                </a:lnTo>
                <a:lnTo>
                  <a:pt x="829" y="573"/>
                </a:lnTo>
                <a:lnTo>
                  <a:pt x="828" y="577"/>
                </a:lnTo>
                <a:lnTo>
                  <a:pt x="827" y="580"/>
                </a:lnTo>
                <a:lnTo>
                  <a:pt x="826" y="589"/>
                </a:lnTo>
                <a:lnTo>
                  <a:pt x="826" y="597"/>
                </a:lnTo>
                <a:lnTo>
                  <a:pt x="826" y="600"/>
                </a:lnTo>
                <a:lnTo>
                  <a:pt x="827" y="603"/>
                </a:lnTo>
                <a:lnTo>
                  <a:pt x="831" y="610"/>
                </a:lnTo>
                <a:lnTo>
                  <a:pt x="835" y="614"/>
                </a:lnTo>
                <a:lnTo>
                  <a:pt x="837" y="618"/>
                </a:lnTo>
                <a:lnTo>
                  <a:pt x="840" y="618"/>
                </a:lnTo>
                <a:lnTo>
                  <a:pt x="843" y="617"/>
                </a:lnTo>
                <a:lnTo>
                  <a:pt x="846" y="616"/>
                </a:lnTo>
                <a:lnTo>
                  <a:pt x="849" y="615"/>
                </a:lnTo>
                <a:lnTo>
                  <a:pt x="852" y="614"/>
                </a:lnTo>
                <a:lnTo>
                  <a:pt x="854" y="613"/>
                </a:lnTo>
                <a:lnTo>
                  <a:pt x="857" y="610"/>
                </a:lnTo>
                <a:lnTo>
                  <a:pt x="860" y="607"/>
                </a:lnTo>
                <a:lnTo>
                  <a:pt x="862" y="604"/>
                </a:lnTo>
                <a:lnTo>
                  <a:pt x="865" y="610"/>
                </a:lnTo>
                <a:lnTo>
                  <a:pt x="869" y="615"/>
                </a:lnTo>
                <a:lnTo>
                  <a:pt x="867" y="625"/>
                </a:lnTo>
                <a:lnTo>
                  <a:pt x="866" y="632"/>
                </a:lnTo>
                <a:lnTo>
                  <a:pt x="865" y="637"/>
                </a:lnTo>
                <a:lnTo>
                  <a:pt x="864" y="644"/>
                </a:lnTo>
                <a:lnTo>
                  <a:pt x="864" y="648"/>
                </a:lnTo>
                <a:lnTo>
                  <a:pt x="863" y="651"/>
                </a:lnTo>
                <a:lnTo>
                  <a:pt x="862" y="661"/>
                </a:lnTo>
                <a:lnTo>
                  <a:pt x="861" y="664"/>
                </a:lnTo>
                <a:lnTo>
                  <a:pt x="859" y="668"/>
                </a:lnTo>
                <a:lnTo>
                  <a:pt x="861" y="668"/>
                </a:lnTo>
                <a:lnTo>
                  <a:pt x="859" y="668"/>
                </a:lnTo>
                <a:lnTo>
                  <a:pt x="856" y="674"/>
                </a:lnTo>
                <a:lnTo>
                  <a:pt x="855" y="681"/>
                </a:lnTo>
                <a:lnTo>
                  <a:pt x="853" y="683"/>
                </a:lnTo>
                <a:lnTo>
                  <a:pt x="852" y="686"/>
                </a:lnTo>
                <a:lnTo>
                  <a:pt x="851" y="692"/>
                </a:lnTo>
                <a:lnTo>
                  <a:pt x="849" y="717"/>
                </a:lnTo>
                <a:lnTo>
                  <a:pt x="848" y="746"/>
                </a:lnTo>
                <a:lnTo>
                  <a:pt x="1003" y="7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65" name="Freeform 29"/>
          <p:cNvSpPr>
            <a:spLocks/>
          </p:cNvSpPr>
          <p:nvPr userDrawn="1"/>
        </p:nvSpPr>
        <p:spPr bwMode="auto">
          <a:xfrm>
            <a:off x="-3175" y="6248400"/>
            <a:ext cx="9150350" cy="608013"/>
          </a:xfrm>
          <a:custGeom>
            <a:avLst/>
            <a:gdLst/>
            <a:ahLst/>
            <a:cxnLst>
              <a:cxn ang="0">
                <a:pos x="2116" y="124"/>
              </a:cxn>
              <a:cxn ang="0">
                <a:pos x="2206" y="56"/>
              </a:cxn>
              <a:cxn ang="0">
                <a:pos x="2338" y="39"/>
              </a:cxn>
              <a:cxn ang="0">
                <a:pos x="2388" y="67"/>
              </a:cxn>
              <a:cxn ang="0">
                <a:pos x="2475" y="43"/>
              </a:cxn>
              <a:cxn ang="0">
                <a:pos x="2545" y="34"/>
              </a:cxn>
              <a:cxn ang="0">
                <a:pos x="2631" y="97"/>
              </a:cxn>
              <a:cxn ang="0">
                <a:pos x="2734" y="106"/>
              </a:cxn>
              <a:cxn ang="0">
                <a:pos x="2854" y="90"/>
              </a:cxn>
              <a:cxn ang="0">
                <a:pos x="2913" y="52"/>
              </a:cxn>
              <a:cxn ang="0">
                <a:pos x="3021" y="104"/>
              </a:cxn>
              <a:cxn ang="0">
                <a:pos x="3085" y="114"/>
              </a:cxn>
              <a:cxn ang="0">
                <a:pos x="3238" y="83"/>
              </a:cxn>
              <a:cxn ang="0">
                <a:pos x="3315" y="44"/>
              </a:cxn>
              <a:cxn ang="0">
                <a:pos x="3393" y="52"/>
              </a:cxn>
              <a:cxn ang="0">
                <a:pos x="3493" y="151"/>
              </a:cxn>
              <a:cxn ang="0">
                <a:pos x="3591" y="21"/>
              </a:cxn>
              <a:cxn ang="0">
                <a:pos x="3680" y="42"/>
              </a:cxn>
              <a:cxn ang="0">
                <a:pos x="3739" y="94"/>
              </a:cxn>
              <a:cxn ang="0">
                <a:pos x="3832" y="63"/>
              </a:cxn>
              <a:cxn ang="0">
                <a:pos x="3968" y="29"/>
              </a:cxn>
              <a:cxn ang="0">
                <a:pos x="4019" y="51"/>
              </a:cxn>
              <a:cxn ang="0">
                <a:pos x="4112" y="104"/>
              </a:cxn>
              <a:cxn ang="0">
                <a:pos x="4178" y="51"/>
              </a:cxn>
              <a:cxn ang="0">
                <a:pos x="4279" y="80"/>
              </a:cxn>
              <a:cxn ang="0">
                <a:pos x="4376" y="144"/>
              </a:cxn>
              <a:cxn ang="0">
                <a:pos x="4478" y="107"/>
              </a:cxn>
              <a:cxn ang="0">
                <a:pos x="4576" y="55"/>
              </a:cxn>
              <a:cxn ang="0">
                <a:pos x="4639" y="126"/>
              </a:cxn>
              <a:cxn ang="0">
                <a:pos x="4741" y="69"/>
              </a:cxn>
              <a:cxn ang="0">
                <a:pos x="4836" y="55"/>
              </a:cxn>
              <a:cxn ang="0">
                <a:pos x="4918" y="115"/>
              </a:cxn>
              <a:cxn ang="0">
                <a:pos x="4995" y="72"/>
              </a:cxn>
              <a:cxn ang="0">
                <a:pos x="5128" y="105"/>
              </a:cxn>
              <a:cxn ang="0">
                <a:pos x="5214" y="106"/>
              </a:cxn>
              <a:cxn ang="0">
                <a:pos x="5291" y="81"/>
              </a:cxn>
              <a:cxn ang="0">
                <a:pos x="5342" y="94"/>
              </a:cxn>
              <a:cxn ang="0">
                <a:pos x="5465" y="104"/>
              </a:cxn>
              <a:cxn ang="0">
                <a:pos x="5542" y="155"/>
              </a:cxn>
              <a:cxn ang="0">
                <a:pos x="5625" y="81"/>
              </a:cxn>
              <a:cxn ang="0">
                <a:pos x="5731" y="53"/>
              </a:cxn>
              <a:cxn ang="0">
                <a:pos x="82" y="91"/>
              </a:cxn>
              <a:cxn ang="0">
                <a:pos x="156" y="91"/>
              </a:cxn>
              <a:cxn ang="0">
                <a:pos x="263" y="42"/>
              </a:cxn>
              <a:cxn ang="0">
                <a:pos x="357" y="50"/>
              </a:cxn>
              <a:cxn ang="0">
                <a:pos x="439" y="81"/>
              </a:cxn>
              <a:cxn ang="0">
                <a:pos x="534" y="51"/>
              </a:cxn>
              <a:cxn ang="0">
                <a:pos x="613" y="41"/>
              </a:cxn>
              <a:cxn ang="0">
                <a:pos x="699" y="106"/>
              </a:cxn>
              <a:cxn ang="0">
                <a:pos x="783" y="79"/>
              </a:cxn>
              <a:cxn ang="0">
                <a:pos x="882" y="86"/>
              </a:cxn>
              <a:cxn ang="0">
                <a:pos x="1007" y="73"/>
              </a:cxn>
              <a:cxn ang="0">
                <a:pos x="1056" y="154"/>
              </a:cxn>
              <a:cxn ang="0">
                <a:pos x="1157" y="49"/>
              </a:cxn>
              <a:cxn ang="0">
                <a:pos x="1258" y="84"/>
              </a:cxn>
              <a:cxn ang="0">
                <a:pos x="1331" y="145"/>
              </a:cxn>
              <a:cxn ang="0">
                <a:pos x="1411" y="71"/>
              </a:cxn>
              <a:cxn ang="0">
                <a:pos x="1529" y="157"/>
              </a:cxn>
              <a:cxn ang="0">
                <a:pos x="1621" y="91"/>
              </a:cxn>
              <a:cxn ang="0">
                <a:pos x="1698" y="126"/>
              </a:cxn>
              <a:cxn ang="0">
                <a:pos x="1768" y="147"/>
              </a:cxn>
              <a:cxn ang="0">
                <a:pos x="1893" y="100"/>
              </a:cxn>
              <a:cxn ang="0">
                <a:pos x="1969" y="53"/>
              </a:cxn>
            </a:cxnLst>
            <a:rect l="0" t="0" r="r" b="b"/>
            <a:pathLst>
              <a:path w="5764" h="383">
                <a:moveTo>
                  <a:pt x="2008" y="101"/>
                </a:moveTo>
                <a:lnTo>
                  <a:pt x="2012" y="96"/>
                </a:lnTo>
                <a:lnTo>
                  <a:pt x="2016" y="90"/>
                </a:lnTo>
                <a:lnTo>
                  <a:pt x="2024" y="80"/>
                </a:lnTo>
                <a:lnTo>
                  <a:pt x="2032" y="70"/>
                </a:lnTo>
                <a:lnTo>
                  <a:pt x="2041" y="61"/>
                </a:lnTo>
                <a:lnTo>
                  <a:pt x="2057" y="47"/>
                </a:lnTo>
                <a:lnTo>
                  <a:pt x="2069" y="37"/>
                </a:lnTo>
                <a:lnTo>
                  <a:pt x="2066" y="40"/>
                </a:lnTo>
                <a:lnTo>
                  <a:pt x="2064" y="42"/>
                </a:lnTo>
                <a:lnTo>
                  <a:pt x="2059" y="47"/>
                </a:lnTo>
                <a:lnTo>
                  <a:pt x="2056" y="53"/>
                </a:lnTo>
                <a:lnTo>
                  <a:pt x="2053" y="59"/>
                </a:lnTo>
                <a:lnTo>
                  <a:pt x="2051" y="65"/>
                </a:lnTo>
                <a:lnTo>
                  <a:pt x="2050" y="72"/>
                </a:lnTo>
                <a:lnTo>
                  <a:pt x="2049" y="78"/>
                </a:lnTo>
                <a:lnTo>
                  <a:pt x="2049" y="85"/>
                </a:lnTo>
                <a:lnTo>
                  <a:pt x="2050" y="92"/>
                </a:lnTo>
                <a:lnTo>
                  <a:pt x="2051" y="99"/>
                </a:lnTo>
                <a:lnTo>
                  <a:pt x="2055" y="114"/>
                </a:lnTo>
                <a:lnTo>
                  <a:pt x="2060" y="128"/>
                </a:lnTo>
                <a:lnTo>
                  <a:pt x="2067" y="143"/>
                </a:lnTo>
                <a:lnTo>
                  <a:pt x="2070" y="131"/>
                </a:lnTo>
                <a:lnTo>
                  <a:pt x="2073" y="120"/>
                </a:lnTo>
                <a:lnTo>
                  <a:pt x="2076" y="108"/>
                </a:lnTo>
                <a:lnTo>
                  <a:pt x="2076" y="102"/>
                </a:lnTo>
                <a:lnTo>
                  <a:pt x="2077" y="97"/>
                </a:lnTo>
                <a:lnTo>
                  <a:pt x="2077" y="92"/>
                </a:lnTo>
                <a:lnTo>
                  <a:pt x="2076" y="86"/>
                </a:lnTo>
                <a:lnTo>
                  <a:pt x="2076" y="81"/>
                </a:lnTo>
                <a:lnTo>
                  <a:pt x="2075" y="76"/>
                </a:lnTo>
                <a:lnTo>
                  <a:pt x="2073" y="71"/>
                </a:lnTo>
                <a:lnTo>
                  <a:pt x="2071" y="67"/>
                </a:lnTo>
                <a:lnTo>
                  <a:pt x="2069" y="62"/>
                </a:lnTo>
                <a:lnTo>
                  <a:pt x="2066" y="58"/>
                </a:lnTo>
                <a:lnTo>
                  <a:pt x="2078" y="72"/>
                </a:lnTo>
                <a:lnTo>
                  <a:pt x="2085" y="81"/>
                </a:lnTo>
                <a:lnTo>
                  <a:pt x="2092" y="91"/>
                </a:lnTo>
                <a:lnTo>
                  <a:pt x="2099" y="102"/>
                </a:lnTo>
                <a:lnTo>
                  <a:pt x="2106" y="113"/>
                </a:lnTo>
                <a:lnTo>
                  <a:pt x="2108" y="120"/>
                </a:lnTo>
                <a:lnTo>
                  <a:pt x="2111" y="126"/>
                </a:lnTo>
                <a:lnTo>
                  <a:pt x="2113" y="132"/>
                </a:lnTo>
                <a:lnTo>
                  <a:pt x="2115" y="139"/>
                </a:lnTo>
                <a:lnTo>
                  <a:pt x="2116" y="124"/>
                </a:lnTo>
                <a:lnTo>
                  <a:pt x="2117" y="110"/>
                </a:lnTo>
                <a:lnTo>
                  <a:pt x="2120" y="86"/>
                </a:lnTo>
                <a:lnTo>
                  <a:pt x="2117" y="82"/>
                </a:lnTo>
                <a:lnTo>
                  <a:pt x="2120" y="85"/>
                </a:lnTo>
                <a:lnTo>
                  <a:pt x="2122" y="72"/>
                </a:lnTo>
                <a:lnTo>
                  <a:pt x="2128" y="80"/>
                </a:lnTo>
                <a:lnTo>
                  <a:pt x="2133" y="87"/>
                </a:lnTo>
                <a:lnTo>
                  <a:pt x="2138" y="95"/>
                </a:lnTo>
                <a:lnTo>
                  <a:pt x="2142" y="102"/>
                </a:lnTo>
                <a:lnTo>
                  <a:pt x="2145" y="109"/>
                </a:lnTo>
                <a:lnTo>
                  <a:pt x="2149" y="117"/>
                </a:lnTo>
                <a:lnTo>
                  <a:pt x="2154" y="131"/>
                </a:lnTo>
                <a:lnTo>
                  <a:pt x="2158" y="144"/>
                </a:lnTo>
                <a:lnTo>
                  <a:pt x="2160" y="157"/>
                </a:lnTo>
                <a:lnTo>
                  <a:pt x="2162" y="169"/>
                </a:lnTo>
                <a:lnTo>
                  <a:pt x="2163" y="180"/>
                </a:lnTo>
                <a:lnTo>
                  <a:pt x="2168" y="168"/>
                </a:lnTo>
                <a:lnTo>
                  <a:pt x="2173" y="155"/>
                </a:lnTo>
                <a:lnTo>
                  <a:pt x="2175" y="148"/>
                </a:lnTo>
                <a:lnTo>
                  <a:pt x="2177" y="142"/>
                </a:lnTo>
                <a:lnTo>
                  <a:pt x="2180" y="128"/>
                </a:lnTo>
                <a:lnTo>
                  <a:pt x="2181" y="115"/>
                </a:lnTo>
                <a:lnTo>
                  <a:pt x="2182" y="109"/>
                </a:lnTo>
                <a:lnTo>
                  <a:pt x="2181" y="103"/>
                </a:lnTo>
                <a:lnTo>
                  <a:pt x="2180" y="97"/>
                </a:lnTo>
                <a:lnTo>
                  <a:pt x="2178" y="92"/>
                </a:lnTo>
                <a:lnTo>
                  <a:pt x="2176" y="86"/>
                </a:lnTo>
                <a:lnTo>
                  <a:pt x="2173" y="82"/>
                </a:lnTo>
                <a:lnTo>
                  <a:pt x="2180" y="90"/>
                </a:lnTo>
                <a:lnTo>
                  <a:pt x="2188" y="101"/>
                </a:lnTo>
                <a:lnTo>
                  <a:pt x="2193" y="107"/>
                </a:lnTo>
                <a:lnTo>
                  <a:pt x="2197" y="114"/>
                </a:lnTo>
                <a:lnTo>
                  <a:pt x="2201" y="121"/>
                </a:lnTo>
                <a:lnTo>
                  <a:pt x="2205" y="128"/>
                </a:lnTo>
                <a:lnTo>
                  <a:pt x="2209" y="113"/>
                </a:lnTo>
                <a:lnTo>
                  <a:pt x="2211" y="105"/>
                </a:lnTo>
                <a:lnTo>
                  <a:pt x="2212" y="97"/>
                </a:lnTo>
                <a:lnTo>
                  <a:pt x="2212" y="89"/>
                </a:lnTo>
                <a:lnTo>
                  <a:pt x="2212" y="81"/>
                </a:lnTo>
                <a:lnTo>
                  <a:pt x="2211" y="74"/>
                </a:lnTo>
                <a:lnTo>
                  <a:pt x="2210" y="67"/>
                </a:lnTo>
                <a:lnTo>
                  <a:pt x="2207" y="62"/>
                </a:lnTo>
                <a:lnTo>
                  <a:pt x="2203" y="58"/>
                </a:lnTo>
                <a:lnTo>
                  <a:pt x="2209" y="63"/>
                </a:lnTo>
                <a:lnTo>
                  <a:pt x="2206" y="56"/>
                </a:lnTo>
                <a:lnTo>
                  <a:pt x="2202" y="49"/>
                </a:lnTo>
                <a:lnTo>
                  <a:pt x="2200" y="46"/>
                </a:lnTo>
                <a:lnTo>
                  <a:pt x="2197" y="43"/>
                </a:lnTo>
                <a:lnTo>
                  <a:pt x="2194" y="40"/>
                </a:lnTo>
                <a:lnTo>
                  <a:pt x="2191" y="37"/>
                </a:lnTo>
                <a:lnTo>
                  <a:pt x="2196" y="41"/>
                </a:lnTo>
                <a:lnTo>
                  <a:pt x="2208" y="52"/>
                </a:lnTo>
                <a:lnTo>
                  <a:pt x="2216" y="59"/>
                </a:lnTo>
                <a:lnTo>
                  <a:pt x="2220" y="64"/>
                </a:lnTo>
                <a:lnTo>
                  <a:pt x="2224" y="68"/>
                </a:lnTo>
                <a:lnTo>
                  <a:pt x="2232" y="79"/>
                </a:lnTo>
                <a:lnTo>
                  <a:pt x="2240" y="90"/>
                </a:lnTo>
                <a:lnTo>
                  <a:pt x="2249" y="101"/>
                </a:lnTo>
                <a:lnTo>
                  <a:pt x="2253" y="91"/>
                </a:lnTo>
                <a:lnTo>
                  <a:pt x="2256" y="80"/>
                </a:lnTo>
                <a:lnTo>
                  <a:pt x="2261" y="70"/>
                </a:lnTo>
                <a:lnTo>
                  <a:pt x="2266" y="61"/>
                </a:lnTo>
                <a:lnTo>
                  <a:pt x="2276" y="44"/>
                </a:lnTo>
                <a:lnTo>
                  <a:pt x="2286" y="29"/>
                </a:lnTo>
                <a:lnTo>
                  <a:pt x="2296" y="17"/>
                </a:lnTo>
                <a:lnTo>
                  <a:pt x="2304" y="8"/>
                </a:lnTo>
                <a:lnTo>
                  <a:pt x="2312" y="0"/>
                </a:lnTo>
                <a:lnTo>
                  <a:pt x="2307" y="5"/>
                </a:lnTo>
                <a:lnTo>
                  <a:pt x="2303" y="11"/>
                </a:lnTo>
                <a:lnTo>
                  <a:pt x="2300" y="16"/>
                </a:lnTo>
                <a:lnTo>
                  <a:pt x="2297" y="22"/>
                </a:lnTo>
                <a:lnTo>
                  <a:pt x="2295" y="28"/>
                </a:lnTo>
                <a:lnTo>
                  <a:pt x="2293" y="35"/>
                </a:lnTo>
                <a:lnTo>
                  <a:pt x="2292" y="41"/>
                </a:lnTo>
                <a:lnTo>
                  <a:pt x="2291" y="48"/>
                </a:lnTo>
                <a:lnTo>
                  <a:pt x="2291" y="55"/>
                </a:lnTo>
                <a:lnTo>
                  <a:pt x="2291" y="62"/>
                </a:lnTo>
                <a:lnTo>
                  <a:pt x="2291" y="69"/>
                </a:lnTo>
                <a:lnTo>
                  <a:pt x="2292" y="77"/>
                </a:lnTo>
                <a:lnTo>
                  <a:pt x="2294" y="91"/>
                </a:lnTo>
                <a:lnTo>
                  <a:pt x="2297" y="106"/>
                </a:lnTo>
                <a:lnTo>
                  <a:pt x="2306" y="88"/>
                </a:lnTo>
                <a:lnTo>
                  <a:pt x="2311" y="78"/>
                </a:lnTo>
                <a:lnTo>
                  <a:pt x="2317" y="68"/>
                </a:lnTo>
                <a:lnTo>
                  <a:pt x="2324" y="57"/>
                </a:lnTo>
                <a:lnTo>
                  <a:pt x="2332" y="46"/>
                </a:lnTo>
                <a:lnTo>
                  <a:pt x="2341" y="34"/>
                </a:lnTo>
                <a:lnTo>
                  <a:pt x="2350" y="21"/>
                </a:lnTo>
                <a:lnTo>
                  <a:pt x="2345" y="29"/>
                </a:lnTo>
                <a:lnTo>
                  <a:pt x="2338" y="39"/>
                </a:lnTo>
                <a:lnTo>
                  <a:pt x="2331" y="53"/>
                </a:lnTo>
                <a:lnTo>
                  <a:pt x="2327" y="60"/>
                </a:lnTo>
                <a:lnTo>
                  <a:pt x="2324" y="68"/>
                </a:lnTo>
                <a:lnTo>
                  <a:pt x="2321" y="77"/>
                </a:lnTo>
                <a:lnTo>
                  <a:pt x="2318" y="86"/>
                </a:lnTo>
                <a:lnTo>
                  <a:pt x="2317" y="95"/>
                </a:lnTo>
                <a:lnTo>
                  <a:pt x="2316" y="104"/>
                </a:lnTo>
                <a:lnTo>
                  <a:pt x="2316" y="113"/>
                </a:lnTo>
                <a:lnTo>
                  <a:pt x="2317" y="123"/>
                </a:lnTo>
                <a:lnTo>
                  <a:pt x="2319" y="132"/>
                </a:lnTo>
                <a:lnTo>
                  <a:pt x="2321" y="137"/>
                </a:lnTo>
                <a:lnTo>
                  <a:pt x="2323" y="142"/>
                </a:lnTo>
                <a:lnTo>
                  <a:pt x="2327" y="131"/>
                </a:lnTo>
                <a:lnTo>
                  <a:pt x="2330" y="126"/>
                </a:lnTo>
                <a:lnTo>
                  <a:pt x="2333" y="120"/>
                </a:lnTo>
                <a:lnTo>
                  <a:pt x="2336" y="115"/>
                </a:lnTo>
                <a:lnTo>
                  <a:pt x="2340" y="110"/>
                </a:lnTo>
                <a:lnTo>
                  <a:pt x="2344" y="105"/>
                </a:lnTo>
                <a:lnTo>
                  <a:pt x="2349" y="101"/>
                </a:lnTo>
                <a:lnTo>
                  <a:pt x="2348" y="106"/>
                </a:lnTo>
                <a:lnTo>
                  <a:pt x="2347" y="122"/>
                </a:lnTo>
                <a:lnTo>
                  <a:pt x="2347" y="131"/>
                </a:lnTo>
                <a:lnTo>
                  <a:pt x="2347" y="142"/>
                </a:lnTo>
                <a:lnTo>
                  <a:pt x="2348" y="154"/>
                </a:lnTo>
                <a:lnTo>
                  <a:pt x="2350" y="166"/>
                </a:lnTo>
                <a:lnTo>
                  <a:pt x="2350" y="160"/>
                </a:lnTo>
                <a:lnTo>
                  <a:pt x="2350" y="154"/>
                </a:lnTo>
                <a:lnTo>
                  <a:pt x="2350" y="148"/>
                </a:lnTo>
                <a:lnTo>
                  <a:pt x="2351" y="141"/>
                </a:lnTo>
                <a:lnTo>
                  <a:pt x="2352" y="134"/>
                </a:lnTo>
                <a:lnTo>
                  <a:pt x="2354" y="126"/>
                </a:lnTo>
                <a:lnTo>
                  <a:pt x="2356" y="118"/>
                </a:lnTo>
                <a:lnTo>
                  <a:pt x="2359" y="110"/>
                </a:lnTo>
                <a:lnTo>
                  <a:pt x="2363" y="100"/>
                </a:lnTo>
                <a:lnTo>
                  <a:pt x="2368" y="91"/>
                </a:lnTo>
                <a:lnTo>
                  <a:pt x="2373" y="81"/>
                </a:lnTo>
                <a:lnTo>
                  <a:pt x="2380" y="70"/>
                </a:lnTo>
                <a:lnTo>
                  <a:pt x="2383" y="64"/>
                </a:lnTo>
                <a:lnTo>
                  <a:pt x="2387" y="59"/>
                </a:lnTo>
                <a:lnTo>
                  <a:pt x="2395" y="47"/>
                </a:lnTo>
                <a:lnTo>
                  <a:pt x="2414" y="21"/>
                </a:lnTo>
                <a:lnTo>
                  <a:pt x="2408" y="30"/>
                </a:lnTo>
                <a:lnTo>
                  <a:pt x="2400" y="42"/>
                </a:lnTo>
                <a:lnTo>
                  <a:pt x="2392" y="58"/>
                </a:lnTo>
                <a:lnTo>
                  <a:pt x="2388" y="67"/>
                </a:lnTo>
                <a:lnTo>
                  <a:pt x="2385" y="76"/>
                </a:lnTo>
                <a:lnTo>
                  <a:pt x="2382" y="86"/>
                </a:lnTo>
                <a:lnTo>
                  <a:pt x="2380" y="97"/>
                </a:lnTo>
                <a:lnTo>
                  <a:pt x="2379" y="107"/>
                </a:lnTo>
                <a:lnTo>
                  <a:pt x="2379" y="112"/>
                </a:lnTo>
                <a:lnTo>
                  <a:pt x="2380" y="118"/>
                </a:lnTo>
                <a:lnTo>
                  <a:pt x="2381" y="123"/>
                </a:lnTo>
                <a:lnTo>
                  <a:pt x="2382" y="128"/>
                </a:lnTo>
                <a:lnTo>
                  <a:pt x="2383" y="133"/>
                </a:lnTo>
                <a:lnTo>
                  <a:pt x="2385" y="139"/>
                </a:lnTo>
                <a:lnTo>
                  <a:pt x="2387" y="144"/>
                </a:lnTo>
                <a:lnTo>
                  <a:pt x="2390" y="149"/>
                </a:lnTo>
                <a:lnTo>
                  <a:pt x="2393" y="154"/>
                </a:lnTo>
                <a:lnTo>
                  <a:pt x="2397" y="159"/>
                </a:lnTo>
                <a:lnTo>
                  <a:pt x="2401" y="149"/>
                </a:lnTo>
                <a:lnTo>
                  <a:pt x="2404" y="138"/>
                </a:lnTo>
                <a:lnTo>
                  <a:pt x="2406" y="127"/>
                </a:lnTo>
                <a:lnTo>
                  <a:pt x="2408" y="117"/>
                </a:lnTo>
                <a:lnTo>
                  <a:pt x="2408" y="106"/>
                </a:lnTo>
                <a:lnTo>
                  <a:pt x="2407" y="102"/>
                </a:lnTo>
                <a:lnTo>
                  <a:pt x="2407" y="97"/>
                </a:lnTo>
                <a:lnTo>
                  <a:pt x="2405" y="92"/>
                </a:lnTo>
                <a:lnTo>
                  <a:pt x="2404" y="88"/>
                </a:lnTo>
                <a:lnTo>
                  <a:pt x="2402" y="84"/>
                </a:lnTo>
                <a:lnTo>
                  <a:pt x="2399" y="80"/>
                </a:lnTo>
                <a:lnTo>
                  <a:pt x="2410" y="92"/>
                </a:lnTo>
                <a:lnTo>
                  <a:pt x="2416" y="101"/>
                </a:lnTo>
                <a:lnTo>
                  <a:pt x="2422" y="110"/>
                </a:lnTo>
                <a:lnTo>
                  <a:pt x="2421" y="102"/>
                </a:lnTo>
                <a:lnTo>
                  <a:pt x="2421" y="98"/>
                </a:lnTo>
                <a:lnTo>
                  <a:pt x="2420" y="94"/>
                </a:lnTo>
                <a:lnTo>
                  <a:pt x="2419" y="90"/>
                </a:lnTo>
                <a:lnTo>
                  <a:pt x="2417" y="87"/>
                </a:lnTo>
                <a:lnTo>
                  <a:pt x="2415" y="83"/>
                </a:lnTo>
                <a:lnTo>
                  <a:pt x="2413" y="80"/>
                </a:lnTo>
                <a:lnTo>
                  <a:pt x="2425" y="94"/>
                </a:lnTo>
                <a:lnTo>
                  <a:pt x="2432" y="104"/>
                </a:lnTo>
                <a:lnTo>
                  <a:pt x="2438" y="114"/>
                </a:lnTo>
                <a:lnTo>
                  <a:pt x="2440" y="105"/>
                </a:lnTo>
                <a:lnTo>
                  <a:pt x="2443" y="95"/>
                </a:lnTo>
                <a:lnTo>
                  <a:pt x="2447" y="86"/>
                </a:lnTo>
                <a:lnTo>
                  <a:pt x="2452" y="75"/>
                </a:lnTo>
                <a:lnTo>
                  <a:pt x="2459" y="65"/>
                </a:lnTo>
                <a:lnTo>
                  <a:pt x="2466" y="54"/>
                </a:lnTo>
                <a:lnTo>
                  <a:pt x="2475" y="43"/>
                </a:lnTo>
                <a:lnTo>
                  <a:pt x="2486" y="31"/>
                </a:lnTo>
                <a:lnTo>
                  <a:pt x="2484" y="35"/>
                </a:lnTo>
                <a:lnTo>
                  <a:pt x="2483" y="41"/>
                </a:lnTo>
                <a:lnTo>
                  <a:pt x="2481" y="48"/>
                </a:lnTo>
                <a:lnTo>
                  <a:pt x="2480" y="56"/>
                </a:lnTo>
                <a:lnTo>
                  <a:pt x="2478" y="66"/>
                </a:lnTo>
                <a:lnTo>
                  <a:pt x="2477" y="77"/>
                </a:lnTo>
                <a:lnTo>
                  <a:pt x="2477" y="89"/>
                </a:lnTo>
                <a:lnTo>
                  <a:pt x="2483" y="96"/>
                </a:lnTo>
                <a:lnTo>
                  <a:pt x="2489" y="104"/>
                </a:lnTo>
                <a:lnTo>
                  <a:pt x="2495" y="113"/>
                </a:lnTo>
                <a:lnTo>
                  <a:pt x="2500" y="123"/>
                </a:lnTo>
                <a:lnTo>
                  <a:pt x="2503" y="128"/>
                </a:lnTo>
                <a:lnTo>
                  <a:pt x="2505" y="134"/>
                </a:lnTo>
                <a:lnTo>
                  <a:pt x="2509" y="145"/>
                </a:lnTo>
                <a:lnTo>
                  <a:pt x="2510" y="151"/>
                </a:lnTo>
                <a:lnTo>
                  <a:pt x="2511" y="157"/>
                </a:lnTo>
                <a:lnTo>
                  <a:pt x="2512" y="169"/>
                </a:lnTo>
                <a:lnTo>
                  <a:pt x="2516" y="157"/>
                </a:lnTo>
                <a:lnTo>
                  <a:pt x="2520" y="146"/>
                </a:lnTo>
                <a:lnTo>
                  <a:pt x="2523" y="134"/>
                </a:lnTo>
                <a:lnTo>
                  <a:pt x="2525" y="122"/>
                </a:lnTo>
                <a:lnTo>
                  <a:pt x="2526" y="111"/>
                </a:lnTo>
                <a:lnTo>
                  <a:pt x="2526" y="105"/>
                </a:lnTo>
                <a:lnTo>
                  <a:pt x="2525" y="100"/>
                </a:lnTo>
                <a:lnTo>
                  <a:pt x="2524" y="95"/>
                </a:lnTo>
                <a:lnTo>
                  <a:pt x="2522" y="90"/>
                </a:lnTo>
                <a:lnTo>
                  <a:pt x="2520" y="86"/>
                </a:lnTo>
                <a:lnTo>
                  <a:pt x="2517" y="82"/>
                </a:lnTo>
                <a:lnTo>
                  <a:pt x="2523" y="88"/>
                </a:lnTo>
                <a:lnTo>
                  <a:pt x="2530" y="96"/>
                </a:lnTo>
                <a:lnTo>
                  <a:pt x="2533" y="101"/>
                </a:lnTo>
                <a:lnTo>
                  <a:pt x="2537" y="106"/>
                </a:lnTo>
                <a:lnTo>
                  <a:pt x="2544" y="117"/>
                </a:lnTo>
                <a:lnTo>
                  <a:pt x="2546" y="111"/>
                </a:lnTo>
                <a:lnTo>
                  <a:pt x="2548" y="104"/>
                </a:lnTo>
                <a:lnTo>
                  <a:pt x="2551" y="91"/>
                </a:lnTo>
                <a:lnTo>
                  <a:pt x="2552" y="84"/>
                </a:lnTo>
                <a:lnTo>
                  <a:pt x="2552" y="77"/>
                </a:lnTo>
                <a:lnTo>
                  <a:pt x="2553" y="70"/>
                </a:lnTo>
                <a:lnTo>
                  <a:pt x="2552" y="63"/>
                </a:lnTo>
                <a:lnTo>
                  <a:pt x="2551" y="55"/>
                </a:lnTo>
                <a:lnTo>
                  <a:pt x="2550" y="48"/>
                </a:lnTo>
                <a:lnTo>
                  <a:pt x="2547" y="41"/>
                </a:lnTo>
                <a:lnTo>
                  <a:pt x="2545" y="34"/>
                </a:lnTo>
                <a:lnTo>
                  <a:pt x="2541" y="27"/>
                </a:lnTo>
                <a:lnTo>
                  <a:pt x="2537" y="19"/>
                </a:lnTo>
                <a:lnTo>
                  <a:pt x="2533" y="12"/>
                </a:lnTo>
                <a:lnTo>
                  <a:pt x="2527" y="5"/>
                </a:lnTo>
                <a:lnTo>
                  <a:pt x="2531" y="11"/>
                </a:lnTo>
                <a:lnTo>
                  <a:pt x="2536" y="18"/>
                </a:lnTo>
                <a:lnTo>
                  <a:pt x="2542" y="27"/>
                </a:lnTo>
                <a:lnTo>
                  <a:pt x="2548" y="38"/>
                </a:lnTo>
                <a:lnTo>
                  <a:pt x="2552" y="44"/>
                </a:lnTo>
                <a:lnTo>
                  <a:pt x="2555" y="51"/>
                </a:lnTo>
                <a:lnTo>
                  <a:pt x="2561" y="67"/>
                </a:lnTo>
                <a:lnTo>
                  <a:pt x="2566" y="84"/>
                </a:lnTo>
                <a:lnTo>
                  <a:pt x="2574" y="70"/>
                </a:lnTo>
                <a:lnTo>
                  <a:pt x="2583" y="54"/>
                </a:lnTo>
                <a:lnTo>
                  <a:pt x="2595" y="38"/>
                </a:lnTo>
                <a:lnTo>
                  <a:pt x="2608" y="21"/>
                </a:lnTo>
                <a:lnTo>
                  <a:pt x="2602" y="30"/>
                </a:lnTo>
                <a:lnTo>
                  <a:pt x="2594" y="43"/>
                </a:lnTo>
                <a:lnTo>
                  <a:pt x="2589" y="50"/>
                </a:lnTo>
                <a:lnTo>
                  <a:pt x="2585" y="59"/>
                </a:lnTo>
                <a:lnTo>
                  <a:pt x="2581" y="68"/>
                </a:lnTo>
                <a:lnTo>
                  <a:pt x="2578" y="78"/>
                </a:lnTo>
                <a:lnTo>
                  <a:pt x="2585" y="69"/>
                </a:lnTo>
                <a:lnTo>
                  <a:pt x="2593" y="61"/>
                </a:lnTo>
                <a:lnTo>
                  <a:pt x="2601" y="53"/>
                </a:lnTo>
                <a:lnTo>
                  <a:pt x="2610" y="44"/>
                </a:lnTo>
                <a:lnTo>
                  <a:pt x="2613" y="55"/>
                </a:lnTo>
                <a:lnTo>
                  <a:pt x="2615" y="66"/>
                </a:lnTo>
                <a:lnTo>
                  <a:pt x="2618" y="82"/>
                </a:lnTo>
                <a:lnTo>
                  <a:pt x="2620" y="99"/>
                </a:lnTo>
                <a:lnTo>
                  <a:pt x="2622" y="119"/>
                </a:lnTo>
                <a:lnTo>
                  <a:pt x="2623" y="129"/>
                </a:lnTo>
                <a:lnTo>
                  <a:pt x="2623" y="139"/>
                </a:lnTo>
                <a:lnTo>
                  <a:pt x="2623" y="149"/>
                </a:lnTo>
                <a:lnTo>
                  <a:pt x="2623" y="159"/>
                </a:lnTo>
                <a:lnTo>
                  <a:pt x="2624" y="155"/>
                </a:lnTo>
                <a:lnTo>
                  <a:pt x="2624" y="150"/>
                </a:lnTo>
                <a:lnTo>
                  <a:pt x="2625" y="145"/>
                </a:lnTo>
                <a:lnTo>
                  <a:pt x="2625" y="140"/>
                </a:lnTo>
                <a:lnTo>
                  <a:pt x="2626" y="135"/>
                </a:lnTo>
                <a:lnTo>
                  <a:pt x="2629" y="125"/>
                </a:lnTo>
                <a:lnTo>
                  <a:pt x="2633" y="115"/>
                </a:lnTo>
                <a:lnTo>
                  <a:pt x="2633" y="110"/>
                </a:lnTo>
                <a:lnTo>
                  <a:pt x="2633" y="106"/>
                </a:lnTo>
                <a:lnTo>
                  <a:pt x="2631" y="97"/>
                </a:lnTo>
                <a:lnTo>
                  <a:pt x="2630" y="93"/>
                </a:lnTo>
                <a:lnTo>
                  <a:pt x="2629" y="89"/>
                </a:lnTo>
                <a:lnTo>
                  <a:pt x="2627" y="85"/>
                </a:lnTo>
                <a:lnTo>
                  <a:pt x="2624" y="82"/>
                </a:lnTo>
                <a:lnTo>
                  <a:pt x="2632" y="90"/>
                </a:lnTo>
                <a:lnTo>
                  <a:pt x="2636" y="95"/>
                </a:lnTo>
                <a:lnTo>
                  <a:pt x="2640" y="101"/>
                </a:lnTo>
                <a:lnTo>
                  <a:pt x="2644" y="96"/>
                </a:lnTo>
                <a:lnTo>
                  <a:pt x="2648" y="90"/>
                </a:lnTo>
                <a:lnTo>
                  <a:pt x="2656" y="80"/>
                </a:lnTo>
                <a:lnTo>
                  <a:pt x="2664" y="70"/>
                </a:lnTo>
                <a:lnTo>
                  <a:pt x="2673" y="61"/>
                </a:lnTo>
                <a:lnTo>
                  <a:pt x="2689" y="47"/>
                </a:lnTo>
                <a:lnTo>
                  <a:pt x="2701" y="37"/>
                </a:lnTo>
                <a:lnTo>
                  <a:pt x="2698" y="40"/>
                </a:lnTo>
                <a:lnTo>
                  <a:pt x="2696" y="42"/>
                </a:lnTo>
                <a:lnTo>
                  <a:pt x="2691" y="47"/>
                </a:lnTo>
                <a:lnTo>
                  <a:pt x="2688" y="53"/>
                </a:lnTo>
                <a:lnTo>
                  <a:pt x="2685" y="59"/>
                </a:lnTo>
                <a:lnTo>
                  <a:pt x="2683" y="65"/>
                </a:lnTo>
                <a:lnTo>
                  <a:pt x="2682" y="72"/>
                </a:lnTo>
                <a:lnTo>
                  <a:pt x="2681" y="78"/>
                </a:lnTo>
                <a:lnTo>
                  <a:pt x="2681" y="85"/>
                </a:lnTo>
                <a:lnTo>
                  <a:pt x="2682" y="92"/>
                </a:lnTo>
                <a:lnTo>
                  <a:pt x="2683" y="99"/>
                </a:lnTo>
                <a:lnTo>
                  <a:pt x="2687" y="114"/>
                </a:lnTo>
                <a:lnTo>
                  <a:pt x="2692" y="128"/>
                </a:lnTo>
                <a:lnTo>
                  <a:pt x="2699" y="143"/>
                </a:lnTo>
                <a:lnTo>
                  <a:pt x="2702" y="131"/>
                </a:lnTo>
                <a:lnTo>
                  <a:pt x="2706" y="120"/>
                </a:lnTo>
                <a:lnTo>
                  <a:pt x="2708" y="108"/>
                </a:lnTo>
                <a:lnTo>
                  <a:pt x="2708" y="102"/>
                </a:lnTo>
                <a:lnTo>
                  <a:pt x="2709" y="97"/>
                </a:lnTo>
                <a:lnTo>
                  <a:pt x="2709" y="92"/>
                </a:lnTo>
                <a:lnTo>
                  <a:pt x="2708" y="86"/>
                </a:lnTo>
                <a:lnTo>
                  <a:pt x="2708" y="81"/>
                </a:lnTo>
                <a:lnTo>
                  <a:pt x="2707" y="76"/>
                </a:lnTo>
                <a:lnTo>
                  <a:pt x="2705" y="71"/>
                </a:lnTo>
                <a:lnTo>
                  <a:pt x="2703" y="67"/>
                </a:lnTo>
                <a:lnTo>
                  <a:pt x="2701" y="62"/>
                </a:lnTo>
                <a:lnTo>
                  <a:pt x="2698" y="58"/>
                </a:lnTo>
                <a:lnTo>
                  <a:pt x="2706" y="67"/>
                </a:lnTo>
                <a:lnTo>
                  <a:pt x="2715" y="78"/>
                </a:lnTo>
                <a:lnTo>
                  <a:pt x="2725" y="91"/>
                </a:lnTo>
                <a:lnTo>
                  <a:pt x="2734" y="106"/>
                </a:lnTo>
                <a:lnTo>
                  <a:pt x="2743" y="94"/>
                </a:lnTo>
                <a:lnTo>
                  <a:pt x="2747" y="89"/>
                </a:lnTo>
                <a:lnTo>
                  <a:pt x="2751" y="84"/>
                </a:lnTo>
                <a:lnTo>
                  <a:pt x="2749" y="82"/>
                </a:lnTo>
                <a:lnTo>
                  <a:pt x="2751" y="84"/>
                </a:lnTo>
                <a:lnTo>
                  <a:pt x="2753" y="82"/>
                </a:lnTo>
                <a:lnTo>
                  <a:pt x="2751" y="84"/>
                </a:lnTo>
                <a:lnTo>
                  <a:pt x="2759" y="94"/>
                </a:lnTo>
                <a:lnTo>
                  <a:pt x="2768" y="106"/>
                </a:lnTo>
                <a:lnTo>
                  <a:pt x="2777" y="91"/>
                </a:lnTo>
                <a:lnTo>
                  <a:pt x="2787" y="78"/>
                </a:lnTo>
                <a:lnTo>
                  <a:pt x="2796" y="67"/>
                </a:lnTo>
                <a:lnTo>
                  <a:pt x="2804" y="58"/>
                </a:lnTo>
                <a:lnTo>
                  <a:pt x="2801" y="62"/>
                </a:lnTo>
                <a:lnTo>
                  <a:pt x="2798" y="67"/>
                </a:lnTo>
                <a:lnTo>
                  <a:pt x="2797" y="71"/>
                </a:lnTo>
                <a:lnTo>
                  <a:pt x="2795" y="76"/>
                </a:lnTo>
                <a:lnTo>
                  <a:pt x="2794" y="81"/>
                </a:lnTo>
                <a:lnTo>
                  <a:pt x="2793" y="86"/>
                </a:lnTo>
                <a:lnTo>
                  <a:pt x="2793" y="92"/>
                </a:lnTo>
                <a:lnTo>
                  <a:pt x="2793" y="97"/>
                </a:lnTo>
                <a:lnTo>
                  <a:pt x="2794" y="108"/>
                </a:lnTo>
                <a:lnTo>
                  <a:pt x="2796" y="120"/>
                </a:lnTo>
                <a:lnTo>
                  <a:pt x="2799" y="131"/>
                </a:lnTo>
                <a:lnTo>
                  <a:pt x="2803" y="143"/>
                </a:lnTo>
                <a:lnTo>
                  <a:pt x="2809" y="128"/>
                </a:lnTo>
                <a:lnTo>
                  <a:pt x="2812" y="121"/>
                </a:lnTo>
                <a:lnTo>
                  <a:pt x="2815" y="114"/>
                </a:lnTo>
                <a:lnTo>
                  <a:pt x="2818" y="99"/>
                </a:lnTo>
                <a:lnTo>
                  <a:pt x="2820" y="92"/>
                </a:lnTo>
                <a:lnTo>
                  <a:pt x="2820" y="85"/>
                </a:lnTo>
                <a:lnTo>
                  <a:pt x="2820" y="78"/>
                </a:lnTo>
                <a:lnTo>
                  <a:pt x="2820" y="72"/>
                </a:lnTo>
                <a:lnTo>
                  <a:pt x="2819" y="65"/>
                </a:lnTo>
                <a:lnTo>
                  <a:pt x="2817" y="59"/>
                </a:lnTo>
                <a:lnTo>
                  <a:pt x="2814" y="53"/>
                </a:lnTo>
                <a:lnTo>
                  <a:pt x="2810" y="47"/>
                </a:lnTo>
                <a:lnTo>
                  <a:pt x="2806" y="42"/>
                </a:lnTo>
                <a:lnTo>
                  <a:pt x="2801" y="37"/>
                </a:lnTo>
                <a:lnTo>
                  <a:pt x="2813" y="47"/>
                </a:lnTo>
                <a:lnTo>
                  <a:pt x="2829" y="61"/>
                </a:lnTo>
                <a:lnTo>
                  <a:pt x="2837" y="70"/>
                </a:lnTo>
                <a:lnTo>
                  <a:pt x="2846" y="80"/>
                </a:lnTo>
                <a:lnTo>
                  <a:pt x="2850" y="85"/>
                </a:lnTo>
                <a:lnTo>
                  <a:pt x="2854" y="90"/>
                </a:lnTo>
                <a:lnTo>
                  <a:pt x="2861" y="101"/>
                </a:lnTo>
                <a:lnTo>
                  <a:pt x="2870" y="90"/>
                </a:lnTo>
                <a:lnTo>
                  <a:pt x="2877" y="82"/>
                </a:lnTo>
                <a:lnTo>
                  <a:pt x="2875" y="85"/>
                </a:lnTo>
                <a:lnTo>
                  <a:pt x="2873" y="89"/>
                </a:lnTo>
                <a:lnTo>
                  <a:pt x="2871" y="93"/>
                </a:lnTo>
                <a:lnTo>
                  <a:pt x="2870" y="97"/>
                </a:lnTo>
                <a:lnTo>
                  <a:pt x="2869" y="101"/>
                </a:lnTo>
                <a:lnTo>
                  <a:pt x="2869" y="106"/>
                </a:lnTo>
                <a:lnTo>
                  <a:pt x="2869" y="115"/>
                </a:lnTo>
                <a:lnTo>
                  <a:pt x="2873" y="125"/>
                </a:lnTo>
                <a:lnTo>
                  <a:pt x="2875" y="135"/>
                </a:lnTo>
                <a:lnTo>
                  <a:pt x="2877" y="145"/>
                </a:lnTo>
                <a:lnTo>
                  <a:pt x="2877" y="150"/>
                </a:lnTo>
                <a:lnTo>
                  <a:pt x="2877" y="155"/>
                </a:lnTo>
                <a:lnTo>
                  <a:pt x="2879" y="153"/>
                </a:lnTo>
                <a:lnTo>
                  <a:pt x="2879" y="137"/>
                </a:lnTo>
                <a:lnTo>
                  <a:pt x="2879" y="120"/>
                </a:lnTo>
                <a:lnTo>
                  <a:pt x="2881" y="105"/>
                </a:lnTo>
                <a:lnTo>
                  <a:pt x="2883" y="90"/>
                </a:lnTo>
                <a:lnTo>
                  <a:pt x="2881" y="86"/>
                </a:lnTo>
                <a:lnTo>
                  <a:pt x="2878" y="82"/>
                </a:lnTo>
                <a:lnTo>
                  <a:pt x="2883" y="87"/>
                </a:lnTo>
                <a:lnTo>
                  <a:pt x="2890" y="96"/>
                </a:lnTo>
                <a:lnTo>
                  <a:pt x="2897" y="105"/>
                </a:lnTo>
                <a:lnTo>
                  <a:pt x="2903" y="116"/>
                </a:lnTo>
                <a:lnTo>
                  <a:pt x="2910" y="128"/>
                </a:lnTo>
                <a:lnTo>
                  <a:pt x="2914" y="112"/>
                </a:lnTo>
                <a:lnTo>
                  <a:pt x="2916" y="104"/>
                </a:lnTo>
                <a:lnTo>
                  <a:pt x="2917" y="97"/>
                </a:lnTo>
                <a:lnTo>
                  <a:pt x="2917" y="89"/>
                </a:lnTo>
                <a:lnTo>
                  <a:pt x="2917" y="81"/>
                </a:lnTo>
                <a:lnTo>
                  <a:pt x="2917" y="78"/>
                </a:lnTo>
                <a:lnTo>
                  <a:pt x="2916" y="74"/>
                </a:lnTo>
                <a:lnTo>
                  <a:pt x="2915" y="67"/>
                </a:lnTo>
                <a:lnTo>
                  <a:pt x="2912" y="62"/>
                </a:lnTo>
                <a:lnTo>
                  <a:pt x="2908" y="58"/>
                </a:lnTo>
                <a:lnTo>
                  <a:pt x="2914" y="63"/>
                </a:lnTo>
                <a:lnTo>
                  <a:pt x="2911" y="56"/>
                </a:lnTo>
                <a:lnTo>
                  <a:pt x="2907" y="49"/>
                </a:lnTo>
                <a:lnTo>
                  <a:pt x="2902" y="43"/>
                </a:lnTo>
                <a:lnTo>
                  <a:pt x="2899" y="40"/>
                </a:lnTo>
                <a:lnTo>
                  <a:pt x="2896" y="37"/>
                </a:lnTo>
                <a:lnTo>
                  <a:pt x="2901" y="41"/>
                </a:lnTo>
                <a:lnTo>
                  <a:pt x="2913" y="52"/>
                </a:lnTo>
                <a:lnTo>
                  <a:pt x="2921" y="59"/>
                </a:lnTo>
                <a:lnTo>
                  <a:pt x="2925" y="64"/>
                </a:lnTo>
                <a:lnTo>
                  <a:pt x="2929" y="68"/>
                </a:lnTo>
                <a:lnTo>
                  <a:pt x="2937" y="79"/>
                </a:lnTo>
                <a:lnTo>
                  <a:pt x="2945" y="90"/>
                </a:lnTo>
                <a:lnTo>
                  <a:pt x="2954" y="101"/>
                </a:lnTo>
                <a:lnTo>
                  <a:pt x="2958" y="91"/>
                </a:lnTo>
                <a:lnTo>
                  <a:pt x="2961" y="80"/>
                </a:lnTo>
                <a:lnTo>
                  <a:pt x="2966" y="70"/>
                </a:lnTo>
                <a:lnTo>
                  <a:pt x="2971" y="61"/>
                </a:lnTo>
                <a:lnTo>
                  <a:pt x="2981" y="44"/>
                </a:lnTo>
                <a:lnTo>
                  <a:pt x="2991" y="29"/>
                </a:lnTo>
                <a:lnTo>
                  <a:pt x="3001" y="17"/>
                </a:lnTo>
                <a:lnTo>
                  <a:pt x="3009" y="8"/>
                </a:lnTo>
                <a:lnTo>
                  <a:pt x="3017" y="0"/>
                </a:lnTo>
                <a:lnTo>
                  <a:pt x="3012" y="5"/>
                </a:lnTo>
                <a:lnTo>
                  <a:pt x="3008" y="11"/>
                </a:lnTo>
                <a:lnTo>
                  <a:pt x="3005" y="16"/>
                </a:lnTo>
                <a:lnTo>
                  <a:pt x="3002" y="22"/>
                </a:lnTo>
                <a:lnTo>
                  <a:pt x="3000" y="28"/>
                </a:lnTo>
                <a:lnTo>
                  <a:pt x="2998" y="35"/>
                </a:lnTo>
                <a:lnTo>
                  <a:pt x="2997" y="41"/>
                </a:lnTo>
                <a:lnTo>
                  <a:pt x="2996" y="48"/>
                </a:lnTo>
                <a:lnTo>
                  <a:pt x="2996" y="55"/>
                </a:lnTo>
                <a:lnTo>
                  <a:pt x="2996" y="62"/>
                </a:lnTo>
                <a:lnTo>
                  <a:pt x="2996" y="69"/>
                </a:lnTo>
                <a:lnTo>
                  <a:pt x="2997" y="77"/>
                </a:lnTo>
                <a:lnTo>
                  <a:pt x="2999" y="91"/>
                </a:lnTo>
                <a:lnTo>
                  <a:pt x="3002" y="106"/>
                </a:lnTo>
                <a:lnTo>
                  <a:pt x="3011" y="88"/>
                </a:lnTo>
                <a:lnTo>
                  <a:pt x="3016" y="78"/>
                </a:lnTo>
                <a:lnTo>
                  <a:pt x="3022" y="68"/>
                </a:lnTo>
                <a:lnTo>
                  <a:pt x="3029" y="57"/>
                </a:lnTo>
                <a:lnTo>
                  <a:pt x="3037" y="46"/>
                </a:lnTo>
                <a:lnTo>
                  <a:pt x="3046" y="34"/>
                </a:lnTo>
                <a:lnTo>
                  <a:pt x="3055" y="21"/>
                </a:lnTo>
                <a:lnTo>
                  <a:pt x="3050" y="29"/>
                </a:lnTo>
                <a:lnTo>
                  <a:pt x="3043" y="39"/>
                </a:lnTo>
                <a:lnTo>
                  <a:pt x="3036" y="53"/>
                </a:lnTo>
                <a:lnTo>
                  <a:pt x="3032" y="60"/>
                </a:lnTo>
                <a:lnTo>
                  <a:pt x="3029" y="68"/>
                </a:lnTo>
                <a:lnTo>
                  <a:pt x="3026" y="77"/>
                </a:lnTo>
                <a:lnTo>
                  <a:pt x="3023" y="86"/>
                </a:lnTo>
                <a:lnTo>
                  <a:pt x="3022" y="95"/>
                </a:lnTo>
                <a:lnTo>
                  <a:pt x="3021" y="104"/>
                </a:lnTo>
                <a:lnTo>
                  <a:pt x="3021" y="113"/>
                </a:lnTo>
                <a:lnTo>
                  <a:pt x="3022" y="123"/>
                </a:lnTo>
                <a:lnTo>
                  <a:pt x="3024" y="132"/>
                </a:lnTo>
                <a:lnTo>
                  <a:pt x="3026" y="137"/>
                </a:lnTo>
                <a:lnTo>
                  <a:pt x="3028" y="142"/>
                </a:lnTo>
                <a:lnTo>
                  <a:pt x="3032" y="131"/>
                </a:lnTo>
                <a:lnTo>
                  <a:pt x="3035" y="126"/>
                </a:lnTo>
                <a:lnTo>
                  <a:pt x="3038" y="120"/>
                </a:lnTo>
                <a:lnTo>
                  <a:pt x="3041" y="115"/>
                </a:lnTo>
                <a:lnTo>
                  <a:pt x="3045" y="110"/>
                </a:lnTo>
                <a:lnTo>
                  <a:pt x="3049" y="105"/>
                </a:lnTo>
                <a:lnTo>
                  <a:pt x="3054" y="101"/>
                </a:lnTo>
                <a:lnTo>
                  <a:pt x="3053" y="106"/>
                </a:lnTo>
                <a:lnTo>
                  <a:pt x="3052" y="122"/>
                </a:lnTo>
                <a:lnTo>
                  <a:pt x="3052" y="131"/>
                </a:lnTo>
                <a:lnTo>
                  <a:pt x="3052" y="142"/>
                </a:lnTo>
                <a:lnTo>
                  <a:pt x="3053" y="154"/>
                </a:lnTo>
                <a:lnTo>
                  <a:pt x="3055" y="166"/>
                </a:lnTo>
                <a:lnTo>
                  <a:pt x="3055" y="160"/>
                </a:lnTo>
                <a:lnTo>
                  <a:pt x="3055" y="154"/>
                </a:lnTo>
                <a:lnTo>
                  <a:pt x="3055" y="148"/>
                </a:lnTo>
                <a:lnTo>
                  <a:pt x="3056" y="141"/>
                </a:lnTo>
                <a:lnTo>
                  <a:pt x="3057" y="134"/>
                </a:lnTo>
                <a:lnTo>
                  <a:pt x="3059" y="126"/>
                </a:lnTo>
                <a:lnTo>
                  <a:pt x="3061" y="118"/>
                </a:lnTo>
                <a:lnTo>
                  <a:pt x="3064" y="110"/>
                </a:lnTo>
                <a:lnTo>
                  <a:pt x="3068" y="100"/>
                </a:lnTo>
                <a:lnTo>
                  <a:pt x="3073" y="91"/>
                </a:lnTo>
                <a:lnTo>
                  <a:pt x="3078" y="81"/>
                </a:lnTo>
                <a:lnTo>
                  <a:pt x="3085" y="70"/>
                </a:lnTo>
                <a:lnTo>
                  <a:pt x="3088" y="64"/>
                </a:lnTo>
                <a:lnTo>
                  <a:pt x="3092" y="59"/>
                </a:lnTo>
                <a:lnTo>
                  <a:pt x="3100" y="47"/>
                </a:lnTo>
                <a:lnTo>
                  <a:pt x="3119" y="21"/>
                </a:lnTo>
                <a:lnTo>
                  <a:pt x="3113" y="29"/>
                </a:lnTo>
                <a:lnTo>
                  <a:pt x="3105" y="41"/>
                </a:lnTo>
                <a:lnTo>
                  <a:pt x="3101" y="49"/>
                </a:lnTo>
                <a:lnTo>
                  <a:pt x="3097" y="57"/>
                </a:lnTo>
                <a:lnTo>
                  <a:pt x="3094" y="65"/>
                </a:lnTo>
                <a:lnTo>
                  <a:pt x="3090" y="74"/>
                </a:lnTo>
                <a:lnTo>
                  <a:pt x="3088" y="84"/>
                </a:lnTo>
                <a:lnTo>
                  <a:pt x="3086" y="93"/>
                </a:lnTo>
                <a:lnTo>
                  <a:pt x="3085" y="98"/>
                </a:lnTo>
                <a:lnTo>
                  <a:pt x="3085" y="103"/>
                </a:lnTo>
                <a:lnTo>
                  <a:pt x="3085" y="114"/>
                </a:lnTo>
                <a:lnTo>
                  <a:pt x="3085" y="119"/>
                </a:lnTo>
                <a:lnTo>
                  <a:pt x="3086" y="124"/>
                </a:lnTo>
                <a:lnTo>
                  <a:pt x="3088" y="134"/>
                </a:lnTo>
                <a:lnTo>
                  <a:pt x="3090" y="139"/>
                </a:lnTo>
                <a:lnTo>
                  <a:pt x="3093" y="144"/>
                </a:lnTo>
                <a:lnTo>
                  <a:pt x="3098" y="154"/>
                </a:lnTo>
                <a:lnTo>
                  <a:pt x="3099" y="139"/>
                </a:lnTo>
                <a:lnTo>
                  <a:pt x="3100" y="124"/>
                </a:lnTo>
                <a:lnTo>
                  <a:pt x="3102" y="98"/>
                </a:lnTo>
                <a:lnTo>
                  <a:pt x="3105" y="79"/>
                </a:lnTo>
                <a:lnTo>
                  <a:pt x="3106" y="72"/>
                </a:lnTo>
                <a:lnTo>
                  <a:pt x="3113" y="82"/>
                </a:lnTo>
                <a:lnTo>
                  <a:pt x="3120" y="91"/>
                </a:lnTo>
                <a:lnTo>
                  <a:pt x="3126" y="77"/>
                </a:lnTo>
                <a:lnTo>
                  <a:pt x="3135" y="63"/>
                </a:lnTo>
                <a:lnTo>
                  <a:pt x="3140" y="56"/>
                </a:lnTo>
                <a:lnTo>
                  <a:pt x="3145" y="49"/>
                </a:lnTo>
                <a:lnTo>
                  <a:pt x="3151" y="43"/>
                </a:lnTo>
                <a:lnTo>
                  <a:pt x="3157" y="36"/>
                </a:lnTo>
                <a:lnTo>
                  <a:pt x="3156" y="40"/>
                </a:lnTo>
                <a:lnTo>
                  <a:pt x="3156" y="49"/>
                </a:lnTo>
                <a:lnTo>
                  <a:pt x="3155" y="62"/>
                </a:lnTo>
                <a:lnTo>
                  <a:pt x="3154" y="79"/>
                </a:lnTo>
                <a:lnTo>
                  <a:pt x="3165" y="62"/>
                </a:lnTo>
                <a:lnTo>
                  <a:pt x="3172" y="52"/>
                </a:lnTo>
                <a:lnTo>
                  <a:pt x="3180" y="43"/>
                </a:lnTo>
                <a:lnTo>
                  <a:pt x="3174" y="37"/>
                </a:lnTo>
                <a:lnTo>
                  <a:pt x="3181" y="42"/>
                </a:lnTo>
                <a:lnTo>
                  <a:pt x="3185" y="37"/>
                </a:lnTo>
                <a:lnTo>
                  <a:pt x="3191" y="31"/>
                </a:lnTo>
                <a:lnTo>
                  <a:pt x="3189" y="35"/>
                </a:lnTo>
                <a:lnTo>
                  <a:pt x="3186" y="47"/>
                </a:lnTo>
                <a:lnTo>
                  <a:pt x="3195" y="55"/>
                </a:lnTo>
                <a:lnTo>
                  <a:pt x="3204" y="65"/>
                </a:lnTo>
                <a:lnTo>
                  <a:pt x="3209" y="71"/>
                </a:lnTo>
                <a:lnTo>
                  <a:pt x="3213" y="77"/>
                </a:lnTo>
                <a:lnTo>
                  <a:pt x="3218" y="84"/>
                </a:lnTo>
                <a:lnTo>
                  <a:pt x="3223" y="90"/>
                </a:lnTo>
                <a:lnTo>
                  <a:pt x="3230" y="98"/>
                </a:lnTo>
                <a:lnTo>
                  <a:pt x="3228" y="94"/>
                </a:lnTo>
                <a:lnTo>
                  <a:pt x="3227" y="89"/>
                </a:lnTo>
                <a:lnTo>
                  <a:pt x="3225" y="85"/>
                </a:lnTo>
                <a:lnTo>
                  <a:pt x="3222" y="82"/>
                </a:lnTo>
                <a:lnTo>
                  <a:pt x="3234" y="96"/>
                </a:lnTo>
                <a:lnTo>
                  <a:pt x="3238" y="83"/>
                </a:lnTo>
                <a:lnTo>
                  <a:pt x="3243" y="71"/>
                </a:lnTo>
                <a:lnTo>
                  <a:pt x="3249" y="60"/>
                </a:lnTo>
                <a:lnTo>
                  <a:pt x="3255" y="50"/>
                </a:lnTo>
                <a:lnTo>
                  <a:pt x="3254" y="44"/>
                </a:lnTo>
                <a:lnTo>
                  <a:pt x="3252" y="39"/>
                </a:lnTo>
                <a:lnTo>
                  <a:pt x="3249" y="33"/>
                </a:lnTo>
                <a:lnTo>
                  <a:pt x="3247" y="28"/>
                </a:lnTo>
                <a:lnTo>
                  <a:pt x="3244" y="22"/>
                </a:lnTo>
                <a:lnTo>
                  <a:pt x="3240" y="16"/>
                </a:lnTo>
                <a:lnTo>
                  <a:pt x="3236" y="11"/>
                </a:lnTo>
                <a:lnTo>
                  <a:pt x="3232" y="5"/>
                </a:lnTo>
                <a:lnTo>
                  <a:pt x="3234" y="8"/>
                </a:lnTo>
                <a:lnTo>
                  <a:pt x="3240" y="16"/>
                </a:lnTo>
                <a:lnTo>
                  <a:pt x="3248" y="29"/>
                </a:lnTo>
                <a:lnTo>
                  <a:pt x="3253" y="37"/>
                </a:lnTo>
                <a:lnTo>
                  <a:pt x="3257" y="46"/>
                </a:lnTo>
                <a:lnTo>
                  <a:pt x="3264" y="36"/>
                </a:lnTo>
                <a:lnTo>
                  <a:pt x="3271" y="27"/>
                </a:lnTo>
                <a:lnTo>
                  <a:pt x="3283" y="13"/>
                </a:lnTo>
                <a:lnTo>
                  <a:pt x="3288" y="7"/>
                </a:lnTo>
                <a:lnTo>
                  <a:pt x="3291" y="4"/>
                </a:lnTo>
                <a:lnTo>
                  <a:pt x="3295" y="0"/>
                </a:lnTo>
                <a:lnTo>
                  <a:pt x="3288" y="8"/>
                </a:lnTo>
                <a:lnTo>
                  <a:pt x="3283" y="16"/>
                </a:lnTo>
                <a:lnTo>
                  <a:pt x="3279" y="25"/>
                </a:lnTo>
                <a:lnTo>
                  <a:pt x="3276" y="35"/>
                </a:lnTo>
                <a:lnTo>
                  <a:pt x="3275" y="45"/>
                </a:lnTo>
                <a:lnTo>
                  <a:pt x="3274" y="50"/>
                </a:lnTo>
                <a:lnTo>
                  <a:pt x="3274" y="55"/>
                </a:lnTo>
                <a:lnTo>
                  <a:pt x="3274" y="65"/>
                </a:lnTo>
                <a:lnTo>
                  <a:pt x="3275" y="76"/>
                </a:lnTo>
                <a:lnTo>
                  <a:pt x="3282" y="64"/>
                </a:lnTo>
                <a:lnTo>
                  <a:pt x="3291" y="50"/>
                </a:lnTo>
                <a:lnTo>
                  <a:pt x="3301" y="36"/>
                </a:lnTo>
                <a:lnTo>
                  <a:pt x="3313" y="21"/>
                </a:lnTo>
                <a:lnTo>
                  <a:pt x="3307" y="30"/>
                </a:lnTo>
                <a:lnTo>
                  <a:pt x="3299" y="43"/>
                </a:lnTo>
                <a:lnTo>
                  <a:pt x="3294" y="50"/>
                </a:lnTo>
                <a:lnTo>
                  <a:pt x="3290" y="59"/>
                </a:lnTo>
                <a:lnTo>
                  <a:pt x="3286" y="68"/>
                </a:lnTo>
                <a:lnTo>
                  <a:pt x="3283" y="78"/>
                </a:lnTo>
                <a:lnTo>
                  <a:pt x="3290" y="69"/>
                </a:lnTo>
                <a:lnTo>
                  <a:pt x="3298" y="61"/>
                </a:lnTo>
                <a:lnTo>
                  <a:pt x="3306" y="53"/>
                </a:lnTo>
                <a:lnTo>
                  <a:pt x="3315" y="44"/>
                </a:lnTo>
                <a:lnTo>
                  <a:pt x="3333" y="21"/>
                </a:lnTo>
                <a:lnTo>
                  <a:pt x="3326" y="32"/>
                </a:lnTo>
                <a:lnTo>
                  <a:pt x="3316" y="48"/>
                </a:lnTo>
                <a:lnTo>
                  <a:pt x="3321" y="70"/>
                </a:lnTo>
                <a:lnTo>
                  <a:pt x="3323" y="87"/>
                </a:lnTo>
                <a:lnTo>
                  <a:pt x="3326" y="107"/>
                </a:lnTo>
                <a:lnTo>
                  <a:pt x="3332" y="101"/>
                </a:lnTo>
                <a:lnTo>
                  <a:pt x="3331" y="104"/>
                </a:lnTo>
                <a:lnTo>
                  <a:pt x="3331" y="112"/>
                </a:lnTo>
                <a:lnTo>
                  <a:pt x="3330" y="125"/>
                </a:lnTo>
                <a:lnTo>
                  <a:pt x="3330" y="140"/>
                </a:lnTo>
                <a:lnTo>
                  <a:pt x="3332" y="134"/>
                </a:lnTo>
                <a:lnTo>
                  <a:pt x="3333" y="127"/>
                </a:lnTo>
                <a:lnTo>
                  <a:pt x="3335" y="121"/>
                </a:lnTo>
                <a:lnTo>
                  <a:pt x="3338" y="115"/>
                </a:lnTo>
                <a:lnTo>
                  <a:pt x="3338" y="110"/>
                </a:lnTo>
                <a:lnTo>
                  <a:pt x="3338" y="106"/>
                </a:lnTo>
                <a:lnTo>
                  <a:pt x="3336" y="97"/>
                </a:lnTo>
                <a:lnTo>
                  <a:pt x="3335" y="93"/>
                </a:lnTo>
                <a:lnTo>
                  <a:pt x="3334" y="89"/>
                </a:lnTo>
                <a:lnTo>
                  <a:pt x="3332" y="85"/>
                </a:lnTo>
                <a:lnTo>
                  <a:pt x="3329" y="82"/>
                </a:lnTo>
                <a:lnTo>
                  <a:pt x="3337" y="90"/>
                </a:lnTo>
                <a:lnTo>
                  <a:pt x="3341" y="95"/>
                </a:lnTo>
                <a:lnTo>
                  <a:pt x="3345" y="101"/>
                </a:lnTo>
                <a:lnTo>
                  <a:pt x="3348" y="97"/>
                </a:lnTo>
                <a:lnTo>
                  <a:pt x="3352" y="89"/>
                </a:lnTo>
                <a:lnTo>
                  <a:pt x="3356" y="81"/>
                </a:lnTo>
                <a:lnTo>
                  <a:pt x="3367" y="62"/>
                </a:lnTo>
                <a:lnTo>
                  <a:pt x="3374" y="53"/>
                </a:lnTo>
                <a:lnTo>
                  <a:pt x="3381" y="43"/>
                </a:lnTo>
                <a:lnTo>
                  <a:pt x="3397" y="21"/>
                </a:lnTo>
                <a:lnTo>
                  <a:pt x="3391" y="29"/>
                </a:lnTo>
                <a:lnTo>
                  <a:pt x="3384" y="40"/>
                </a:lnTo>
                <a:lnTo>
                  <a:pt x="3377" y="53"/>
                </a:lnTo>
                <a:lnTo>
                  <a:pt x="3373" y="61"/>
                </a:lnTo>
                <a:lnTo>
                  <a:pt x="3370" y="69"/>
                </a:lnTo>
                <a:lnTo>
                  <a:pt x="3381" y="59"/>
                </a:lnTo>
                <a:lnTo>
                  <a:pt x="3390" y="50"/>
                </a:lnTo>
                <a:lnTo>
                  <a:pt x="3399" y="42"/>
                </a:lnTo>
                <a:lnTo>
                  <a:pt x="3406" y="37"/>
                </a:lnTo>
                <a:lnTo>
                  <a:pt x="3402" y="41"/>
                </a:lnTo>
                <a:lnTo>
                  <a:pt x="3399" y="44"/>
                </a:lnTo>
                <a:lnTo>
                  <a:pt x="3396" y="48"/>
                </a:lnTo>
                <a:lnTo>
                  <a:pt x="3393" y="52"/>
                </a:lnTo>
                <a:lnTo>
                  <a:pt x="3391" y="57"/>
                </a:lnTo>
                <a:lnTo>
                  <a:pt x="3389" y="61"/>
                </a:lnTo>
                <a:lnTo>
                  <a:pt x="3388" y="66"/>
                </a:lnTo>
                <a:lnTo>
                  <a:pt x="3387" y="70"/>
                </a:lnTo>
                <a:lnTo>
                  <a:pt x="3386" y="80"/>
                </a:lnTo>
                <a:lnTo>
                  <a:pt x="3386" y="85"/>
                </a:lnTo>
                <a:lnTo>
                  <a:pt x="3387" y="90"/>
                </a:lnTo>
                <a:lnTo>
                  <a:pt x="3388" y="100"/>
                </a:lnTo>
                <a:lnTo>
                  <a:pt x="3391" y="111"/>
                </a:lnTo>
                <a:lnTo>
                  <a:pt x="3394" y="100"/>
                </a:lnTo>
                <a:lnTo>
                  <a:pt x="3399" y="90"/>
                </a:lnTo>
                <a:lnTo>
                  <a:pt x="3403" y="79"/>
                </a:lnTo>
                <a:lnTo>
                  <a:pt x="3409" y="69"/>
                </a:lnTo>
                <a:lnTo>
                  <a:pt x="3406" y="63"/>
                </a:lnTo>
                <a:lnTo>
                  <a:pt x="3403" y="58"/>
                </a:lnTo>
                <a:lnTo>
                  <a:pt x="3411" y="67"/>
                </a:lnTo>
                <a:lnTo>
                  <a:pt x="3416" y="59"/>
                </a:lnTo>
                <a:lnTo>
                  <a:pt x="3422" y="51"/>
                </a:lnTo>
                <a:lnTo>
                  <a:pt x="3428" y="44"/>
                </a:lnTo>
                <a:lnTo>
                  <a:pt x="3435" y="36"/>
                </a:lnTo>
                <a:lnTo>
                  <a:pt x="3434" y="40"/>
                </a:lnTo>
                <a:lnTo>
                  <a:pt x="3434" y="49"/>
                </a:lnTo>
                <a:lnTo>
                  <a:pt x="3433" y="63"/>
                </a:lnTo>
                <a:lnTo>
                  <a:pt x="3432" y="81"/>
                </a:lnTo>
                <a:lnTo>
                  <a:pt x="3435" y="75"/>
                </a:lnTo>
                <a:lnTo>
                  <a:pt x="3439" y="69"/>
                </a:lnTo>
                <a:lnTo>
                  <a:pt x="3447" y="57"/>
                </a:lnTo>
                <a:lnTo>
                  <a:pt x="3452" y="51"/>
                </a:lnTo>
                <a:lnTo>
                  <a:pt x="3457" y="44"/>
                </a:lnTo>
                <a:lnTo>
                  <a:pt x="3469" y="31"/>
                </a:lnTo>
                <a:lnTo>
                  <a:pt x="3467" y="35"/>
                </a:lnTo>
                <a:lnTo>
                  <a:pt x="3466" y="41"/>
                </a:lnTo>
                <a:lnTo>
                  <a:pt x="3464" y="48"/>
                </a:lnTo>
                <a:lnTo>
                  <a:pt x="3463" y="56"/>
                </a:lnTo>
                <a:lnTo>
                  <a:pt x="3461" y="66"/>
                </a:lnTo>
                <a:lnTo>
                  <a:pt x="3461" y="77"/>
                </a:lnTo>
                <a:lnTo>
                  <a:pt x="3460" y="89"/>
                </a:lnTo>
                <a:lnTo>
                  <a:pt x="3466" y="96"/>
                </a:lnTo>
                <a:lnTo>
                  <a:pt x="3472" y="104"/>
                </a:lnTo>
                <a:lnTo>
                  <a:pt x="3478" y="113"/>
                </a:lnTo>
                <a:lnTo>
                  <a:pt x="3483" y="123"/>
                </a:lnTo>
                <a:lnTo>
                  <a:pt x="3486" y="128"/>
                </a:lnTo>
                <a:lnTo>
                  <a:pt x="3488" y="134"/>
                </a:lnTo>
                <a:lnTo>
                  <a:pt x="3492" y="145"/>
                </a:lnTo>
                <a:lnTo>
                  <a:pt x="3493" y="151"/>
                </a:lnTo>
                <a:lnTo>
                  <a:pt x="3494" y="157"/>
                </a:lnTo>
                <a:lnTo>
                  <a:pt x="3495" y="169"/>
                </a:lnTo>
                <a:lnTo>
                  <a:pt x="3500" y="157"/>
                </a:lnTo>
                <a:lnTo>
                  <a:pt x="3503" y="146"/>
                </a:lnTo>
                <a:lnTo>
                  <a:pt x="3506" y="134"/>
                </a:lnTo>
                <a:lnTo>
                  <a:pt x="3508" y="122"/>
                </a:lnTo>
                <a:lnTo>
                  <a:pt x="3509" y="111"/>
                </a:lnTo>
                <a:lnTo>
                  <a:pt x="3509" y="105"/>
                </a:lnTo>
                <a:lnTo>
                  <a:pt x="3508" y="100"/>
                </a:lnTo>
                <a:lnTo>
                  <a:pt x="3507" y="95"/>
                </a:lnTo>
                <a:lnTo>
                  <a:pt x="3505" y="90"/>
                </a:lnTo>
                <a:lnTo>
                  <a:pt x="3503" y="86"/>
                </a:lnTo>
                <a:lnTo>
                  <a:pt x="3500" y="82"/>
                </a:lnTo>
                <a:lnTo>
                  <a:pt x="3506" y="88"/>
                </a:lnTo>
                <a:lnTo>
                  <a:pt x="3513" y="96"/>
                </a:lnTo>
                <a:lnTo>
                  <a:pt x="3516" y="101"/>
                </a:lnTo>
                <a:lnTo>
                  <a:pt x="3520" y="106"/>
                </a:lnTo>
                <a:lnTo>
                  <a:pt x="3527" y="117"/>
                </a:lnTo>
                <a:lnTo>
                  <a:pt x="3529" y="111"/>
                </a:lnTo>
                <a:lnTo>
                  <a:pt x="3531" y="104"/>
                </a:lnTo>
                <a:lnTo>
                  <a:pt x="3534" y="91"/>
                </a:lnTo>
                <a:lnTo>
                  <a:pt x="3535" y="84"/>
                </a:lnTo>
                <a:lnTo>
                  <a:pt x="3536" y="77"/>
                </a:lnTo>
                <a:lnTo>
                  <a:pt x="3536" y="70"/>
                </a:lnTo>
                <a:lnTo>
                  <a:pt x="3535" y="63"/>
                </a:lnTo>
                <a:lnTo>
                  <a:pt x="3534" y="55"/>
                </a:lnTo>
                <a:lnTo>
                  <a:pt x="3533" y="48"/>
                </a:lnTo>
                <a:lnTo>
                  <a:pt x="3530" y="41"/>
                </a:lnTo>
                <a:lnTo>
                  <a:pt x="3528" y="34"/>
                </a:lnTo>
                <a:lnTo>
                  <a:pt x="3524" y="27"/>
                </a:lnTo>
                <a:lnTo>
                  <a:pt x="3520" y="19"/>
                </a:lnTo>
                <a:lnTo>
                  <a:pt x="3516" y="12"/>
                </a:lnTo>
                <a:lnTo>
                  <a:pt x="3510" y="5"/>
                </a:lnTo>
                <a:lnTo>
                  <a:pt x="3515" y="11"/>
                </a:lnTo>
                <a:lnTo>
                  <a:pt x="3519" y="18"/>
                </a:lnTo>
                <a:lnTo>
                  <a:pt x="3525" y="27"/>
                </a:lnTo>
                <a:lnTo>
                  <a:pt x="3531" y="38"/>
                </a:lnTo>
                <a:lnTo>
                  <a:pt x="3535" y="44"/>
                </a:lnTo>
                <a:lnTo>
                  <a:pt x="3538" y="51"/>
                </a:lnTo>
                <a:lnTo>
                  <a:pt x="3544" y="67"/>
                </a:lnTo>
                <a:lnTo>
                  <a:pt x="3549" y="84"/>
                </a:lnTo>
                <a:lnTo>
                  <a:pt x="3557" y="70"/>
                </a:lnTo>
                <a:lnTo>
                  <a:pt x="3566" y="54"/>
                </a:lnTo>
                <a:lnTo>
                  <a:pt x="3578" y="38"/>
                </a:lnTo>
                <a:lnTo>
                  <a:pt x="3591" y="21"/>
                </a:lnTo>
                <a:lnTo>
                  <a:pt x="3585" y="30"/>
                </a:lnTo>
                <a:lnTo>
                  <a:pt x="3577" y="43"/>
                </a:lnTo>
                <a:lnTo>
                  <a:pt x="3572" y="50"/>
                </a:lnTo>
                <a:lnTo>
                  <a:pt x="3568" y="59"/>
                </a:lnTo>
                <a:lnTo>
                  <a:pt x="3564" y="68"/>
                </a:lnTo>
                <a:lnTo>
                  <a:pt x="3561" y="78"/>
                </a:lnTo>
                <a:lnTo>
                  <a:pt x="3568" y="69"/>
                </a:lnTo>
                <a:lnTo>
                  <a:pt x="3576" y="61"/>
                </a:lnTo>
                <a:lnTo>
                  <a:pt x="3584" y="53"/>
                </a:lnTo>
                <a:lnTo>
                  <a:pt x="3593" y="44"/>
                </a:lnTo>
                <a:lnTo>
                  <a:pt x="3596" y="55"/>
                </a:lnTo>
                <a:lnTo>
                  <a:pt x="3598" y="66"/>
                </a:lnTo>
                <a:lnTo>
                  <a:pt x="3601" y="82"/>
                </a:lnTo>
                <a:lnTo>
                  <a:pt x="3604" y="99"/>
                </a:lnTo>
                <a:lnTo>
                  <a:pt x="3606" y="119"/>
                </a:lnTo>
                <a:lnTo>
                  <a:pt x="3607" y="129"/>
                </a:lnTo>
                <a:lnTo>
                  <a:pt x="3607" y="139"/>
                </a:lnTo>
                <a:lnTo>
                  <a:pt x="3607" y="149"/>
                </a:lnTo>
                <a:lnTo>
                  <a:pt x="3607" y="159"/>
                </a:lnTo>
                <a:lnTo>
                  <a:pt x="3608" y="155"/>
                </a:lnTo>
                <a:lnTo>
                  <a:pt x="3608" y="150"/>
                </a:lnTo>
                <a:lnTo>
                  <a:pt x="3609" y="145"/>
                </a:lnTo>
                <a:lnTo>
                  <a:pt x="3609" y="140"/>
                </a:lnTo>
                <a:lnTo>
                  <a:pt x="3610" y="135"/>
                </a:lnTo>
                <a:lnTo>
                  <a:pt x="3613" y="125"/>
                </a:lnTo>
                <a:lnTo>
                  <a:pt x="3617" y="115"/>
                </a:lnTo>
                <a:lnTo>
                  <a:pt x="3617" y="110"/>
                </a:lnTo>
                <a:lnTo>
                  <a:pt x="3617" y="106"/>
                </a:lnTo>
                <a:lnTo>
                  <a:pt x="3615" y="97"/>
                </a:lnTo>
                <a:lnTo>
                  <a:pt x="3614" y="93"/>
                </a:lnTo>
                <a:lnTo>
                  <a:pt x="3613" y="89"/>
                </a:lnTo>
                <a:lnTo>
                  <a:pt x="3611" y="85"/>
                </a:lnTo>
                <a:lnTo>
                  <a:pt x="3608" y="82"/>
                </a:lnTo>
                <a:lnTo>
                  <a:pt x="3616" y="90"/>
                </a:lnTo>
                <a:lnTo>
                  <a:pt x="3620" y="95"/>
                </a:lnTo>
                <a:lnTo>
                  <a:pt x="3624" y="101"/>
                </a:lnTo>
                <a:lnTo>
                  <a:pt x="3628" y="96"/>
                </a:lnTo>
                <a:lnTo>
                  <a:pt x="3632" y="90"/>
                </a:lnTo>
                <a:lnTo>
                  <a:pt x="3640" y="80"/>
                </a:lnTo>
                <a:lnTo>
                  <a:pt x="3648" y="70"/>
                </a:lnTo>
                <a:lnTo>
                  <a:pt x="3657" y="61"/>
                </a:lnTo>
                <a:lnTo>
                  <a:pt x="3673" y="47"/>
                </a:lnTo>
                <a:lnTo>
                  <a:pt x="3685" y="37"/>
                </a:lnTo>
                <a:lnTo>
                  <a:pt x="3682" y="40"/>
                </a:lnTo>
                <a:lnTo>
                  <a:pt x="3680" y="42"/>
                </a:lnTo>
                <a:lnTo>
                  <a:pt x="3675" y="47"/>
                </a:lnTo>
                <a:lnTo>
                  <a:pt x="3672" y="53"/>
                </a:lnTo>
                <a:lnTo>
                  <a:pt x="3669" y="59"/>
                </a:lnTo>
                <a:lnTo>
                  <a:pt x="3667" y="65"/>
                </a:lnTo>
                <a:lnTo>
                  <a:pt x="3666" y="72"/>
                </a:lnTo>
                <a:lnTo>
                  <a:pt x="3665" y="78"/>
                </a:lnTo>
                <a:lnTo>
                  <a:pt x="3665" y="85"/>
                </a:lnTo>
                <a:lnTo>
                  <a:pt x="3666" y="92"/>
                </a:lnTo>
                <a:lnTo>
                  <a:pt x="3667" y="99"/>
                </a:lnTo>
                <a:lnTo>
                  <a:pt x="3671" y="114"/>
                </a:lnTo>
                <a:lnTo>
                  <a:pt x="3676" y="128"/>
                </a:lnTo>
                <a:lnTo>
                  <a:pt x="3683" y="143"/>
                </a:lnTo>
                <a:lnTo>
                  <a:pt x="3687" y="131"/>
                </a:lnTo>
                <a:lnTo>
                  <a:pt x="3690" y="120"/>
                </a:lnTo>
                <a:lnTo>
                  <a:pt x="3692" y="108"/>
                </a:lnTo>
                <a:lnTo>
                  <a:pt x="3692" y="102"/>
                </a:lnTo>
                <a:lnTo>
                  <a:pt x="3693" y="97"/>
                </a:lnTo>
                <a:lnTo>
                  <a:pt x="3693" y="92"/>
                </a:lnTo>
                <a:lnTo>
                  <a:pt x="3692" y="86"/>
                </a:lnTo>
                <a:lnTo>
                  <a:pt x="3692" y="81"/>
                </a:lnTo>
                <a:lnTo>
                  <a:pt x="3691" y="76"/>
                </a:lnTo>
                <a:lnTo>
                  <a:pt x="3689" y="71"/>
                </a:lnTo>
                <a:lnTo>
                  <a:pt x="3687" y="67"/>
                </a:lnTo>
                <a:lnTo>
                  <a:pt x="3685" y="62"/>
                </a:lnTo>
                <a:lnTo>
                  <a:pt x="3682" y="58"/>
                </a:lnTo>
                <a:lnTo>
                  <a:pt x="3688" y="65"/>
                </a:lnTo>
                <a:lnTo>
                  <a:pt x="3696" y="74"/>
                </a:lnTo>
                <a:lnTo>
                  <a:pt x="3700" y="79"/>
                </a:lnTo>
                <a:lnTo>
                  <a:pt x="3704" y="85"/>
                </a:lnTo>
                <a:lnTo>
                  <a:pt x="3712" y="96"/>
                </a:lnTo>
                <a:lnTo>
                  <a:pt x="3716" y="103"/>
                </a:lnTo>
                <a:lnTo>
                  <a:pt x="3720" y="110"/>
                </a:lnTo>
                <a:lnTo>
                  <a:pt x="3723" y="116"/>
                </a:lnTo>
                <a:lnTo>
                  <a:pt x="3726" y="124"/>
                </a:lnTo>
                <a:lnTo>
                  <a:pt x="3729" y="131"/>
                </a:lnTo>
                <a:lnTo>
                  <a:pt x="3731" y="138"/>
                </a:lnTo>
                <a:lnTo>
                  <a:pt x="3732" y="146"/>
                </a:lnTo>
                <a:lnTo>
                  <a:pt x="3733" y="154"/>
                </a:lnTo>
                <a:lnTo>
                  <a:pt x="3735" y="148"/>
                </a:lnTo>
                <a:lnTo>
                  <a:pt x="3737" y="141"/>
                </a:lnTo>
                <a:lnTo>
                  <a:pt x="3740" y="129"/>
                </a:lnTo>
                <a:lnTo>
                  <a:pt x="3741" y="109"/>
                </a:lnTo>
                <a:lnTo>
                  <a:pt x="3741" y="106"/>
                </a:lnTo>
                <a:lnTo>
                  <a:pt x="3741" y="102"/>
                </a:lnTo>
                <a:lnTo>
                  <a:pt x="3739" y="94"/>
                </a:lnTo>
                <a:lnTo>
                  <a:pt x="3737" y="88"/>
                </a:lnTo>
                <a:lnTo>
                  <a:pt x="3735" y="85"/>
                </a:lnTo>
                <a:lnTo>
                  <a:pt x="3733" y="82"/>
                </a:lnTo>
                <a:lnTo>
                  <a:pt x="3738" y="87"/>
                </a:lnTo>
                <a:lnTo>
                  <a:pt x="3743" y="94"/>
                </a:lnTo>
                <a:lnTo>
                  <a:pt x="3746" y="72"/>
                </a:lnTo>
                <a:lnTo>
                  <a:pt x="3752" y="80"/>
                </a:lnTo>
                <a:lnTo>
                  <a:pt x="3757" y="87"/>
                </a:lnTo>
                <a:lnTo>
                  <a:pt x="3762" y="95"/>
                </a:lnTo>
                <a:lnTo>
                  <a:pt x="3766" y="102"/>
                </a:lnTo>
                <a:lnTo>
                  <a:pt x="3770" y="109"/>
                </a:lnTo>
                <a:lnTo>
                  <a:pt x="3773" y="117"/>
                </a:lnTo>
                <a:lnTo>
                  <a:pt x="3778" y="131"/>
                </a:lnTo>
                <a:lnTo>
                  <a:pt x="3782" y="144"/>
                </a:lnTo>
                <a:lnTo>
                  <a:pt x="3784" y="157"/>
                </a:lnTo>
                <a:lnTo>
                  <a:pt x="3786" y="169"/>
                </a:lnTo>
                <a:lnTo>
                  <a:pt x="3786" y="180"/>
                </a:lnTo>
                <a:lnTo>
                  <a:pt x="3792" y="168"/>
                </a:lnTo>
                <a:lnTo>
                  <a:pt x="3796" y="155"/>
                </a:lnTo>
                <a:lnTo>
                  <a:pt x="3799" y="148"/>
                </a:lnTo>
                <a:lnTo>
                  <a:pt x="3800" y="142"/>
                </a:lnTo>
                <a:lnTo>
                  <a:pt x="3803" y="128"/>
                </a:lnTo>
                <a:lnTo>
                  <a:pt x="3805" y="115"/>
                </a:lnTo>
                <a:lnTo>
                  <a:pt x="3805" y="109"/>
                </a:lnTo>
                <a:lnTo>
                  <a:pt x="3805" y="103"/>
                </a:lnTo>
                <a:lnTo>
                  <a:pt x="3804" y="97"/>
                </a:lnTo>
                <a:lnTo>
                  <a:pt x="3802" y="92"/>
                </a:lnTo>
                <a:lnTo>
                  <a:pt x="3800" y="86"/>
                </a:lnTo>
                <a:lnTo>
                  <a:pt x="3796" y="82"/>
                </a:lnTo>
                <a:lnTo>
                  <a:pt x="3803" y="90"/>
                </a:lnTo>
                <a:lnTo>
                  <a:pt x="3812" y="101"/>
                </a:lnTo>
                <a:lnTo>
                  <a:pt x="3816" y="107"/>
                </a:lnTo>
                <a:lnTo>
                  <a:pt x="3820" y="114"/>
                </a:lnTo>
                <a:lnTo>
                  <a:pt x="3824" y="121"/>
                </a:lnTo>
                <a:lnTo>
                  <a:pt x="3828" y="128"/>
                </a:lnTo>
                <a:lnTo>
                  <a:pt x="3833" y="113"/>
                </a:lnTo>
                <a:lnTo>
                  <a:pt x="3834" y="105"/>
                </a:lnTo>
                <a:lnTo>
                  <a:pt x="3835" y="97"/>
                </a:lnTo>
                <a:lnTo>
                  <a:pt x="3836" y="89"/>
                </a:lnTo>
                <a:lnTo>
                  <a:pt x="3836" y="81"/>
                </a:lnTo>
                <a:lnTo>
                  <a:pt x="3835" y="74"/>
                </a:lnTo>
                <a:lnTo>
                  <a:pt x="3833" y="67"/>
                </a:lnTo>
                <a:lnTo>
                  <a:pt x="3830" y="62"/>
                </a:lnTo>
                <a:lnTo>
                  <a:pt x="3826" y="58"/>
                </a:lnTo>
                <a:lnTo>
                  <a:pt x="3832" y="63"/>
                </a:lnTo>
                <a:lnTo>
                  <a:pt x="3830" y="56"/>
                </a:lnTo>
                <a:lnTo>
                  <a:pt x="3826" y="49"/>
                </a:lnTo>
                <a:lnTo>
                  <a:pt x="3821" y="43"/>
                </a:lnTo>
                <a:lnTo>
                  <a:pt x="3818" y="40"/>
                </a:lnTo>
                <a:lnTo>
                  <a:pt x="3815" y="37"/>
                </a:lnTo>
                <a:lnTo>
                  <a:pt x="3820" y="41"/>
                </a:lnTo>
                <a:lnTo>
                  <a:pt x="3831" y="52"/>
                </a:lnTo>
                <a:lnTo>
                  <a:pt x="3839" y="59"/>
                </a:lnTo>
                <a:lnTo>
                  <a:pt x="3843" y="64"/>
                </a:lnTo>
                <a:lnTo>
                  <a:pt x="3847" y="68"/>
                </a:lnTo>
                <a:lnTo>
                  <a:pt x="3855" y="79"/>
                </a:lnTo>
                <a:lnTo>
                  <a:pt x="3863" y="90"/>
                </a:lnTo>
                <a:lnTo>
                  <a:pt x="3873" y="102"/>
                </a:lnTo>
                <a:lnTo>
                  <a:pt x="3878" y="108"/>
                </a:lnTo>
                <a:lnTo>
                  <a:pt x="3883" y="115"/>
                </a:lnTo>
                <a:lnTo>
                  <a:pt x="3886" y="109"/>
                </a:lnTo>
                <a:lnTo>
                  <a:pt x="3890" y="104"/>
                </a:lnTo>
                <a:lnTo>
                  <a:pt x="3898" y="94"/>
                </a:lnTo>
                <a:lnTo>
                  <a:pt x="3896" y="88"/>
                </a:lnTo>
                <a:lnTo>
                  <a:pt x="3892" y="82"/>
                </a:lnTo>
                <a:lnTo>
                  <a:pt x="3901" y="92"/>
                </a:lnTo>
                <a:lnTo>
                  <a:pt x="3907" y="85"/>
                </a:lnTo>
                <a:lnTo>
                  <a:pt x="3913" y="79"/>
                </a:lnTo>
                <a:lnTo>
                  <a:pt x="3924" y="70"/>
                </a:lnTo>
                <a:lnTo>
                  <a:pt x="3935" y="62"/>
                </a:lnTo>
                <a:lnTo>
                  <a:pt x="3932" y="65"/>
                </a:lnTo>
                <a:lnTo>
                  <a:pt x="3929" y="67"/>
                </a:lnTo>
                <a:lnTo>
                  <a:pt x="3924" y="73"/>
                </a:lnTo>
                <a:lnTo>
                  <a:pt x="3922" y="75"/>
                </a:lnTo>
                <a:lnTo>
                  <a:pt x="3921" y="78"/>
                </a:lnTo>
                <a:lnTo>
                  <a:pt x="3918" y="84"/>
                </a:lnTo>
                <a:lnTo>
                  <a:pt x="3916" y="91"/>
                </a:lnTo>
                <a:lnTo>
                  <a:pt x="3915" y="97"/>
                </a:lnTo>
                <a:lnTo>
                  <a:pt x="3914" y="104"/>
                </a:lnTo>
                <a:lnTo>
                  <a:pt x="3915" y="111"/>
                </a:lnTo>
                <a:lnTo>
                  <a:pt x="3917" y="115"/>
                </a:lnTo>
                <a:lnTo>
                  <a:pt x="3921" y="106"/>
                </a:lnTo>
                <a:lnTo>
                  <a:pt x="3925" y="96"/>
                </a:lnTo>
                <a:lnTo>
                  <a:pt x="3931" y="85"/>
                </a:lnTo>
                <a:lnTo>
                  <a:pt x="3937" y="73"/>
                </a:lnTo>
                <a:lnTo>
                  <a:pt x="3945" y="61"/>
                </a:lnTo>
                <a:lnTo>
                  <a:pt x="3953" y="49"/>
                </a:lnTo>
                <a:lnTo>
                  <a:pt x="3963" y="35"/>
                </a:lnTo>
                <a:lnTo>
                  <a:pt x="3974" y="21"/>
                </a:lnTo>
                <a:lnTo>
                  <a:pt x="3968" y="29"/>
                </a:lnTo>
                <a:lnTo>
                  <a:pt x="3961" y="39"/>
                </a:lnTo>
                <a:lnTo>
                  <a:pt x="3954" y="53"/>
                </a:lnTo>
                <a:lnTo>
                  <a:pt x="3950" y="60"/>
                </a:lnTo>
                <a:lnTo>
                  <a:pt x="3947" y="68"/>
                </a:lnTo>
                <a:lnTo>
                  <a:pt x="3944" y="77"/>
                </a:lnTo>
                <a:lnTo>
                  <a:pt x="3942" y="86"/>
                </a:lnTo>
                <a:lnTo>
                  <a:pt x="3940" y="95"/>
                </a:lnTo>
                <a:lnTo>
                  <a:pt x="3939" y="104"/>
                </a:lnTo>
                <a:lnTo>
                  <a:pt x="3939" y="113"/>
                </a:lnTo>
                <a:lnTo>
                  <a:pt x="3940" y="123"/>
                </a:lnTo>
                <a:lnTo>
                  <a:pt x="3943" y="132"/>
                </a:lnTo>
                <a:lnTo>
                  <a:pt x="3944" y="137"/>
                </a:lnTo>
                <a:lnTo>
                  <a:pt x="3946" y="142"/>
                </a:lnTo>
                <a:lnTo>
                  <a:pt x="3951" y="131"/>
                </a:lnTo>
                <a:lnTo>
                  <a:pt x="3953" y="126"/>
                </a:lnTo>
                <a:lnTo>
                  <a:pt x="3956" y="120"/>
                </a:lnTo>
                <a:lnTo>
                  <a:pt x="3960" y="115"/>
                </a:lnTo>
                <a:lnTo>
                  <a:pt x="3963" y="110"/>
                </a:lnTo>
                <a:lnTo>
                  <a:pt x="3968" y="105"/>
                </a:lnTo>
                <a:lnTo>
                  <a:pt x="3972" y="101"/>
                </a:lnTo>
                <a:lnTo>
                  <a:pt x="3971" y="106"/>
                </a:lnTo>
                <a:lnTo>
                  <a:pt x="3971" y="122"/>
                </a:lnTo>
                <a:lnTo>
                  <a:pt x="3970" y="131"/>
                </a:lnTo>
                <a:lnTo>
                  <a:pt x="3971" y="142"/>
                </a:lnTo>
                <a:lnTo>
                  <a:pt x="3972" y="154"/>
                </a:lnTo>
                <a:lnTo>
                  <a:pt x="3974" y="166"/>
                </a:lnTo>
                <a:lnTo>
                  <a:pt x="3973" y="160"/>
                </a:lnTo>
                <a:lnTo>
                  <a:pt x="3973" y="154"/>
                </a:lnTo>
                <a:lnTo>
                  <a:pt x="3973" y="148"/>
                </a:lnTo>
                <a:lnTo>
                  <a:pt x="3974" y="141"/>
                </a:lnTo>
                <a:lnTo>
                  <a:pt x="3975" y="134"/>
                </a:lnTo>
                <a:lnTo>
                  <a:pt x="3977" y="126"/>
                </a:lnTo>
                <a:lnTo>
                  <a:pt x="3980" y="118"/>
                </a:lnTo>
                <a:lnTo>
                  <a:pt x="3983" y="110"/>
                </a:lnTo>
                <a:lnTo>
                  <a:pt x="3987" y="100"/>
                </a:lnTo>
                <a:lnTo>
                  <a:pt x="3991" y="91"/>
                </a:lnTo>
                <a:lnTo>
                  <a:pt x="3997" y="81"/>
                </a:lnTo>
                <a:lnTo>
                  <a:pt x="4003" y="70"/>
                </a:lnTo>
                <a:lnTo>
                  <a:pt x="4007" y="64"/>
                </a:lnTo>
                <a:lnTo>
                  <a:pt x="4010" y="59"/>
                </a:lnTo>
                <a:lnTo>
                  <a:pt x="4018" y="47"/>
                </a:lnTo>
                <a:lnTo>
                  <a:pt x="4037" y="21"/>
                </a:lnTo>
                <a:lnTo>
                  <a:pt x="4031" y="30"/>
                </a:lnTo>
                <a:lnTo>
                  <a:pt x="4023" y="43"/>
                </a:lnTo>
                <a:lnTo>
                  <a:pt x="4019" y="51"/>
                </a:lnTo>
                <a:lnTo>
                  <a:pt x="4015" y="59"/>
                </a:lnTo>
                <a:lnTo>
                  <a:pt x="4011" y="68"/>
                </a:lnTo>
                <a:lnTo>
                  <a:pt x="4008" y="78"/>
                </a:lnTo>
                <a:lnTo>
                  <a:pt x="4005" y="88"/>
                </a:lnTo>
                <a:lnTo>
                  <a:pt x="4003" y="98"/>
                </a:lnTo>
                <a:lnTo>
                  <a:pt x="4003" y="103"/>
                </a:lnTo>
                <a:lnTo>
                  <a:pt x="4003" y="109"/>
                </a:lnTo>
                <a:lnTo>
                  <a:pt x="4004" y="120"/>
                </a:lnTo>
                <a:lnTo>
                  <a:pt x="4006" y="130"/>
                </a:lnTo>
                <a:lnTo>
                  <a:pt x="4009" y="141"/>
                </a:lnTo>
                <a:lnTo>
                  <a:pt x="4012" y="146"/>
                </a:lnTo>
                <a:lnTo>
                  <a:pt x="4015" y="152"/>
                </a:lnTo>
                <a:lnTo>
                  <a:pt x="4019" y="157"/>
                </a:lnTo>
                <a:lnTo>
                  <a:pt x="4023" y="162"/>
                </a:lnTo>
                <a:lnTo>
                  <a:pt x="4024" y="147"/>
                </a:lnTo>
                <a:lnTo>
                  <a:pt x="4026" y="132"/>
                </a:lnTo>
                <a:lnTo>
                  <a:pt x="4030" y="116"/>
                </a:lnTo>
                <a:lnTo>
                  <a:pt x="4035" y="99"/>
                </a:lnTo>
                <a:lnTo>
                  <a:pt x="4038" y="91"/>
                </a:lnTo>
                <a:lnTo>
                  <a:pt x="4042" y="83"/>
                </a:lnTo>
                <a:lnTo>
                  <a:pt x="4046" y="75"/>
                </a:lnTo>
                <a:lnTo>
                  <a:pt x="4051" y="67"/>
                </a:lnTo>
                <a:lnTo>
                  <a:pt x="4056" y="59"/>
                </a:lnTo>
                <a:lnTo>
                  <a:pt x="4062" y="51"/>
                </a:lnTo>
                <a:lnTo>
                  <a:pt x="4068" y="44"/>
                </a:lnTo>
                <a:lnTo>
                  <a:pt x="4075" y="36"/>
                </a:lnTo>
                <a:lnTo>
                  <a:pt x="4075" y="40"/>
                </a:lnTo>
                <a:lnTo>
                  <a:pt x="4074" y="49"/>
                </a:lnTo>
                <a:lnTo>
                  <a:pt x="4073" y="63"/>
                </a:lnTo>
                <a:lnTo>
                  <a:pt x="4073" y="81"/>
                </a:lnTo>
                <a:lnTo>
                  <a:pt x="4076" y="75"/>
                </a:lnTo>
                <a:lnTo>
                  <a:pt x="4079" y="69"/>
                </a:lnTo>
                <a:lnTo>
                  <a:pt x="4087" y="57"/>
                </a:lnTo>
                <a:lnTo>
                  <a:pt x="4092" y="51"/>
                </a:lnTo>
                <a:lnTo>
                  <a:pt x="4097" y="44"/>
                </a:lnTo>
                <a:lnTo>
                  <a:pt x="4109" y="31"/>
                </a:lnTo>
                <a:lnTo>
                  <a:pt x="4108" y="35"/>
                </a:lnTo>
                <a:lnTo>
                  <a:pt x="4106" y="41"/>
                </a:lnTo>
                <a:lnTo>
                  <a:pt x="4105" y="48"/>
                </a:lnTo>
                <a:lnTo>
                  <a:pt x="4103" y="56"/>
                </a:lnTo>
                <a:lnTo>
                  <a:pt x="4102" y="66"/>
                </a:lnTo>
                <a:lnTo>
                  <a:pt x="4101" y="77"/>
                </a:lnTo>
                <a:lnTo>
                  <a:pt x="4101" y="89"/>
                </a:lnTo>
                <a:lnTo>
                  <a:pt x="4106" y="96"/>
                </a:lnTo>
                <a:lnTo>
                  <a:pt x="4112" y="104"/>
                </a:lnTo>
                <a:lnTo>
                  <a:pt x="4118" y="113"/>
                </a:lnTo>
                <a:lnTo>
                  <a:pt x="4124" y="123"/>
                </a:lnTo>
                <a:lnTo>
                  <a:pt x="4126" y="128"/>
                </a:lnTo>
                <a:lnTo>
                  <a:pt x="4128" y="134"/>
                </a:lnTo>
                <a:lnTo>
                  <a:pt x="4132" y="145"/>
                </a:lnTo>
                <a:lnTo>
                  <a:pt x="4134" y="151"/>
                </a:lnTo>
                <a:lnTo>
                  <a:pt x="4135" y="157"/>
                </a:lnTo>
                <a:lnTo>
                  <a:pt x="4136" y="169"/>
                </a:lnTo>
                <a:lnTo>
                  <a:pt x="4140" y="157"/>
                </a:lnTo>
                <a:lnTo>
                  <a:pt x="4144" y="146"/>
                </a:lnTo>
                <a:lnTo>
                  <a:pt x="4147" y="134"/>
                </a:lnTo>
                <a:lnTo>
                  <a:pt x="4149" y="122"/>
                </a:lnTo>
                <a:lnTo>
                  <a:pt x="4149" y="111"/>
                </a:lnTo>
                <a:lnTo>
                  <a:pt x="4149" y="105"/>
                </a:lnTo>
                <a:lnTo>
                  <a:pt x="4148" y="100"/>
                </a:lnTo>
                <a:lnTo>
                  <a:pt x="4147" y="95"/>
                </a:lnTo>
                <a:lnTo>
                  <a:pt x="4146" y="90"/>
                </a:lnTo>
                <a:lnTo>
                  <a:pt x="4144" y="86"/>
                </a:lnTo>
                <a:lnTo>
                  <a:pt x="4141" y="82"/>
                </a:lnTo>
                <a:lnTo>
                  <a:pt x="4146" y="88"/>
                </a:lnTo>
                <a:lnTo>
                  <a:pt x="4153" y="96"/>
                </a:lnTo>
                <a:lnTo>
                  <a:pt x="4157" y="101"/>
                </a:lnTo>
                <a:lnTo>
                  <a:pt x="4160" y="106"/>
                </a:lnTo>
                <a:lnTo>
                  <a:pt x="4167" y="117"/>
                </a:lnTo>
                <a:lnTo>
                  <a:pt x="4169" y="111"/>
                </a:lnTo>
                <a:lnTo>
                  <a:pt x="4171" y="104"/>
                </a:lnTo>
                <a:lnTo>
                  <a:pt x="4174" y="91"/>
                </a:lnTo>
                <a:lnTo>
                  <a:pt x="4175" y="84"/>
                </a:lnTo>
                <a:lnTo>
                  <a:pt x="4176" y="77"/>
                </a:lnTo>
                <a:lnTo>
                  <a:pt x="4176" y="70"/>
                </a:lnTo>
                <a:lnTo>
                  <a:pt x="4176" y="63"/>
                </a:lnTo>
                <a:lnTo>
                  <a:pt x="4175" y="55"/>
                </a:lnTo>
                <a:lnTo>
                  <a:pt x="4173" y="48"/>
                </a:lnTo>
                <a:lnTo>
                  <a:pt x="4171" y="41"/>
                </a:lnTo>
                <a:lnTo>
                  <a:pt x="4168" y="34"/>
                </a:lnTo>
                <a:lnTo>
                  <a:pt x="4165" y="27"/>
                </a:lnTo>
                <a:lnTo>
                  <a:pt x="4161" y="19"/>
                </a:lnTo>
                <a:lnTo>
                  <a:pt x="4156" y="12"/>
                </a:lnTo>
                <a:lnTo>
                  <a:pt x="4151" y="5"/>
                </a:lnTo>
                <a:lnTo>
                  <a:pt x="4155" y="11"/>
                </a:lnTo>
                <a:lnTo>
                  <a:pt x="4160" y="18"/>
                </a:lnTo>
                <a:lnTo>
                  <a:pt x="4166" y="27"/>
                </a:lnTo>
                <a:lnTo>
                  <a:pt x="4172" y="38"/>
                </a:lnTo>
                <a:lnTo>
                  <a:pt x="4175" y="44"/>
                </a:lnTo>
                <a:lnTo>
                  <a:pt x="4178" y="51"/>
                </a:lnTo>
                <a:lnTo>
                  <a:pt x="4184" y="67"/>
                </a:lnTo>
                <a:lnTo>
                  <a:pt x="4189" y="84"/>
                </a:lnTo>
                <a:lnTo>
                  <a:pt x="4197" y="70"/>
                </a:lnTo>
                <a:lnTo>
                  <a:pt x="4207" y="54"/>
                </a:lnTo>
                <a:lnTo>
                  <a:pt x="4218" y="38"/>
                </a:lnTo>
                <a:lnTo>
                  <a:pt x="4231" y="21"/>
                </a:lnTo>
                <a:lnTo>
                  <a:pt x="4225" y="30"/>
                </a:lnTo>
                <a:lnTo>
                  <a:pt x="4217" y="43"/>
                </a:lnTo>
                <a:lnTo>
                  <a:pt x="4213" y="50"/>
                </a:lnTo>
                <a:lnTo>
                  <a:pt x="4209" y="59"/>
                </a:lnTo>
                <a:lnTo>
                  <a:pt x="4205" y="68"/>
                </a:lnTo>
                <a:lnTo>
                  <a:pt x="4202" y="78"/>
                </a:lnTo>
                <a:lnTo>
                  <a:pt x="4209" y="69"/>
                </a:lnTo>
                <a:lnTo>
                  <a:pt x="4216" y="61"/>
                </a:lnTo>
                <a:lnTo>
                  <a:pt x="4224" y="53"/>
                </a:lnTo>
                <a:lnTo>
                  <a:pt x="4234" y="44"/>
                </a:lnTo>
                <a:lnTo>
                  <a:pt x="4236" y="55"/>
                </a:lnTo>
                <a:lnTo>
                  <a:pt x="4238" y="66"/>
                </a:lnTo>
                <a:lnTo>
                  <a:pt x="4241" y="82"/>
                </a:lnTo>
                <a:lnTo>
                  <a:pt x="4244" y="99"/>
                </a:lnTo>
                <a:lnTo>
                  <a:pt x="4246" y="119"/>
                </a:lnTo>
                <a:lnTo>
                  <a:pt x="4246" y="129"/>
                </a:lnTo>
                <a:lnTo>
                  <a:pt x="4247" y="139"/>
                </a:lnTo>
                <a:lnTo>
                  <a:pt x="4247" y="149"/>
                </a:lnTo>
                <a:lnTo>
                  <a:pt x="4246" y="159"/>
                </a:lnTo>
                <a:lnTo>
                  <a:pt x="4248" y="155"/>
                </a:lnTo>
                <a:lnTo>
                  <a:pt x="4248" y="150"/>
                </a:lnTo>
                <a:lnTo>
                  <a:pt x="4248" y="145"/>
                </a:lnTo>
                <a:lnTo>
                  <a:pt x="4249" y="140"/>
                </a:lnTo>
                <a:lnTo>
                  <a:pt x="4250" y="135"/>
                </a:lnTo>
                <a:lnTo>
                  <a:pt x="4253" y="125"/>
                </a:lnTo>
                <a:lnTo>
                  <a:pt x="4256" y="115"/>
                </a:lnTo>
                <a:lnTo>
                  <a:pt x="4256" y="110"/>
                </a:lnTo>
                <a:lnTo>
                  <a:pt x="4256" y="106"/>
                </a:lnTo>
                <a:lnTo>
                  <a:pt x="4255" y="97"/>
                </a:lnTo>
                <a:lnTo>
                  <a:pt x="4254" y="93"/>
                </a:lnTo>
                <a:lnTo>
                  <a:pt x="4252" y="89"/>
                </a:lnTo>
                <a:lnTo>
                  <a:pt x="4250" y="85"/>
                </a:lnTo>
                <a:lnTo>
                  <a:pt x="4248" y="82"/>
                </a:lnTo>
                <a:lnTo>
                  <a:pt x="4255" y="90"/>
                </a:lnTo>
                <a:lnTo>
                  <a:pt x="4259" y="95"/>
                </a:lnTo>
                <a:lnTo>
                  <a:pt x="4264" y="101"/>
                </a:lnTo>
                <a:lnTo>
                  <a:pt x="4267" y="96"/>
                </a:lnTo>
                <a:lnTo>
                  <a:pt x="4271" y="90"/>
                </a:lnTo>
                <a:lnTo>
                  <a:pt x="4279" y="80"/>
                </a:lnTo>
                <a:lnTo>
                  <a:pt x="4288" y="70"/>
                </a:lnTo>
                <a:lnTo>
                  <a:pt x="4296" y="61"/>
                </a:lnTo>
                <a:lnTo>
                  <a:pt x="4312" y="47"/>
                </a:lnTo>
                <a:lnTo>
                  <a:pt x="4325" y="37"/>
                </a:lnTo>
                <a:lnTo>
                  <a:pt x="4322" y="40"/>
                </a:lnTo>
                <a:lnTo>
                  <a:pt x="4319" y="42"/>
                </a:lnTo>
                <a:lnTo>
                  <a:pt x="4315" y="47"/>
                </a:lnTo>
                <a:lnTo>
                  <a:pt x="4311" y="53"/>
                </a:lnTo>
                <a:lnTo>
                  <a:pt x="4309" y="59"/>
                </a:lnTo>
                <a:lnTo>
                  <a:pt x="4307" y="65"/>
                </a:lnTo>
                <a:lnTo>
                  <a:pt x="4305" y="72"/>
                </a:lnTo>
                <a:lnTo>
                  <a:pt x="4305" y="78"/>
                </a:lnTo>
                <a:lnTo>
                  <a:pt x="4305" y="85"/>
                </a:lnTo>
                <a:lnTo>
                  <a:pt x="4306" y="92"/>
                </a:lnTo>
                <a:lnTo>
                  <a:pt x="4307" y="99"/>
                </a:lnTo>
                <a:lnTo>
                  <a:pt x="4310" y="114"/>
                </a:lnTo>
                <a:lnTo>
                  <a:pt x="4316" y="128"/>
                </a:lnTo>
                <a:lnTo>
                  <a:pt x="4322" y="143"/>
                </a:lnTo>
                <a:lnTo>
                  <a:pt x="4326" y="131"/>
                </a:lnTo>
                <a:lnTo>
                  <a:pt x="4329" y="120"/>
                </a:lnTo>
                <a:lnTo>
                  <a:pt x="4331" y="108"/>
                </a:lnTo>
                <a:lnTo>
                  <a:pt x="4332" y="102"/>
                </a:lnTo>
                <a:lnTo>
                  <a:pt x="4332" y="97"/>
                </a:lnTo>
                <a:lnTo>
                  <a:pt x="4332" y="92"/>
                </a:lnTo>
                <a:lnTo>
                  <a:pt x="4332" y="86"/>
                </a:lnTo>
                <a:lnTo>
                  <a:pt x="4331" y="81"/>
                </a:lnTo>
                <a:lnTo>
                  <a:pt x="4330" y="76"/>
                </a:lnTo>
                <a:lnTo>
                  <a:pt x="4329" y="71"/>
                </a:lnTo>
                <a:lnTo>
                  <a:pt x="4327" y="67"/>
                </a:lnTo>
                <a:lnTo>
                  <a:pt x="4324" y="62"/>
                </a:lnTo>
                <a:lnTo>
                  <a:pt x="4321" y="58"/>
                </a:lnTo>
                <a:lnTo>
                  <a:pt x="4328" y="65"/>
                </a:lnTo>
                <a:lnTo>
                  <a:pt x="4335" y="74"/>
                </a:lnTo>
                <a:lnTo>
                  <a:pt x="4340" y="79"/>
                </a:lnTo>
                <a:lnTo>
                  <a:pt x="4344" y="85"/>
                </a:lnTo>
                <a:lnTo>
                  <a:pt x="4352" y="96"/>
                </a:lnTo>
                <a:lnTo>
                  <a:pt x="4356" y="103"/>
                </a:lnTo>
                <a:lnTo>
                  <a:pt x="4359" y="110"/>
                </a:lnTo>
                <a:lnTo>
                  <a:pt x="4363" y="116"/>
                </a:lnTo>
                <a:lnTo>
                  <a:pt x="4366" y="124"/>
                </a:lnTo>
                <a:lnTo>
                  <a:pt x="4368" y="131"/>
                </a:lnTo>
                <a:lnTo>
                  <a:pt x="4370" y="138"/>
                </a:lnTo>
                <a:lnTo>
                  <a:pt x="4372" y="146"/>
                </a:lnTo>
                <a:lnTo>
                  <a:pt x="4373" y="154"/>
                </a:lnTo>
                <a:lnTo>
                  <a:pt x="4376" y="144"/>
                </a:lnTo>
                <a:lnTo>
                  <a:pt x="4378" y="134"/>
                </a:lnTo>
                <a:lnTo>
                  <a:pt x="4380" y="124"/>
                </a:lnTo>
                <a:lnTo>
                  <a:pt x="4381" y="115"/>
                </a:lnTo>
                <a:lnTo>
                  <a:pt x="4381" y="105"/>
                </a:lnTo>
                <a:lnTo>
                  <a:pt x="4380" y="101"/>
                </a:lnTo>
                <a:lnTo>
                  <a:pt x="4379" y="97"/>
                </a:lnTo>
                <a:lnTo>
                  <a:pt x="4378" y="93"/>
                </a:lnTo>
                <a:lnTo>
                  <a:pt x="4377" y="89"/>
                </a:lnTo>
                <a:lnTo>
                  <a:pt x="4375" y="85"/>
                </a:lnTo>
                <a:lnTo>
                  <a:pt x="4372" y="82"/>
                </a:lnTo>
                <a:lnTo>
                  <a:pt x="4379" y="89"/>
                </a:lnTo>
                <a:lnTo>
                  <a:pt x="4386" y="99"/>
                </a:lnTo>
                <a:lnTo>
                  <a:pt x="4390" y="104"/>
                </a:lnTo>
                <a:lnTo>
                  <a:pt x="4394" y="111"/>
                </a:lnTo>
                <a:lnTo>
                  <a:pt x="4398" y="117"/>
                </a:lnTo>
                <a:lnTo>
                  <a:pt x="4402" y="124"/>
                </a:lnTo>
                <a:lnTo>
                  <a:pt x="4404" y="104"/>
                </a:lnTo>
                <a:lnTo>
                  <a:pt x="4406" y="87"/>
                </a:lnTo>
                <a:lnTo>
                  <a:pt x="4408" y="72"/>
                </a:lnTo>
                <a:lnTo>
                  <a:pt x="4414" y="80"/>
                </a:lnTo>
                <a:lnTo>
                  <a:pt x="4419" y="87"/>
                </a:lnTo>
                <a:lnTo>
                  <a:pt x="4424" y="95"/>
                </a:lnTo>
                <a:lnTo>
                  <a:pt x="4428" y="102"/>
                </a:lnTo>
                <a:lnTo>
                  <a:pt x="4432" y="109"/>
                </a:lnTo>
                <a:lnTo>
                  <a:pt x="4435" y="117"/>
                </a:lnTo>
                <a:lnTo>
                  <a:pt x="4440" y="131"/>
                </a:lnTo>
                <a:lnTo>
                  <a:pt x="4444" y="144"/>
                </a:lnTo>
                <a:lnTo>
                  <a:pt x="4446" y="157"/>
                </a:lnTo>
                <a:lnTo>
                  <a:pt x="4448" y="169"/>
                </a:lnTo>
                <a:lnTo>
                  <a:pt x="4448" y="180"/>
                </a:lnTo>
                <a:lnTo>
                  <a:pt x="4453" y="168"/>
                </a:lnTo>
                <a:lnTo>
                  <a:pt x="4458" y="155"/>
                </a:lnTo>
                <a:lnTo>
                  <a:pt x="4460" y="148"/>
                </a:lnTo>
                <a:lnTo>
                  <a:pt x="4462" y="142"/>
                </a:lnTo>
                <a:lnTo>
                  <a:pt x="4465" y="128"/>
                </a:lnTo>
                <a:lnTo>
                  <a:pt x="4467" y="115"/>
                </a:lnTo>
                <a:lnTo>
                  <a:pt x="4467" y="109"/>
                </a:lnTo>
                <a:lnTo>
                  <a:pt x="4466" y="103"/>
                </a:lnTo>
                <a:lnTo>
                  <a:pt x="4465" y="97"/>
                </a:lnTo>
                <a:lnTo>
                  <a:pt x="4464" y="92"/>
                </a:lnTo>
                <a:lnTo>
                  <a:pt x="4461" y="86"/>
                </a:lnTo>
                <a:lnTo>
                  <a:pt x="4458" y="82"/>
                </a:lnTo>
                <a:lnTo>
                  <a:pt x="4465" y="90"/>
                </a:lnTo>
                <a:lnTo>
                  <a:pt x="4474" y="101"/>
                </a:lnTo>
                <a:lnTo>
                  <a:pt x="4478" y="107"/>
                </a:lnTo>
                <a:lnTo>
                  <a:pt x="4482" y="114"/>
                </a:lnTo>
                <a:lnTo>
                  <a:pt x="4486" y="121"/>
                </a:lnTo>
                <a:lnTo>
                  <a:pt x="4490" y="128"/>
                </a:lnTo>
                <a:lnTo>
                  <a:pt x="4494" y="113"/>
                </a:lnTo>
                <a:lnTo>
                  <a:pt x="4496" y="105"/>
                </a:lnTo>
                <a:lnTo>
                  <a:pt x="4497" y="97"/>
                </a:lnTo>
                <a:lnTo>
                  <a:pt x="4497" y="89"/>
                </a:lnTo>
                <a:lnTo>
                  <a:pt x="4497" y="81"/>
                </a:lnTo>
                <a:lnTo>
                  <a:pt x="4497" y="74"/>
                </a:lnTo>
                <a:lnTo>
                  <a:pt x="4495" y="67"/>
                </a:lnTo>
                <a:lnTo>
                  <a:pt x="4492" y="62"/>
                </a:lnTo>
                <a:lnTo>
                  <a:pt x="4488" y="58"/>
                </a:lnTo>
                <a:lnTo>
                  <a:pt x="4494" y="63"/>
                </a:lnTo>
                <a:lnTo>
                  <a:pt x="4491" y="56"/>
                </a:lnTo>
                <a:lnTo>
                  <a:pt x="4487" y="49"/>
                </a:lnTo>
                <a:lnTo>
                  <a:pt x="4485" y="46"/>
                </a:lnTo>
                <a:lnTo>
                  <a:pt x="4483" y="43"/>
                </a:lnTo>
                <a:lnTo>
                  <a:pt x="4480" y="40"/>
                </a:lnTo>
                <a:lnTo>
                  <a:pt x="4476" y="37"/>
                </a:lnTo>
                <a:lnTo>
                  <a:pt x="4481" y="41"/>
                </a:lnTo>
                <a:lnTo>
                  <a:pt x="4493" y="52"/>
                </a:lnTo>
                <a:lnTo>
                  <a:pt x="4501" y="59"/>
                </a:lnTo>
                <a:lnTo>
                  <a:pt x="4505" y="64"/>
                </a:lnTo>
                <a:lnTo>
                  <a:pt x="4509" y="68"/>
                </a:lnTo>
                <a:lnTo>
                  <a:pt x="4517" y="79"/>
                </a:lnTo>
                <a:lnTo>
                  <a:pt x="4525" y="90"/>
                </a:lnTo>
                <a:lnTo>
                  <a:pt x="4535" y="101"/>
                </a:lnTo>
                <a:lnTo>
                  <a:pt x="4538" y="91"/>
                </a:lnTo>
                <a:lnTo>
                  <a:pt x="4542" y="80"/>
                </a:lnTo>
                <a:lnTo>
                  <a:pt x="4546" y="70"/>
                </a:lnTo>
                <a:lnTo>
                  <a:pt x="4551" y="61"/>
                </a:lnTo>
                <a:lnTo>
                  <a:pt x="4561" y="44"/>
                </a:lnTo>
                <a:lnTo>
                  <a:pt x="4572" y="29"/>
                </a:lnTo>
                <a:lnTo>
                  <a:pt x="4581" y="17"/>
                </a:lnTo>
                <a:lnTo>
                  <a:pt x="4589" y="8"/>
                </a:lnTo>
                <a:lnTo>
                  <a:pt x="4597" y="0"/>
                </a:lnTo>
                <a:lnTo>
                  <a:pt x="4592" y="5"/>
                </a:lnTo>
                <a:lnTo>
                  <a:pt x="4589" y="11"/>
                </a:lnTo>
                <a:lnTo>
                  <a:pt x="4585" y="16"/>
                </a:lnTo>
                <a:lnTo>
                  <a:pt x="4583" y="22"/>
                </a:lnTo>
                <a:lnTo>
                  <a:pt x="4580" y="28"/>
                </a:lnTo>
                <a:lnTo>
                  <a:pt x="4579" y="35"/>
                </a:lnTo>
                <a:lnTo>
                  <a:pt x="4577" y="41"/>
                </a:lnTo>
                <a:lnTo>
                  <a:pt x="4576" y="48"/>
                </a:lnTo>
                <a:lnTo>
                  <a:pt x="4576" y="55"/>
                </a:lnTo>
                <a:lnTo>
                  <a:pt x="4576" y="62"/>
                </a:lnTo>
                <a:lnTo>
                  <a:pt x="4576" y="69"/>
                </a:lnTo>
                <a:lnTo>
                  <a:pt x="4577" y="77"/>
                </a:lnTo>
                <a:lnTo>
                  <a:pt x="4579" y="91"/>
                </a:lnTo>
                <a:lnTo>
                  <a:pt x="4582" y="106"/>
                </a:lnTo>
                <a:lnTo>
                  <a:pt x="4591" y="88"/>
                </a:lnTo>
                <a:lnTo>
                  <a:pt x="4596" y="78"/>
                </a:lnTo>
                <a:lnTo>
                  <a:pt x="4602" y="68"/>
                </a:lnTo>
                <a:lnTo>
                  <a:pt x="4609" y="57"/>
                </a:lnTo>
                <a:lnTo>
                  <a:pt x="4617" y="46"/>
                </a:lnTo>
                <a:lnTo>
                  <a:pt x="4626" y="34"/>
                </a:lnTo>
                <a:lnTo>
                  <a:pt x="4635" y="21"/>
                </a:lnTo>
                <a:lnTo>
                  <a:pt x="4630" y="29"/>
                </a:lnTo>
                <a:lnTo>
                  <a:pt x="4623" y="39"/>
                </a:lnTo>
                <a:lnTo>
                  <a:pt x="4616" y="53"/>
                </a:lnTo>
                <a:lnTo>
                  <a:pt x="4612" y="60"/>
                </a:lnTo>
                <a:lnTo>
                  <a:pt x="4609" y="68"/>
                </a:lnTo>
                <a:lnTo>
                  <a:pt x="4606" y="77"/>
                </a:lnTo>
                <a:lnTo>
                  <a:pt x="4604" y="86"/>
                </a:lnTo>
                <a:lnTo>
                  <a:pt x="4602" y="95"/>
                </a:lnTo>
                <a:lnTo>
                  <a:pt x="4601" y="104"/>
                </a:lnTo>
                <a:lnTo>
                  <a:pt x="4601" y="113"/>
                </a:lnTo>
                <a:lnTo>
                  <a:pt x="4602" y="123"/>
                </a:lnTo>
                <a:lnTo>
                  <a:pt x="4604" y="132"/>
                </a:lnTo>
                <a:lnTo>
                  <a:pt x="4606" y="137"/>
                </a:lnTo>
                <a:lnTo>
                  <a:pt x="4608" y="142"/>
                </a:lnTo>
                <a:lnTo>
                  <a:pt x="4612" y="131"/>
                </a:lnTo>
                <a:lnTo>
                  <a:pt x="4615" y="126"/>
                </a:lnTo>
                <a:lnTo>
                  <a:pt x="4618" y="120"/>
                </a:lnTo>
                <a:lnTo>
                  <a:pt x="4621" y="115"/>
                </a:lnTo>
                <a:lnTo>
                  <a:pt x="4625" y="110"/>
                </a:lnTo>
                <a:lnTo>
                  <a:pt x="4629" y="105"/>
                </a:lnTo>
                <a:lnTo>
                  <a:pt x="4634" y="101"/>
                </a:lnTo>
                <a:lnTo>
                  <a:pt x="4633" y="106"/>
                </a:lnTo>
                <a:lnTo>
                  <a:pt x="4632" y="122"/>
                </a:lnTo>
                <a:lnTo>
                  <a:pt x="4632" y="131"/>
                </a:lnTo>
                <a:lnTo>
                  <a:pt x="4633" y="142"/>
                </a:lnTo>
                <a:lnTo>
                  <a:pt x="4634" y="154"/>
                </a:lnTo>
                <a:lnTo>
                  <a:pt x="4636" y="166"/>
                </a:lnTo>
                <a:lnTo>
                  <a:pt x="4635" y="160"/>
                </a:lnTo>
                <a:lnTo>
                  <a:pt x="4635" y="154"/>
                </a:lnTo>
                <a:lnTo>
                  <a:pt x="4635" y="148"/>
                </a:lnTo>
                <a:lnTo>
                  <a:pt x="4636" y="141"/>
                </a:lnTo>
                <a:lnTo>
                  <a:pt x="4637" y="134"/>
                </a:lnTo>
                <a:lnTo>
                  <a:pt x="4639" y="126"/>
                </a:lnTo>
                <a:lnTo>
                  <a:pt x="4641" y="118"/>
                </a:lnTo>
                <a:lnTo>
                  <a:pt x="4645" y="110"/>
                </a:lnTo>
                <a:lnTo>
                  <a:pt x="4648" y="100"/>
                </a:lnTo>
                <a:lnTo>
                  <a:pt x="4653" y="91"/>
                </a:lnTo>
                <a:lnTo>
                  <a:pt x="4659" y="81"/>
                </a:lnTo>
                <a:lnTo>
                  <a:pt x="4665" y="70"/>
                </a:lnTo>
                <a:lnTo>
                  <a:pt x="4668" y="64"/>
                </a:lnTo>
                <a:lnTo>
                  <a:pt x="4672" y="59"/>
                </a:lnTo>
                <a:lnTo>
                  <a:pt x="4680" y="47"/>
                </a:lnTo>
                <a:lnTo>
                  <a:pt x="4699" y="21"/>
                </a:lnTo>
                <a:lnTo>
                  <a:pt x="4693" y="30"/>
                </a:lnTo>
                <a:lnTo>
                  <a:pt x="4685" y="43"/>
                </a:lnTo>
                <a:lnTo>
                  <a:pt x="4681" y="51"/>
                </a:lnTo>
                <a:lnTo>
                  <a:pt x="4676" y="59"/>
                </a:lnTo>
                <a:lnTo>
                  <a:pt x="4673" y="68"/>
                </a:lnTo>
                <a:lnTo>
                  <a:pt x="4669" y="78"/>
                </a:lnTo>
                <a:lnTo>
                  <a:pt x="4667" y="88"/>
                </a:lnTo>
                <a:lnTo>
                  <a:pt x="4665" y="98"/>
                </a:lnTo>
                <a:lnTo>
                  <a:pt x="4665" y="103"/>
                </a:lnTo>
                <a:lnTo>
                  <a:pt x="4665" y="109"/>
                </a:lnTo>
                <a:lnTo>
                  <a:pt x="4665" y="120"/>
                </a:lnTo>
                <a:lnTo>
                  <a:pt x="4667" y="130"/>
                </a:lnTo>
                <a:lnTo>
                  <a:pt x="4671" y="141"/>
                </a:lnTo>
                <a:lnTo>
                  <a:pt x="4674" y="146"/>
                </a:lnTo>
                <a:lnTo>
                  <a:pt x="4677" y="152"/>
                </a:lnTo>
                <a:lnTo>
                  <a:pt x="4680" y="157"/>
                </a:lnTo>
                <a:lnTo>
                  <a:pt x="4684" y="162"/>
                </a:lnTo>
                <a:lnTo>
                  <a:pt x="4686" y="147"/>
                </a:lnTo>
                <a:lnTo>
                  <a:pt x="4688" y="132"/>
                </a:lnTo>
                <a:lnTo>
                  <a:pt x="4692" y="116"/>
                </a:lnTo>
                <a:lnTo>
                  <a:pt x="4697" y="99"/>
                </a:lnTo>
                <a:lnTo>
                  <a:pt x="4700" y="91"/>
                </a:lnTo>
                <a:lnTo>
                  <a:pt x="4704" y="83"/>
                </a:lnTo>
                <a:lnTo>
                  <a:pt x="4708" y="75"/>
                </a:lnTo>
                <a:lnTo>
                  <a:pt x="4713" y="67"/>
                </a:lnTo>
                <a:lnTo>
                  <a:pt x="4718" y="59"/>
                </a:lnTo>
                <a:lnTo>
                  <a:pt x="4724" y="51"/>
                </a:lnTo>
                <a:lnTo>
                  <a:pt x="4730" y="44"/>
                </a:lnTo>
                <a:lnTo>
                  <a:pt x="4737" y="36"/>
                </a:lnTo>
                <a:lnTo>
                  <a:pt x="4737" y="40"/>
                </a:lnTo>
                <a:lnTo>
                  <a:pt x="4736" y="49"/>
                </a:lnTo>
                <a:lnTo>
                  <a:pt x="4735" y="63"/>
                </a:lnTo>
                <a:lnTo>
                  <a:pt x="4734" y="81"/>
                </a:lnTo>
                <a:lnTo>
                  <a:pt x="4737" y="75"/>
                </a:lnTo>
                <a:lnTo>
                  <a:pt x="4741" y="69"/>
                </a:lnTo>
                <a:lnTo>
                  <a:pt x="4749" y="57"/>
                </a:lnTo>
                <a:lnTo>
                  <a:pt x="4754" y="51"/>
                </a:lnTo>
                <a:lnTo>
                  <a:pt x="4759" y="44"/>
                </a:lnTo>
                <a:lnTo>
                  <a:pt x="4771" y="31"/>
                </a:lnTo>
                <a:lnTo>
                  <a:pt x="4769" y="35"/>
                </a:lnTo>
                <a:lnTo>
                  <a:pt x="4768" y="41"/>
                </a:lnTo>
                <a:lnTo>
                  <a:pt x="4766" y="48"/>
                </a:lnTo>
                <a:lnTo>
                  <a:pt x="4765" y="56"/>
                </a:lnTo>
                <a:lnTo>
                  <a:pt x="4764" y="66"/>
                </a:lnTo>
                <a:lnTo>
                  <a:pt x="4763" y="77"/>
                </a:lnTo>
                <a:lnTo>
                  <a:pt x="4762" y="89"/>
                </a:lnTo>
                <a:lnTo>
                  <a:pt x="4768" y="96"/>
                </a:lnTo>
                <a:lnTo>
                  <a:pt x="4774" y="104"/>
                </a:lnTo>
                <a:lnTo>
                  <a:pt x="4780" y="113"/>
                </a:lnTo>
                <a:lnTo>
                  <a:pt x="4785" y="123"/>
                </a:lnTo>
                <a:lnTo>
                  <a:pt x="4788" y="128"/>
                </a:lnTo>
                <a:lnTo>
                  <a:pt x="4790" y="134"/>
                </a:lnTo>
                <a:lnTo>
                  <a:pt x="4794" y="145"/>
                </a:lnTo>
                <a:lnTo>
                  <a:pt x="4795" y="151"/>
                </a:lnTo>
                <a:lnTo>
                  <a:pt x="4796" y="157"/>
                </a:lnTo>
                <a:lnTo>
                  <a:pt x="4797" y="169"/>
                </a:lnTo>
                <a:lnTo>
                  <a:pt x="4802" y="157"/>
                </a:lnTo>
                <a:lnTo>
                  <a:pt x="4805" y="146"/>
                </a:lnTo>
                <a:lnTo>
                  <a:pt x="4808" y="134"/>
                </a:lnTo>
                <a:lnTo>
                  <a:pt x="4810" y="122"/>
                </a:lnTo>
                <a:lnTo>
                  <a:pt x="4811" y="111"/>
                </a:lnTo>
                <a:lnTo>
                  <a:pt x="4811" y="105"/>
                </a:lnTo>
                <a:lnTo>
                  <a:pt x="4810" y="100"/>
                </a:lnTo>
                <a:lnTo>
                  <a:pt x="4809" y="95"/>
                </a:lnTo>
                <a:lnTo>
                  <a:pt x="4807" y="90"/>
                </a:lnTo>
                <a:lnTo>
                  <a:pt x="4805" y="86"/>
                </a:lnTo>
                <a:lnTo>
                  <a:pt x="4803" y="82"/>
                </a:lnTo>
                <a:lnTo>
                  <a:pt x="4808" y="88"/>
                </a:lnTo>
                <a:lnTo>
                  <a:pt x="4815" y="96"/>
                </a:lnTo>
                <a:lnTo>
                  <a:pt x="4818" y="101"/>
                </a:lnTo>
                <a:lnTo>
                  <a:pt x="4822" y="106"/>
                </a:lnTo>
                <a:lnTo>
                  <a:pt x="4829" y="117"/>
                </a:lnTo>
                <a:lnTo>
                  <a:pt x="4831" y="111"/>
                </a:lnTo>
                <a:lnTo>
                  <a:pt x="4833" y="104"/>
                </a:lnTo>
                <a:lnTo>
                  <a:pt x="4836" y="91"/>
                </a:lnTo>
                <a:lnTo>
                  <a:pt x="4837" y="84"/>
                </a:lnTo>
                <a:lnTo>
                  <a:pt x="4838" y="77"/>
                </a:lnTo>
                <a:lnTo>
                  <a:pt x="4838" y="70"/>
                </a:lnTo>
                <a:lnTo>
                  <a:pt x="4837" y="63"/>
                </a:lnTo>
                <a:lnTo>
                  <a:pt x="4836" y="55"/>
                </a:lnTo>
                <a:lnTo>
                  <a:pt x="4835" y="48"/>
                </a:lnTo>
                <a:lnTo>
                  <a:pt x="4833" y="41"/>
                </a:lnTo>
                <a:lnTo>
                  <a:pt x="4830" y="34"/>
                </a:lnTo>
                <a:lnTo>
                  <a:pt x="4827" y="27"/>
                </a:lnTo>
                <a:lnTo>
                  <a:pt x="4822" y="19"/>
                </a:lnTo>
                <a:lnTo>
                  <a:pt x="4818" y="12"/>
                </a:lnTo>
                <a:lnTo>
                  <a:pt x="4812" y="5"/>
                </a:lnTo>
                <a:lnTo>
                  <a:pt x="4817" y="11"/>
                </a:lnTo>
                <a:lnTo>
                  <a:pt x="4821" y="18"/>
                </a:lnTo>
                <a:lnTo>
                  <a:pt x="4827" y="27"/>
                </a:lnTo>
                <a:lnTo>
                  <a:pt x="4834" y="38"/>
                </a:lnTo>
                <a:lnTo>
                  <a:pt x="4837" y="44"/>
                </a:lnTo>
                <a:lnTo>
                  <a:pt x="4840" y="51"/>
                </a:lnTo>
                <a:lnTo>
                  <a:pt x="4846" y="67"/>
                </a:lnTo>
                <a:lnTo>
                  <a:pt x="4851" y="84"/>
                </a:lnTo>
                <a:lnTo>
                  <a:pt x="4859" y="70"/>
                </a:lnTo>
                <a:lnTo>
                  <a:pt x="4869" y="54"/>
                </a:lnTo>
                <a:lnTo>
                  <a:pt x="4880" y="38"/>
                </a:lnTo>
                <a:lnTo>
                  <a:pt x="4893" y="21"/>
                </a:lnTo>
                <a:lnTo>
                  <a:pt x="4887" y="30"/>
                </a:lnTo>
                <a:lnTo>
                  <a:pt x="4879" y="43"/>
                </a:lnTo>
                <a:lnTo>
                  <a:pt x="4874" y="50"/>
                </a:lnTo>
                <a:lnTo>
                  <a:pt x="4870" y="59"/>
                </a:lnTo>
                <a:lnTo>
                  <a:pt x="4867" y="68"/>
                </a:lnTo>
                <a:lnTo>
                  <a:pt x="4863" y="78"/>
                </a:lnTo>
                <a:lnTo>
                  <a:pt x="4870" y="69"/>
                </a:lnTo>
                <a:lnTo>
                  <a:pt x="4878" y="61"/>
                </a:lnTo>
                <a:lnTo>
                  <a:pt x="4886" y="53"/>
                </a:lnTo>
                <a:lnTo>
                  <a:pt x="4895" y="44"/>
                </a:lnTo>
                <a:lnTo>
                  <a:pt x="4898" y="55"/>
                </a:lnTo>
                <a:lnTo>
                  <a:pt x="4900" y="66"/>
                </a:lnTo>
                <a:lnTo>
                  <a:pt x="4903" y="82"/>
                </a:lnTo>
                <a:lnTo>
                  <a:pt x="4905" y="99"/>
                </a:lnTo>
                <a:lnTo>
                  <a:pt x="4907" y="119"/>
                </a:lnTo>
                <a:lnTo>
                  <a:pt x="4908" y="129"/>
                </a:lnTo>
                <a:lnTo>
                  <a:pt x="4908" y="139"/>
                </a:lnTo>
                <a:lnTo>
                  <a:pt x="4908" y="149"/>
                </a:lnTo>
                <a:lnTo>
                  <a:pt x="4908" y="159"/>
                </a:lnTo>
                <a:lnTo>
                  <a:pt x="4910" y="155"/>
                </a:lnTo>
                <a:lnTo>
                  <a:pt x="4909" y="150"/>
                </a:lnTo>
                <a:lnTo>
                  <a:pt x="4910" y="145"/>
                </a:lnTo>
                <a:lnTo>
                  <a:pt x="4910" y="140"/>
                </a:lnTo>
                <a:lnTo>
                  <a:pt x="4911" y="135"/>
                </a:lnTo>
                <a:lnTo>
                  <a:pt x="4914" y="125"/>
                </a:lnTo>
                <a:lnTo>
                  <a:pt x="4918" y="115"/>
                </a:lnTo>
                <a:lnTo>
                  <a:pt x="4918" y="110"/>
                </a:lnTo>
                <a:lnTo>
                  <a:pt x="4918" y="106"/>
                </a:lnTo>
                <a:lnTo>
                  <a:pt x="4917" y="97"/>
                </a:lnTo>
                <a:lnTo>
                  <a:pt x="4915" y="93"/>
                </a:lnTo>
                <a:lnTo>
                  <a:pt x="4914" y="89"/>
                </a:lnTo>
                <a:lnTo>
                  <a:pt x="4912" y="85"/>
                </a:lnTo>
                <a:lnTo>
                  <a:pt x="4910" y="82"/>
                </a:lnTo>
                <a:lnTo>
                  <a:pt x="4917" y="90"/>
                </a:lnTo>
                <a:lnTo>
                  <a:pt x="4921" y="95"/>
                </a:lnTo>
                <a:lnTo>
                  <a:pt x="4925" y="101"/>
                </a:lnTo>
                <a:lnTo>
                  <a:pt x="4929" y="96"/>
                </a:lnTo>
                <a:lnTo>
                  <a:pt x="4933" y="90"/>
                </a:lnTo>
                <a:lnTo>
                  <a:pt x="4941" y="80"/>
                </a:lnTo>
                <a:lnTo>
                  <a:pt x="4949" y="70"/>
                </a:lnTo>
                <a:lnTo>
                  <a:pt x="4958" y="61"/>
                </a:lnTo>
                <a:lnTo>
                  <a:pt x="4974" y="47"/>
                </a:lnTo>
                <a:lnTo>
                  <a:pt x="4986" y="37"/>
                </a:lnTo>
                <a:lnTo>
                  <a:pt x="4983" y="40"/>
                </a:lnTo>
                <a:lnTo>
                  <a:pt x="4981" y="42"/>
                </a:lnTo>
                <a:lnTo>
                  <a:pt x="4977" y="47"/>
                </a:lnTo>
                <a:lnTo>
                  <a:pt x="4973" y="53"/>
                </a:lnTo>
                <a:lnTo>
                  <a:pt x="4970" y="59"/>
                </a:lnTo>
                <a:lnTo>
                  <a:pt x="4968" y="65"/>
                </a:lnTo>
                <a:lnTo>
                  <a:pt x="4967" y="72"/>
                </a:lnTo>
                <a:lnTo>
                  <a:pt x="4967" y="78"/>
                </a:lnTo>
                <a:lnTo>
                  <a:pt x="4967" y="85"/>
                </a:lnTo>
                <a:lnTo>
                  <a:pt x="4967" y="92"/>
                </a:lnTo>
                <a:lnTo>
                  <a:pt x="4968" y="99"/>
                </a:lnTo>
                <a:lnTo>
                  <a:pt x="4972" y="114"/>
                </a:lnTo>
                <a:lnTo>
                  <a:pt x="4977" y="128"/>
                </a:lnTo>
                <a:lnTo>
                  <a:pt x="4984" y="143"/>
                </a:lnTo>
                <a:lnTo>
                  <a:pt x="4988" y="131"/>
                </a:lnTo>
                <a:lnTo>
                  <a:pt x="4991" y="120"/>
                </a:lnTo>
                <a:lnTo>
                  <a:pt x="4993" y="108"/>
                </a:lnTo>
                <a:lnTo>
                  <a:pt x="4993" y="102"/>
                </a:lnTo>
                <a:lnTo>
                  <a:pt x="4994" y="97"/>
                </a:lnTo>
                <a:lnTo>
                  <a:pt x="4994" y="92"/>
                </a:lnTo>
                <a:lnTo>
                  <a:pt x="4994" y="86"/>
                </a:lnTo>
                <a:lnTo>
                  <a:pt x="4993" y="81"/>
                </a:lnTo>
                <a:lnTo>
                  <a:pt x="4992" y="76"/>
                </a:lnTo>
                <a:lnTo>
                  <a:pt x="4990" y="71"/>
                </a:lnTo>
                <a:lnTo>
                  <a:pt x="4988" y="67"/>
                </a:lnTo>
                <a:lnTo>
                  <a:pt x="4986" y="62"/>
                </a:lnTo>
                <a:lnTo>
                  <a:pt x="4983" y="58"/>
                </a:lnTo>
                <a:lnTo>
                  <a:pt x="4995" y="72"/>
                </a:lnTo>
                <a:lnTo>
                  <a:pt x="5002" y="81"/>
                </a:lnTo>
                <a:lnTo>
                  <a:pt x="5010" y="91"/>
                </a:lnTo>
                <a:lnTo>
                  <a:pt x="5016" y="102"/>
                </a:lnTo>
                <a:lnTo>
                  <a:pt x="5023" y="113"/>
                </a:lnTo>
                <a:lnTo>
                  <a:pt x="5026" y="120"/>
                </a:lnTo>
                <a:lnTo>
                  <a:pt x="5028" y="126"/>
                </a:lnTo>
                <a:lnTo>
                  <a:pt x="5030" y="132"/>
                </a:lnTo>
                <a:lnTo>
                  <a:pt x="5032" y="139"/>
                </a:lnTo>
                <a:lnTo>
                  <a:pt x="5033" y="124"/>
                </a:lnTo>
                <a:lnTo>
                  <a:pt x="5034" y="110"/>
                </a:lnTo>
                <a:lnTo>
                  <a:pt x="5037" y="86"/>
                </a:lnTo>
                <a:lnTo>
                  <a:pt x="5034" y="82"/>
                </a:lnTo>
                <a:lnTo>
                  <a:pt x="5037" y="85"/>
                </a:lnTo>
                <a:lnTo>
                  <a:pt x="5039" y="72"/>
                </a:lnTo>
                <a:lnTo>
                  <a:pt x="5046" y="80"/>
                </a:lnTo>
                <a:lnTo>
                  <a:pt x="5051" y="87"/>
                </a:lnTo>
                <a:lnTo>
                  <a:pt x="5056" y="95"/>
                </a:lnTo>
                <a:lnTo>
                  <a:pt x="5060" y="102"/>
                </a:lnTo>
                <a:lnTo>
                  <a:pt x="5064" y="109"/>
                </a:lnTo>
                <a:lnTo>
                  <a:pt x="5067" y="117"/>
                </a:lnTo>
                <a:lnTo>
                  <a:pt x="5072" y="131"/>
                </a:lnTo>
                <a:lnTo>
                  <a:pt x="5076" y="144"/>
                </a:lnTo>
                <a:lnTo>
                  <a:pt x="5078" y="157"/>
                </a:lnTo>
                <a:lnTo>
                  <a:pt x="5080" y="169"/>
                </a:lnTo>
                <a:lnTo>
                  <a:pt x="5080" y="180"/>
                </a:lnTo>
                <a:lnTo>
                  <a:pt x="5085" y="168"/>
                </a:lnTo>
                <a:lnTo>
                  <a:pt x="5090" y="155"/>
                </a:lnTo>
                <a:lnTo>
                  <a:pt x="5092" y="148"/>
                </a:lnTo>
                <a:lnTo>
                  <a:pt x="5094" y="142"/>
                </a:lnTo>
                <a:lnTo>
                  <a:pt x="5097" y="128"/>
                </a:lnTo>
                <a:lnTo>
                  <a:pt x="5099" y="115"/>
                </a:lnTo>
                <a:lnTo>
                  <a:pt x="5099" y="109"/>
                </a:lnTo>
                <a:lnTo>
                  <a:pt x="5098" y="103"/>
                </a:lnTo>
                <a:lnTo>
                  <a:pt x="5097" y="97"/>
                </a:lnTo>
                <a:lnTo>
                  <a:pt x="5096" y="92"/>
                </a:lnTo>
                <a:lnTo>
                  <a:pt x="5093" y="86"/>
                </a:lnTo>
                <a:lnTo>
                  <a:pt x="5090" y="82"/>
                </a:lnTo>
                <a:lnTo>
                  <a:pt x="5097" y="90"/>
                </a:lnTo>
                <a:lnTo>
                  <a:pt x="5106" y="101"/>
                </a:lnTo>
                <a:lnTo>
                  <a:pt x="5110" y="107"/>
                </a:lnTo>
                <a:lnTo>
                  <a:pt x="5114" y="114"/>
                </a:lnTo>
                <a:lnTo>
                  <a:pt x="5118" y="121"/>
                </a:lnTo>
                <a:lnTo>
                  <a:pt x="5122" y="128"/>
                </a:lnTo>
                <a:lnTo>
                  <a:pt x="5126" y="113"/>
                </a:lnTo>
                <a:lnTo>
                  <a:pt x="5128" y="105"/>
                </a:lnTo>
                <a:lnTo>
                  <a:pt x="5129" y="97"/>
                </a:lnTo>
                <a:lnTo>
                  <a:pt x="5130" y="89"/>
                </a:lnTo>
                <a:lnTo>
                  <a:pt x="5129" y="81"/>
                </a:lnTo>
                <a:lnTo>
                  <a:pt x="5129" y="74"/>
                </a:lnTo>
                <a:lnTo>
                  <a:pt x="5127" y="67"/>
                </a:lnTo>
                <a:lnTo>
                  <a:pt x="5124" y="62"/>
                </a:lnTo>
                <a:lnTo>
                  <a:pt x="5120" y="58"/>
                </a:lnTo>
                <a:lnTo>
                  <a:pt x="5126" y="63"/>
                </a:lnTo>
                <a:lnTo>
                  <a:pt x="5123" y="56"/>
                </a:lnTo>
                <a:lnTo>
                  <a:pt x="5120" y="49"/>
                </a:lnTo>
                <a:lnTo>
                  <a:pt x="5117" y="46"/>
                </a:lnTo>
                <a:lnTo>
                  <a:pt x="5115" y="43"/>
                </a:lnTo>
                <a:lnTo>
                  <a:pt x="5112" y="40"/>
                </a:lnTo>
                <a:lnTo>
                  <a:pt x="5109" y="37"/>
                </a:lnTo>
                <a:lnTo>
                  <a:pt x="5113" y="41"/>
                </a:lnTo>
                <a:lnTo>
                  <a:pt x="5125" y="52"/>
                </a:lnTo>
                <a:lnTo>
                  <a:pt x="5133" y="59"/>
                </a:lnTo>
                <a:lnTo>
                  <a:pt x="5137" y="64"/>
                </a:lnTo>
                <a:lnTo>
                  <a:pt x="5141" y="68"/>
                </a:lnTo>
                <a:lnTo>
                  <a:pt x="5149" y="79"/>
                </a:lnTo>
                <a:lnTo>
                  <a:pt x="5157" y="90"/>
                </a:lnTo>
                <a:lnTo>
                  <a:pt x="5167" y="101"/>
                </a:lnTo>
                <a:lnTo>
                  <a:pt x="5170" y="91"/>
                </a:lnTo>
                <a:lnTo>
                  <a:pt x="5174" y="80"/>
                </a:lnTo>
                <a:lnTo>
                  <a:pt x="5178" y="70"/>
                </a:lnTo>
                <a:lnTo>
                  <a:pt x="5183" y="61"/>
                </a:lnTo>
                <a:lnTo>
                  <a:pt x="5193" y="44"/>
                </a:lnTo>
                <a:lnTo>
                  <a:pt x="5204" y="29"/>
                </a:lnTo>
                <a:lnTo>
                  <a:pt x="5213" y="17"/>
                </a:lnTo>
                <a:lnTo>
                  <a:pt x="5221" y="8"/>
                </a:lnTo>
                <a:lnTo>
                  <a:pt x="5229" y="0"/>
                </a:lnTo>
                <a:lnTo>
                  <a:pt x="5225" y="5"/>
                </a:lnTo>
                <a:lnTo>
                  <a:pt x="5221" y="11"/>
                </a:lnTo>
                <a:lnTo>
                  <a:pt x="5217" y="16"/>
                </a:lnTo>
                <a:lnTo>
                  <a:pt x="5215" y="22"/>
                </a:lnTo>
                <a:lnTo>
                  <a:pt x="5212" y="28"/>
                </a:lnTo>
                <a:lnTo>
                  <a:pt x="5211" y="35"/>
                </a:lnTo>
                <a:lnTo>
                  <a:pt x="5209" y="41"/>
                </a:lnTo>
                <a:lnTo>
                  <a:pt x="5209" y="48"/>
                </a:lnTo>
                <a:lnTo>
                  <a:pt x="5208" y="55"/>
                </a:lnTo>
                <a:lnTo>
                  <a:pt x="5208" y="62"/>
                </a:lnTo>
                <a:lnTo>
                  <a:pt x="5208" y="69"/>
                </a:lnTo>
                <a:lnTo>
                  <a:pt x="5209" y="77"/>
                </a:lnTo>
                <a:lnTo>
                  <a:pt x="5211" y="91"/>
                </a:lnTo>
                <a:lnTo>
                  <a:pt x="5214" y="106"/>
                </a:lnTo>
                <a:lnTo>
                  <a:pt x="5223" y="88"/>
                </a:lnTo>
                <a:lnTo>
                  <a:pt x="5228" y="78"/>
                </a:lnTo>
                <a:lnTo>
                  <a:pt x="5234" y="68"/>
                </a:lnTo>
                <a:lnTo>
                  <a:pt x="5241" y="57"/>
                </a:lnTo>
                <a:lnTo>
                  <a:pt x="5249" y="46"/>
                </a:lnTo>
                <a:lnTo>
                  <a:pt x="5258" y="34"/>
                </a:lnTo>
                <a:lnTo>
                  <a:pt x="5267" y="21"/>
                </a:lnTo>
                <a:lnTo>
                  <a:pt x="5262" y="29"/>
                </a:lnTo>
                <a:lnTo>
                  <a:pt x="5255" y="39"/>
                </a:lnTo>
                <a:lnTo>
                  <a:pt x="5248" y="53"/>
                </a:lnTo>
                <a:lnTo>
                  <a:pt x="5244" y="60"/>
                </a:lnTo>
                <a:lnTo>
                  <a:pt x="5241" y="68"/>
                </a:lnTo>
                <a:lnTo>
                  <a:pt x="5238" y="77"/>
                </a:lnTo>
                <a:lnTo>
                  <a:pt x="5236" y="86"/>
                </a:lnTo>
                <a:lnTo>
                  <a:pt x="5234" y="95"/>
                </a:lnTo>
                <a:lnTo>
                  <a:pt x="5233" y="104"/>
                </a:lnTo>
                <a:lnTo>
                  <a:pt x="5233" y="113"/>
                </a:lnTo>
                <a:lnTo>
                  <a:pt x="5234" y="123"/>
                </a:lnTo>
                <a:lnTo>
                  <a:pt x="5236" y="132"/>
                </a:lnTo>
                <a:lnTo>
                  <a:pt x="5238" y="137"/>
                </a:lnTo>
                <a:lnTo>
                  <a:pt x="5240" y="142"/>
                </a:lnTo>
                <a:lnTo>
                  <a:pt x="5244" y="131"/>
                </a:lnTo>
                <a:lnTo>
                  <a:pt x="5247" y="126"/>
                </a:lnTo>
                <a:lnTo>
                  <a:pt x="5250" y="120"/>
                </a:lnTo>
                <a:lnTo>
                  <a:pt x="5253" y="115"/>
                </a:lnTo>
                <a:lnTo>
                  <a:pt x="5257" y="110"/>
                </a:lnTo>
                <a:lnTo>
                  <a:pt x="5261" y="105"/>
                </a:lnTo>
                <a:lnTo>
                  <a:pt x="5266" y="101"/>
                </a:lnTo>
                <a:lnTo>
                  <a:pt x="5265" y="106"/>
                </a:lnTo>
                <a:lnTo>
                  <a:pt x="5264" y="122"/>
                </a:lnTo>
                <a:lnTo>
                  <a:pt x="5264" y="131"/>
                </a:lnTo>
                <a:lnTo>
                  <a:pt x="5265" y="142"/>
                </a:lnTo>
                <a:lnTo>
                  <a:pt x="5266" y="154"/>
                </a:lnTo>
                <a:lnTo>
                  <a:pt x="5268" y="166"/>
                </a:lnTo>
                <a:lnTo>
                  <a:pt x="5267" y="160"/>
                </a:lnTo>
                <a:lnTo>
                  <a:pt x="5267" y="154"/>
                </a:lnTo>
                <a:lnTo>
                  <a:pt x="5267" y="148"/>
                </a:lnTo>
                <a:lnTo>
                  <a:pt x="5268" y="141"/>
                </a:lnTo>
                <a:lnTo>
                  <a:pt x="5269" y="134"/>
                </a:lnTo>
                <a:lnTo>
                  <a:pt x="5271" y="126"/>
                </a:lnTo>
                <a:lnTo>
                  <a:pt x="5273" y="118"/>
                </a:lnTo>
                <a:lnTo>
                  <a:pt x="5277" y="110"/>
                </a:lnTo>
                <a:lnTo>
                  <a:pt x="5281" y="100"/>
                </a:lnTo>
                <a:lnTo>
                  <a:pt x="5285" y="91"/>
                </a:lnTo>
                <a:lnTo>
                  <a:pt x="5291" y="81"/>
                </a:lnTo>
                <a:lnTo>
                  <a:pt x="5297" y="70"/>
                </a:lnTo>
                <a:lnTo>
                  <a:pt x="5300" y="64"/>
                </a:lnTo>
                <a:lnTo>
                  <a:pt x="5304" y="59"/>
                </a:lnTo>
                <a:lnTo>
                  <a:pt x="5312" y="47"/>
                </a:lnTo>
                <a:lnTo>
                  <a:pt x="5331" y="21"/>
                </a:lnTo>
                <a:lnTo>
                  <a:pt x="5325" y="30"/>
                </a:lnTo>
                <a:lnTo>
                  <a:pt x="5317" y="42"/>
                </a:lnTo>
                <a:lnTo>
                  <a:pt x="5309" y="58"/>
                </a:lnTo>
                <a:lnTo>
                  <a:pt x="5305" y="67"/>
                </a:lnTo>
                <a:lnTo>
                  <a:pt x="5302" y="76"/>
                </a:lnTo>
                <a:lnTo>
                  <a:pt x="5299" y="86"/>
                </a:lnTo>
                <a:lnTo>
                  <a:pt x="5297" y="97"/>
                </a:lnTo>
                <a:lnTo>
                  <a:pt x="5297" y="107"/>
                </a:lnTo>
                <a:lnTo>
                  <a:pt x="5297" y="112"/>
                </a:lnTo>
                <a:lnTo>
                  <a:pt x="5297" y="118"/>
                </a:lnTo>
                <a:lnTo>
                  <a:pt x="5298" y="123"/>
                </a:lnTo>
                <a:lnTo>
                  <a:pt x="5299" y="128"/>
                </a:lnTo>
                <a:lnTo>
                  <a:pt x="5300" y="133"/>
                </a:lnTo>
                <a:lnTo>
                  <a:pt x="5302" y="139"/>
                </a:lnTo>
                <a:lnTo>
                  <a:pt x="5305" y="144"/>
                </a:lnTo>
                <a:lnTo>
                  <a:pt x="5307" y="149"/>
                </a:lnTo>
                <a:lnTo>
                  <a:pt x="5311" y="154"/>
                </a:lnTo>
                <a:lnTo>
                  <a:pt x="5314" y="159"/>
                </a:lnTo>
                <a:lnTo>
                  <a:pt x="5318" y="149"/>
                </a:lnTo>
                <a:lnTo>
                  <a:pt x="5321" y="138"/>
                </a:lnTo>
                <a:lnTo>
                  <a:pt x="5323" y="127"/>
                </a:lnTo>
                <a:lnTo>
                  <a:pt x="5325" y="117"/>
                </a:lnTo>
                <a:lnTo>
                  <a:pt x="5325" y="106"/>
                </a:lnTo>
                <a:lnTo>
                  <a:pt x="5325" y="102"/>
                </a:lnTo>
                <a:lnTo>
                  <a:pt x="5324" y="97"/>
                </a:lnTo>
                <a:lnTo>
                  <a:pt x="5323" y="92"/>
                </a:lnTo>
                <a:lnTo>
                  <a:pt x="5321" y="88"/>
                </a:lnTo>
                <a:lnTo>
                  <a:pt x="5319" y="84"/>
                </a:lnTo>
                <a:lnTo>
                  <a:pt x="5316" y="80"/>
                </a:lnTo>
                <a:lnTo>
                  <a:pt x="5327" y="92"/>
                </a:lnTo>
                <a:lnTo>
                  <a:pt x="5333" y="101"/>
                </a:lnTo>
                <a:lnTo>
                  <a:pt x="5339" y="110"/>
                </a:lnTo>
                <a:lnTo>
                  <a:pt x="5338" y="102"/>
                </a:lnTo>
                <a:lnTo>
                  <a:pt x="5338" y="98"/>
                </a:lnTo>
                <a:lnTo>
                  <a:pt x="5337" y="94"/>
                </a:lnTo>
                <a:lnTo>
                  <a:pt x="5336" y="90"/>
                </a:lnTo>
                <a:lnTo>
                  <a:pt x="5334" y="87"/>
                </a:lnTo>
                <a:lnTo>
                  <a:pt x="5333" y="83"/>
                </a:lnTo>
                <a:lnTo>
                  <a:pt x="5330" y="80"/>
                </a:lnTo>
                <a:lnTo>
                  <a:pt x="5342" y="94"/>
                </a:lnTo>
                <a:lnTo>
                  <a:pt x="5349" y="104"/>
                </a:lnTo>
                <a:lnTo>
                  <a:pt x="5356" y="114"/>
                </a:lnTo>
                <a:lnTo>
                  <a:pt x="5358" y="105"/>
                </a:lnTo>
                <a:lnTo>
                  <a:pt x="5360" y="95"/>
                </a:lnTo>
                <a:lnTo>
                  <a:pt x="5364" y="86"/>
                </a:lnTo>
                <a:lnTo>
                  <a:pt x="5370" y="75"/>
                </a:lnTo>
                <a:lnTo>
                  <a:pt x="5376" y="65"/>
                </a:lnTo>
                <a:lnTo>
                  <a:pt x="5384" y="54"/>
                </a:lnTo>
                <a:lnTo>
                  <a:pt x="5392" y="43"/>
                </a:lnTo>
                <a:lnTo>
                  <a:pt x="5403" y="31"/>
                </a:lnTo>
                <a:lnTo>
                  <a:pt x="5402" y="35"/>
                </a:lnTo>
                <a:lnTo>
                  <a:pt x="5400" y="41"/>
                </a:lnTo>
                <a:lnTo>
                  <a:pt x="5399" y="48"/>
                </a:lnTo>
                <a:lnTo>
                  <a:pt x="5397" y="56"/>
                </a:lnTo>
                <a:lnTo>
                  <a:pt x="5396" y="66"/>
                </a:lnTo>
                <a:lnTo>
                  <a:pt x="5395" y="77"/>
                </a:lnTo>
                <a:lnTo>
                  <a:pt x="5394" y="89"/>
                </a:lnTo>
                <a:lnTo>
                  <a:pt x="5400" y="96"/>
                </a:lnTo>
                <a:lnTo>
                  <a:pt x="5406" y="104"/>
                </a:lnTo>
                <a:lnTo>
                  <a:pt x="5412" y="113"/>
                </a:lnTo>
                <a:lnTo>
                  <a:pt x="5417" y="123"/>
                </a:lnTo>
                <a:lnTo>
                  <a:pt x="5420" y="128"/>
                </a:lnTo>
                <a:lnTo>
                  <a:pt x="5422" y="134"/>
                </a:lnTo>
                <a:lnTo>
                  <a:pt x="5426" y="145"/>
                </a:lnTo>
                <a:lnTo>
                  <a:pt x="5428" y="151"/>
                </a:lnTo>
                <a:lnTo>
                  <a:pt x="5429" y="157"/>
                </a:lnTo>
                <a:lnTo>
                  <a:pt x="5429" y="169"/>
                </a:lnTo>
                <a:lnTo>
                  <a:pt x="5434" y="157"/>
                </a:lnTo>
                <a:lnTo>
                  <a:pt x="5438" y="146"/>
                </a:lnTo>
                <a:lnTo>
                  <a:pt x="5441" y="134"/>
                </a:lnTo>
                <a:lnTo>
                  <a:pt x="5443" y="122"/>
                </a:lnTo>
                <a:lnTo>
                  <a:pt x="5443" y="111"/>
                </a:lnTo>
                <a:lnTo>
                  <a:pt x="5443" y="105"/>
                </a:lnTo>
                <a:lnTo>
                  <a:pt x="5442" y="100"/>
                </a:lnTo>
                <a:lnTo>
                  <a:pt x="5441" y="95"/>
                </a:lnTo>
                <a:lnTo>
                  <a:pt x="5439" y="90"/>
                </a:lnTo>
                <a:lnTo>
                  <a:pt x="5437" y="86"/>
                </a:lnTo>
                <a:lnTo>
                  <a:pt x="5435" y="82"/>
                </a:lnTo>
                <a:lnTo>
                  <a:pt x="5440" y="88"/>
                </a:lnTo>
                <a:lnTo>
                  <a:pt x="5447" y="96"/>
                </a:lnTo>
                <a:lnTo>
                  <a:pt x="5450" y="101"/>
                </a:lnTo>
                <a:lnTo>
                  <a:pt x="5454" y="106"/>
                </a:lnTo>
                <a:lnTo>
                  <a:pt x="5461" y="117"/>
                </a:lnTo>
                <a:lnTo>
                  <a:pt x="5463" y="111"/>
                </a:lnTo>
                <a:lnTo>
                  <a:pt x="5465" y="104"/>
                </a:lnTo>
                <a:lnTo>
                  <a:pt x="5468" y="91"/>
                </a:lnTo>
                <a:lnTo>
                  <a:pt x="5469" y="84"/>
                </a:lnTo>
                <a:lnTo>
                  <a:pt x="5470" y="77"/>
                </a:lnTo>
                <a:lnTo>
                  <a:pt x="5470" y="70"/>
                </a:lnTo>
                <a:lnTo>
                  <a:pt x="5469" y="63"/>
                </a:lnTo>
                <a:lnTo>
                  <a:pt x="5468" y="55"/>
                </a:lnTo>
                <a:lnTo>
                  <a:pt x="5467" y="48"/>
                </a:lnTo>
                <a:lnTo>
                  <a:pt x="5465" y="41"/>
                </a:lnTo>
                <a:lnTo>
                  <a:pt x="5462" y="34"/>
                </a:lnTo>
                <a:lnTo>
                  <a:pt x="5459" y="27"/>
                </a:lnTo>
                <a:lnTo>
                  <a:pt x="5455" y="19"/>
                </a:lnTo>
                <a:lnTo>
                  <a:pt x="5450" y="12"/>
                </a:lnTo>
                <a:lnTo>
                  <a:pt x="5444" y="5"/>
                </a:lnTo>
                <a:lnTo>
                  <a:pt x="5449" y="11"/>
                </a:lnTo>
                <a:lnTo>
                  <a:pt x="5454" y="18"/>
                </a:lnTo>
                <a:lnTo>
                  <a:pt x="5459" y="27"/>
                </a:lnTo>
                <a:lnTo>
                  <a:pt x="5466" y="38"/>
                </a:lnTo>
                <a:lnTo>
                  <a:pt x="5469" y="44"/>
                </a:lnTo>
                <a:lnTo>
                  <a:pt x="5472" y="51"/>
                </a:lnTo>
                <a:lnTo>
                  <a:pt x="5478" y="67"/>
                </a:lnTo>
                <a:lnTo>
                  <a:pt x="5483" y="84"/>
                </a:lnTo>
                <a:lnTo>
                  <a:pt x="5491" y="70"/>
                </a:lnTo>
                <a:lnTo>
                  <a:pt x="5501" y="54"/>
                </a:lnTo>
                <a:lnTo>
                  <a:pt x="5512" y="38"/>
                </a:lnTo>
                <a:lnTo>
                  <a:pt x="5525" y="21"/>
                </a:lnTo>
                <a:lnTo>
                  <a:pt x="5519" y="30"/>
                </a:lnTo>
                <a:lnTo>
                  <a:pt x="5511" y="43"/>
                </a:lnTo>
                <a:lnTo>
                  <a:pt x="5507" y="50"/>
                </a:lnTo>
                <a:lnTo>
                  <a:pt x="5502" y="59"/>
                </a:lnTo>
                <a:lnTo>
                  <a:pt x="5499" y="68"/>
                </a:lnTo>
                <a:lnTo>
                  <a:pt x="5495" y="78"/>
                </a:lnTo>
                <a:lnTo>
                  <a:pt x="5502" y="69"/>
                </a:lnTo>
                <a:lnTo>
                  <a:pt x="5510" y="61"/>
                </a:lnTo>
                <a:lnTo>
                  <a:pt x="5518" y="53"/>
                </a:lnTo>
                <a:lnTo>
                  <a:pt x="5527" y="44"/>
                </a:lnTo>
                <a:lnTo>
                  <a:pt x="5530" y="55"/>
                </a:lnTo>
                <a:lnTo>
                  <a:pt x="5532" y="66"/>
                </a:lnTo>
                <a:lnTo>
                  <a:pt x="5535" y="82"/>
                </a:lnTo>
                <a:lnTo>
                  <a:pt x="5537" y="99"/>
                </a:lnTo>
                <a:lnTo>
                  <a:pt x="5539" y="119"/>
                </a:lnTo>
                <a:lnTo>
                  <a:pt x="5540" y="129"/>
                </a:lnTo>
                <a:lnTo>
                  <a:pt x="5540" y="139"/>
                </a:lnTo>
                <a:lnTo>
                  <a:pt x="5540" y="149"/>
                </a:lnTo>
                <a:lnTo>
                  <a:pt x="5540" y="159"/>
                </a:lnTo>
                <a:lnTo>
                  <a:pt x="5542" y="155"/>
                </a:lnTo>
                <a:lnTo>
                  <a:pt x="5542" y="150"/>
                </a:lnTo>
                <a:lnTo>
                  <a:pt x="5542" y="145"/>
                </a:lnTo>
                <a:lnTo>
                  <a:pt x="5543" y="140"/>
                </a:lnTo>
                <a:lnTo>
                  <a:pt x="5544" y="135"/>
                </a:lnTo>
                <a:lnTo>
                  <a:pt x="5546" y="125"/>
                </a:lnTo>
                <a:lnTo>
                  <a:pt x="5550" y="115"/>
                </a:lnTo>
                <a:lnTo>
                  <a:pt x="5550" y="110"/>
                </a:lnTo>
                <a:lnTo>
                  <a:pt x="5550" y="106"/>
                </a:lnTo>
                <a:lnTo>
                  <a:pt x="5549" y="97"/>
                </a:lnTo>
                <a:lnTo>
                  <a:pt x="5548" y="93"/>
                </a:lnTo>
                <a:lnTo>
                  <a:pt x="5546" y="89"/>
                </a:lnTo>
                <a:lnTo>
                  <a:pt x="5544" y="85"/>
                </a:lnTo>
                <a:lnTo>
                  <a:pt x="5542" y="82"/>
                </a:lnTo>
                <a:lnTo>
                  <a:pt x="5549" y="90"/>
                </a:lnTo>
                <a:lnTo>
                  <a:pt x="5553" y="95"/>
                </a:lnTo>
                <a:lnTo>
                  <a:pt x="5558" y="101"/>
                </a:lnTo>
                <a:lnTo>
                  <a:pt x="5561" y="96"/>
                </a:lnTo>
                <a:lnTo>
                  <a:pt x="5565" y="90"/>
                </a:lnTo>
                <a:lnTo>
                  <a:pt x="5573" y="80"/>
                </a:lnTo>
                <a:lnTo>
                  <a:pt x="5582" y="70"/>
                </a:lnTo>
                <a:lnTo>
                  <a:pt x="5590" y="61"/>
                </a:lnTo>
                <a:lnTo>
                  <a:pt x="5606" y="47"/>
                </a:lnTo>
                <a:lnTo>
                  <a:pt x="5618" y="37"/>
                </a:lnTo>
                <a:lnTo>
                  <a:pt x="5616" y="40"/>
                </a:lnTo>
                <a:lnTo>
                  <a:pt x="5613" y="42"/>
                </a:lnTo>
                <a:lnTo>
                  <a:pt x="5609" y="47"/>
                </a:lnTo>
                <a:lnTo>
                  <a:pt x="5605" y="53"/>
                </a:lnTo>
                <a:lnTo>
                  <a:pt x="5602" y="59"/>
                </a:lnTo>
                <a:lnTo>
                  <a:pt x="5600" y="65"/>
                </a:lnTo>
                <a:lnTo>
                  <a:pt x="5599" y="72"/>
                </a:lnTo>
                <a:lnTo>
                  <a:pt x="5599" y="78"/>
                </a:lnTo>
                <a:lnTo>
                  <a:pt x="5599" y="85"/>
                </a:lnTo>
                <a:lnTo>
                  <a:pt x="5599" y="92"/>
                </a:lnTo>
                <a:lnTo>
                  <a:pt x="5601" y="99"/>
                </a:lnTo>
                <a:lnTo>
                  <a:pt x="5604" y="114"/>
                </a:lnTo>
                <a:lnTo>
                  <a:pt x="5610" y="128"/>
                </a:lnTo>
                <a:lnTo>
                  <a:pt x="5616" y="143"/>
                </a:lnTo>
                <a:lnTo>
                  <a:pt x="5620" y="131"/>
                </a:lnTo>
                <a:lnTo>
                  <a:pt x="5623" y="120"/>
                </a:lnTo>
                <a:lnTo>
                  <a:pt x="5625" y="108"/>
                </a:lnTo>
                <a:lnTo>
                  <a:pt x="5626" y="102"/>
                </a:lnTo>
                <a:lnTo>
                  <a:pt x="5626" y="97"/>
                </a:lnTo>
                <a:lnTo>
                  <a:pt x="5626" y="92"/>
                </a:lnTo>
                <a:lnTo>
                  <a:pt x="5626" y="86"/>
                </a:lnTo>
                <a:lnTo>
                  <a:pt x="5625" y="81"/>
                </a:lnTo>
                <a:lnTo>
                  <a:pt x="5624" y="76"/>
                </a:lnTo>
                <a:lnTo>
                  <a:pt x="5622" y="71"/>
                </a:lnTo>
                <a:lnTo>
                  <a:pt x="5621" y="67"/>
                </a:lnTo>
                <a:lnTo>
                  <a:pt x="5618" y="62"/>
                </a:lnTo>
                <a:lnTo>
                  <a:pt x="5615" y="58"/>
                </a:lnTo>
                <a:lnTo>
                  <a:pt x="5623" y="67"/>
                </a:lnTo>
                <a:lnTo>
                  <a:pt x="5632" y="78"/>
                </a:lnTo>
                <a:lnTo>
                  <a:pt x="5642" y="91"/>
                </a:lnTo>
                <a:lnTo>
                  <a:pt x="5651" y="106"/>
                </a:lnTo>
                <a:lnTo>
                  <a:pt x="5660" y="94"/>
                </a:lnTo>
                <a:lnTo>
                  <a:pt x="5664" y="89"/>
                </a:lnTo>
                <a:lnTo>
                  <a:pt x="5668" y="84"/>
                </a:lnTo>
                <a:lnTo>
                  <a:pt x="5666" y="82"/>
                </a:lnTo>
                <a:lnTo>
                  <a:pt x="5668" y="84"/>
                </a:lnTo>
                <a:lnTo>
                  <a:pt x="5670" y="82"/>
                </a:lnTo>
                <a:lnTo>
                  <a:pt x="5668" y="84"/>
                </a:lnTo>
                <a:lnTo>
                  <a:pt x="5676" y="94"/>
                </a:lnTo>
                <a:lnTo>
                  <a:pt x="5685" y="106"/>
                </a:lnTo>
                <a:lnTo>
                  <a:pt x="5694" y="91"/>
                </a:lnTo>
                <a:lnTo>
                  <a:pt x="5704" y="78"/>
                </a:lnTo>
                <a:lnTo>
                  <a:pt x="5713" y="67"/>
                </a:lnTo>
                <a:lnTo>
                  <a:pt x="5721" y="58"/>
                </a:lnTo>
                <a:lnTo>
                  <a:pt x="5718" y="62"/>
                </a:lnTo>
                <a:lnTo>
                  <a:pt x="5716" y="67"/>
                </a:lnTo>
                <a:lnTo>
                  <a:pt x="5714" y="71"/>
                </a:lnTo>
                <a:lnTo>
                  <a:pt x="5712" y="76"/>
                </a:lnTo>
                <a:lnTo>
                  <a:pt x="5711" y="81"/>
                </a:lnTo>
                <a:lnTo>
                  <a:pt x="5711" y="86"/>
                </a:lnTo>
                <a:lnTo>
                  <a:pt x="5710" y="92"/>
                </a:lnTo>
                <a:lnTo>
                  <a:pt x="5710" y="97"/>
                </a:lnTo>
                <a:lnTo>
                  <a:pt x="5711" y="108"/>
                </a:lnTo>
                <a:lnTo>
                  <a:pt x="5713" y="120"/>
                </a:lnTo>
                <a:lnTo>
                  <a:pt x="5716" y="131"/>
                </a:lnTo>
                <a:lnTo>
                  <a:pt x="5720" y="143"/>
                </a:lnTo>
                <a:lnTo>
                  <a:pt x="5727" y="128"/>
                </a:lnTo>
                <a:lnTo>
                  <a:pt x="5729" y="121"/>
                </a:lnTo>
                <a:lnTo>
                  <a:pt x="5732" y="114"/>
                </a:lnTo>
                <a:lnTo>
                  <a:pt x="5736" y="99"/>
                </a:lnTo>
                <a:lnTo>
                  <a:pt x="5737" y="92"/>
                </a:lnTo>
                <a:lnTo>
                  <a:pt x="5738" y="85"/>
                </a:lnTo>
                <a:lnTo>
                  <a:pt x="5738" y="78"/>
                </a:lnTo>
                <a:lnTo>
                  <a:pt x="5737" y="72"/>
                </a:lnTo>
                <a:lnTo>
                  <a:pt x="5736" y="65"/>
                </a:lnTo>
                <a:lnTo>
                  <a:pt x="5734" y="59"/>
                </a:lnTo>
                <a:lnTo>
                  <a:pt x="5731" y="53"/>
                </a:lnTo>
                <a:lnTo>
                  <a:pt x="5728" y="47"/>
                </a:lnTo>
                <a:lnTo>
                  <a:pt x="5723" y="42"/>
                </a:lnTo>
                <a:lnTo>
                  <a:pt x="5718" y="37"/>
                </a:lnTo>
                <a:lnTo>
                  <a:pt x="5727" y="44"/>
                </a:lnTo>
                <a:lnTo>
                  <a:pt x="5738" y="54"/>
                </a:lnTo>
                <a:lnTo>
                  <a:pt x="5745" y="60"/>
                </a:lnTo>
                <a:lnTo>
                  <a:pt x="5751" y="66"/>
                </a:lnTo>
                <a:lnTo>
                  <a:pt x="5758" y="73"/>
                </a:lnTo>
                <a:lnTo>
                  <a:pt x="5764" y="81"/>
                </a:lnTo>
                <a:lnTo>
                  <a:pt x="5764" y="383"/>
                </a:lnTo>
                <a:lnTo>
                  <a:pt x="5044" y="383"/>
                </a:lnTo>
                <a:lnTo>
                  <a:pt x="4323" y="383"/>
                </a:lnTo>
                <a:lnTo>
                  <a:pt x="3603" y="383"/>
                </a:lnTo>
                <a:lnTo>
                  <a:pt x="2882" y="383"/>
                </a:lnTo>
                <a:lnTo>
                  <a:pt x="2162" y="383"/>
                </a:lnTo>
                <a:lnTo>
                  <a:pt x="1441" y="383"/>
                </a:lnTo>
                <a:lnTo>
                  <a:pt x="721" y="383"/>
                </a:lnTo>
                <a:lnTo>
                  <a:pt x="0" y="383"/>
                </a:lnTo>
                <a:lnTo>
                  <a:pt x="0" y="56"/>
                </a:lnTo>
                <a:lnTo>
                  <a:pt x="14" y="71"/>
                </a:lnTo>
                <a:lnTo>
                  <a:pt x="21" y="81"/>
                </a:lnTo>
                <a:lnTo>
                  <a:pt x="27" y="90"/>
                </a:lnTo>
                <a:lnTo>
                  <a:pt x="37" y="101"/>
                </a:lnTo>
                <a:lnTo>
                  <a:pt x="40" y="91"/>
                </a:lnTo>
                <a:lnTo>
                  <a:pt x="44" y="80"/>
                </a:lnTo>
                <a:lnTo>
                  <a:pt x="49" y="70"/>
                </a:lnTo>
                <a:lnTo>
                  <a:pt x="53" y="61"/>
                </a:lnTo>
                <a:lnTo>
                  <a:pt x="64" y="44"/>
                </a:lnTo>
                <a:lnTo>
                  <a:pt x="74" y="29"/>
                </a:lnTo>
                <a:lnTo>
                  <a:pt x="84" y="17"/>
                </a:lnTo>
                <a:lnTo>
                  <a:pt x="92" y="8"/>
                </a:lnTo>
                <a:lnTo>
                  <a:pt x="100" y="0"/>
                </a:lnTo>
                <a:lnTo>
                  <a:pt x="95" y="5"/>
                </a:lnTo>
                <a:lnTo>
                  <a:pt x="91" y="11"/>
                </a:lnTo>
                <a:lnTo>
                  <a:pt x="88" y="16"/>
                </a:lnTo>
                <a:lnTo>
                  <a:pt x="85" y="22"/>
                </a:lnTo>
                <a:lnTo>
                  <a:pt x="83" y="28"/>
                </a:lnTo>
                <a:lnTo>
                  <a:pt x="81" y="35"/>
                </a:lnTo>
                <a:lnTo>
                  <a:pt x="80" y="41"/>
                </a:lnTo>
                <a:lnTo>
                  <a:pt x="79" y="48"/>
                </a:lnTo>
                <a:lnTo>
                  <a:pt x="79" y="55"/>
                </a:lnTo>
                <a:lnTo>
                  <a:pt x="78" y="62"/>
                </a:lnTo>
                <a:lnTo>
                  <a:pt x="79" y="69"/>
                </a:lnTo>
                <a:lnTo>
                  <a:pt x="79" y="77"/>
                </a:lnTo>
                <a:lnTo>
                  <a:pt x="82" y="91"/>
                </a:lnTo>
                <a:lnTo>
                  <a:pt x="85" y="106"/>
                </a:lnTo>
                <a:lnTo>
                  <a:pt x="93" y="88"/>
                </a:lnTo>
                <a:lnTo>
                  <a:pt x="99" y="78"/>
                </a:lnTo>
                <a:lnTo>
                  <a:pt x="105" y="68"/>
                </a:lnTo>
                <a:lnTo>
                  <a:pt x="112" y="57"/>
                </a:lnTo>
                <a:lnTo>
                  <a:pt x="120" y="46"/>
                </a:lnTo>
                <a:lnTo>
                  <a:pt x="128" y="34"/>
                </a:lnTo>
                <a:lnTo>
                  <a:pt x="138" y="21"/>
                </a:lnTo>
                <a:lnTo>
                  <a:pt x="133" y="29"/>
                </a:lnTo>
                <a:lnTo>
                  <a:pt x="126" y="39"/>
                </a:lnTo>
                <a:lnTo>
                  <a:pt x="118" y="53"/>
                </a:lnTo>
                <a:lnTo>
                  <a:pt x="115" y="60"/>
                </a:lnTo>
                <a:lnTo>
                  <a:pt x="111" y="68"/>
                </a:lnTo>
                <a:lnTo>
                  <a:pt x="109" y="77"/>
                </a:lnTo>
                <a:lnTo>
                  <a:pt x="106" y="86"/>
                </a:lnTo>
                <a:lnTo>
                  <a:pt x="105" y="95"/>
                </a:lnTo>
                <a:lnTo>
                  <a:pt x="104" y="104"/>
                </a:lnTo>
                <a:lnTo>
                  <a:pt x="104" y="113"/>
                </a:lnTo>
                <a:lnTo>
                  <a:pt x="105" y="123"/>
                </a:lnTo>
                <a:lnTo>
                  <a:pt x="107" y="132"/>
                </a:lnTo>
                <a:lnTo>
                  <a:pt x="108" y="137"/>
                </a:lnTo>
                <a:lnTo>
                  <a:pt x="110" y="142"/>
                </a:lnTo>
                <a:lnTo>
                  <a:pt x="115" y="131"/>
                </a:lnTo>
                <a:lnTo>
                  <a:pt x="117" y="126"/>
                </a:lnTo>
                <a:lnTo>
                  <a:pt x="120" y="120"/>
                </a:lnTo>
                <a:lnTo>
                  <a:pt x="124" y="115"/>
                </a:lnTo>
                <a:lnTo>
                  <a:pt x="128" y="110"/>
                </a:lnTo>
                <a:lnTo>
                  <a:pt x="132" y="105"/>
                </a:lnTo>
                <a:lnTo>
                  <a:pt x="136" y="101"/>
                </a:lnTo>
                <a:lnTo>
                  <a:pt x="136" y="106"/>
                </a:lnTo>
                <a:lnTo>
                  <a:pt x="135" y="122"/>
                </a:lnTo>
                <a:lnTo>
                  <a:pt x="135" y="131"/>
                </a:lnTo>
                <a:lnTo>
                  <a:pt x="135" y="142"/>
                </a:lnTo>
                <a:lnTo>
                  <a:pt x="136" y="154"/>
                </a:lnTo>
                <a:lnTo>
                  <a:pt x="138" y="166"/>
                </a:lnTo>
                <a:lnTo>
                  <a:pt x="138" y="160"/>
                </a:lnTo>
                <a:lnTo>
                  <a:pt x="137" y="154"/>
                </a:lnTo>
                <a:lnTo>
                  <a:pt x="138" y="148"/>
                </a:lnTo>
                <a:lnTo>
                  <a:pt x="138" y="141"/>
                </a:lnTo>
                <a:lnTo>
                  <a:pt x="140" y="134"/>
                </a:lnTo>
                <a:lnTo>
                  <a:pt x="141" y="126"/>
                </a:lnTo>
                <a:lnTo>
                  <a:pt x="144" y="118"/>
                </a:lnTo>
                <a:lnTo>
                  <a:pt x="147" y="110"/>
                </a:lnTo>
                <a:lnTo>
                  <a:pt x="151" y="100"/>
                </a:lnTo>
                <a:lnTo>
                  <a:pt x="156" y="91"/>
                </a:lnTo>
                <a:lnTo>
                  <a:pt x="161" y="81"/>
                </a:lnTo>
                <a:lnTo>
                  <a:pt x="167" y="70"/>
                </a:lnTo>
                <a:lnTo>
                  <a:pt x="171" y="64"/>
                </a:lnTo>
                <a:lnTo>
                  <a:pt x="175" y="59"/>
                </a:lnTo>
                <a:lnTo>
                  <a:pt x="183" y="47"/>
                </a:lnTo>
                <a:lnTo>
                  <a:pt x="202" y="21"/>
                </a:lnTo>
                <a:lnTo>
                  <a:pt x="196" y="29"/>
                </a:lnTo>
                <a:lnTo>
                  <a:pt x="188" y="41"/>
                </a:lnTo>
                <a:lnTo>
                  <a:pt x="184" y="49"/>
                </a:lnTo>
                <a:lnTo>
                  <a:pt x="180" y="57"/>
                </a:lnTo>
                <a:lnTo>
                  <a:pt x="176" y="65"/>
                </a:lnTo>
                <a:lnTo>
                  <a:pt x="173" y="74"/>
                </a:lnTo>
                <a:lnTo>
                  <a:pt x="170" y="84"/>
                </a:lnTo>
                <a:lnTo>
                  <a:pt x="168" y="93"/>
                </a:lnTo>
                <a:lnTo>
                  <a:pt x="168" y="98"/>
                </a:lnTo>
                <a:lnTo>
                  <a:pt x="167" y="103"/>
                </a:lnTo>
                <a:lnTo>
                  <a:pt x="167" y="114"/>
                </a:lnTo>
                <a:lnTo>
                  <a:pt x="168" y="119"/>
                </a:lnTo>
                <a:lnTo>
                  <a:pt x="168" y="124"/>
                </a:lnTo>
                <a:lnTo>
                  <a:pt x="171" y="134"/>
                </a:lnTo>
                <a:lnTo>
                  <a:pt x="173" y="139"/>
                </a:lnTo>
                <a:lnTo>
                  <a:pt x="175" y="144"/>
                </a:lnTo>
                <a:lnTo>
                  <a:pt x="181" y="154"/>
                </a:lnTo>
                <a:lnTo>
                  <a:pt x="182" y="139"/>
                </a:lnTo>
                <a:lnTo>
                  <a:pt x="182" y="124"/>
                </a:lnTo>
                <a:lnTo>
                  <a:pt x="185" y="98"/>
                </a:lnTo>
                <a:lnTo>
                  <a:pt x="188" y="79"/>
                </a:lnTo>
                <a:lnTo>
                  <a:pt x="189" y="72"/>
                </a:lnTo>
                <a:lnTo>
                  <a:pt x="196" y="82"/>
                </a:lnTo>
                <a:lnTo>
                  <a:pt x="202" y="91"/>
                </a:lnTo>
                <a:lnTo>
                  <a:pt x="209" y="77"/>
                </a:lnTo>
                <a:lnTo>
                  <a:pt x="218" y="63"/>
                </a:lnTo>
                <a:lnTo>
                  <a:pt x="222" y="56"/>
                </a:lnTo>
                <a:lnTo>
                  <a:pt x="228" y="49"/>
                </a:lnTo>
                <a:lnTo>
                  <a:pt x="233" y="43"/>
                </a:lnTo>
                <a:lnTo>
                  <a:pt x="240" y="36"/>
                </a:lnTo>
                <a:lnTo>
                  <a:pt x="239" y="40"/>
                </a:lnTo>
                <a:lnTo>
                  <a:pt x="238" y="49"/>
                </a:lnTo>
                <a:lnTo>
                  <a:pt x="237" y="62"/>
                </a:lnTo>
                <a:lnTo>
                  <a:pt x="237" y="79"/>
                </a:lnTo>
                <a:lnTo>
                  <a:pt x="248" y="62"/>
                </a:lnTo>
                <a:lnTo>
                  <a:pt x="255" y="52"/>
                </a:lnTo>
                <a:lnTo>
                  <a:pt x="263" y="43"/>
                </a:lnTo>
                <a:lnTo>
                  <a:pt x="257" y="37"/>
                </a:lnTo>
                <a:lnTo>
                  <a:pt x="263" y="42"/>
                </a:lnTo>
                <a:lnTo>
                  <a:pt x="268" y="37"/>
                </a:lnTo>
                <a:lnTo>
                  <a:pt x="273" y="31"/>
                </a:lnTo>
                <a:lnTo>
                  <a:pt x="272" y="35"/>
                </a:lnTo>
                <a:lnTo>
                  <a:pt x="269" y="47"/>
                </a:lnTo>
                <a:lnTo>
                  <a:pt x="277" y="55"/>
                </a:lnTo>
                <a:lnTo>
                  <a:pt x="287" y="65"/>
                </a:lnTo>
                <a:lnTo>
                  <a:pt x="291" y="71"/>
                </a:lnTo>
                <a:lnTo>
                  <a:pt x="296" y="77"/>
                </a:lnTo>
                <a:lnTo>
                  <a:pt x="301" y="84"/>
                </a:lnTo>
                <a:lnTo>
                  <a:pt x="305" y="90"/>
                </a:lnTo>
                <a:lnTo>
                  <a:pt x="312" y="98"/>
                </a:lnTo>
                <a:lnTo>
                  <a:pt x="311" y="94"/>
                </a:lnTo>
                <a:lnTo>
                  <a:pt x="310" y="89"/>
                </a:lnTo>
                <a:lnTo>
                  <a:pt x="308" y="85"/>
                </a:lnTo>
                <a:lnTo>
                  <a:pt x="305" y="82"/>
                </a:lnTo>
                <a:lnTo>
                  <a:pt x="317" y="96"/>
                </a:lnTo>
                <a:lnTo>
                  <a:pt x="321" y="83"/>
                </a:lnTo>
                <a:lnTo>
                  <a:pt x="326" y="71"/>
                </a:lnTo>
                <a:lnTo>
                  <a:pt x="332" y="60"/>
                </a:lnTo>
                <a:lnTo>
                  <a:pt x="338" y="50"/>
                </a:lnTo>
                <a:lnTo>
                  <a:pt x="336" y="44"/>
                </a:lnTo>
                <a:lnTo>
                  <a:pt x="334" y="39"/>
                </a:lnTo>
                <a:lnTo>
                  <a:pt x="332" y="33"/>
                </a:lnTo>
                <a:lnTo>
                  <a:pt x="330" y="28"/>
                </a:lnTo>
                <a:lnTo>
                  <a:pt x="326" y="22"/>
                </a:lnTo>
                <a:lnTo>
                  <a:pt x="323" y="16"/>
                </a:lnTo>
                <a:lnTo>
                  <a:pt x="319" y="11"/>
                </a:lnTo>
                <a:lnTo>
                  <a:pt x="315" y="5"/>
                </a:lnTo>
                <a:lnTo>
                  <a:pt x="317" y="8"/>
                </a:lnTo>
                <a:lnTo>
                  <a:pt x="323" y="16"/>
                </a:lnTo>
                <a:lnTo>
                  <a:pt x="331" y="29"/>
                </a:lnTo>
                <a:lnTo>
                  <a:pt x="336" y="37"/>
                </a:lnTo>
                <a:lnTo>
                  <a:pt x="340" y="46"/>
                </a:lnTo>
                <a:lnTo>
                  <a:pt x="347" y="36"/>
                </a:lnTo>
                <a:lnTo>
                  <a:pt x="354" y="27"/>
                </a:lnTo>
                <a:lnTo>
                  <a:pt x="366" y="13"/>
                </a:lnTo>
                <a:lnTo>
                  <a:pt x="370" y="7"/>
                </a:lnTo>
                <a:lnTo>
                  <a:pt x="374" y="4"/>
                </a:lnTo>
                <a:lnTo>
                  <a:pt x="378" y="0"/>
                </a:lnTo>
                <a:lnTo>
                  <a:pt x="371" y="8"/>
                </a:lnTo>
                <a:lnTo>
                  <a:pt x="366" y="16"/>
                </a:lnTo>
                <a:lnTo>
                  <a:pt x="362" y="25"/>
                </a:lnTo>
                <a:lnTo>
                  <a:pt x="359" y="35"/>
                </a:lnTo>
                <a:lnTo>
                  <a:pt x="357" y="45"/>
                </a:lnTo>
                <a:lnTo>
                  <a:pt x="357" y="50"/>
                </a:lnTo>
                <a:lnTo>
                  <a:pt x="357" y="55"/>
                </a:lnTo>
                <a:lnTo>
                  <a:pt x="357" y="65"/>
                </a:lnTo>
                <a:lnTo>
                  <a:pt x="357" y="76"/>
                </a:lnTo>
                <a:lnTo>
                  <a:pt x="365" y="64"/>
                </a:lnTo>
                <a:lnTo>
                  <a:pt x="374" y="50"/>
                </a:lnTo>
                <a:lnTo>
                  <a:pt x="384" y="36"/>
                </a:lnTo>
                <a:lnTo>
                  <a:pt x="396" y="21"/>
                </a:lnTo>
                <a:lnTo>
                  <a:pt x="389" y="30"/>
                </a:lnTo>
                <a:lnTo>
                  <a:pt x="381" y="43"/>
                </a:lnTo>
                <a:lnTo>
                  <a:pt x="377" y="50"/>
                </a:lnTo>
                <a:lnTo>
                  <a:pt x="373" y="59"/>
                </a:lnTo>
                <a:lnTo>
                  <a:pt x="369" y="68"/>
                </a:lnTo>
                <a:lnTo>
                  <a:pt x="366" y="78"/>
                </a:lnTo>
                <a:lnTo>
                  <a:pt x="373" y="69"/>
                </a:lnTo>
                <a:lnTo>
                  <a:pt x="380" y="61"/>
                </a:lnTo>
                <a:lnTo>
                  <a:pt x="389" y="53"/>
                </a:lnTo>
                <a:lnTo>
                  <a:pt x="398" y="44"/>
                </a:lnTo>
                <a:lnTo>
                  <a:pt x="416" y="21"/>
                </a:lnTo>
                <a:lnTo>
                  <a:pt x="408" y="32"/>
                </a:lnTo>
                <a:lnTo>
                  <a:pt x="399" y="48"/>
                </a:lnTo>
                <a:lnTo>
                  <a:pt x="403" y="70"/>
                </a:lnTo>
                <a:lnTo>
                  <a:pt x="406" y="87"/>
                </a:lnTo>
                <a:lnTo>
                  <a:pt x="409" y="107"/>
                </a:lnTo>
                <a:lnTo>
                  <a:pt x="414" y="101"/>
                </a:lnTo>
                <a:lnTo>
                  <a:pt x="414" y="104"/>
                </a:lnTo>
                <a:lnTo>
                  <a:pt x="413" y="112"/>
                </a:lnTo>
                <a:lnTo>
                  <a:pt x="413" y="125"/>
                </a:lnTo>
                <a:lnTo>
                  <a:pt x="413" y="140"/>
                </a:lnTo>
                <a:lnTo>
                  <a:pt x="414" y="134"/>
                </a:lnTo>
                <a:lnTo>
                  <a:pt x="416" y="127"/>
                </a:lnTo>
                <a:lnTo>
                  <a:pt x="418" y="121"/>
                </a:lnTo>
                <a:lnTo>
                  <a:pt x="421" y="115"/>
                </a:lnTo>
                <a:lnTo>
                  <a:pt x="421" y="110"/>
                </a:lnTo>
                <a:lnTo>
                  <a:pt x="421" y="106"/>
                </a:lnTo>
                <a:lnTo>
                  <a:pt x="419" y="97"/>
                </a:lnTo>
                <a:lnTo>
                  <a:pt x="418" y="93"/>
                </a:lnTo>
                <a:lnTo>
                  <a:pt x="416" y="89"/>
                </a:lnTo>
                <a:lnTo>
                  <a:pt x="414" y="85"/>
                </a:lnTo>
                <a:lnTo>
                  <a:pt x="412" y="82"/>
                </a:lnTo>
                <a:lnTo>
                  <a:pt x="419" y="90"/>
                </a:lnTo>
                <a:lnTo>
                  <a:pt x="424" y="95"/>
                </a:lnTo>
                <a:lnTo>
                  <a:pt x="428" y="101"/>
                </a:lnTo>
                <a:lnTo>
                  <a:pt x="430" y="97"/>
                </a:lnTo>
                <a:lnTo>
                  <a:pt x="434" y="89"/>
                </a:lnTo>
                <a:lnTo>
                  <a:pt x="439" y="81"/>
                </a:lnTo>
                <a:lnTo>
                  <a:pt x="450" y="62"/>
                </a:lnTo>
                <a:lnTo>
                  <a:pt x="456" y="53"/>
                </a:lnTo>
                <a:lnTo>
                  <a:pt x="463" y="43"/>
                </a:lnTo>
                <a:lnTo>
                  <a:pt x="480" y="21"/>
                </a:lnTo>
                <a:lnTo>
                  <a:pt x="474" y="29"/>
                </a:lnTo>
                <a:lnTo>
                  <a:pt x="467" y="40"/>
                </a:lnTo>
                <a:lnTo>
                  <a:pt x="460" y="53"/>
                </a:lnTo>
                <a:lnTo>
                  <a:pt x="456" y="61"/>
                </a:lnTo>
                <a:lnTo>
                  <a:pt x="453" y="69"/>
                </a:lnTo>
                <a:lnTo>
                  <a:pt x="463" y="59"/>
                </a:lnTo>
                <a:lnTo>
                  <a:pt x="473" y="50"/>
                </a:lnTo>
                <a:lnTo>
                  <a:pt x="482" y="42"/>
                </a:lnTo>
                <a:lnTo>
                  <a:pt x="489" y="37"/>
                </a:lnTo>
                <a:lnTo>
                  <a:pt x="485" y="41"/>
                </a:lnTo>
                <a:lnTo>
                  <a:pt x="481" y="44"/>
                </a:lnTo>
                <a:lnTo>
                  <a:pt x="478" y="48"/>
                </a:lnTo>
                <a:lnTo>
                  <a:pt x="476" y="52"/>
                </a:lnTo>
                <a:lnTo>
                  <a:pt x="474" y="57"/>
                </a:lnTo>
                <a:lnTo>
                  <a:pt x="472" y="61"/>
                </a:lnTo>
                <a:lnTo>
                  <a:pt x="471" y="66"/>
                </a:lnTo>
                <a:lnTo>
                  <a:pt x="470" y="70"/>
                </a:lnTo>
                <a:lnTo>
                  <a:pt x="469" y="80"/>
                </a:lnTo>
                <a:lnTo>
                  <a:pt x="469" y="85"/>
                </a:lnTo>
                <a:lnTo>
                  <a:pt x="470" y="90"/>
                </a:lnTo>
                <a:lnTo>
                  <a:pt x="471" y="100"/>
                </a:lnTo>
                <a:lnTo>
                  <a:pt x="474" y="111"/>
                </a:lnTo>
                <a:lnTo>
                  <a:pt x="477" y="100"/>
                </a:lnTo>
                <a:lnTo>
                  <a:pt x="481" y="90"/>
                </a:lnTo>
                <a:lnTo>
                  <a:pt x="486" y="79"/>
                </a:lnTo>
                <a:lnTo>
                  <a:pt x="492" y="69"/>
                </a:lnTo>
                <a:lnTo>
                  <a:pt x="489" y="63"/>
                </a:lnTo>
                <a:lnTo>
                  <a:pt x="486" y="58"/>
                </a:lnTo>
                <a:lnTo>
                  <a:pt x="493" y="67"/>
                </a:lnTo>
                <a:lnTo>
                  <a:pt x="498" y="59"/>
                </a:lnTo>
                <a:lnTo>
                  <a:pt x="504" y="51"/>
                </a:lnTo>
                <a:lnTo>
                  <a:pt x="511" y="44"/>
                </a:lnTo>
                <a:lnTo>
                  <a:pt x="518" y="36"/>
                </a:lnTo>
                <a:lnTo>
                  <a:pt x="517" y="40"/>
                </a:lnTo>
                <a:lnTo>
                  <a:pt x="516" y="49"/>
                </a:lnTo>
                <a:lnTo>
                  <a:pt x="515" y="63"/>
                </a:lnTo>
                <a:lnTo>
                  <a:pt x="515" y="81"/>
                </a:lnTo>
                <a:lnTo>
                  <a:pt x="518" y="75"/>
                </a:lnTo>
                <a:lnTo>
                  <a:pt x="521" y="69"/>
                </a:lnTo>
                <a:lnTo>
                  <a:pt x="530" y="57"/>
                </a:lnTo>
                <a:lnTo>
                  <a:pt x="534" y="51"/>
                </a:lnTo>
                <a:lnTo>
                  <a:pt x="540" y="44"/>
                </a:lnTo>
                <a:lnTo>
                  <a:pt x="551" y="31"/>
                </a:lnTo>
                <a:lnTo>
                  <a:pt x="550" y="35"/>
                </a:lnTo>
                <a:lnTo>
                  <a:pt x="549" y="41"/>
                </a:lnTo>
                <a:lnTo>
                  <a:pt x="547" y="48"/>
                </a:lnTo>
                <a:lnTo>
                  <a:pt x="546" y="56"/>
                </a:lnTo>
                <a:lnTo>
                  <a:pt x="544" y="66"/>
                </a:lnTo>
                <a:lnTo>
                  <a:pt x="543" y="77"/>
                </a:lnTo>
                <a:lnTo>
                  <a:pt x="543" y="89"/>
                </a:lnTo>
                <a:lnTo>
                  <a:pt x="549" y="96"/>
                </a:lnTo>
                <a:lnTo>
                  <a:pt x="554" y="104"/>
                </a:lnTo>
                <a:lnTo>
                  <a:pt x="560" y="113"/>
                </a:lnTo>
                <a:lnTo>
                  <a:pt x="566" y="123"/>
                </a:lnTo>
                <a:lnTo>
                  <a:pt x="568" y="128"/>
                </a:lnTo>
                <a:lnTo>
                  <a:pt x="571" y="134"/>
                </a:lnTo>
                <a:lnTo>
                  <a:pt x="575" y="145"/>
                </a:lnTo>
                <a:lnTo>
                  <a:pt x="576" y="151"/>
                </a:lnTo>
                <a:lnTo>
                  <a:pt x="577" y="157"/>
                </a:lnTo>
                <a:lnTo>
                  <a:pt x="578" y="169"/>
                </a:lnTo>
                <a:lnTo>
                  <a:pt x="582" y="157"/>
                </a:lnTo>
                <a:lnTo>
                  <a:pt x="586" y="146"/>
                </a:lnTo>
                <a:lnTo>
                  <a:pt x="589" y="134"/>
                </a:lnTo>
                <a:lnTo>
                  <a:pt x="591" y="122"/>
                </a:lnTo>
                <a:lnTo>
                  <a:pt x="592" y="111"/>
                </a:lnTo>
                <a:lnTo>
                  <a:pt x="591" y="105"/>
                </a:lnTo>
                <a:lnTo>
                  <a:pt x="591" y="100"/>
                </a:lnTo>
                <a:lnTo>
                  <a:pt x="590" y="95"/>
                </a:lnTo>
                <a:lnTo>
                  <a:pt x="588" y="90"/>
                </a:lnTo>
                <a:lnTo>
                  <a:pt x="586" y="86"/>
                </a:lnTo>
                <a:lnTo>
                  <a:pt x="583" y="82"/>
                </a:lnTo>
                <a:lnTo>
                  <a:pt x="589" y="88"/>
                </a:lnTo>
                <a:lnTo>
                  <a:pt x="595" y="96"/>
                </a:lnTo>
                <a:lnTo>
                  <a:pt x="599" y="101"/>
                </a:lnTo>
                <a:lnTo>
                  <a:pt x="602" y="106"/>
                </a:lnTo>
                <a:lnTo>
                  <a:pt x="609" y="117"/>
                </a:lnTo>
                <a:lnTo>
                  <a:pt x="612" y="111"/>
                </a:lnTo>
                <a:lnTo>
                  <a:pt x="614" y="104"/>
                </a:lnTo>
                <a:lnTo>
                  <a:pt x="617" y="91"/>
                </a:lnTo>
                <a:lnTo>
                  <a:pt x="618" y="84"/>
                </a:lnTo>
                <a:lnTo>
                  <a:pt x="618" y="77"/>
                </a:lnTo>
                <a:lnTo>
                  <a:pt x="618" y="70"/>
                </a:lnTo>
                <a:lnTo>
                  <a:pt x="618" y="63"/>
                </a:lnTo>
                <a:lnTo>
                  <a:pt x="617" y="55"/>
                </a:lnTo>
                <a:lnTo>
                  <a:pt x="615" y="48"/>
                </a:lnTo>
                <a:lnTo>
                  <a:pt x="613" y="41"/>
                </a:lnTo>
                <a:lnTo>
                  <a:pt x="610" y="34"/>
                </a:lnTo>
                <a:lnTo>
                  <a:pt x="607" y="27"/>
                </a:lnTo>
                <a:lnTo>
                  <a:pt x="603" y="19"/>
                </a:lnTo>
                <a:lnTo>
                  <a:pt x="598" y="12"/>
                </a:lnTo>
                <a:lnTo>
                  <a:pt x="593" y="5"/>
                </a:lnTo>
                <a:lnTo>
                  <a:pt x="597" y="11"/>
                </a:lnTo>
                <a:lnTo>
                  <a:pt x="602" y="18"/>
                </a:lnTo>
                <a:lnTo>
                  <a:pt x="608" y="27"/>
                </a:lnTo>
                <a:lnTo>
                  <a:pt x="614" y="38"/>
                </a:lnTo>
                <a:lnTo>
                  <a:pt x="617" y="44"/>
                </a:lnTo>
                <a:lnTo>
                  <a:pt x="621" y="51"/>
                </a:lnTo>
                <a:lnTo>
                  <a:pt x="626" y="67"/>
                </a:lnTo>
                <a:lnTo>
                  <a:pt x="631" y="84"/>
                </a:lnTo>
                <a:lnTo>
                  <a:pt x="639" y="70"/>
                </a:lnTo>
                <a:lnTo>
                  <a:pt x="649" y="54"/>
                </a:lnTo>
                <a:lnTo>
                  <a:pt x="660" y="38"/>
                </a:lnTo>
                <a:lnTo>
                  <a:pt x="674" y="21"/>
                </a:lnTo>
                <a:lnTo>
                  <a:pt x="667" y="30"/>
                </a:lnTo>
                <a:lnTo>
                  <a:pt x="659" y="43"/>
                </a:lnTo>
                <a:lnTo>
                  <a:pt x="655" y="50"/>
                </a:lnTo>
                <a:lnTo>
                  <a:pt x="651" y="59"/>
                </a:lnTo>
                <a:lnTo>
                  <a:pt x="647" y="68"/>
                </a:lnTo>
                <a:lnTo>
                  <a:pt x="644" y="78"/>
                </a:lnTo>
                <a:lnTo>
                  <a:pt x="651" y="69"/>
                </a:lnTo>
                <a:lnTo>
                  <a:pt x="658" y="61"/>
                </a:lnTo>
                <a:lnTo>
                  <a:pt x="667" y="53"/>
                </a:lnTo>
                <a:lnTo>
                  <a:pt x="676" y="44"/>
                </a:lnTo>
                <a:lnTo>
                  <a:pt x="678" y="55"/>
                </a:lnTo>
                <a:lnTo>
                  <a:pt x="681" y="66"/>
                </a:lnTo>
                <a:lnTo>
                  <a:pt x="683" y="82"/>
                </a:lnTo>
                <a:lnTo>
                  <a:pt x="686" y="99"/>
                </a:lnTo>
                <a:lnTo>
                  <a:pt x="688" y="119"/>
                </a:lnTo>
                <a:lnTo>
                  <a:pt x="689" y="129"/>
                </a:lnTo>
                <a:lnTo>
                  <a:pt x="689" y="139"/>
                </a:lnTo>
                <a:lnTo>
                  <a:pt x="689" y="149"/>
                </a:lnTo>
                <a:lnTo>
                  <a:pt x="689" y="159"/>
                </a:lnTo>
                <a:lnTo>
                  <a:pt x="690" y="155"/>
                </a:lnTo>
                <a:lnTo>
                  <a:pt x="690" y="150"/>
                </a:lnTo>
                <a:lnTo>
                  <a:pt x="690" y="145"/>
                </a:lnTo>
                <a:lnTo>
                  <a:pt x="691" y="140"/>
                </a:lnTo>
                <a:lnTo>
                  <a:pt x="692" y="135"/>
                </a:lnTo>
                <a:lnTo>
                  <a:pt x="695" y="125"/>
                </a:lnTo>
                <a:lnTo>
                  <a:pt x="699" y="115"/>
                </a:lnTo>
                <a:lnTo>
                  <a:pt x="699" y="110"/>
                </a:lnTo>
                <a:lnTo>
                  <a:pt x="699" y="106"/>
                </a:lnTo>
                <a:lnTo>
                  <a:pt x="697" y="97"/>
                </a:lnTo>
                <a:lnTo>
                  <a:pt x="696" y="93"/>
                </a:lnTo>
                <a:lnTo>
                  <a:pt x="694" y="89"/>
                </a:lnTo>
                <a:lnTo>
                  <a:pt x="693" y="85"/>
                </a:lnTo>
                <a:lnTo>
                  <a:pt x="690" y="82"/>
                </a:lnTo>
                <a:lnTo>
                  <a:pt x="697" y="90"/>
                </a:lnTo>
                <a:lnTo>
                  <a:pt x="702" y="95"/>
                </a:lnTo>
                <a:lnTo>
                  <a:pt x="706" y="101"/>
                </a:lnTo>
                <a:lnTo>
                  <a:pt x="710" y="96"/>
                </a:lnTo>
                <a:lnTo>
                  <a:pt x="713" y="90"/>
                </a:lnTo>
                <a:lnTo>
                  <a:pt x="723" y="80"/>
                </a:lnTo>
                <a:lnTo>
                  <a:pt x="731" y="70"/>
                </a:lnTo>
                <a:lnTo>
                  <a:pt x="740" y="61"/>
                </a:lnTo>
                <a:lnTo>
                  <a:pt x="756" y="47"/>
                </a:lnTo>
                <a:lnTo>
                  <a:pt x="768" y="37"/>
                </a:lnTo>
                <a:lnTo>
                  <a:pt x="765" y="40"/>
                </a:lnTo>
                <a:lnTo>
                  <a:pt x="763" y="42"/>
                </a:lnTo>
                <a:lnTo>
                  <a:pt x="758" y="47"/>
                </a:lnTo>
                <a:lnTo>
                  <a:pt x="755" y="53"/>
                </a:lnTo>
                <a:lnTo>
                  <a:pt x="752" y="59"/>
                </a:lnTo>
                <a:lnTo>
                  <a:pt x="750" y="65"/>
                </a:lnTo>
                <a:lnTo>
                  <a:pt x="749" y="72"/>
                </a:lnTo>
                <a:lnTo>
                  <a:pt x="748" y="78"/>
                </a:lnTo>
                <a:lnTo>
                  <a:pt x="748" y="85"/>
                </a:lnTo>
                <a:lnTo>
                  <a:pt x="749" y="92"/>
                </a:lnTo>
                <a:lnTo>
                  <a:pt x="750" y="99"/>
                </a:lnTo>
                <a:lnTo>
                  <a:pt x="754" y="114"/>
                </a:lnTo>
                <a:lnTo>
                  <a:pt x="759" y="128"/>
                </a:lnTo>
                <a:lnTo>
                  <a:pt x="765" y="143"/>
                </a:lnTo>
                <a:lnTo>
                  <a:pt x="769" y="131"/>
                </a:lnTo>
                <a:lnTo>
                  <a:pt x="772" y="120"/>
                </a:lnTo>
                <a:lnTo>
                  <a:pt x="774" y="108"/>
                </a:lnTo>
                <a:lnTo>
                  <a:pt x="775" y="102"/>
                </a:lnTo>
                <a:lnTo>
                  <a:pt x="775" y="97"/>
                </a:lnTo>
                <a:lnTo>
                  <a:pt x="775" y="92"/>
                </a:lnTo>
                <a:lnTo>
                  <a:pt x="775" y="86"/>
                </a:lnTo>
                <a:lnTo>
                  <a:pt x="774" y="81"/>
                </a:lnTo>
                <a:lnTo>
                  <a:pt x="773" y="76"/>
                </a:lnTo>
                <a:lnTo>
                  <a:pt x="772" y="71"/>
                </a:lnTo>
                <a:lnTo>
                  <a:pt x="770" y="67"/>
                </a:lnTo>
                <a:lnTo>
                  <a:pt x="768" y="62"/>
                </a:lnTo>
                <a:lnTo>
                  <a:pt x="765" y="58"/>
                </a:lnTo>
                <a:lnTo>
                  <a:pt x="771" y="65"/>
                </a:lnTo>
                <a:lnTo>
                  <a:pt x="779" y="74"/>
                </a:lnTo>
                <a:lnTo>
                  <a:pt x="783" y="79"/>
                </a:lnTo>
                <a:lnTo>
                  <a:pt x="787" y="85"/>
                </a:lnTo>
                <a:lnTo>
                  <a:pt x="795" y="96"/>
                </a:lnTo>
                <a:lnTo>
                  <a:pt x="799" y="103"/>
                </a:lnTo>
                <a:lnTo>
                  <a:pt x="802" y="110"/>
                </a:lnTo>
                <a:lnTo>
                  <a:pt x="806" y="116"/>
                </a:lnTo>
                <a:lnTo>
                  <a:pt x="809" y="124"/>
                </a:lnTo>
                <a:lnTo>
                  <a:pt x="811" y="131"/>
                </a:lnTo>
                <a:lnTo>
                  <a:pt x="814" y="138"/>
                </a:lnTo>
                <a:lnTo>
                  <a:pt x="815" y="146"/>
                </a:lnTo>
                <a:lnTo>
                  <a:pt x="816" y="154"/>
                </a:lnTo>
                <a:lnTo>
                  <a:pt x="818" y="148"/>
                </a:lnTo>
                <a:lnTo>
                  <a:pt x="820" y="141"/>
                </a:lnTo>
                <a:lnTo>
                  <a:pt x="823" y="129"/>
                </a:lnTo>
                <a:lnTo>
                  <a:pt x="824" y="109"/>
                </a:lnTo>
                <a:lnTo>
                  <a:pt x="824" y="106"/>
                </a:lnTo>
                <a:lnTo>
                  <a:pt x="824" y="102"/>
                </a:lnTo>
                <a:lnTo>
                  <a:pt x="822" y="94"/>
                </a:lnTo>
                <a:lnTo>
                  <a:pt x="819" y="88"/>
                </a:lnTo>
                <a:lnTo>
                  <a:pt x="818" y="85"/>
                </a:lnTo>
                <a:lnTo>
                  <a:pt x="816" y="82"/>
                </a:lnTo>
                <a:lnTo>
                  <a:pt x="820" y="87"/>
                </a:lnTo>
                <a:lnTo>
                  <a:pt x="826" y="94"/>
                </a:lnTo>
                <a:lnTo>
                  <a:pt x="829" y="72"/>
                </a:lnTo>
                <a:lnTo>
                  <a:pt x="835" y="80"/>
                </a:lnTo>
                <a:lnTo>
                  <a:pt x="840" y="87"/>
                </a:lnTo>
                <a:lnTo>
                  <a:pt x="845" y="95"/>
                </a:lnTo>
                <a:lnTo>
                  <a:pt x="849" y="102"/>
                </a:lnTo>
                <a:lnTo>
                  <a:pt x="853" y="109"/>
                </a:lnTo>
                <a:lnTo>
                  <a:pt x="856" y="117"/>
                </a:lnTo>
                <a:lnTo>
                  <a:pt x="861" y="131"/>
                </a:lnTo>
                <a:lnTo>
                  <a:pt x="865" y="144"/>
                </a:lnTo>
                <a:lnTo>
                  <a:pt x="867" y="157"/>
                </a:lnTo>
                <a:lnTo>
                  <a:pt x="869" y="169"/>
                </a:lnTo>
                <a:lnTo>
                  <a:pt x="869" y="180"/>
                </a:lnTo>
                <a:lnTo>
                  <a:pt x="874" y="168"/>
                </a:lnTo>
                <a:lnTo>
                  <a:pt x="879" y="155"/>
                </a:lnTo>
                <a:lnTo>
                  <a:pt x="881" y="148"/>
                </a:lnTo>
                <a:lnTo>
                  <a:pt x="883" y="142"/>
                </a:lnTo>
                <a:lnTo>
                  <a:pt x="886" y="128"/>
                </a:lnTo>
                <a:lnTo>
                  <a:pt x="888" y="115"/>
                </a:lnTo>
                <a:lnTo>
                  <a:pt x="888" y="109"/>
                </a:lnTo>
                <a:lnTo>
                  <a:pt x="887" y="103"/>
                </a:lnTo>
                <a:lnTo>
                  <a:pt x="886" y="97"/>
                </a:lnTo>
                <a:lnTo>
                  <a:pt x="885" y="92"/>
                </a:lnTo>
                <a:lnTo>
                  <a:pt x="882" y="86"/>
                </a:lnTo>
                <a:lnTo>
                  <a:pt x="879" y="82"/>
                </a:lnTo>
                <a:lnTo>
                  <a:pt x="886" y="90"/>
                </a:lnTo>
                <a:lnTo>
                  <a:pt x="895" y="101"/>
                </a:lnTo>
                <a:lnTo>
                  <a:pt x="899" y="107"/>
                </a:lnTo>
                <a:lnTo>
                  <a:pt x="903" y="114"/>
                </a:lnTo>
                <a:lnTo>
                  <a:pt x="907" y="121"/>
                </a:lnTo>
                <a:lnTo>
                  <a:pt x="911" y="128"/>
                </a:lnTo>
                <a:lnTo>
                  <a:pt x="915" y="113"/>
                </a:lnTo>
                <a:lnTo>
                  <a:pt x="917" y="105"/>
                </a:lnTo>
                <a:lnTo>
                  <a:pt x="918" y="97"/>
                </a:lnTo>
                <a:lnTo>
                  <a:pt x="918" y="89"/>
                </a:lnTo>
                <a:lnTo>
                  <a:pt x="918" y="81"/>
                </a:lnTo>
                <a:lnTo>
                  <a:pt x="918" y="74"/>
                </a:lnTo>
                <a:lnTo>
                  <a:pt x="916" y="67"/>
                </a:lnTo>
                <a:lnTo>
                  <a:pt x="913" y="62"/>
                </a:lnTo>
                <a:lnTo>
                  <a:pt x="909" y="58"/>
                </a:lnTo>
                <a:lnTo>
                  <a:pt x="915" y="63"/>
                </a:lnTo>
                <a:lnTo>
                  <a:pt x="912" y="56"/>
                </a:lnTo>
                <a:lnTo>
                  <a:pt x="908" y="49"/>
                </a:lnTo>
                <a:lnTo>
                  <a:pt x="904" y="43"/>
                </a:lnTo>
                <a:lnTo>
                  <a:pt x="901" y="40"/>
                </a:lnTo>
                <a:lnTo>
                  <a:pt x="897" y="37"/>
                </a:lnTo>
                <a:lnTo>
                  <a:pt x="902" y="41"/>
                </a:lnTo>
                <a:lnTo>
                  <a:pt x="914" y="52"/>
                </a:lnTo>
                <a:lnTo>
                  <a:pt x="922" y="59"/>
                </a:lnTo>
                <a:lnTo>
                  <a:pt x="926" y="64"/>
                </a:lnTo>
                <a:lnTo>
                  <a:pt x="930" y="68"/>
                </a:lnTo>
                <a:lnTo>
                  <a:pt x="938" y="79"/>
                </a:lnTo>
                <a:lnTo>
                  <a:pt x="946" y="90"/>
                </a:lnTo>
                <a:lnTo>
                  <a:pt x="956" y="102"/>
                </a:lnTo>
                <a:lnTo>
                  <a:pt x="961" y="108"/>
                </a:lnTo>
                <a:lnTo>
                  <a:pt x="965" y="115"/>
                </a:lnTo>
                <a:lnTo>
                  <a:pt x="969" y="109"/>
                </a:lnTo>
                <a:lnTo>
                  <a:pt x="973" y="104"/>
                </a:lnTo>
                <a:lnTo>
                  <a:pt x="981" y="94"/>
                </a:lnTo>
                <a:lnTo>
                  <a:pt x="978" y="88"/>
                </a:lnTo>
                <a:lnTo>
                  <a:pt x="975" y="82"/>
                </a:lnTo>
                <a:lnTo>
                  <a:pt x="983" y="92"/>
                </a:lnTo>
                <a:lnTo>
                  <a:pt x="990" y="85"/>
                </a:lnTo>
                <a:lnTo>
                  <a:pt x="996" y="79"/>
                </a:lnTo>
                <a:lnTo>
                  <a:pt x="1007" y="70"/>
                </a:lnTo>
                <a:lnTo>
                  <a:pt x="1018" y="62"/>
                </a:lnTo>
                <a:lnTo>
                  <a:pt x="1015" y="65"/>
                </a:lnTo>
                <a:lnTo>
                  <a:pt x="1012" y="67"/>
                </a:lnTo>
                <a:lnTo>
                  <a:pt x="1007" y="73"/>
                </a:lnTo>
                <a:lnTo>
                  <a:pt x="1005" y="75"/>
                </a:lnTo>
                <a:lnTo>
                  <a:pt x="1003" y="78"/>
                </a:lnTo>
                <a:lnTo>
                  <a:pt x="1000" y="84"/>
                </a:lnTo>
                <a:lnTo>
                  <a:pt x="998" y="91"/>
                </a:lnTo>
                <a:lnTo>
                  <a:pt x="997" y="97"/>
                </a:lnTo>
                <a:lnTo>
                  <a:pt x="997" y="104"/>
                </a:lnTo>
                <a:lnTo>
                  <a:pt x="997" y="111"/>
                </a:lnTo>
                <a:lnTo>
                  <a:pt x="1000" y="115"/>
                </a:lnTo>
                <a:lnTo>
                  <a:pt x="1003" y="106"/>
                </a:lnTo>
                <a:lnTo>
                  <a:pt x="1008" y="96"/>
                </a:lnTo>
                <a:lnTo>
                  <a:pt x="1013" y="85"/>
                </a:lnTo>
                <a:lnTo>
                  <a:pt x="1020" y="73"/>
                </a:lnTo>
                <a:lnTo>
                  <a:pt x="1027" y="61"/>
                </a:lnTo>
                <a:lnTo>
                  <a:pt x="1036" y="49"/>
                </a:lnTo>
                <a:lnTo>
                  <a:pt x="1046" y="35"/>
                </a:lnTo>
                <a:lnTo>
                  <a:pt x="1056" y="21"/>
                </a:lnTo>
                <a:lnTo>
                  <a:pt x="1051" y="29"/>
                </a:lnTo>
                <a:lnTo>
                  <a:pt x="1044" y="39"/>
                </a:lnTo>
                <a:lnTo>
                  <a:pt x="1037" y="53"/>
                </a:lnTo>
                <a:lnTo>
                  <a:pt x="1033" y="60"/>
                </a:lnTo>
                <a:lnTo>
                  <a:pt x="1030" y="68"/>
                </a:lnTo>
                <a:lnTo>
                  <a:pt x="1027" y="77"/>
                </a:lnTo>
                <a:lnTo>
                  <a:pt x="1025" y="86"/>
                </a:lnTo>
                <a:lnTo>
                  <a:pt x="1023" y="95"/>
                </a:lnTo>
                <a:lnTo>
                  <a:pt x="1022" y="104"/>
                </a:lnTo>
                <a:lnTo>
                  <a:pt x="1022" y="113"/>
                </a:lnTo>
                <a:lnTo>
                  <a:pt x="1023" y="123"/>
                </a:lnTo>
                <a:lnTo>
                  <a:pt x="1025" y="132"/>
                </a:lnTo>
                <a:lnTo>
                  <a:pt x="1027" y="137"/>
                </a:lnTo>
                <a:lnTo>
                  <a:pt x="1029" y="142"/>
                </a:lnTo>
                <a:lnTo>
                  <a:pt x="1033" y="131"/>
                </a:lnTo>
                <a:lnTo>
                  <a:pt x="1036" y="126"/>
                </a:lnTo>
                <a:lnTo>
                  <a:pt x="1039" y="120"/>
                </a:lnTo>
                <a:lnTo>
                  <a:pt x="1042" y="115"/>
                </a:lnTo>
                <a:lnTo>
                  <a:pt x="1046" y="110"/>
                </a:lnTo>
                <a:lnTo>
                  <a:pt x="1050" y="105"/>
                </a:lnTo>
                <a:lnTo>
                  <a:pt x="1055" y="101"/>
                </a:lnTo>
                <a:lnTo>
                  <a:pt x="1054" y="106"/>
                </a:lnTo>
                <a:lnTo>
                  <a:pt x="1053" y="122"/>
                </a:lnTo>
                <a:lnTo>
                  <a:pt x="1053" y="131"/>
                </a:lnTo>
                <a:lnTo>
                  <a:pt x="1054" y="142"/>
                </a:lnTo>
                <a:lnTo>
                  <a:pt x="1055" y="154"/>
                </a:lnTo>
                <a:lnTo>
                  <a:pt x="1057" y="166"/>
                </a:lnTo>
                <a:lnTo>
                  <a:pt x="1056" y="160"/>
                </a:lnTo>
                <a:lnTo>
                  <a:pt x="1056" y="154"/>
                </a:lnTo>
                <a:lnTo>
                  <a:pt x="1056" y="148"/>
                </a:lnTo>
                <a:lnTo>
                  <a:pt x="1057" y="141"/>
                </a:lnTo>
                <a:lnTo>
                  <a:pt x="1058" y="134"/>
                </a:lnTo>
                <a:lnTo>
                  <a:pt x="1060" y="126"/>
                </a:lnTo>
                <a:lnTo>
                  <a:pt x="1062" y="118"/>
                </a:lnTo>
                <a:lnTo>
                  <a:pt x="1066" y="110"/>
                </a:lnTo>
                <a:lnTo>
                  <a:pt x="1069" y="100"/>
                </a:lnTo>
                <a:lnTo>
                  <a:pt x="1074" y="91"/>
                </a:lnTo>
                <a:lnTo>
                  <a:pt x="1080" y="81"/>
                </a:lnTo>
                <a:lnTo>
                  <a:pt x="1086" y="70"/>
                </a:lnTo>
                <a:lnTo>
                  <a:pt x="1089" y="64"/>
                </a:lnTo>
                <a:lnTo>
                  <a:pt x="1093" y="59"/>
                </a:lnTo>
                <a:lnTo>
                  <a:pt x="1101" y="47"/>
                </a:lnTo>
                <a:lnTo>
                  <a:pt x="1120" y="21"/>
                </a:lnTo>
                <a:lnTo>
                  <a:pt x="1114" y="30"/>
                </a:lnTo>
                <a:lnTo>
                  <a:pt x="1106" y="43"/>
                </a:lnTo>
                <a:lnTo>
                  <a:pt x="1102" y="51"/>
                </a:lnTo>
                <a:lnTo>
                  <a:pt x="1097" y="59"/>
                </a:lnTo>
                <a:lnTo>
                  <a:pt x="1094" y="68"/>
                </a:lnTo>
                <a:lnTo>
                  <a:pt x="1090" y="78"/>
                </a:lnTo>
                <a:lnTo>
                  <a:pt x="1088" y="88"/>
                </a:lnTo>
                <a:lnTo>
                  <a:pt x="1086" y="98"/>
                </a:lnTo>
                <a:lnTo>
                  <a:pt x="1086" y="103"/>
                </a:lnTo>
                <a:lnTo>
                  <a:pt x="1086" y="109"/>
                </a:lnTo>
                <a:lnTo>
                  <a:pt x="1086" y="120"/>
                </a:lnTo>
                <a:lnTo>
                  <a:pt x="1088" y="130"/>
                </a:lnTo>
                <a:lnTo>
                  <a:pt x="1092" y="141"/>
                </a:lnTo>
                <a:lnTo>
                  <a:pt x="1095" y="146"/>
                </a:lnTo>
                <a:lnTo>
                  <a:pt x="1098" y="152"/>
                </a:lnTo>
                <a:lnTo>
                  <a:pt x="1101" y="157"/>
                </a:lnTo>
                <a:lnTo>
                  <a:pt x="1105" y="162"/>
                </a:lnTo>
                <a:lnTo>
                  <a:pt x="1107" y="147"/>
                </a:lnTo>
                <a:lnTo>
                  <a:pt x="1109" y="132"/>
                </a:lnTo>
                <a:lnTo>
                  <a:pt x="1113" y="116"/>
                </a:lnTo>
                <a:lnTo>
                  <a:pt x="1118" y="99"/>
                </a:lnTo>
                <a:lnTo>
                  <a:pt x="1121" y="91"/>
                </a:lnTo>
                <a:lnTo>
                  <a:pt x="1125" y="83"/>
                </a:lnTo>
                <a:lnTo>
                  <a:pt x="1129" y="75"/>
                </a:lnTo>
                <a:lnTo>
                  <a:pt x="1134" y="67"/>
                </a:lnTo>
                <a:lnTo>
                  <a:pt x="1139" y="59"/>
                </a:lnTo>
                <a:lnTo>
                  <a:pt x="1145" y="51"/>
                </a:lnTo>
                <a:lnTo>
                  <a:pt x="1151" y="44"/>
                </a:lnTo>
                <a:lnTo>
                  <a:pt x="1158" y="36"/>
                </a:lnTo>
                <a:lnTo>
                  <a:pt x="1158" y="40"/>
                </a:lnTo>
                <a:lnTo>
                  <a:pt x="1157" y="49"/>
                </a:lnTo>
                <a:lnTo>
                  <a:pt x="1156" y="63"/>
                </a:lnTo>
                <a:lnTo>
                  <a:pt x="1155" y="81"/>
                </a:lnTo>
                <a:lnTo>
                  <a:pt x="1158" y="75"/>
                </a:lnTo>
                <a:lnTo>
                  <a:pt x="1162" y="69"/>
                </a:lnTo>
                <a:lnTo>
                  <a:pt x="1170" y="57"/>
                </a:lnTo>
                <a:lnTo>
                  <a:pt x="1175" y="51"/>
                </a:lnTo>
                <a:lnTo>
                  <a:pt x="1180" y="44"/>
                </a:lnTo>
                <a:lnTo>
                  <a:pt x="1192" y="31"/>
                </a:lnTo>
                <a:lnTo>
                  <a:pt x="1190" y="35"/>
                </a:lnTo>
                <a:lnTo>
                  <a:pt x="1189" y="41"/>
                </a:lnTo>
                <a:lnTo>
                  <a:pt x="1188" y="48"/>
                </a:lnTo>
                <a:lnTo>
                  <a:pt x="1186" y="56"/>
                </a:lnTo>
                <a:lnTo>
                  <a:pt x="1185" y="66"/>
                </a:lnTo>
                <a:lnTo>
                  <a:pt x="1184" y="77"/>
                </a:lnTo>
                <a:lnTo>
                  <a:pt x="1183" y="89"/>
                </a:lnTo>
                <a:lnTo>
                  <a:pt x="1189" y="96"/>
                </a:lnTo>
                <a:lnTo>
                  <a:pt x="1195" y="104"/>
                </a:lnTo>
                <a:lnTo>
                  <a:pt x="1201" y="113"/>
                </a:lnTo>
                <a:lnTo>
                  <a:pt x="1206" y="123"/>
                </a:lnTo>
                <a:lnTo>
                  <a:pt x="1209" y="128"/>
                </a:lnTo>
                <a:lnTo>
                  <a:pt x="1211" y="134"/>
                </a:lnTo>
                <a:lnTo>
                  <a:pt x="1215" y="145"/>
                </a:lnTo>
                <a:lnTo>
                  <a:pt x="1216" y="151"/>
                </a:lnTo>
                <a:lnTo>
                  <a:pt x="1218" y="157"/>
                </a:lnTo>
                <a:lnTo>
                  <a:pt x="1218" y="169"/>
                </a:lnTo>
                <a:lnTo>
                  <a:pt x="1223" y="157"/>
                </a:lnTo>
                <a:lnTo>
                  <a:pt x="1226" y="146"/>
                </a:lnTo>
                <a:lnTo>
                  <a:pt x="1230" y="134"/>
                </a:lnTo>
                <a:lnTo>
                  <a:pt x="1231" y="122"/>
                </a:lnTo>
                <a:lnTo>
                  <a:pt x="1232" y="111"/>
                </a:lnTo>
                <a:lnTo>
                  <a:pt x="1232" y="105"/>
                </a:lnTo>
                <a:lnTo>
                  <a:pt x="1231" y="100"/>
                </a:lnTo>
                <a:lnTo>
                  <a:pt x="1230" y="95"/>
                </a:lnTo>
                <a:lnTo>
                  <a:pt x="1228" y="90"/>
                </a:lnTo>
                <a:lnTo>
                  <a:pt x="1226" y="86"/>
                </a:lnTo>
                <a:lnTo>
                  <a:pt x="1224" y="82"/>
                </a:lnTo>
                <a:lnTo>
                  <a:pt x="1229" y="88"/>
                </a:lnTo>
                <a:lnTo>
                  <a:pt x="1236" y="96"/>
                </a:lnTo>
                <a:lnTo>
                  <a:pt x="1239" y="101"/>
                </a:lnTo>
                <a:lnTo>
                  <a:pt x="1243" y="106"/>
                </a:lnTo>
                <a:lnTo>
                  <a:pt x="1250" y="117"/>
                </a:lnTo>
                <a:lnTo>
                  <a:pt x="1252" y="111"/>
                </a:lnTo>
                <a:lnTo>
                  <a:pt x="1254" y="104"/>
                </a:lnTo>
                <a:lnTo>
                  <a:pt x="1257" y="91"/>
                </a:lnTo>
                <a:lnTo>
                  <a:pt x="1258" y="84"/>
                </a:lnTo>
                <a:lnTo>
                  <a:pt x="1259" y="77"/>
                </a:lnTo>
                <a:lnTo>
                  <a:pt x="1259" y="70"/>
                </a:lnTo>
                <a:lnTo>
                  <a:pt x="1258" y="63"/>
                </a:lnTo>
                <a:lnTo>
                  <a:pt x="1257" y="55"/>
                </a:lnTo>
                <a:lnTo>
                  <a:pt x="1256" y="48"/>
                </a:lnTo>
                <a:lnTo>
                  <a:pt x="1254" y="41"/>
                </a:lnTo>
                <a:lnTo>
                  <a:pt x="1251" y="34"/>
                </a:lnTo>
                <a:lnTo>
                  <a:pt x="1248" y="27"/>
                </a:lnTo>
                <a:lnTo>
                  <a:pt x="1243" y="19"/>
                </a:lnTo>
                <a:lnTo>
                  <a:pt x="1239" y="12"/>
                </a:lnTo>
                <a:lnTo>
                  <a:pt x="1233" y="5"/>
                </a:lnTo>
                <a:lnTo>
                  <a:pt x="1238" y="11"/>
                </a:lnTo>
                <a:lnTo>
                  <a:pt x="1242" y="18"/>
                </a:lnTo>
                <a:lnTo>
                  <a:pt x="1248" y="27"/>
                </a:lnTo>
                <a:lnTo>
                  <a:pt x="1255" y="38"/>
                </a:lnTo>
                <a:lnTo>
                  <a:pt x="1258" y="44"/>
                </a:lnTo>
                <a:lnTo>
                  <a:pt x="1261" y="51"/>
                </a:lnTo>
                <a:lnTo>
                  <a:pt x="1267" y="67"/>
                </a:lnTo>
                <a:lnTo>
                  <a:pt x="1272" y="84"/>
                </a:lnTo>
                <a:lnTo>
                  <a:pt x="1280" y="70"/>
                </a:lnTo>
                <a:lnTo>
                  <a:pt x="1290" y="54"/>
                </a:lnTo>
                <a:lnTo>
                  <a:pt x="1301" y="38"/>
                </a:lnTo>
                <a:lnTo>
                  <a:pt x="1314" y="21"/>
                </a:lnTo>
                <a:lnTo>
                  <a:pt x="1308" y="30"/>
                </a:lnTo>
                <a:lnTo>
                  <a:pt x="1300" y="43"/>
                </a:lnTo>
                <a:lnTo>
                  <a:pt x="1296" y="50"/>
                </a:lnTo>
                <a:lnTo>
                  <a:pt x="1291" y="59"/>
                </a:lnTo>
                <a:lnTo>
                  <a:pt x="1288" y="68"/>
                </a:lnTo>
                <a:lnTo>
                  <a:pt x="1284" y="78"/>
                </a:lnTo>
                <a:lnTo>
                  <a:pt x="1291" y="69"/>
                </a:lnTo>
                <a:lnTo>
                  <a:pt x="1299" y="61"/>
                </a:lnTo>
                <a:lnTo>
                  <a:pt x="1307" y="53"/>
                </a:lnTo>
                <a:lnTo>
                  <a:pt x="1316" y="44"/>
                </a:lnTo>
                <a:lnTo>
                  <a:pt x="1319" y="55"/>
                </a:lnTo>
                <a:lnTo>
                  <a:pt x="1321" y="66"/>
                </a:lnTo>
                <a:lnTo>
                  <a:pt x="1324" y="82"/>
                </a:lnTo>
                <a:lnTo>
                  <a:pt x="1326" y="99"/>
                </a:lnTo>
                <a:lnTo>
                  <a:pt x="1328" y="119"/>
                </a:lnTo>
                <a:lnTo>
                  <a:pt x="1329" y="129"/>
                </a:lnTo>
                <a:lnTo>
                  <a:pt x="1329" y="139"/>
                </a:lnTo>
                <a:lnTo>
                  <a:pt x="1329" y="149"/>
                </a:lnTo>
                <a:lnTo>
                  <a:pt x="1329" y="159"/>
                </a:lnTo>
                <a:lnTo>
                  <a:pt x="1331" y="155"/>
                </a:lnTo>
                <a:lnTo>
                  <a:pt x="1331" y="150"/>
                </a:lnTo>
                <a:lnTo>
                  <a:pt x="1331" y="145"/>
                </a:lnTo>
                <a:lnTo>
                  <a:pt x="1331" y="140"/>
                </a:lnTo>
                <a:lnTo>
                  <a:pt x="1332" y="135"/>
                </a:lnTo>
                <a:lnTo>
                  <a:pt x="1335" y="125"/>
                </a:lnTo>
                <a:lnTo>
                  <a:pt x="1339" y="115"/>
                </a:lnTo>
                <a:lnTo>
                  <a:pt x="1339" y="110"/>
                </a:lnTo>
                <a:lnTo>
                  <a:pt x="1339" y="106"/>
                </a:lnTo>
                <a:lnTo>
                  <a:pt x="1338" y="97"/>
                </a:lnTo>
                <a:lnTo>
                  <a:pt x="1336" y="93"/>
                </a:lnTo>
                <a:lnTo>
                  <a:pt x="1335" y="89"/>
                </a:lnTo>
                <a:lnTo>
                  <a:pt x="1333" y="85"/>
                </a:lnTo>
                <a:lnTo>
                  <a:pt x="1331" y="82"/>
                </a:lnTo>
                <a:lnTo>
                  <a:pt x="1338" y="90"/>
                </a:lnTo>
                <a:lnTo>
                  <a:pt x="1342" y="95"/>
                </a:lnTo>
                <a:lnTo>
                  <a:pt x="1347" y="101"/>
                </a:lnTo>
                <a:lnTo>
                  <a:pt x="1350" y="96"/>
                </a:lnTo>
                <a:lnTo>
                  <a:pt x="1354" y="90"/>
                </a:lnTo>
                <a:lnTo>
                  <a:pt x="1362" y="80"/>
                </a:lnTo>
                <a:lnTo>
                  <a:pt x="1370" y="70"/>
                </a:lnTo>
                <a:lnTo>
                  <a:pt x="1379" y="61"/>
                </a:lnTo>
                <a:lnTo>
                  <a:pt x="1395" y="47"/>
                </a:lnTo>
                <a:lnTo>
                  <a:pt x="1407" y="37"/>
                </a:lnTo>
                <a:lnTo>
                  <a:pt x="1405" y="40"/>
                </a:lnTo>
                <a:lnTo>
                  <a:pt x="1402" y="42"/>
                </a:lnTo>
                <a:lnTo>
                  <a:pt x="1398" y="47"/>
                </a:lnTo>
                <a:lnTo>
                  <a:pt x="1394" y="53"/>
                </a:lnTo>
                <a:lnTo>
                  <a:pt x="1391" y="59"/>
                </a:lnTo>
                <a:lnTo>
                  <a:pt x="1389" y="65"/>
                </a:lnTo>
                <a:lnTo>
                  <a:pt x="1388" y="72"/>
                </a:lnTo>
                <a:lnTo>
                  <a:pt x="1388" y="78"/>
                </a:lnTo>
                <a:lnTo>
                  <a:pt x="1388" y="85"/>
                </a:lnTo>
                <a:lnTo>
                  <a:pt x="1388" y="92"/>
                </a:lnTo>
                <a:lnTo>
                  <a:pt x="1389" y="99"/>
                </a:lnTo>
                <a:lnTo>
                  <a:pt x="1393" y="114"/>
                </a:lnTo>
                <a:lnTo>
                  <a:pt x="1398" y="128"/>
                </a:lnTo>
                <a:lnTo>
                  <a:pt x="1405" y="143"/>
                </a:lnTo>
                <a:lnTo>
                  <a:pt x="1409" y="131"/>
                </a:lnTo>
                <a:lnTo>
                  <a:pt x="1412" y="120"/>
                </a:lnTo>
                <a:lnTo>
                  <a:pt x="1414" y="108"/>
                </a:lnTo>
                <a:lnTo>
                  <a:pt x="1415" y="102"/>
                </a:lnTo>
                <a:lnTo>
                  <a:pt x="1415" y="97"/>
                </a:lnTo>
                <a:lnTo>
                  <a:pt x="1415" y="92"/>
                </a:lnTo>
                <a:lnTo>
                  <a:pt x="1415" y="86"/>
                </a:lnTo>
                <a:lnTo>
                  <a:pt x="1414" y="81"/>
                </a:lnTo>
                <a:lnTo>
                  <a:pt x="1413" y="76"/>
                </a:lnTo>
                <a:lnTo>
                  <a:pt x="1411" y="71"/>
                </a:lnTo>
                <a:lnTo>
                  <a:pt x="1409" y="67"/>
                </a:lnTo>
                <a:lnTo>
                  <a:pt x="1407" y="62"/>
                </a:lnTo>
                <a:lnTo>
                  <a:pt x="1404" y="58"/>
                </a:lnTo>
                <a:lnTo>
                  <a:pt x="1411" y="65"/>
                </a:lnTo>
                <a:lnTo>
                  <a:pt x="1418" y="74"/>
                </a:lnTo>
                <a:lnTo>
                  <a:pt x="1422" y="79"/>
                </a:lnTo>
                <a:lnTo>
                  <a:pt x="1426" y="85"/>
                </a:lnTo>
                <a:lnTo>
                  <a:pt x="1434" y="96"/>
                </a:lnTo>
                <a:lnTo>
                  <a:pt x="1438" y="103"/>
                </a:lnTo>
                <a:lnTo>
                  <a:pt x="1442" y="110"/>
                </a:lnTo>
                <a:lnTo>
                  <a:pt x="1445" y="116"/>
                </a:lnTo>
                <a:lnTo>
                  <a:pt x="1448" y="124"/>
                </a:lnTo>
                <a:lnTo>
                  <a:pt x="1451" y="131"/>
                </a:lnTo>
                <a:lnTo>
                  <a:pt x="1453" y="138"/>
                </a:lnTo>
                <a:lnTo>
                  <a:pt x="1455" y="146"/>
                </a:lnTo>
                <a:lnTo>
                  <a:pt x="1455" y="154"/>
                </a:lnTo>
                <a:lnTo>
                  <a:pt x="1458" y="144"/>
                </a:lnTo>
                <a:lnTo>
                  <a:pt x="1461" y="134"/>
                </a:lnTo>
                <a:lnTo>
                  <a:pt x="1463" y="124"/>
                </a:lnTo>
                <a:lnTo>
                  <a:pt x="1464" y="115"/>
                </a:lnTo>
                <a:lnTo>
                  <a:pt x="1463" y="105"/>
                </a:lnTo>
                <a:lnTo>
                  <a:pt x="1463" y="101"/>
                </a:lnTo>
                <a:lnTo>
                  <a:pt x="1462" y="97"/>
                </a:lnTo>
                <a:lnTo>
                  <a:pt x="1461" y="93"/>
                </a:lnTo>
                <a:lnTo>
                  <a:pt x="1459" y="89"/>
                </a:lnTo>
                <a:lnTo>
                  <a:pt x="1457" y="85"/>
                </a:lnTo>
                <a:lnTo>
                  <a:pt x="1455" y="82"/>
                </a:lnTo>
                <a:lnTo>
                  <a:pt x="1462" y="89"/>
                </a:lnTo>
                <a:lnTo>
                  <a:pt x="1469" y="99"/>
                </a:lnTo>
                <a:lnTo>
                  <a:pt x="1473" y="104"/>
                </a:lnTo>
                <a:lnTo>
                  <a:pt x="1477" y="111"/>
                </a:lnTo>
                <a:lnTo>
                  <a:pt x="1481" y="117"/>
                </a:lnTo>
                <a:lnTo>
                  <a:pt x="1485" y="124"/>
                </a:lnTo>
                <a:lnTo>
                  <a:pt x="1487" y="104"/>
                </a:lnTo>
                <a:lnTo>
                  <a:pt x="1489" y="87"/>
                </a:lnTo>
                <a:lnTo>
                  <a:pt x="1491" y="72"/>
                </a:lnTo>
                <a:lnTo>
                  <a:pt x="1497" y="80"/>
                </a:lnTo>
                <a:lnTo>
                  <a:pt x="1502" y="87"/>
                </a:lnTo>
                <a:lnTo>
                  <a:pt x="1506" y="95"/>
                </a:lnTo>
                <a:lnTo>
                  <a:pt x="1511" y="102"/>
                </a:lnTo>
                <a:lnTo>
                  <a:pt x="1514" y="109"/>
                </a:lnTo>
                <a:lnTo>
                  <a:pt x="1518" y="117"/>
                </a:lnTo>
                <a:lnTo>
                  <a:pt x="1523" y="131"/>
                </a:lnTo>
                <a:lnTo>
                  <a:pt x="1526" y="144"/>
                </a:lnTo>
                <a:lnTo>
                  <a:pt x="1529" y="157"/>
                </a:lnTo>
                <a:lnTo>
                  <a:pt x="1530" y="169"/>
                </a:lnTo>
                <a:lnTo>
                  <a:pt x="1531" y="180"/>
                </a:lnTo>
                <a:lnTo>
                  <a:pt x="1536" y="168"/>
                </a:lnTo>
                <a:lnTo>
                  <a:pt x="1541" y="155"/>
                </a:lnTo>
                <a:lnTo>
                  <a:pt x="1543" y="148"/>
                </a:lnTo>
                <a:lnTo>
                  <a:pt x="1545" y="142"/>
                </a:lnTo>
                <a:lnTo>
                  <a:pt x="1548" y="128"/>
                </a:lnTo>
                <a:lnTo>
                  <a:pt x="1549" y="115"/>
                </a:lnTo>
                <a:lnTo>
                  <a:pt x="1549" y="109"/>
                </a:lnTo>
                <a:lnTo>
                  <a:pt x="1549" y="103"/>
                </a:lnTo>
                <a:lnTo>
                  <a:pt x="1548" y="97"/>
                </a:lnTo>
                <a:lnTo>
                  <a:pt x="1546" y="92"/>
                </a:lnTo>
                <a:lnTo>
                  <a:pt x="1544" y="86"/>
                </a:lnTo>
                <a:lnTo>
                  <a:pt x="1541" y="82"/>
                </a:lnTo>
                <a:lnTo>
                  <a:pt x="1548" y="90"/>
                </a:lnTo>
                <a:lnTo>
                  <a:pt x="1556" y="101"/>
                </a:lnTo>
                <a:lnTo>
                  <a:pt x="1561" y="107"/>
                </a:lnTo>
                <a:lnTo>
                  <a:pt x="1565" y="114"/>
                </a:lnTo>
                <a:lnTo>
                  <a:pt x="1569" y="121"/>
                </a:lnTo>
                <a:lnTo>
                  <a:pt x="1573" y="128"/>
                </a:lnTo>
                <a:lnTo>
                  <a:pt x="1577" y="113"/>
                </a:lnTo>
                <a:lnTo>
                  <a:pt x="1579" y="105"/>
                </a:lnTo>
                <a:lnTo>
                  <a:pt x="1580" y="97"/>
                </a:lnTo>
                <a:lnTo>
                  <a:pt x="1580" y="89"/>
                </a:lnTo>
                <a:lnTo>
                  <a:pt x="1580" y="81"/>
                </a:lnTo>
                <a:lnTo>
                  <a:pt x="1579" y="74"/>
                </a:lnTo>
                <a:lnTo>
                  <a:pt x="1578" y="67"/>
                </a:lnTo>
                <a:lnTo>
                  <a:pt x="1575" y="62"/>
                </a:lnTo>
                <a:lnTo>
                  <a:pt x="1571" y="58"/>
                </a:lnTo>
                <a:lnTo>
                  <a:pt x="1577" y="63"/>
                </a:lnTo>
                <a:lnTo>
                  <a:pt x="1574" y="56"/>
                </a:lnTo>
                <a:lnTo>
                  <a:pt x="1570" y="49"/>
                </a:lnTo>
                <a:lnTo>
                  <a:pt x="1568" y="46"/>
                </a:lnTo>
                <a:lnTo>
                  <a:pt x="1565" y="43"/>
                </a:lnTo>
                <a:lnTo>
                  <a:pt x="1562" y="40"/>
                </a:lnTo>
                <a:lnTo>
                  <a:pt x="1559" y="37"/>
                </a:lnTo>
                <a:lnTo>
                  <a:pt x="1564" y="41"/>
                </a:lnTo>
                <a:lnTo>
                  <a:pt x="1576" y="52"/>
                </a:lnTo>
                <a:lnTo>
                  <a:pt x="1583" y="59"/>
                </a:lnTo>
                <a:lnTo>
                  <a:pt x="1587" y="64"/>
                </a:lnTo>
                <a:lnTo>
                  <a:pt x="1592" y="68"/>
                </a:lnTo>
                <a:lnTo>
                  <a:pt x="1600" y="79"/>
                </a:lnTo>
                <a:lnTo>
                  <a:pt x="1608" y="90"/>
                </a:lnTo>
                <a:lnTo>
                  <a:pt x="1617" y="101"/>
                </a:lnTo>
                <a:lnTo>
                  <a:pt x="1621" y="91"/>
                </a:lnTo>
                <a:lnTo>
                  <a:pt x="1624" y="80"/>
                </a:lnTo>
                <a:lnTo>
                  <a:pt x="1629" y="70"/>
                </a:lnTo>
                <a:lnTo>
                  <a:pt x="1634" y="61"/>
                </a:lnTo>
                <a:lnTo>
                  <a:pt x="1644" y="44"/>
                </a:lnTo>
                <a:lnTo>
                  <a:pt x="1654" y="29"/>
                </a:lnTo>
                <a:lnTo>
                  <a:pt x="1664" y="17"/>
                </a:lnTo>
                <a:lnTo>
                  <a:pt x="1672" y="8"/>
                </a:lnTo>
                <a:lnTo>
                  <a:pt x="1680" y="0"/>
                </a:lnTo>
                <a:lnTo>
                  <a:pt x="1675" y="5"/>
                </a:lnTo>
                <a:lnTo>
                  <a:pt x="1671" y="11"/>
                </a:lnTo>
                <a:lnTo>
                  <a:pt x="1668" y="16"/>
                </a:lnTo>
                <a:lnTo>
                  <a:pt x="1665" y="22"/>
                </a:lnTo>
                <a:lnTo>
                  <a:pt x="1663" y="28"/>
                </a:lnTo>
                <a:lnTo>
                  <a:pt x="1661" y="35"/>
                </a:lnTo>
                <a:lnTo>
                  <a:pt x="1660" y="41"/>
                </a:lnTo>
                <a:lnTo>
                  <a:pt x="1659" y="48"/>
                </a:lnTo>
                <a:lnTo>
                  <a:pt x="1659" y="55"/>
                </a:lnTo>
                <a:lnTo>
                  <a:pt x="1659" y="62"/>
                </a:lnTo>
                <a:lnTo>
                  <a:pt x="1659" y="69"/>
                </a:lnTo>
                <a:lnTo>
                  <a:pt x="1660" y="77"/>
                </a:lnTo>
                <a:lnTo>
                  <a:pt x="1662" y="91"/>
                </a:lnTo>
                <a:lnTo>
                  <a:pt x="1665" y="106"/>
                </a:lnTo>
                <a:lnTo>
                  <a:pt x="1674" y="88"/>
                </a:lnTo>
                <a:lnTo>
                  <a:pt x="1679" y="78"/>
                </a:lnTo>
                <a:lnTo>
                  <a:pt x="1685" y="68"/>
                </a:lnTo>
                <a:lnTo>
                  <a:pt x="1692" y="57"/>
                </a:lnTo>
                <a:lnTo>
                  <a:pt x="1700" y="46"/>
                </a:lnTo>
                <a:lnTo>
                  <a:pt x="1709" y="34"/>
                </a:lnTo>
                <a:lnTo>
                  <a:pt x="1718" y="21"/>
                </a:lnTo>
                <a:lnTo>
                  <a:pt x="1713" y="29"/>
                </a:lnTo>
                <a:lnTo>
                  <a:pt x="1706" y="39"/>
                </a:lnTo>
                <a:lnTo>
                  <a:pt x="1698" y="53"/>
                </a:lnTo>
                <a:lnTo>
                  <a:pt x="1695" y="60"/>
                </a:lnTo>
                <a:lnTo>
                  <a:pt x="1692" y="68"/>
                </a:lnTo>
                <a:lnTo>
                  <a:pt x="1689" y="77"/>
                </a:lnTo>
                <a:lnTo>
                  <a:pt x="1686" y="86"/>
                </a:lnTo>
                <a:lnTo>
                  <a:pt x="1685" y="95"/>
                </a:lnTo>
                <a:lnTo>
                  <a:pt x="1684" y="104"/>
                </a:lnTo>
                <a:lnTo>
                  <a:pt x="1684" y="113"/>
                </a:lnTo>
                <a:lnTo>
                  <a:pt x="1685" y="123"/>
                </a:lnTo>
                <a:lnTo>
                  <a:pt x="1687" y="132"/>
                </a:lnTo>
                <a:lnTo>
                  <a:pt x="1689" y="137"/>
                </a:lnTo>
                <a:lnTo>
                  <a:pt x="1691" y="142"/>
                </a:lnTo>
                <a:lnTo>
                  <a:pt x="1695" y="131"/>
                </a:lnTo>
                <a:lnTo>
                  <a:pt x="1698" y="126"/>
                </a:lnTo>
                <a:lnTo>
                  <a:pt x="1701" y="120"/>
                </a:lnTo>
                <a:lnTo>
                  <a:pt x="1704" y="115"/>
                </a:lnTo>
                <a:lnTo>
                  <a:pt x="1708" y="110"/>
                </a:lnTo>
                <a:lnTo>
                  <a:pt x="1712" y="105"/>
                </a:lnTo>
                <a:lnTo>
                  <a:pt x="1717" y="101"/>
                </a:lnTo>
                <a:lnTo>
                  <a:pt x="1716" y="106"/>
                </a:lnTo>
                <a:lnTo>
                  <a:pt x="1715" y="122"/>
                </a:lnTo>
                <a:lnTo>
                  <a:pt x="1715" y="131"/>
                </a:lnTo>
                <a:lnTo>
                  <a:pt x="1715" y="142"/>
                </a:lnTo>
                <a:lnTo>
                  <a:pt x="1716" y="154"/>
                </a:lnTo>
                <a:lnTo>
                  <a:pt x="1718" y="166"/>
                </a:lnTo>
                <a:lnTo>
                  <a:pt x="1718" y="160"/>
                </a:lnTo>
                <a:lnTo>
                  <a:pt x="1717" y="154"/>
                </a:lnTo>
                <a:lnTo>
                  <a:pt x="1718" y="148"/>
                </a:lnTo>
                <a:lnTo>
                  <a:pt x="1718" y="141"/>
                </a:lnTo>
                <a:lnTo>
                  <a:pt x="1720" y="134"/>
                </a:lnTo>
                <a:lnTo>
                  <a:pt x="1722" y="126"/>
                </a:lnTo>
                <a:lnTo>
                  <a:pt x="1724" y="118"/>
                </a:lnTo>
                <a:lnTo>
                  <a:pt x="1727" y="110"/>
                </a:lnTo>
                <a:lnTo>
                  <a:pt x="1731" y="100"/>
                </a:lnTo>
                <a:lnTo>
                  <a:pt x="1736" y="91"/>
                </a:lnTo>
                <a:lnTo>
                  <a:pt x="1741" y="81"/>
                </a:lnTo>
                <a:lnTo>
                  <a:pt x="1748" y="70"/>
                </a:lnTo>
                <a:lnTo>
                  <a:pt x="1751" y="64"/>
                </a:lnTo>
                <a:lnTo>
                  <a:pt x="1755" y="59"/>
                </a:lnTo>
                <a:lnTo>
                  <a:pt x="1763" y="47"/>
                </a:lnTo>
                <a:lnTo>
                  <a:pt x="1782" y="21"/>
                </a:lnTo>
                <a:lnTo>
                  <a:pt x="1776" y="30"/>
                </a:lnTo>
                <a:lnTo>
                  <a:pt x="1767" y="43"/>
                </a:lnTo>
                <a:lnTo>
                  <a:pt x="1763" y="51"/>
                </a:lnTo>
                <a:lnTo>
                  <a:pt x="1759" y="59"/>
                </a:lnTo>
                <a:lnTo>
                  <a:pt x="1755" y="68"/>
                </a:lnTo>
                <a:lnTo>
                  <a:pt x="1752" y="78"/>
                </a:lnTo>
                <a:lnTo>
                  <a:pt x="1750" y="88"/>
                </a:lnTo>
                <a:lnTo>
                  <a:pt x="1748" y="98"/>
                </a:lnTo>
                <a:lnTo>
                  <a:pt x="1747" y="103"/>
                </a:lnTo>
                <a:lnTo>
                  <a:pt x="1747" y="109"/>
                </a:lnTo>
                <a:lnTo>
                  <a:pt x="1748" y="120"/>
                </a:lnTo>
                <a:lnTo>
                  <a:pt x="1750" y="130"/>
                </a:lnTo>
                <a:lnTo>
                  <a:pt x="1754" y="141"/>
                </a:lnTo>
                <a:lnTo>
                  <a:pt x="1756" y="146"/>
                </a:lnTo>
                <a:lnTo>
                  <a:pt x="1760" y="152"/>
                </a:lnTo>
                <a:lnTo>
                  <a:pt x="1763" y="157"/>
                </a:lnTo>
                <a:lnTo>
                  <a:pt x="1767" y="162"/>
                </a:lnTo>
                <a:lnTo>
                  <a:pt x="1768" y="147"/>
                </a:lnTo>
                <a:lnTo>
                  <a:pt x="1771" y="132"/>
                </a:lnTo>
                <a:lnTo>
                  <a:pt x="1774" y="116"/>
                </a:lnTo>
                <a:lnTo>
                  <a:pt x="1780" y="99"/>
                </a:lnTo>
                <a:lnTo>
                  <a:pt x="1783" y="91"/>
                </a:lnTo>
                <a:lnTo>
                  <a:pt x="1786" y="83"/>
                </a:lnTo>
                <a:lnTo>
                  <a:pt x="1791" y="75"/>
                </a:lnTo>
                <a:lnTo>
                  <a:pt x="1795" y="67"/>
                </a:lnTo>
                <a:lnTo>
                  <a:pt x="1801" y="59"/>
                </a:lnTo>
                <a:lnTo>
                  <a:pt x="1806" y="51"/>
                </a:lnTo>
                <a:lnTo>
                  <a:pt x="1813" y="44"/>
                </a:lnTo>
                <a:lnTo>
                  <a:pt x="1820" y="36"/>
                </a:lnTo>
                <a:lnTo>
                  <a:pt x="1819" y="40"/>
                </a:lnTo>
                <a:lnTo>
                  <a:pt x="1818" y="49"/>
                </a:lnTo>
                <a:lnTo>
                  <a:pt x="1818" y="63"/>
                </a:lnTo>
                <a:lnTo>
                  <a:pt x="1817" y="81"/>
                </a:lnTo>
                <a:lnTo>
                  <a:pt x="1820" y="75"/>
                </a:lnTo>
                <a:lnTo>
                  <a:pt x="1824" y="69"/>
                </a:lnTo>
                <a:lnTo>
                  <a:pt x="1832" y="57"/>
                </a:lnTo>
                <a:lnTo>
                  <a:pt x="1837" y="51"/>
                </a:lnTo>
                <a:lnTo>
                  <a:pt x="1842" y="44"/>
                </a:lnTo>
                <a:lnTo>
                  <a:pt x="1854" y="31"/>
                </a:lnTo>
                <a:lnTo>
                  <a:pt x="1852" y="35"/>
                </a:lnTo>
                <a:lnTo>
                  <a:pt x="1851" y="41"/>
                </a:lnTo>
                <a:lnTo>
                  <a:pt x="1849" y="48"/>
                </a:lnTo>
                <a:lnTo>
                  <a:pt x="1848" y="56"/>
                </a:lnTo>
                <a:lnTo>
                  <a:pt x="1846" y="66"/>
                </a:lnTo>
                <a:lnTo>
                  <a:pt x="1845" y="77"/>
                </a:lnTo>
                <a:lnTo>
                  <a:pt x="1845" y="89"/>
                </a:lnTo>
                <a:lnTo>
                  <a:pt x="1851" y="96"/>
                </a:lnTo>
                <a:lnTo>
                  <a:pt x="1857" y="104"/>
                </a:lnTo>
                <a:lnTo>
                  <a:pt x="1862" y="113"/>
                </a:lnTo>
                <a:lnTo>
                  <a:pt x="1868" y="123"/>
                </a:lnTo>
                <a:lnTo>
                  <a:pt x="1871" y="128"/>
                </a:lnTo>
                <a:lnTo>
                  <a:pt x="1873" y="134"/>
                </a:lnTo>
                <a:lnTo>
                  <a:pt x="1877" y="145"/>
                </a:lnTo>
                <a:lnTo>
                  <a:pt x="1878" y="151"/>
                </a:lnTo>
                <a:lnTo>
                  <a:pt x="1879" y="157"/>
                </a:lnTo>
                <a:lnTo>
                  <a:pt x="1880" y="169"/>
                </a:lnTo>
                <a:lnTo>
                  <a:pt x="1884" y="157"/>
                </a:lnTo>
                <a:lnTo>
                  <a:pt x="1888" y="146"/>
                </a:lnTo>
                <a:lnTo>
                  <a:pt x="1891" y="134"/>
                </a:lnTo>
                <a:lnTo>
                  <a:pt x="1893" y="122"/>
                </a:lnTo>
                <a:lnTo>
                  <a:pt x="1894" y="111"/>
                </a:lnTo>
                <a:lnTo>
                  <a:pt x="1894" y="105"/>
                </a:lnTo>
                <a:lnTo>
                  <a:pt x="1893" y="100"/>
                </a:lnTo>
                <a:lnTo>
                  <a:pt x="1892" y="95"/>
                </a:lnTo>
                <a:lnTo>
                  <a:pt x="1890" y="90"/>
                </a:lnTo>
                <a:lnTo>
                  <a:pt x="1888" y="86"/>
                </a:lnTo>
                <a:lnTo>
                  <a:pt x="1885" y="82"/>
                </a:lnTo>
                <a:lnTo>
                  <a:pt x="1891" y="88"/>
                </a:lnTo>
                <a:lnTo>
                  <a:pt x="1898" y="96"/>
                </a:lnTo>
                <a:lnTo>
                  <a:pt x="1901" y="101"/>
                </a:lnTo>
                <a:lnTo>
                  <a:pt x="1905" y="106"/>
                </a:lnTo>
                <a:lnTo>
                  <a:pt x="1911" y="117"/>
                </a:lnTo>
                <a:lnTo>
                  <a:pt x="1914" y="111"/>
                </a:lnTo>
                <a:lnTo>
                  <a:pt x="1916" y="104"/>
                </a:lnTo>
                <a:lnTo>
                  <a:pt x="1919" y="91"/>
                </a:lnTo>
                <a:lnTo>
                  <a:pt x="1920" y="84"/>
                </a:lnTo>
                <a:lnTo>
                  <a:pt x="1920" y="77"/>
                </a:lnTo>
                <a:lnTo>
                  <a:pt x="1920" y="70"/>
                </a:lnTo>
                <a:lnTo>
                  <a:pt x="1920" y="63"/>
                </a:lnTo>
                <a:lnTo>
                  <a:pt x="1919" y="55"/>
                </a:lnTo>
                <a:lnTo>
                  <a:pt x="1917" y="48"/>
                </a:lnTo>
                <a:lnTo>
                  <a:pt x="1915" y="41"/>
                </a:lnTo>
                <a:lnTo>
                  <a:pt x="1913" y="34"/>
                </a:lnTo>
                <a:lnTo>
                  <a:pt x="1909" y="27"/>
                </a:lnTo>
                <a:lnTo>
                  <a:pt x="1905" y="19"/>
                </a:lnTo>
                <a:lnTo>
                  <a:pt x="1900" y="12"/>
                </a:lnTo>
                <a:lnTo>
                  <a:pt x="1895" y="5"/>
                </a:lnTo>
                <a:lnTo>
                  <a:pt x="1899" y="11"/>
                </a:lnTo>
                <a:lnTo>
                  <a:pt x="1904" y="18"/>
                </a:lnTo>
                <a:lnTo>
                  <a:pt x="1910" y="27"/>
                </a:lnTo>
                <a:lnTo>
                  <a:pt x="1916" y="38"/>
                </a:lnTo>
                <a:lnTo>
                  <a:pt x="1920" y="44"/>
                </a:lnTo>
                <a:lnTo>
                  <a:pt x="1923" y="51"/>
                </a:lnTo>
                <a:lnTo>
                  <a:pt x="1929" y="67"/>
                </a:lnTo>
                <a:lnTo>
                  <a:pt x="1933" y="84"/>
                </a:lnTo>
                <a:lnTo>
                  <a:pt x="1942" y="70"/>
                </a:lnTo>
                <a:lnTo>
                  <a:pt x="1951" y="54"/>
                </a:lnTo>
                <a:lnTo>
                  <a:pt x="1963" y="38"/>
                </a:lnTo>
                <a:lnTo>
                  <a:pt x="1976" y="21"/>
                </a:lnTo>
                <a:lnTo>
                  <a:pt x="1969" y="30"/>
                </a:lnTo>
                <a:lnTo>
                  <a:pt x="1961" y="43"/>
                </a:lnTo>
                <a:lnTo>
                  <a:pt x="1957" y="50"/>
                </a:lnTo>
                <a:lnTo>
                  <a:pt x="1953" y="59"/>
                </a:lnTo>
                <a:lnTo>
                  <a:pt x="1949" y="68"/>
                </a:lnTo>
                <a:lnTo>
                  <a:pt x="1946" y="78"/>
                </a:lnTo>
                <a:lnTo>
                  <a:pt x="1953" y="69"/>
                </a:lnTo>
                <a:lnTo>
                  <a:pt x="1961" y="61"/>
                </a:lnTo>
                <a:lnTo>
                  <a:pt x="1969" y="53"/>
                </a:lnTo>
                <a:lnTo>
                  <a:pt x="1978" y="44"/>
                </a:lnTo>
                <a:lnTo>
                  <a:pt x="1980" y="55"/>
                </a:lnTo>
                <a:lnTo>
                  <a:pt x="1983" y="66"/>
                </a:lnTo>
                <a:lnTo>
                  <a:pt x="1986" y="82"/>
                </a:lnTo>
                <a:lnTo>
                  <a:pt x="1988" y="99"/>
                </a:lnTo>
                <a:lnTo>
                  <a:pt x="1990" y="119"/>
                </a:lnTo>
                <a:lnTo>
                  <a:pt x="1991" y="129"/>
                </a:lnTo>
                <a:lnTo>
                  <a:pt x="1991" y="139"/>
                </a:lnTo>
                <a:lnTo>
                  <a:pt x="1991" y="149"/>
                </a:lnTo>
                <a:lnTo>
                  <a:pt x="1991" y="159"/>
                </a:lnTo>
                <a:lnTo>
                  <a:pt x="1992" y="155"/>
                </a:lnTo>
                <a:lnTo>
                  <a:pt x="1992" y="150"/>
                </a:lnTo>
                <a:lnTo>
                  <a:pt x="1993" y="145"/>
                </a:lnTo>
                <a:lnTo>
                  <a:pt x="1993" y="140"/>
                </a:lnTo>
                <a:lnTo>
                  <a:pt x="1994" y="135"/>
                </a:lnTo>
                <a:lnTo>
                  <a:pt x="1997" y="125"/>
                </a:lnTo>
                <a:lnTo>
                  <a:pt x="2001" y="115"/>
                </a:lnTo>
                <a:lnTo>
                  <a:pt x="2001" y="110"/>
                </a:lnTo>
                <a:lnTo>
                  <a:pt x="2001" y="106"/>
                </a:lnTo>
                <a:lnTo>
                  <a:pt x="1999" y="97"/>
                </a:lnTo>
                <a:lnTo>
                  <a:pt x="1998" y="93"/>
                </a:lnTo>
                <a:lnTo>
                  <a:pt x="1997" y="89"/>
                </a:lnTo>
                <a:lnTo>
                  <a:pt x="1995" y="85"/>
                </a:lnTo>
                <a:lnTo>
                  <a:pt x="1992" y="82"/>
                </a:lnTo>
                <a:lnTo>
                  <a:pt x="2000" y="90"/>
                </a:lnTo>
                <a:lnTo>
                  <a:pt x="2004" y="95"/>
                </a:lnTo>
                <a:lnTo>
                  <a:pt x="2008" y="1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166" name="179 Grupo"/>
          <p:cNvGrpSpPr/>
          <p:nvPr userDrawn="1"/>
        </p:nvGrpSpPr>
        <p:grpSpPr>
          <a:xfrm>
            <a:off x="5998273" y="3256217"/>
            <a:ext cx="3776663" cy="2862262"/>
            <a:chOff x="4721225" y="3109913"/>
            <a:chExt cx="3776663" cy="2862262"/>
          </a:xfrm>
        </p:grpSpPr>
        <p:sp>
          <p:nvSpPr>
            <p:cNvPr id="167" name="Freeform 1250"/>
            <p:cNvSpPr>
              <a:spLocks/>
            </p:cNvSpPr>
            <p:nvPr/>
          </p:nvSpPr>
          <p:spPr bwMode="auto">
            <a:xfrm>
              <a:off x="5845175" y="5943600"/>
              <a:ext cx="884238" cy="28575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348" y="1"/>
                </a:cxn>
                <a:cxn ang="0">
                  <a:pos x="500" y="6"/>
                </a:cxn>
                <a:cxn ang="0">
                  <a:pos x="504" y="6"/>
                </a:cxn>
                <a:cxn ang="0">
                  <a:pos x="512" y="7"/>
                </a:cxn>
                <a:cxn ang="0">
                  <a:pos x="532" y="10"/>
                </a:cxn>
                <a:cxn ang="0">
                  <a:pos x="557" y="15"/>
                </a:cxn>
                <a:cxn ang="0">
                  <a:pos x="219" y="16"/>
                </a:cxn>
                <a:cxn ang="0">
                  <a:pos x="218" y="18"/>
                </a:cxn>
                <a:cxn ang="0">
                  <a:pos x="0" y="14"/>
                </a:cxn>
                <a:cxn ang="0">
                  <a:pos x="3" y="9"/>
                </a:cxn>
                <a:cxn ang="0">
                  <a:pos x="17" y="5"/>
                </a:cxn>
                <a:cxn ang="0">
                  <a:pos x="215" y="10"/>
                </a:cxn>
                <a:cxn ang="0">
                  <a:pos x="218" y="8"/>
                </a:cxn>
                <a:cxn ang="0">
                  <a:pos x="262" y="0"/>
                </a:cxn>
              </a:cxnLst>
              <a:rect l="0" t="0" r="r" b="b"/>
              <a:pathLst>
                <a:path w="557" h="18">
                  <a:moveTo>
                    <a:pt x="262" y="0"/>
                  </a:moveTo>
                  <a:lnTo>
                    <a:pt x="348" y="1"/>
                  </a:lnTo>
                  <a:lnTo>
                    <a:pt x="500" y="6"/>
                  </a:lnTo>
                  <a:lnTo>
                    <a:pt x="504" y="6"/>
                  </a:lnTo>
                  <a:lnTo>
                    <a:pt x="512" y="7"/>
                  </a:lnTo>
                  <a:lnTo>
                    <a:pt x="532" y="10"/>
                  </a:lnTo>
                  <a:lnTo>
                    <a:pt x="557" y="15"/>
                  </a:lnTo>
                  <a:lnTo>
                    <a:pt x="219" y="16"/>
                  </a:lnTo>
                  <a:lnTo>
                    <a:pt x="218" y="18"/>
                  </a:lnTo>
                  <a:lnTo>
                    <a:pt x="0" y="14"/>
                  </a:lnTo>
                  <a:lnTo>
                    <a:pt x="3" y="9"/>
                  </a:lnTo>
                  <a:lnTo>
                    <a:pt x="17" y="5"/>
                  </a:lnTo>
                  <a:lnTo>
                    <a:pt x="215" y="10"/>
                  </a:lnTo>
                  <a:lnTo>
                    <a:pt x="218" y="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C1A0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8" name="Freeform 1251"/>
            <p:cNvSpPr>
              <a:spLocks noEditPoints="1"/>
            </p:cNvSpPr>
            <p:nvPr/>
          </p:nvSpPr>
          <p:spPr bwMode="auto">
            <a:xfrm>
              <a:off x="4721225" y="3109913"/>
              <a:ext cx="3776663" cy="2860674"/>
            </a:xfrm>
            <a:custGeom>
              <a:avLst/>
              <a:gdLst/>
              <a:ahLst/>
              <a:cxnLst>
                <a:cxn ang="0">
                  <a:pos x="461" y="1423"/>
                </a:cxn>
                <a:cxn ang="0">
                  <a:pos x="623" y="1342"/>
                </a:cxn>
                <a:cxn ang="0">
                  <a:pos x="171" y="1431"/>
                </a:cxn>
                <a:cxn ang="0">
                  <a:pos x="687" y="1123"/>
                </a:cxn>
                <a:cxn ang="0">
                  <a:pos x="515" y="1265"/>
                </a:cxn>
                <a:cxn ang="0">
                  <a:pos x="45" y="1535"/>
                </a:cxn>
                <a:cxn ang="0">
                  <a:pos x="1531" y="1078"/>
                </a:cxn>
                <a:cxn ang="0">
                  <a:pos x="2167" y="817"/>
                </a:cxn>
                <a:cxn ang="0">
                  <a:pos x="2228" y="796"/>
                </a:cxn>
                <a:cxn ang="0">
                  <a:pos x="1597" y="1070"/>
                </a:cxn>
                <a:cxn ang="0">
                  <a:pos x="1014" y="1066"/>
                </a:cxn>
                <a:cxn ang="0">
                  <a:pos x="1015" y="1053"/>
                </a:cxn>
                <a:cxn ang="0">
                  <a:pos x="1000" y="1138"/>
                </a:cxn>
                <a:cxn ang="0">
                  <a:pos x="997" y="1078"/>
                </a:cxn>
                <a:cxn ang="0">
                  <a:pos x="1111" y="1092"/>
                </a:cxn>
                <a:cxn ang="0">
                  <a:pos x="1031" y="1114"/>
                </a:cxn>
                <a:cxn ang="0">
                  <a:pos x="1009" y="1114"/>
                </a:cxn>
                <a:cxn ang="0">
                  <a:pos x="999" y="1245"/>
                </a:cxn>
                <a:cxn ang="0">
                  <a:pos x="1054" y="1412"/>
                </a:cxn>
                <a:cxn ang="0">
                  <a:pos x="1039" y="1247"/>
                </a:cxn>
                <a:cxn ang="0">
                  <a:pos x="1003" y="1064"/>
                </a:cxn>
                <a:cxn ang="0">
                  <a:pos x="831" y="1013"/>
                </a:cxn>
                <a:cxn ang="0">
                  <a:pos x="899" y="1259"/>
                </a:cxn>
                <a:cxn ang="0">
                  <a:pos x="952" y="1267"/>
                </a:cxn>
                <a:cxn ang="0">
                  <a:pos x="987" y="1296"/>
                </a:cxn>
                <a:cxn ang="0">
                  <a:pos x="1034" y="1574"/>
                </a:cxn>
                <a:cxn ang="0">
                  <a:pos x="1053" y="1775"/>
                </a:cxn>
                <a:cxn ang="0">
                  <a:pos x="1029" y="1761"/>
                </a:cxn>
                <a:cxn ang="0">
                  <a:pos x="1005" y="1752"/>
                </a:cxn>
                <a:cxn ang="0">
                  <a:pos x="984" y="1785"/>
                </a:cxn>
                <a:cxn ang="0">
                  <a:pos x="916" y="1451"/>
                </a:cxn>
                <a:cxn ang="0">
                  <a:pos x="767" y="1799"/>
                </a:cxn>
                <a:cxn ang="0">
                  <a:pos x="733" y="1796"/>
                </a:cxn>
                <a:cxn ang="0">
                  <a:pos x="797" y="1398"/>
                </a:cxn>
                <a:cxn ang="0">
                  <a:pos x="394" y="1529"/>
                </a:cxn>
                <a:cxn ang="0">
                  <a:pos x="411" y="1513"/>
                </a:cxn>
                <a:cxn ang="0">
                  <a:pos x="774" y="1395"/>
                </a:cxn>
                <a:cxn ang="0">
                  <a:pos x="853" y="1344"/>
                </a:cxn>
                <a:cxn ang="0">
                  <a:pos x="786" y="1061"/>
                </a:cxn>
                <a:cxn ang="0">
                  <a:pos x="742" y="1050"/>
                </a:cxn>
                <a:cxn ang="0">
                  <a:pos x="725" y="1094"/>
                </a:cxn>
                <a:cxn ang="0">
                  <a:pos x="819" y="990"/>
                </a:cxn>
                <a:cxn ang="0">
                  <a:pos x="881" y="1013"/>
                </a:cxn>
                <a:cxn ang="0">
                  <a:pos x="1141" y="890"/>
                </a:cxn>
                <a:cxn ang="0">
                  <a:pos x="1772" y="423"/>
                </a:cxn>
                <a:cxn ang="0">
                  <a:pos x="2136" y="28"/>
                </a:cxn>
                <a:cxn ang="0">
                  <a:pos x="1941" y="285"/>
                </a:cxn>
                <a:cxn ang="0">
                  <a:pos x="1378" y="754"/>
                </a:cxn>
                <a:cxn ang="0">
                  <a:pos x="955" y="1006"/>
                </a:cxn>
                <a:cxn ang="0">
                  <a:pos x="1508" y="888"/>
                </a:cxn>
                <a:cxn ang="0">
                  <a:pos x="2222" y="384"/>
                </a:cxn>
                <a:cxn ang="0">
                  <a:pos x="1633" y="831"/>
                </a:cxn>
                <a:cxn ang="0">
                  <a:pos x="1181" y="1063"/>
                </a:cxn>
                <a:cxn ang="0">
                  <a:pos x="1237" y="1120"/>
                </a:cxn>
                <a:cxn ang="0">
                  <a:pos x="1215" y="1149"/>
                </a:cxn>
                <a:cxn ang="0">
                  <a:pos x="1150" y="1145"/>
                </a:cxn>
                <a:cxn ang="0">
                  <a:pos x="1150" y="1217"/>
                </a:cxn>
                <a:cxn ang="0">
                  <a:pos x="1102" y="1286"/>
                </a:cxn>
                <a:cxn ang="0">
                  <a:pos x="1141" y="1660"/>
                </a:cxn>
                <a:cxn ang="0">
                  <a:pos x="1193" y="1093"/>
                </a:cxn>
              </a:cxnLst>
              <a:rect l="0" t="0" r="r" b="b"/>
              <a:pathLst>
                <a:path w="2379" h="1802">
                  <a:moveTo>
                    <a:pt x="831" y="1226"/>
                  </a:moveTo>
                  <a:lnTo>
                    <a:pt x="847" y="1229"/>
                  </a:lnTo>
                  <a:lnTo>
                    <a:pt x="815" y="1250"/>
                  </a:lnTo>
                  <a:lnTo>
                    <a:pt x="783" y="1270"/>
                  </a:lnTo>
                  <a:lnTo>
                    <a:pt x="751" y="1289"/>
                  </a:lnTo>
                  <a:lnTo>
                    <a:pt x="719" y="1308"/>
                  </a:lnTo>
                  <a:lnTo>
                    <a:pt x="687" y="1325"/>
                  </a:lnTo>
                  <a:lnTo>
                    <a:pt x="655" y="1341"/>
                  </a:lnTo>
                  <a:lnTo>
                    <a:pt x="622" y="1357"/>
                  </a:lnTo>
                  <a:lnTo>
                    <a:pt x="589" y="1372"/>
                  </a:lnTo>
                  <a:lnTo>
                    <a:pt x="557" y="1386"/>
                  </a:lnTo>
                  <a:lnTo>
                    <a:pt x="525" y="1399"/>
                  </a:lnTo>
                  <a:lnTo>
                    <a:pt x="493" y="1412"/>
                  </a:lnTo>
                  <a:lnTo>
                    <a:pt x="461" y="1423"/>
                  </a:lnTo>
                  <a:lnTo>
                    <a:pt x="429" y="1434"/>
                  </a:lnTo>
                  <a:lnTo>
                    <a:pt x="397" y="1445"/>
                  </a:lnTo>
                  <a:lnTo>
                    <a:pt x="365" y="1455"/>
                  </a:lnTo>
                  <a:lnTo>
                    <a:pt x="333" y="1464"/>
                  </a:lnTo>
                  <a:lnTo>
                    <a:pt x="276" y="1464"/>
                  </a:lnTo>
                  <a:lnTo>
                    <a:pt x="311" y="1454"/>
                  </a:lnTo>
                  <a:lnTo>
                    <a:pt x="346" y="1444"/>
                  </a:lnTo>
                  <a:lnTo>
                    <a:pt x="415" y="1422"/>
                  </a:lnTo>
                  <a:lnTo>
                    <a:pt x="449" y="1411"/>
                  </a:lnTo>
                  <a:lnTo>
                    <a:pt x="484" y="1398"/>
                  </a:lnTo>
                  <a:lnTo>
                    <a:pt x="519" y="1385"/>
                  </a:lnTo>
                  <a:lnTo>
                    <a:pt x="553" y="1372"/>
                  </a:lnTo>
                  <a:lnTo>
                    <a:pt x="588" y="1357"/>
                  </a:lnTo>
                  <a:lnTo>
                    <a:pt x="623" y="1342"/>
                  </a:lnTo>
                  <a:lnTo>
                    <a:pt x="658" y="1325"/>
                  </a:lnTo>
                  <a:lnTo>
                    <a:pt x="693" y="1308"/>
                  </a:lnTo>
                  <a:lnTo>
                    <a:pt x="727" y="1289"/>
                  </a:lnTo>
                  <a:lnTo>
                    <a:pt x="762" y="1269"/>
                  </a:lnTo>
                  <a:lnTo>
                    <a:pt x="797" y="1248"/>
                  </a:lnTo>
                  <a:lnTo>
                    <a:pt x="831" y="1226"/>
                  </a:lnTo>
                  <a:close/>
                  <a:moveTo>
                    <a:pt x="300" y="1389"/>
                  </a:moveTo>
                  <a:lnTo>
                    <a:pt x="280" y="1398"/>
                  </a:lnTo>
                  <a:lnTo>
                    <a:pt x="239" y="1417"/>
                  </a:lnTo>
                  <a:lnTo>
                    <a:pt x="185" y="1440"/>
                  </a:lnTo>
                  <a:lnTo>
                    <a:pt x="128" y="1464"/>
                  </a:lnTo>
                  <a:lnTo>
                    <a:pt x="94" y="1464"/>
                  </a:lnTo>
                  <a:lnTo>
                    <a:pt x="133" y="1448"/>
                  </a:lnTo>
                  <a:lnTo>
                    <a:pt x="171" y="1431"/>
                  </a:lnTo>
                  <a:lnTo>
                    <a:pt x="209" y="1414"/>
                  </a:lnTo>
                  <a:lnTo>
                    <a:pt x="248" y="1396"/>
                  </a:lnTo>
                  <a:lnTo>
                    <a:pt x="286" y="1377"/>
                  </a:lnTo>
                  <a:lnTo>
                    <a:pt x="324" y="1357"/>
                  </a:lnTo>
                  <a:lnTo>
                    <a:pt x="363" y="1337"/>
                  </a:lnTo>
                  <a:lnTo>
                    <a:pt x="401" y="1315"/>
                  </a:lnTo>
                  <a:lnTo>
                    <a:pt x="440" y="1292"/>
                  </a:lnTo>
                  <a:lnTo>
                    <a:pt x="479" y="1268"/>
                  </a:lnTo>
                  <a:lnTo>
                    <a:pt x="517" y="1243"/>
                  </a:lnTo>
                  <a:lnTo>
                    <a:pt x="557" y="1217"/>
                  </a:lnTo>
                  <a:lnTo>
                    <a:pt x="597" y="1190"/>
                  </a:lnTo>
                  <a:lnTo>
                    <a:pt x="637" y="1161"/>
                  </a:lnTo>
                  <a:lnTo>
                    <a:pt x="677" y="1131"/>
                  </a:lnTo>
                  <a:lnTo>
                    <a:pt x="687" y="1123"/>
                  </a:lnTo>
                  <a:lnTo>
                    <a:pt x="697" y="1115"/>
                  </a:lnTo>
                  <a:lnTo>
                    <a:pt x="717" y="1099"/>
                  </a:lnTo>
                  <a:lnTo>
                    <a:pt x="717" y="1108"/>
                  </a:lnTo>
                  <a:lnTo>
                    <a:pt x="716" y="1111"/>
                  </a:lnTo>
                  <a:lnTo>
                    <a:pt x="712" y="1117"/>
                  </a:lnTo>
                  <a:lnTo>
                    <a:pt x="706" y="1123"/>
                  </a:lnTo>
                  <a:lnTo>
                    <a:pt x="697" y="1131"/>
                  </a:lnTo>
                  <a:lnTo>
                    <a:pt x="676" y="1149"/>
                  </a:lnTo>
                  <a:lnTo>
                    <a:pt x="650" y="1170"/>
                  </a:lnTo>
                  <a:lnTo>
                    <a:pt x="622" y="1192"/>
                  </a:lnTo>
                  <a:lnTo>
                    <a:pt x="593" y="1213"/>
                  </a:lnTo>
                  <a:lnTo>
                    <a:pt x="567" y="1231"/>
                  </a:lnTo>
                  <a:lnTo>
                    <a:pt x="545" y="1246"/>
                  </a:lnTo>
                  <a:lnTo>
                    <a:pt x="515" y="1265"/>
                  </a:lnTo>
                  <a:lnTo>
                    <a:pt x="484" y="1284"/>
                  </a:lnTo>
                  <a:lnTo>
                    <a:pt x="453" y="1303"/>
                  </a:lnTo>
                  <a:lnTo>
                    <a:pt x="421" y="1321"/>
                  </a:lnTo>
                  <a:lnTo>
                    <a:pt x="390" y="1338"/>
                  </a:lnTo>
                  <a:lnTo>
                    <a:pt x="360" y="1356"/>
                  </a:lnTo>
                  <a:lnTo>
                    <a:pt x="300" y="1389"/>
                  </a:lnTo>
                  <a:close/>
                  <a:moveTo>
                    <a:pt x="333" y="1464"/>
                  </a:moveTo>
                  <a:lnTo>
                    <a:pt x="299" y="1473"/>
                  </a:lnTo>
                  <a:lnTo>
                    <a:pt x="256" y="1484"/>
                  </a:lnTo>
                  <a:lnTo>
                    <a:pt x="171" y="1507"/>
                  </a:lnTo>
                  <a:lnTo>
                    <a:pt x="124" y="1518"/>
                  </a:lnTo>
                  <a:lnTo>
                    <a:pt x="80" y="1528"/>
                  </a:lnTo>
                  <a:lnTo>
                    <a:pt x="61" y="1532"/>
                  </a:lnTo>
                  <a:lnTo>
                    <a:pt x="45" y="1535"/>
                  </a:lnTo>
                  <a:lnTo>
                    <a:pt x="31" y="1537"/>
                  </a:lnTo>
                  <a:lnTo>
                    <a:pt x="26" y="1538"/>
                  </a:lnTo>
                  <a:lnTo>
                    <a:pt x="21" y="1538"/>
                  </a:lnTo>
                  <a:lnTo>
                    <a:pt x="0" y="1538"/>
                  </a:lnTo>
                  <a:lnTo>
                    <a:pt x="34" y="1528"/>
                  </a:lnTo>
                  <a:lnTo>
                    <a:pt x="69" y="1519"/>
                  </a:lnTo>
                  <a:lnTo>
                    <a:pt x="138" y="1501"/>
                  </a:lnTo>
                  <a:lnTo>
                    <a:pt x="207" y="1483"/>
                  </a:lnTo>
                  <a:lnTo>
                    <a:pt x="276" y="1464"/>
                  </a:lnTo>
                  <a:lnTo>
                    <a:pt x="333" y="1464"/>
                  </a:lnTo>
                  <a:close/>
                  <a:moveTo>
                    <a:pt x="1255" y="1168"/>
                  </a:moveTo>
                  <a:lnTo>
                    <a:pt x="1323" y="1145"/>
                  </a:lnTo>
                  <a:lnTo>
                    <a:pt x="1392" y="1123"/>
                  </a:lnTo>
                  <a:lnTo>
                    <a:pt x="1531" y="1078"/>
                  </a:lnTo>
                  <a:lnTo>
                    <a:pt x="1601" y="1055"/>
                  </a:lnTo>
                  <a:lnTo>
                    <a:pt x="1672" y="1031"/>
                  </a:lnTo>
                  <a:lnTo>
                    <a:pt x="1742" y="1007"/>
                  </a:lnTo>
                  <a:lnTo>
                    <a:pt x="1813" y="980"/>
                  </a:lnTo>
                  <a:lnTo>
                    <a:pt x="1849" y="967"/>
                  </a:lnTo>
                  <a:lnTo>
                    <a:pt x="1884" y="952"/>
                  </a:lnTo>
                  <a:lnTo>
                    <a:pt x="1919" y="938"/>
                  </a:lnTo>
                  <a:lnTo>
                    <a:pt x="1955" y="922"/>
                  </a:lnTo>
                  <a:lnTo>
                    <a:pt x="1990" y="907"/>
                  </a:lnTo>
                  <a:lnTo>
                    <a:pt x="2025" y="889"/>
                  </a:lnTo>
                  <a:lnTo>
                    <a:pt x="2061" y="872"/>
                  </a:lnTo>
                  <a:lnTo>
                    <a:pt x="2096" y="854"/>
                  </a:lnTo>
                  <a:lnTo>
                    <a:pt x="2132" y="836"/>
                  </a:lnTo>
                  <a:lnTo>
                    <a:pt x="2167" y="817"/>
                  </a:lnTo>
                  <a:lnTo>
                    <a:pt x="2202" y="797"/>
                  </a:lnTo>
                  <a:lnTo>
                    <a:pt x="2238" y="776"/>
                  </a:lnTo>
                  <a:lnTo>
                    <a:pt x="2273" y="754"/>
                  </a:lnTo>
                  <a:lnTo>
                    <a:pt x="2308" y="731"/>
                  </a:lnTo>
                  <a:lnTo>
                    <a:pt x="2344" y="708"/>
                  </a:lnTo>
                  <a:lnTo>
                    <a:pt x="2379" y="683"/>
                  </a:lnTo>
                  <a:lnTo>
                    <a:pt x="2358" y="701"/>
                  </a:lnTo>
                  <a:lnTo>
                    <a:pt x="2347" y="710"/>
                  </a:lnTo>
                  <a:lnTo>
                    <a:pt x="2336" y="719"/>
                  </a:lnTo>
                  <a:lnTo>
                    <a:pt x="2315" y="735"/>
                  </a:lnTo>
                  <a:lnTo>
                    <a:pt x="2294" y="751"/>
                  </a:lnTo>
                  <a:lnTo>
                    <a:pt x="2272" y="767"/>
                  </a:lnTo>
                  <a:lnTo>
                    <a:pt x="2250" y="782"/>
                  </a:lnTo>
                  <a:lnTo>
                    <a:pt x="2228" y="796"/>
                  </a:lnTo>
                  <a:lnTo>
                    <a:pt x="2206" y="810"/>
                  </a:lnTo>
                  <a:lnTo>
                    <a:pt x="2184" y="823"/>
                  </a:lnTo>
                  <a:lnTo>
                    <a:pt x="2162" y="836"/>
                  </a:lnTo>
                  <a:lnTo>
                    <a:pt x="2118" y="860"/>
                  </a:lnTo>
                  <a:lnTo>
                    <a:pt x="2073" y="883"/>
                  </a:lnTo>
                  <a:lnTo>
                    <a:pt x="2028" y="905"/>
                  </a:lnTo>
                  <a:lnTo>
                    <a:pt x="1983" y="925"/>
                  </a:lnTo>
                  <a:lnTo>
                    <a:pt x="1938" y="944"/>
                  </a:lnTo>
                  <a:lnTo>
                    <a:pt x="1892" y="962"/>
                  </a:lnTo>
                  <a:lnTo>
                    <a:pt x="1847" y="979"/>
                  </a:lnTo>
                  <a:lnTo>
                    <a:pt x="1756" y="1012"/>
                  </a:lnTo>
                  <a:lnTo>
                    <a:pt x="1667" y="1046"/>
                  </a:lnTo>
                  <a:lnTo>
                    <a:pt x="1642" y="1055"/>
                  </a:lnTo>
                  <a:lnTo>
                    <a:pt x="1597" y="1070"/>
                  </a:lnTo>
                  <a:lnTo>
                    <a:pt x="1539" y="1090"/>
                  </a:lnTo>
                  <a:lnTo>
                    <a:pt x="1474" y="1112"/>
                  </a:lnTo>
                  <a:lnTo>
                    <a:pt x="1408" y="1133"/>
                  </a:lnTo>
                  <a:lnTo>
                    <a:pt x="1377" y="1143"/>
                  </a:lnTo>
                  <a:lnTo>
                    <a:pt x="1348" y="1151"/>
                  </a:lnTo>
                  <a:lnTo>
                    <a:pt x="1322" y="1158"/>
                  </a:lnTo>
                  <a:lnTo>
                    <a:pt x="1300" y="1164"/>
                  </a:lnTo>
                  <a:lnTo>
                    <a:pt x="1282" y="1167"/>
                  </a:lnTo>
                  <a:lnTo>
                    <a:pt x="1276" y="1168"/>
                  </a:lnTo>
                  <a:lnTo>
                    <a:pt x="1270" y="1168"/>
                  </a:lnTo>
                  <a:lnTo>
                    <a:pt x="1255" y="1168"/>
                  </a:lnTo>
                  <a:close/>
                  <a:moveTo>
                    <a:pt x="1015" y="1053"/>
                  </a:moveTo>
                  <a:lnTo>
                    <a:pt x="1014" y="1063"/>
                  </a:lnTo>
                  <a:lnTo>
                    <a:pt x="1014" y="1066"/>
                  </a:lnTo>
                  <a:lnTo>
                    <a:pt x="1015" y="1068"/>
                  </a:lnTo>
                  <a:lnTo>
                    <a:pt x="1016" y="1069"/>
                  </a:lnTo>
                  <a:lnTo>
                    <a:pt x="1033" y="1072"/>
                  </a:lnTo>
                  <a:lnTo>
                    <a:pt x="1051" y="1076"/>
                  </a:lnTo>
                  <a:lnTo>
                    <a:pt x="1067" y="1079"/>
                  </a:lnTo>
                  <a:lnTo>
                    <a:pt x="1077" y="1080"/>
                  </a:lnTo>
                  <a:lnTo>
                    <a:pt x="1080" y="1080"/>
                  </a:lnTo>
                  <a:lnTo>
                    <a:pt x="1083" y="1079"/>
                  </a:lnTo>
                  <a:lnTo>
                    <a:pt x="1090" y="1077"/>
                  </a:lnTo>
                  <a:lnTo>
                    <a:pt x="1104" y="1070"/>
                  </a:lnTo>
                  <a:lnTo>
                    <a:pt x="1084" y="1067"/>
                  </a:lnTo>
                  <a:lnTo>
                    <a:pt x="1063" y="1062"/>
                  </a:lnTo>
                  <a:lnTo>
                    <a:pt x="1041" y="1058"/>
                  </a:lnTo>
                  <a:lnTo>
                    <a:pt x="1015" y="1053"/>
                  </a:lnTo>
                  <a:close/>
                  <a:moveTo>
                    <a:pt x="1009" y="1114"/>
                  </a:moveTo>
                  <a:lnTo>
                    <a:pt x="1009" y="1116"/>
                  </a:lnTo>
                  <a:lnTo>
                    <a:pt x="1010" y="1118"/>
                  </a:lnTo>
                  <a:lnTo>
                    <a:pt x="1012" y="1122"/>
                  </a:lnTo>
                  <a:lnTo>
                    <a:pt x="1014" y="1125"/>
                  </a:lnTo>
                  <a:lnTo>
                    <a:pt x="1015" y="1128"/>
                  </a:lnTo>
                  <a:lnTo>
                    <a:pt x="1015" y="1130"/>
                  </a:lnTo>
                  <a:lnTo>
                    <a:pt x="1014" y="1134"/>
                  </a:lnTo>
                  <a:lnTo>
                    <a:pt x="1013" y="1137"/>
                  </a:lnTo>
                  <a:lnTo>
                    <a:pt x="1011" y="1138"/>
                  </a:lnTo>
                  <a:lnTo>
                    <a:pt x="1009" y="1139"/>
                  </a:lnTo>
                  <a:lnTo>
                    <a:pt x="1005" y="1139"/>
                  </a:lnTo>
                  <a:lnTo>
                    <a:pt x="1002" y="1139"/>
                  </a:lnTo>
                  <a:lnTo>
                    <a:pt x="1000" y="1138"/>
                  </a:lnTo>
                  <a:lnTo>
                    <a:pt x="997" y="1137"/>
                  </a:lnTo>
                  <a:lnTo>
                    <a:pt x="996" y="1136"/>
                  </a:lnTo>
                  <a:lnTo>
                    <a:pt x="994" y="1134"/>
                  </a:lnTo>
                  <a:lnTo>
                    <a:pt x="993" y="1132"/>
                  </a:lnTo>
                  <a:lnTo>
                    <a:pt x="992" y="1130"/>
                  </a:lnTo>
                  <a:lnTo>
                    <a:pt x="992" y="1127"/>
                  </a:lnTo>
                  <a:lnTo>
                    <a:pt x="992" y="1125"/>
                  </a:lnTo>
                  <a:lnTo>
                    <a:pt x="993" y="1124"/>
                  </a:lnTo>
                  <a:lnTo>
                    <a:pt x="995" y="1122"/>
                  </a:lnTo>
                  <a:lnTo>
                    <a:pt x="996" y="1121"/>
                  </a:lnTo>
                  <a:lnTo>
                    <a:pt x="997" y="1120"/>
                  </a:lnTo>
                  <a:lnTo>
                    <a:pt x="997" y="1118"/>
                  </a:lnTo>
                  <a:lnTo>
                    <a:pt x="997" y="1116"/>
                  </a:lnTo>
                  <a:lnTo>
                    <a:pt x="997" y="1078"/>
                  </a:lnTo>
                  <a:lnTo>
                    <a:pt x="973" y="1073"/>
                  </a:lnTo>
                  <a:lnTo>
                    <a:pt x="949" y="1068"/>
                  </a:lnTo>
                  <a:lnTo>
                    <a:pt x="924" y="1063"/>
                  </a:lnTo>
                  <a:lnTo>
                    <a:pt x="912" y="1061"/>
                  </a:lnTo>
                  <a:lnTo>
                    <a:pt x="900" y="1059"/>
                  </a:lnTo>
                  <a:lnTo>
                    <a:pt x="1031" y="1212"/>
                  </a:lnTo>
                  <a:lnTo>
                    <a:pt x="1139" y="1078"/>
                  </a:lnTo>
                  <a:lnTo>
                    <a:pt x="1120" y="1084"/>
                  </a:lnTo>
                  <a:lnTo>
                    <a:pt x="1112" y="1087"/>
                  </a:lnTo>
                  <a:lnTo>
                    <a:pt x="1108" y="1088"/>
                  </a:lnTo>
                  <a:lnTo>
                    <a:pt x="1104" y="1090"/>
                  </a:lnTo>
                  <a:lnTo>
                    <a:pt x="1108" y="1090"/>
                  </a:lnTo>
                  <a:lnTo>
                    <a:pt x="1110" y="1092"/>
                  </a:lnTo>
                  <a:lnTo>
                    <a:pt x="1111" y="1092"/>
                  </a:lnTo>
                  <a:lnTo>
                    <a:pt x="1112" y="1094"/>
                  </a:lnTo>
                  <a:lnTo>
                    <a:pt x="1113" y="1095"/>
                  </a:lnTo>
                  <a:lnTo>
                    <a:pt x="1113" y="1098"/>
                  </a:lnTo>
                  <a:lnTo>
                    <a:pt x="1113" y="1101"/>
                  </a:lnTo>
                  <a:lnTo>
                    <a:pt x="1112" y="1102"/>
                  </a:lnTo>
                  <a:lnTo>
                    <a:pt x="1111" y="1102"/>
                  </a:lnTo>
                  <a:lnTo>
                    <a:pt x="1100" y="1098"/>
                  </a:lnTo>
                  <a:lnTo>
                    <a:pt x="1094" y="1097"/>
                  </a:lnTo>
                  <a:lnTo>
                    <a:pt x="1089" y="1096"/>
                  </a:lnTo>
                  <a:lnTo>
                    <a:pt x="1084" y="1097"/>
                  </a:lnTo>
                  <a:lnTo>
                    <a:pt x="1077" y="1099"/>
                  </a:lnTo>
                  <a:lnTo>
                    <a:pt x="1057" y="1106"/>
                  </a:lnTo>
                  <a:lnTo>
                    <a:pt x="1038" y="1112"/>
                  </a:lnTo>
                  <a:lnTo>
                    <a:pt x="1031" y="1114"/>
                  </a:lnTo>
                  <a:lnTo>
                    <a:pt x="1026" y="1115"/>
                  </a:lnTo>
                  <a:lnTo>
                    <a:pt x="1024" y="1115"/>
                  </a:lnTo>
                  <a:lnTo>
                    <a:pt x="1022" y="1114"/>
                  </a:lnTo>
                  <a:lnTo>
                    <a:pt x="1018" y="1111"/>
                  </a:lnTo>
                  <a:lnTo>
                    <a:pt x="1016" y="1107"/>
                  </a:lnTo>
                  <a:lnTo>
                    <a:pt x="1015" y="1104"/>
                  </a:lnTo>
                  <a:lnTo>
                    <a:pt x="1035" y="1096"/>
                  </a:lnTo>
                  <a:lnTo>
                    <a:pt x="1055" y="1089"/>
                  </a:lnTo>
                  <a:lnTo>
                    <a:pt x="1033" y="1084"/>
                  </a:lnTo>
                  <a:lnTo>
                    <a:pt x="1013" y="1080"/>
                  </a:lnTo>
                  <a:lnTo>
                    <a:pt x="1012" y="1090"/>
                  </a:lnTo>
                  <a:lnTo>
                    <a:pt x="1011" y="1099"/>
                  </a:lnTo>
                  <a:lnTo>
                    <a:pt x="1010" y="1107"/>
                  </a:lnTo>
                  <a:lnTo>
                    <a:pt x="1009" y="1114"/>
                  </a:lnTo>
                  <a:close/>
                  <a:moveTo>
                    <a:pt x="953" y="1161"/>
                  </a:moveTo>
                  <a:lnTo>
                    <a:pt x="949" y="1161"/>
                  </a:lnTo>
                  <a:lnTo>
                    <a:pt x="948" y="1160"/>
                  </a:lnTo>
                  <a:lnTo>
                    <a:pt x="948" y="1159"/>
                  </a:lnTo>
                  <a:lnTo>
                    <a:pt x="948" y="1158"/>
                  </a:lnTo>
                  <a:lnTo>
                    <a:pt x="949" y="1157"/>
                  </a:lnTo>
                  <a:lnTo>
                    <a:pt x="951" y="1155"/>
                  </a:lnTo>
                  <a:lnTo>
                    <a:pt x="954" y="1153"/>
                  </a:lnTo>
                  <a:lnTo>
                    <a:pt x="955" y="1152"/>
                  </a:lnTo>
                  <a:lnTo>
                    <a:pt x="957" y="1152"/>
                  </a:lnTo>
                  <a:lnTo>
                    <a:pt x="886" y="1069"/>
                  </a:lnTo>
                  <a:lnTo>
                    <a:pt x="990" y="1250"/>
                  </a:lnTo>
                  <a:lnTo>
                    <a:pt x="995" y="1248"/>
                  </a:lnTo>
                  <a:lnTo>
                    <a:pt x="999" y="1245"/>
                  </a:lnTo>
                  <a:lnTo>
                    <a:pt x="1003" y="1242"/>
                  </a:lnTo>
                  <a:lnTo>
                    <a:pt x="1007" y="1238"/>
                  </a:lnTo>
                  <a:lnTo>
                    <a:pt x="1011" y="1235"/>
                  </a:lnTo>
                  <a:lnTo>
                    <a:pt x="1014" y="1231"/>
                  </a:lnTo>
                  <a:lnTo>
                    <a:pt x="1016" y="1227"/>
                  </a:lnTo>
                  <a:lnTo>
                    <a:pt x="1018" y="1224"/>
                  </a:lnTo>
                  <a:lnTo>
                    <a:pt x="962" y="1156"/>
                  </a:lnTo>
                  <a:lnTo>
                    <a:pt x="959" y="1158"/>
                  </a:lnTo>
                  <a:lnTo>
                    <a:pt x="958" y="1159"/>
                  </a:lnTo>
                  <a:lnTo>
                    <a:pt x="957" y="1161"/>
                  </a:lnTo>
                  <a:lnTo>
                    <a:pt x="953" y="1161"/>
                  </a:lnTo>
                  <a:close/>
                  <a:moveTo>
                    <a:pt x="1010" y="1261"/>
                  </a:moveTo>
                  <a:lnTo>
                    <a:pt x="998" y="1261"/>
                  </a:lnTo>
                  <a:lnTo>
                    <a:pt x="1054" y="1412"/>
                  </a:lnTo>
                  <a:lnTo>
                    <a:pt x="1081" y="1291"/>
                  </a:lnTo>
                  <a:lnTo>
                    <a:pt x="1061" y="1283"/>
                  </a:lnTo>
                  <a:lnTo>
                    <a:pt x="1039" y="1273"/>
                  </a:lnTo>
                  <a:lnTo>
                    <a:pt x="1029" y="1268"/>
                  </a:lnTo>
                  <a:lnTo>
                    <a:pt x="1021" y="1264"/>
                  </a:lnTo>
                  <a:lnTo>
                    <a:pt x="1014" y="1262"/>
                  </a:lnTo>
                  <a:lnTo>
                    <a:pt x="1012" y="1261"/>
                  </a:lnTo>
                  <a:lnTo>
                    <a:pt x="1010" y="1261"/>
                  </a:lnTo>
                  <a:close/>
                  <a:moveTo>
                    <a:pt x="1018" y="1249"/>
                  </a:moveTo>
                  <a:lnTo>
                    <a:pt x="1033" y="1255"/>
                  </a:lnTo>
                  <a:lnTo>
                    <a:pt x="1041" y="1258"/>
                  </a:lnTo>
                  <a:lnTo>
                    <a:pt x="1049" y="1260"/>
                  </a:lnTo>
                  <a:lnTo>
                    <a:pt x="1044" y="1253"/>
                  </a:lnTo>
                  <a:lnTo>
                    <a:pt x="1039" y="1247"/>
                  </a:lnTo>
                  <a:lnTo>
                    <a:pt x="1036" y="1244"/>
                  </a:lnTo>
                  <a:lnTo>
                    <a:pt x="1033" y="1241"/>
                  </a:lnTo>
                  <a:lnTo>
                    <a:pt x="1028" y="1236"/>
                  </a:lnTo>
                  <a:lnTo>
                    <a:pt x="1025" y="1239"/>
                  </a:lnTo>
                  <a:lnTo>
                    <a:pt x="1023" y="1242"/>
                  </a:lnTo>
                  <a:lnTo>
                    <a:pt x="1018" y="1249"/>
                  </a:lnTo>
                  <a:close/>
                  <a:moveTo>
                    <a:pt x="909" y="1029"/>
                  </a:moveTo>
                  <a:lnTo>
                    <a:pt x="907" y="1029"/>
                  </a:lnTo>
                  <a:lnTo>
                    <a:pt x="903" y="1030"/>
                  </a:lnTo>
                  <a:lnTo>
                    <a:pt x="900" y="1032"/>
                  </a:lnTo>
                  <a:lnTo>
                    <a:pt x="897" y="1033"/>
                  </a:lnTo>
                  <a:lnTo>
                    <a:pt x="890" y="1037"/>
                  </a:lnTo>
                  <a:lnTo>
                    <a:pt x="885" y="1041"/>
                  </a:lnTo>
                  <a:lnTo>
                    <a:pt x="1003" y="1064"/>
                  </a:lnTo>
                  <a:lnTo>
                    <a:pt x="1003" y="1055"/>
                  </a:lnTo>
                  <a:lnTo>
                    <a:pt x="1003" y="1048"/>
                  </a:lnTo>
                  <a:lnTo>
                    <a:pt x="976" y="1043"/>
                  </a:lnTo>
                  <a:lnTo>
                    <a:pt x="947" y="1036"/>
                  </a:lnTo>
                  <a:lnTo>
                    <a:pt x="923" y="1031"/>
                  </a:lnTo>
                  <a:lnTo>
                    <a:pt x="914" y="1029"/>
                  </a:lnTo>
                  <a:lnTo>
                    <a:pt x="909" y="1029"/>
                  </a:lnTo>
                  <a:close/>
                  <a:moveTo>
                    <a:pt x="761" y="1027"/>
                  </a:moveTo>
                  <a:lnTo>
                    <a:pt x="844" y="1036"/>
                  </a:lnTo>
                  <a:lnTo>
                    <a:pt x="842" y="1029"/>
                  </a:lnTo>
                  <a:lnTo>
                    <a:pt x="838" y="1021"/>
                  </a:lnTo>
                  <a:lnTo>
                    <a:pt x="836" y="1018"/>
                  </a:lnTo>
                  <a:lnTo>
                    <a:pt x="834" y="1015"/>
                  </a:lnTo>
                  <a:lnTo>
                    <a:pt x="831" y="1013"/>
                  </a:lnTo>
                  <a:lnTo>
                    <a:pt x="829" y="1013"/>
                  </a:lnTo>
                  <a:lnTo>
                    <a:pt x="824" y="1013"/>
                  </a:lnTo>
                  <a:lnTo>
                    <a:pt x="818" y="1014"/>
                  </a:lnTo>
                  <a:lnTo>
                    <a:pt x="800" y="1019"/>
                  </a:lnTo>
                  <a:lnTo>
                    <a:pt x="779" y="1023"/>
                  </a:lnTo>
                  <a:lnTo>
                    <a:pt x="761" y="1027"/>
                  </a:lnTo>
                  <a:close/>
                  <a:moveTo>
                    <a:pt x="845" y="1053"/>
                  </a:moveTo>
                  <a:lnTo>
                    <a:pt x="851" y="1107"/>
                  </a:lnTo>
                  <a:lnTo>
                    <a:pt x="857" y="1159"/>
                  </a:lnTo>
                  <a:lnTo>
                    <a:pt x="860" y="1186"/>
                  </a:lnTo>
                  <a:lnTo>
                    <a:pt x="863" y="1212"/>
                  </a:lnTo>
                  <a:lnTo>
                    <a:pt x="867" y="1237"/>
                  </a:lnTo>
                  <a:lnTo>
                    <a:pt x="871" y="1263"/>
                  </a:lnTo>
                  <a:lnTo>
                    <a:pt x="899" y="1259"/>
                  </a:lnTo>
                  <a:lnTo>
                    <a:pt x="924" y="1255"/>
                  </a:lnTo>
                  <a:lnTo>
                    <a:pt x="948" y="1252"/>
                  </a:lnTo>
                  <a:lnTo>
                    <a:pt x="971" y="1249"/>
                  </a:lnTo>
                  <a:lnTo>
                    <a:pt x="855" y="1053"/>
                  </a:lnTo>
                  <a:lnTo>
                    <a:pt x="845" y="1053"/>
                  </a:lnTo>
                  <a:close/>
                  <a:moveTo>
                    <a:pt x="889" y="1464"/>
                  </a:moveTo>
                  <a:lnTo>
                    <a:pt x="908" y="1417"/>
                  </a:lnTo>
                  <a:lnTo>
                    <a:pt x="881" y="1301"/>
                  </a:lnTo>
                  <a:lnTo>
                    <a:pt x="847" y="1464"/>
                  </a:lnTo>
                  <a:lnTo>
                    <a:pt x="805" y="1668"/>
                  </a:lnTo>
                  <a:lnTo>
                    <a:pt x="889" y="1464"/>
                  </a:lnTo>
                  <a:close/>
                  <a:moveTo>
                    <a:pt x="918" y="1393"/>
                  </a:moveTo>
                  <a:lnTo>
                    <a:pt x="977" y="1264"/>
                  </a:lnTo>
                  <a:lnTo>
                    <a:pt x="952" y="1267"/>
                  </a:lnTo>
                  <a:lnTo>
                    <a:pt x="928" y="1269"/>
                  </a:lnTo>
                  <a:lnTo>
                    <a:pt x="905" y="1270"/>
                  </a:lnTo>
                  <a:lnTo>
                    <a:pt x="882" y="1272"/>
                  </a:lnTo>
                  <a:lnTo>
                    <a:pt x="889" y="1288"/>
                  </a:lnTo>
                  <a:lnTo>
                    <a:pt x="895" y="1303"/>
                  </a:lnTo>
                  <a:lnTo>
                    <a:pt x="900" y="1319"/>
                  </a:lnTo>
                  <a:lnTo>
                    <a:pt x="904" y="1334"/>
                  </a:lnTo>
                  <a:lnTo>
                    <a:pt x="908" y="1349"/>
                  </a:lnTo>
                  <a:lnTo>
                    <a:pt x="911" y="1364"/>
                  </a:lnTo>
                  <a:lnTo>
                    <a:pt x="915" y="1379"/>
                  </a:lnTo>
                  <a:lnTo>
                    <a:pt x="918" y="1393"/>
                  </a:lnTo>
                  <a:close/>
                  <a:moveTo>
                    <a:pt x="987" y="1708"/>
                  </a:moveTo>
                  <a:lnTo>
                    <a:pt x="987" y="1464"/>
                  </a:lnTo>
                  <a:lnTo>
                    <a:pt x="987" y="1296"/>
                  </a:lnTo>
                  <a:lnTo>
                    <a:pt x="922" y="1422"/>
                  </a:lnTo>
                  <a:lnTo>
                    <a:pt x="932" y="1464"/>
                  </a:lnTo>
                  <a:lnTo>
                    <a:pt x="987" y="1708"/>
                  </a:lnTo>
                  <a:close/>
                  <a:moveTo>
                    <a:pt x="1008" y="1630"/>
                  </a:moveTo>
                  <a:lnTo>
                    <a:pt x="1042" y="1464"/>
                  </a:lnTo>
                  <a:lnTo>
                    <a:pt x="1047" y="1444"/>
                  </a:lnTo>
                  <a:lnTo>
                    <a:pt x="1035" y="1410"/>
                  </a:lnTo>
                  <a:lnTo>
                    <a:pt x="1023" y="1376"/>
                  </a:lnTo>
                  <a:lnTo>
                    <a:pt x="999" y="1307"/>
                  </a:lnTo>
                  <a:lnTo>
                    <a:pt x="1003" y="1464"/>
                  </a:lnTo>
                  <a:lnTo>
                    <a:pt x="1008" y="1630"/>
                  </a:lnTo>
                  <a:close/>
                  <a:moveTo>
                    <a:pt x="1031" y="1706"/>
                  </a:moveTo>
                  <a:lnTo>
                    <a:pt x="1043" y="1541"/>
                  </a:lnTo>
                  <a:lnTo>
                    <a:pt x="1034" y="1574"/>
                  </a:lnTo>
                  <a:lnTo>
                    <a:pt x="1026" y="1609"/>
                  </a:lnTo>
                  <a:lnTo>
                    <a:pt x="1020" y="1638"/>
                  </a:lnTo>
                  <a:lnTo>
                    <a:pt x="1018" y="1648"/>
                  </a:lnTo>
                  <a:lnTo>
                    <a:pt x="1018" y="1653"/>
                  </a:lnTo>
                  <a:lnTo>
                    <a:pt x="1018" y="1656"/>
                  </a:lnTo>
                  <a:lnTo>
                    <a:pt x="1020" y="1662"/>
                  </a:lnTo>
                  <a:lnTo>
                    <a:pt x="1024" y="1675"/>
                  </a:lnTo>
                  <a:lnTo>
                    <a:pt x="1028" y="1691"/>
                  </a:lnTo>
                  <a:lnTo>
                    <a:pt x="1030" y="1699"/>
                  </a:lnTo>
                  <a:lnTo>
                    <a:pt x="1031" y="1706"/>
                  </a:lnTo>
                  <a:close/>
                  <a:moveTo>
                    <a:pt x="1156" y="1768"/>
                  </a:moveTo>
                  <a:lnTo>
                    <a:pt x="1156" y="1761"/>
                  </a:lnTo>
                  <a:lnTo>
                    <a:pt x="1053" y="1476"/>
                  </a:lnTo>
                  <a:lnTo>
                    <a:pt x="1053" y="1775"/>
                  </a:lnTo>
                  <a:lnTo>
                    <a:pt x="1055" y="1775"/>
                  </a:lnTo>
                  <a:lnTo>
                    <a:pt x="1055" y="1789"/>
                  </a:lnTo>
                  <a:lnTo>
                    <a:pt x="1024" y="1792"/>
                  </a:lnTo>
                  <a:lnTo>
                    <a:pt x="1024" y="1790"/>
                  </a:lnTo>
                  <a:lnTo>
                    <a:pt x="1023" y="1789"/>
                  </a:lnTo>
                  <a:lnTo>
                    <a:pt x="1022" y="1788"/>
                  </a:lnTo>
                  <a:lnTo>
                    <a:pt x="1021" y="1786"/>
                  </a:lnTo>
                  <a:lnTo>
                    <a:pt x="1021" y="1782"/>
                  </a:lnTo>
                  <a:lnTo>
                    <a:pt x="1021" y="1780"/>
                  </a:lnTo>
                  <a:lnTo>
                    <a:pt x="1022" y="1779"/>
                  </a:lnTo>
                  <a:lnTo>
                    <a:pt x="1023" y="1777"/>
                  </a:lnTo>
                  <a:lnTo>
                    <a:pt x="1025" y="1776"/>
                  </a:lnTo>
                  <a:lnTo>
                    <a:pt x="1032" y="1774"/>
                  </a:lnTo>
                  <a:lnTo>
                    <a:pt x="1029" y="1761"/>
                  </a:lnTo>
                  <a:lnTo>
                    <a:pt x="1026" y="1748"/>
                  </a:lnTo>
                  <a:lnTo>
                    <a:pt x="1024" y="1734"/>
                  </a:lnTo>
                  <a:lnTo>
                    <a:pt x="1022" y="1720"/>
                  </a:lnTo>
                  <a:lnTo>
                    <a:pt x="1020" y="1707"/>
                  </a:lnTo>
                  <a:lnTo>
                    <a:pt x="1018" y="1693"/>
                  </a:lnTo>
                  <a:lnTo>
                    <a:pt x="1017" y="1679"/>
                  </a:lnTo>
                  <a:lnTo>
                    <a:pt x="1016" y="1665"/>
                  </a:lnTo>
                  <a:lnTo>
                    <a:pt x="1011" y="1681"/>
                  </a:lnTo>
                  <a:lnTo>
                    <a:pt x="1009" y="1688"/>
                  </a:lnTo>
                  <a:lnTo>
                    <a:pt x="1008" y="1695"/>
                  </a:lnTo>
                  <a:lnTo>
                    <a:pt x="1006" y="1710"/>
                  </a:lnTo>
                  <a:lnTo>
                    <a:pt x="1005" y="1724"/>
                  </a:lnTo>
                  <a:lnTo>
                    <a:pt x="1005" y="1738"/>
                  </a:lnTo>
                  <a:lnTo>
                    <a:pt x="1005" y="1752"/>
                  </a:lnTo>
                  <a:lnTo>
                    <a:pt x="1006" y="1767"/>
                  </a:lnTo>
                  <a:lnTo>
                    <a:pt x="1006" y="1782"/>
                  </a:lnTo>
                  <a:lnTo>
                    <a:pt x="1006" y="1785"/>
                  </a:lnTo>
                  <a:lnTo>
                    <a:pt x="1005" y="1788"/>
                  </a:lnTo>
                  <a:lnTo>
                    <a:pt x="1004" y="1790"/>
                  </a:lnTo>
                  <a:lnTo>
                    <a:pt x="1002" y="1793"/>
                  </a:lnTo>
                  <a:lnTo>
                    <a:pt x="999" y="1796"/>
                  </a:lnTo>
                  <a:lnTo>
                    <a:pt x="996" y="1798"/>
                  </a:lnTo>
                  <a:lnTo>
                    <a:pt x="990" y="1802"/>
                  </a:lnTo>
                  <a:lnTo>
                    <a:pt x="989" y="1794"/>
                  </a:lnTo>
                  <a:lnTo>
                    <a:pt x="988" y="1790"/>
                  </a:lnTo>
                  <a:lnTo>
                    <a:pt x="987" y="1788"/>
                  </a:lnTo>
                  <a:lnTo>
                    <a:pt x="986" y="1786"/>
                  </a:lnTo>
                  <a:lnTo>
                    <a:pt x="984" y="1785"/>
                  </a:lnTo>
                  <a:lnTo>
                    <a:pt x="982" y="1784"/>
                  </a:lnTo>
                  <a:lnTo>
                    <a:pt x="979" y="1784"/>
                  </a:lnTo>
                  <a:lnTo>
                    <a:pt x="976" y="1783"/>
                  </a:lnTo>
                  <a:lnTo>
                    <a:pt x="975" y="1783"/>
                  </a:lnTo>
                  <a:lnTo>
                    <a:pt x="974" y="1781"/>
                  </a:lnTo>
                  <a:lnTo>
                    <a:pt x="975" y="1780"/>
                  </a:lnTo>
                  <a:lnTo>
                    <a:pt x="976" y="1778"/>
                  </a:lnTo>
                  <a:lnTo>
                    <a:pt x="978" y="1777"/>
                  </a:lnTo>
                  <a:lnTo>
                    <a:pt x="982" y="1776"/>
                  </a:lnTo>
                  <a:lnTo>
                    <a:pt x="986" y="1776"/>
                  </a:lnTo>
                  <a:lnTo>
                    <a:pt x="986" y="1756"/>
                  </a:lnTo>
                  <a:lnTo>
                    <a:pt x="920" y="1464"/>
                  </a:lnTo>
                  <a:lnTo>
                    <a:pt x="917" y="1452"/>
                  </a:lnTo>
                  <a:lnTo>
                    <a:pt x="916" y="1451"/>
                  </a:lnTo>
                  <a:lnTo>
                    <a:pt x="915" y="1450"/>
                  </a:lnTo>
                  <a:lnTo>
                    <a:pt x="913" y="1447"/>
                  </a:lnTo>
                  <a:lnTo>
                    <a:pt x="906" y="1464"/>
                  </a:lnTo>
                  <a:lnTo>
                    <a:pt x="778" y="1779"/>
                  </a:lnTo>
                  <a:lnTo>
                    <a:pt x="780" y="1779"/>
                  </a:lnTo>
                  <a:lnTo>
                    <a:pt x="781" y="1780"/>
                  </a:lnTo>
                  <a:lnTo>
                    <a:pt x="782" y="1781"/>
                  </a:lnTo>
                  <a:lnTo>
                    <a:pt x="782" y="1782"/>
                  </a:lnTo>
                  <a:lnTo>
                    <a:pt x="782" y="1784"/>
                  </a:lnTo>
                  <a:lnTo>
                    <a:pt x="781" y="1785"/>
                  </a:lnTo>
                  <a:lnTo>
                    <a:pt x="778" y="1789"/>
                  </a:lnTo>
                  <a:lnTo>
                    <a:pt x="775" y="1793"/>
                  </a:lnTo>
                  <a:lnTo>
                    <a:pt x="771" y="1797"/>
                  </a:lnTo>
                  <a:lnTo>
                    <a:pt x="767" y="1799"/>
                  </a:lnTo>
                  <a:lnTo>
                    <a:pt x="765" y="1800"/>
                  </a:lnTo>
                  <a:lnTo>
                    <a:pt x="764" y="1800"/>
                  </a:lnTo>
                  <a:lnTo>
                    <a:pt x="761" y="1800"/>
                  </a:lnTo>
                  <a:lnTo>
                    <a:pt x="759" y="1799"/>
                  </a:lnTo>
                  <a:lnTo>
                    <a:pt x="756" y="1797"/>
                  </a:lnTo>
                  <a:lnTo>
                    <a:pt x="753" y="1796"/>
                  </a:lnTo>
                  <a:lnTo>
                    <a:pt x="752" y="1795"/>
                  </a:lnTo>
                  <a:lnTo>
                    <a:pt x="751" y="1795"/>
                  </a:lnTo>
                  <a:lnTo>
                    <a:pt x="746" y="1797"/>
                  </a:lnTo>
                  <a:lnTo>
                    <a:pt x="741" y="1798"/>
                  </a:lnTo>
                  <a:lnTo>
                    <a:pt x="738" y="1798"/>
                  </a:lnTo>
                  <a:lnTo>
                    <a:pt x="735" y="1798"/>
                  </a:lnTo>
                  <a:lnTo>
                    <a:pt x="734" y="1797"/>
                  </a:lnTo>
                  <a:lnTo>
                    <a:pt x="733" y="1796"/>
                  </a:lnTo>
                  <a:lnTo>
                    <a:pt x="733" y="1794"/>
                  </a:lnTo>
                  <a:lnTo>
                    <a:pt x="733" y="1793"/>
                  </a:lnTo>
                  <a:lnTo>
                    <a:pt x="735" y="1791"/>
                  </a:lnTo>
                  <a:lnTo>
                    <a:pt x="737" y="1789"/>
                  </a:lnTo>
                  <a:lnTo>
                    <a:pt x="739" y="1788"/>
                  </a:lnTo>
                  <a:lnTo>
                    <a:pt x="742" y="1786"/>
                  </a:lnTo>
                  <a:lnTo>
                    <a:pt x="746" y="1785"/>
                  </a:lnTo>
                  <a:lnTo>
                    <a:pt x="750" y="1784"/>
                  </a:lnTo>
                  <a:lnTo>
                    <a:pt x="754" y="1784"/>
                  </a:lnTo>
                  <a:lnTo>
                    <a:pt x="758" y="1784"/>
                  </a:lnTo>
                  <a:lnTo>
                    <a:pt x="828" y="1464"/>
                  </a:lnTo>
                  <a:lnTo>
                    <a:pt x="848" y="1371"/>
                  </a:lnTo>
                  <a:lnTo>
                    <a:pt x="823" y="1385"/>
                  </a:lnTo>
                  <a:lnTo>
                    <a:pt x="797" y="1398"/>
                  </a:lnTo>
                  <a:lnTo>
                    <a:pt x="772" y="1411"/>
                  </a:lnTo>
                  <a:lnTo>
                    <a:pt x="747" y="1422"/>
                  </a:lnTo>
                  <a:lnTo>
                    <a:pt x="721" y="1434"/>
                  </a:lnTo>
                  <a:lnTo>
                    <a:pt x="696" y="1444"/>
                  </a:lnTo>
                  <a:lnTo>
                    <a:pt x="645" y="1464"/>
                  </a:lnTo>
                  <a:lnTo>
                    <a:pt x="618" y="1473"/>
                  </a:lnTo>
                  <a:lnTo>
                    <a:pt x="590" y="1482"/>
                  </a:lnTo>
                  <a:lnTo>
                    <a:pt x="562" y="1490"/>
                  </a:lnTo>
                  <a:lnTo>
                    <a:pt x="535" y="1498"/>
                  </a:lnTo>
                  <a:lnTo>
                    <a:pt x="507" y="1505"/>
                  </a:lnTo>
                  <a:lnTo>
                    <a:pt x="479" y="1511"/>
                  </a:lnTo>
                  <a:lnTo>
                    <a:pt x="451" y="1518"/>
                  </a:lnTo>
                  <a:lnTo>
                    <a:pt x="423" y="1523"/>
                  </a:lnTo>
                  <a:lnTo>
                    <a:pt x="394" y="1529"/>
                  </a:lnTo>
                  <a:lnTo>
                    <a:pt x="365" y="1533"/>
                  </a:lnTo>
                  <a:lnTo>
                    <a:pt x="335" y="1538"/>
                  </a:lnTo>
                  <a:lnTo>
                    <a:pt x="305" y="1542"/>
                  </a:lnTo>
                  <a:lnTo>
                    <a:pt x="275" y="1546"/>
                  </a:lnTo>
                  <a:lnTo>
                    <a:pt x="245" y="1550"/>
                  </a:lnTo>
                  <a:lnTo>
                    <a:pt x="182" y="1556"/>
                  </a:lnTo>
                  <a:lnTo>
                    <a:pt x="138" y="1550"/>
                  </a:lnTo>
                  <a:lnTo>
                    <a:pt x="172" y="1547"/>
                  </a:lnTo>
                  <a:lnTo>
                    <a:pt x="207" y="1543"/>
                  </a:lnTo>
                  <a:lnTo>
                    <a:pt x="276" y="1535"/>
                  </a:lnTo>
                  <a:lnTo>
                    <a:pt x="310" y="1530"/>
                  </a:lnTo>
                  <a:lnTo>
                    <a:pt x="344" y="1525"/>
                  </a:lnTo>
                  <a:lnTo>
                    <a:pt x="378" y="1519"/>
                  </a:lnTo>
                  <a:lnTo>
                    <a:pt x="411" y="1513"/>
                  </a:lnTo>
                  <a:lnTo>
                    <a:pt x="434" y="1508"/>
                  </a:lnTo>
                  <a:lnTo>
                    <a:pt x="456" y="1503"/>
                  </a:lnTo>
                  <a:lnTo>
                    <a:pt x="504" y="1492"/>
                  </a:lnTo>
                  <a:lnTo>
                    <a:pt x="517" y="1488"/>
                  </a:lnTo>
                  <a:lnTo>
                    <a:pt x="531" y="1484"/>
                  </a:lnTo>
                  <a:lnTo>
                    <a:pt x="561" y="1475"/>
                  </a:lnTo>
                  <a:lnTo>
                    <a:pt x="579" y="1470"/>
                  </a:lnTo>
                  <a:lnTo>
                    <a:pt x="599" y="1464"/>
                  </a:lnTo>
                  <a:lnTo>
                    <a:pt x="611" y="1459"/>
                  </a:lnTo>
                  <a:lnTo>
                    <a:pt x="657" y="1442"/>
                  </a:lnTo>
                  <a:lnTo>
                    <a:pt x="704" y="1424"/>
                  </a:lnTo>
                  <a:lnTo>
                    <a:pt x="728" y="1415"/>
                  </a:lnTo>
                  <a:lnTo>
                    <a:pt x="751" y="1405"/>
                  </a:lnTo>
                  <a:lnTo>
                    <a:pt x="774" y="1395"/>
                  </a:lnTo>
                  <a:lnTo>
                    <a:pt x="796" y="1384"/>
                  </a:lnTo>
                  <a:lnTo>
                    <a:pt x="802" y="1380"/>
                  </a:lnTo>
                  <a:lnTo>
                    <a:pt x="809" y="1376"/>
                  </a:lnTo>
                  <a:lnTo>
                    <a:pt x="822" y="1367"/>
                  </a:lnTo>
                  <a:lnTo>
                    <a:pt x="828" y="1362"/>
                  </a:lnTo>
                  <a:lnTo>
                    <a:pt x="834" y="1358"/>
                  </a:lnTo>
                  <a:lnTo>
                    <a:pt x="838" y="1356"/>
                  </a:lnTo>
                  <a:lnTo>
                    <a:pt x="842" y="1355"/>
                  </a:lnTo>
                  <a:lnTo>
                    <a:pt x="845" y="1356"/>
                  </a:lnTo>
                  <a:lnTo>
                    <a:pt x="847" y="1357"/>
                  </a:lnTo>
                  <a:lnTo>
                    <a:pt x="848" y="1359"/>
                  </a:lnTo>
                  <a:lnTo>
                    <a:pt x="848" y="1360"/>
                  </a:lnTo>
                  <a:lnTo>
                    <a:pt x="851" y="1353"/>
                  </a:lnTo>
                  <a:lnTo>
                    <a:pt x="853" y="1344"/>
                  </a:lnTo>
                  <a:lnTo>
                    <a:pt x="855" y="1336"/>
                  </a:lnTo>
                  <a:lnTo>
                    <a:pt x="857" y="1328"/>
                  </a:lnTo>
                  <a:lnTo>
                    <a:pt x="860" y="1310"/>
                  </a:lnTo>
                  <a:lnTo>
                    <a:pt x="862" y="1293"/>
                  </a:lnTo>
                  <a:lnTo>
                    <a:pt x="831" y="1058"/>
                  </a:lnTo>
                  <a:lnTo>
                    <a:pt x="800" y="1070"/>
                  </a:lnTo>
                  <a:lnTo>
                    <a:pt x="786" y="1075"/>
                  </a:lnTo>
                  <a:lnTo>
                    <a:pt x="780" y="1076"/>
                  </a:lnTo>
                  <a:lnTo>
                    <a:pt x="776" y="1077"/>
                  </a:lnTo>
                  <a:lnTo>
                    <a:pt x="764" y="1077"/>
                  </a:lnTo>
                  <a:lnTo>
                    <a:pt x="768" y="1072"/>
                  </a:lnTo>
                  <a:lnTo>
                    <a:pt x="773" y="1068"/>
                  </a:lnTo>
                  <a:lnTo>
                    <a:pt x="780" y="1064"/>
                  </a:lnTo>
                  <a:lnTo>
                    <a:pt x="786" y="1061"/>
                  </a:lnTo>
                  <a:lnTo>
                    <a:pt x="801" y="1054"/>
                  </a:lnTo>
                  <a:lnTo>
                    <a:pt x="808" y="1050"/>
                  </a:lnTo>
                  <a:lnTo>
                    <a:pt x="816" y="1047"/>
                  </a:lnTo>
                  <a:lnTo>
                    <a:pt x="808" y="1045"/>
                  </a:lnTo>
                  <a:lnTo>
                    <a:pt x="799" y="1042"/>
                  </a:lnTo>
                  <a:lnTo>
                    <a:pt x="781" y="1036"/>
                  </a:lnTo>
                  <a:lnTo>
                    <a:pt x="766" y="1031"/>
                  </a:lnTo>
                  <a:lnTo>
                    <a:pt x="760" y="1029"/>
                  </a:lnTo>
                  <a:lnTo>
                    <a:pt x="756" y="1029"/>
                  </a:lnTo>
                  <a:lnTo>
                    <a:pt x="740" y="1029"/>
                  </a:lnTo>
                  <a:lnTo>
                    <a:pt x="741" y="1033"/>
                  </a:lnTo>
                  <a:lnTo>
                    <a:pt x="742" y="1039"/>
                  </a:lnTo>
                  <a:lnTo>
                    <a:pt x="742" y="1044"/>
                  </a:lnTo>
                  <a:lnTo>
                    <a:pt x="742" y="1050"/>
                  </a:lnTo>
                  <a:lnTo>
                    <a:pt x="740" y="1067"/>
                  </a:lnTo>
                  <a:lnTo>
                    <a:pt x="741" y="1073"/>
                  </a:lnTo>
                  <a:lnTo>
                    <a:pt x="742" y="1080"/>
                  </a:lnTo>
                  <a:lnTo>
                    <a:pt x="744" y="1088"/>
                  </a:lnTo>
                  <a:lnTo>
                    <a:pt x="746" y="1095"/>
                  </a:lnTo>
                  <a:lnTo>
                    <a:pt x="743" y="1098"/>
                  </a:lnTo>
                  <a:lnTo>
                    <a:pt x="739" y="1100"/>
                  </a:lnTo>
                  <a:lnTo>
                    <a:pt x="736" y="1101"/>
                  </a:lnTo>
                  <a:lnTo>
                    <a:pt x="734" y="1101"/>
                  </a:lnTo>
                  <a:lnTo>
                    <a:pt x="732" y="1101"/>
                  </a:lnTo>
                  <a:lnTo>
                    <a:pt x="732" y="1100"/>
                  </a:lnTo>
                  <a:lnTo>
                    <a:pt x="731" y="1099"/>
                  </a:lnTo>
                  <a:lnTo>
                    <a:pt x="728" y="1096"/>
                  </a:lnTo>
                  <a:lnTo>
                    <a:pt x="725" y="1094"/>
                  </a:lnTo>
                  <a:lnTo>
                    <a:pt x="724" y="1092"/>
                  </a:lnTo>
                  <a:lnTo>
                    <a:pt x="723" y="1089"/>
                  </a:lnTo>
                  <a:lnTo>
                    <a:pt x="723" y="1082"/>
                  </a:lnTo>
                  <a:lnTo>
                    <a:pt x="724" y="1075"/>
                  </a:lnTo>
                  <a:lnTo>
                    <a:pt x="726" y="1062"/>
                  </a:lnTo>
                  <a:lnTo>
                    <a:pt x="727" y="1055"/>
                  </a:lnTo>
                  <a:lnTo>
                    <a:pt x="728" y="1046"/>
                  </a:lnTo>
                  <a:lnTo>
                    <a:pt x="729" y="1035"/>
                  </a:lnTo>
                  <a:lnTo>
                    <a:pt x="729" y="1021"/>
                  </a:lnTo>
                  <a:lnTo>
                    <a:pt x="779" y="1011"/>
                  </a:lnTo>
                  <a:lnTo>
                    <a:pt x="804" y="1007"/>
                  </a:lnTo>
                  <a:lnTo>
                    <a:pt x="827" y="1003"/>
                  </a:lnTo>
                  <a:lnTo>
                    <a:pt x="823" y="997"/>
                  </a:lnTo>
                  <a:lnTo>
                    <a:pt x="819" y="990"/>
                  </a:lnTo>
                  <a:lnTo>
                    <a:pt x="810" y="974"/>
                  </a:lnTo>
                  <a:lnTo>
                    <a:pt x="814" y="961"/>
                  </a:lnTo>
                  <a:lnTo>
                    <a:pt x="824" y="970"/>
                  </a:lnTo>
                  <a:lnTo>
                    <a:pt x="829" y="975"/>
                  </a:lnTo>
                  <a:lnTo>
                    <a:pt x="833" y="979"/>
                  </a:lnTo>
                  <a:lnTo>
                    <a:pt x="846" y="996"/>
                  </a:lnTo>
                  <a:lnTo>
                    <a:pt x="849" y="1000"/>
                  </a:lnTo>
                  <a:lnTo>
                    <a:pt x="853" y="1003"/>
                  </a:lnTo>
                  <a:lnTo>
                    <a:pt x="856" y="1006"/>
                  </a:lnTo>
                  <a:lnTo>
                    <a:pt x="860" y="1008"/>
                  </a:lnTo>
                  <a:lnTo>
                    <a:pt x="864" y="1010"/>
                  </a:lnTo>
                  <a:lnTo>
                    <a:pt x="869" y="1011"/>
                  </a:lnTo>
                  <a:lnTo>
                    <a:pt x="874" y="1012"/>
                  </a:lnTo>
                  <a:lnTo>
                    <a:pt x="881" y="1013"/>
                  </a:lnTo>
                  <a:lnTo>
                    <a:pt x="890" y="1012"/>
                  </a:lnTo>
                  <a:lnTo>
                    <a:pt x="901" y="1010"/>
                  </a:lnTo>
                  <a:lnTo>
                    <a:pt x="913" y="1007"/>
                  </a:lnTo>
                  <a:lnTo>
                    <a:pt x="926" y="1003"/>
                  </a:lnTo>
                  <a:lnTo>
                    <a:pt x="940" y="998"/>
                  </a:lnTo>
                  <a:lnTo>
                    <a:pt x="955" y="992"/>
                  </a:lnTo>
                  <a:lnTo>
                    <a:pt x="971" y="985"/>
                  </a:lnTo>
                  <a:lnTo>
                    <a:pt x="987" y="977"/>
                  </a:lnTo>
                  <a:lnTo>
                    <a:pt x="1005" y="969"/>
                  </a:lnTo>
                  <a:lnTo>
                    <a:pt x="1023" y="959"/>
                  </a:lnTo>
                  <a:lnTo>
                    <a:pt x="1041" y="949"/>
                  </a:lnTo>
                  <a:lnTo>
                    <a:pt x="1060" y="939"/>
                  </a:lnTo>
                  <a:lnTo>
                    <a:pt x="1100" y="916"/>
                  </a:lnTo>
                  <a:lnTo>
                    <a:pt x="1141" y="890"/>
                  </a:lnTo>
                  <a:lnTo>
                    <a:pt x="1183" y="864"/>
                  </a:lnTo>
                  <a:lnTo>
                    <a:pt x="1224" y="837"/>
                  </a:lnTo>
                  <a:lnTo>
                    <a:pt x="1266" y="809"/>
                  </a:lnTo>
                  <a:lnTo>
                    <a:pt x="1307" y="782"/>
                  </a:lnTo>
                  <a:lnTo>
                    <a:pt x="1383" y="728"/>
                  </a:lnTo>
                  <a:lnTo>
                    <a:pt x="1418" y="704"/>
                  </a:lnTo>
                  <a:lnTo>
                    <a:pt x="1450" y="681"/>
                  </a:lnTo>
                  <a:lnTo>
                    <a:pt x="1543" y="610"/>
                  </a:lnTo>
                  <a:lnTo>
                    <a:pt x="1589" y="574"/>
                  </a:lnTo>
                  <a:lnTo>
                    <a:pt x="1635" y="538"/>
                  </a:lnTo>
                  <a:lnTo>
                    <a:pt x="1681" y="501"/>
                  </a:lnTo>
                  <a:lnTo>
                    <a:pt x="1727" y="462"/>
                  </a:lnTo>
                  <a:lnTo>
                    <a:pt x="1750" y="443"/>
                  </a:lnTo>
                  <a:lnTo>
                    <a:pt x="1772" y="423"/>
                  </a:lnTo>
                  <a:lnTo>
                    <a:pt x="1819" y="383"/>
                  </a:lnTo>
                  <a:lnTo>
                    <a:pt x="1841" y="362"/>
                  </a:lnTo>
                  <a:lnTo>
                    <a:pt x="1863" y="341"/>
                  </a:lnTo>
                  <a:lnTo>
                    <a:pt x="1885" y="320"/>
                  </a:lnTo>
                  <a:lnTo>
                    <a:pt x="1907" y="298"/>
                  </a:lnTo>
                  <a:lnTo>
                    <a:pt x="1951" y="253"/>
                  </a:lnTo>
                  <a:lnTo>
                    <a:pt x="1993" y="207"/>
                  </a:lnTo>
                  <a:lnTo>
                    <a:pt x="2014" y="183"/>
                  </a:lnTo>
                  <a:lnTo>
                    <a:pt x="2035" y="158"/>
                  </a:lnTo>
                  <a:lnTo>
                    <a:pt x="2056" y="133"/>
                  </a:lnTo>
                  <a:lnTo>
                    <a:pt x="2076" y="108"/>
                  </a:lnTo>
                  <a:lnTo>
                    <a:pt x="2096" y="81"/>
                  </a:lnTo>
                  <a:lnTo>
                    <a:pt x="2116" y="55"/>
                  </a:lnTo>
                  <a:lnTo>
                    <a:pt x="2136" y="28"/>
                  </a:lnTo>
                  <a:lnTo>
                    <a:pt x="2155" y="0"/>
                  </a:lnTo>
                  <a:lnTo>
                    <a:pt x="2142" y="23"/>
                  </a:lnTo>
                  <a:lnTo>
                    <a:pt x="2129" y="46"/>
                  </a:lnTo>
                  <a:lnTo>
                    <a:pt x="2115" y="69"/>
                  </a:lnTo>
                  <a:lnTo>
                    <a:pt x="2100" y="91"/>
                  </a:lnTo>
                  <a:lnTo>
                    <a:pt x="2086" y="112"/>
                  </a:lnTo>
                  <a:lnTo>
                    <a:pt x="2071" y="133"/>
                  </a:lnTo>
                  <a:lnTo>
                    <a:pt x="2056" y="154"/>
                  </a:lnTo>
                  <a:lnTo>
                    <a:pt x="2040" y="174"/>
                  </a:lnTo>
                  <a:lnTo>
                    <a:pt x="2024" y="193"/>
                  </a:lnTo>
                  <a:lnTo>
                    <a:pt x="2008" y="212"/>
                  </a:lnTo>
                  <a:lnTo>
                    <a:pt x="1992" y="231"/>
                  </a:lnTo>
                  <a:lnTo>
                    <a:pt x="1975" y="249"/>
                  </a:lnTo>
                  <a:lnTo>
                    <a:pt x="1941" y="285"/>
                  </a:lnTo>
                  <a:lnTo>
                    <a:pt x="1907" y="319"/>
                  </a:lnTo>
                  <a:lnTo>
                    <a:pt x="1889" y="336"/>
                  </a:lnTo>
                  <a:lnTo>
                    <a:pt x="1872" y="352"/>
                  </a:lnTo>
                  <a:lnTo>
                    <a:pt x="1836" y="384"/>
                  </a:lnTo>
                  <a:lnTo>
                    <a:pt x="1800" y="416"/>
                  </a:lnTo>
                  <a:lnTo>
                    <a:pt x="1763" y="446"/>
                  </a:lnTo>
                  <a:lnTo>
                    <a:pt x="1690" y="507"/>
                  </a:lnTo>
                  <a:lnTo>
                    <a:pt x="1619" y="566"/>
                  </a:lnTo>
                  <a:lnTo>
                    <a:pt x="1591" y="589"/>
                  </a:lnTo>
                  <a:lnTo>
                    <a:pt x="1540" y="630"/>
                  </a:lnTo>
                  <a:lnTo>
                    <a:pt x="1476" y="680"/>
                  </a:lnTo>
                  <a:lnTo>
                    <a:pt x="1442" y="706"/>
                  </a:lnTo>
                  <a:lnTo>
                    <a:pt x="1408" y="731"/>
                  </a:lnTo>
                  <a:lnTo>
                    <a:pt x="1378" y="754"/>
                  </a:lnTo>
                  <a:lnTo>
                    <a:pt x="1348" y="776"/>
                  </a:lnTo>
                  <a:lnTo>
                    <a:pt x="1317" y="798"/>
                  </a:lnTo>
                  <a:lnTo>
                    <a:pt x="1287" y="818"/>
                  </a:lnTo>
                  <a:lnTo>
                    <a:pt x="1257" y="838"/>
                  </a:lnTo>
                  <a:lnTo>
                    <a:pt x="1227" y="858"/>
                  </a:lnTo>
                  <a:lnTo>
                    <a:pt x="1197" y="876"/>
                  </a:lnTo>
                  <a:lnTo>
                    <a:pt x="1166" y="895"/>
                  </a:lnTo>
                  <a:lnTo>
                    <a:pt x="1136" y="913"/>
                  </a:lnTo>
                  <a:lnTo>
                    <a:pt x="1106" y="930"/>
                  </a:lnTo>
                  <a:lnTo>
                    <a:pt x="1076" y="946"/>
                  </a:lnTo>
                  <a:lnTo>
                    <a:pt x="1046" y="962"/>
                  </a:lnTo>
                  <a:lnTo>
                    <a:pt x="1016" y="977"/>
                  </a:lnTo>
                  <a:lnTo>
                    <a:pt x="986" y="992"/>
                  </a:lnTo>
                  <a:lnTo>
                    <a:pt x="955" y="1006"/>
                  </a:lnTo>
                  <a:lnTo>
                    <a:pt x="925" y="1019"/>
                  </a:lnTo>
                  <a:lnTo>
                    <a:pt x="1129" y="1061"/>
                  </a:lnTo>
                  <a:lnTo>
                    <a:pt x="1161" y="1050"/>
                  </a:lnTo>
                  <a:lnTo>
                    <a:pt x="1193" y="1038"/>
                  </a:lnTo>
                  <a:lnTo>
                    <a:pt x="1226" y="1025"/>
                  </a:lnTo>
                  <a:lnTo>
                    <a:pt x="1260" y="1011"/>
                  </a:lnTo>
                  <a:lnTo>
                    <a:pt x="1293" y="997"/>
                  </a:lnTo>
                  <a:lnTo>
                    <a:pt x="1327" y="982"/>
                  </a:lnTo>
                  <a:lnTo>
                    <a:pt x="1344" y="974"/>
                  </a:lnTo>
                  <a:lnTo>
                    <a:pt x="1361" y="966"/>
                  </a:lnTo>
                  <a:lnTo>
                    <a:pt x="1394" y="950"/>
                  </a:lnTo>
                  <a:lnTo>
                    <a:pt x="1431" y="931"/>
                  </a:lnTo>
                  <a:lnTo>
                    <a:pt x="1469" y="911"/>
                  </a:lnTo>
                  <a:lnTo>
                    <a:pt x="1508" y="888"/>
                  </a:lnTo>
                  <a:lnTo>
                    <a:pt x="1548" y="866"/>
                  </a:lnTo>
                  <a:lnTo>
                    <a:pt x="1628" y="819"/>
                  </a:lnTo>
                  <a:lnTo>
                    <a:pt x="1706" y="772"/>
                  </a:lnTo>
                  <a:lnTo>
                    <a:pt x="1734" y="754"/>
                  </a:lnTo>
                  <a:lnTo>
                    <a:pt x="1766" y="733"/>
                  </a:lnTo>
                  <a:lnTo>
                    <a:pt x="1800" y="710"/>
                  </a:lnTo>
                  <a:lnTo>
                    <a:pt x="1833" y="686"/>
                  </a:lnTo>
                  <a:lnTo>
                    <a:pt x="1891" y="642"/>
                  </a:lnTo>
                  <a:lnTo>
                    <a:pt x="1929" y="613"/>
                  </a:lnTo>
                  <a:lnTo>
                    <a:pt x="1969" y="582"/>
                  </a:lnTo>
                  <a:lnTo>
                    <a:pt x="2041" y="526"/>
                  </a:lnTo>
                  <a:lnTo>
                    <a:pt x="2123" y="461"/>
                  </a:lnTo>
                  <a:lnTo>
                    <a:pt x="2196" y="404"/>
                  </a:lnTo>
                  <a:lnTo>
                    <a:pt x="2222" y="384"/>
                  </a:lnTo>
                  <a:lnTo>
                    <a:pt x="2238" y="372"/>
                  </a:lnTo>
                  <a:lnTo>
                    <a:pt x="2241" y="370"/>
                  </a:lnTo>
                  <a:lnTo>
                    <a:pt x="2241" y="371"/>
                  </a:lnTo>
                  <a:lnTo>
                    <a:pt x="2228" y="382"/>
                  </a:lnTo>
                  <a:lnTo>
                    <a:pt x="2198" y="408"/>
                  </a:lnTo>
                  <a:lnTo>
                    <a:pt x="2147" y="451"/>
                  </a:lnTo>
                  <a:lnTo>
                    <a:pt x="1973" y="595"/>
                  </a:lnTo>
                  <a:lnTo>
                    <a:pt x="1941" y="619"/>
                  </a:lnTo>
                  <a:lnTo>
                    <a:pt x="1879" y="664"/>
                  </a:lnTo>
                  <a:lnTo>
                    <a:pt x="1811" y="714"/>
                  </a:lnTo>
                  <a:lnTo>
                    <a:pt x="1758" y="751"/>
                  </a:lnTo>
                  <a:lnTo>
                    <a:pt x="1721" y="775"/>
                  </a:lnTo>
                  <a:lnTo>
                    <a:pt x="1679" y="802"/>
                  </a:lnTo>
                  <a:lnTo>
                    <a:pt x="1633" y="831"/>
                  </a:lnTo>
                  <a:lnTo>
                    <a:pt x="1584" y="860"/>
                  </a:lnTo>
                  <a:lnTo>
                    <a:pt x="1535" y="889"/>
                  </a:lnTo>
                  <a:lnTo>
                    <a:pt x="1488" y="917"/>
                  </a:lnTo>
                  <a:lnTo>
                    <a:pt x="1445" y="940"/>
                  </a:lnTo>
                  <a:lnTo>
                    <a:pt x="1407" y="960"/>
                  </a:lnTo>
                  <a:lnTo>
                    <a:pt x="1357" y="984"/>
                  </a:lnTo>
                  <a:lnTo>
                    <a:pt x="1306" y="1007"/>
                  </a:lnTo>
                  <a:lnTo>
                    <a:pt x="1255" y="1030"/>
                  </a:lnTo>
                  <a:lnTo>
                    <a:pt x="1205" y="1051"/>
                  </a:lnTo>
                  <a:lnTo>
                    <a:pt x="1198" y="1053"/>
                  </a:lnTo>
                  <a:lnTo>
                    <a:pt x="1189" y="1056"/>
                  </a:lnTo>
                  <a:lnTo>
                    <a:pt x="1185" y="1058"/>
                  </a:lnTo>
                  <a:lnTo>
                    <a:pt x="1182" y="1062"/>
                  </a:lnTo>
                  <a:lnTo>
                    <a:pt x="1181" y="1063"/>
                  </a:lnTo>
                  <a:lnTo>
                    <a:pt x="1180" y="1065"/>
                  </a:lnTo>
                  <a:lnTo>
                    <a:pt x="1180" y="1068"/>
                  </a:lnTo>
                  <a:lnTo>
                    <a:pt x="1179" y="1071"/>
                  </a:lnTo>
                  <a:lnTo>
                    <a:pt x="1180" y="1072"/>
                  </a:lnTo>
                  <a:lnTo>
                    <a:pt x="1182" y="1073"/>
                  </a:lnTo>
                  <a:lnTo>
                    <a:pt x="1188" y="1078"/>
                  </a:lnTo>
                  <a:lnTo>
                    <a:pt x="1208" y="1092"/>
                  </a:lnTo>
                  <a:lnTo>
                    <a:pt x="1228" y="1106"/>
                  </a:lnTo>
                  <a:lnTo>
                    <a:pt x="1236" y="1112"/>
                  </a:lnTo>
                  <a:lnTo>
                    <a:pt x="1239" y="1114"/>
                  </a:lnTo>
                  <a:lnTo>
                    <a:pt x="1240" y="1116"/>
                  </a:lnTo>
                  <a:lnTo>
                    <a:pt x="1239" y="1118"/>
                  </a:lnTo>
                  <a:lnTo>
                    <a:pt x="1238" y="1119"/>
                  </a:lnTo>
                  <a:lnTo>
                    <a:pt x="1237" y="1120"/>
                  </a:lnTo>
                  <a:lnTo>
                    <a:pt x="1234" y="1121"/>
                  </a:lnTo>
                  <a:lnTo>
                    <a:pt x="1233" y="1121"/>
                  </a:lnTo>
                  <a:lnTo>
                    <a:pt x="1231" y="1120"/>
                  </a:lnTo>
                  <a:lnTo>
                    <a:pt x="1231" y="1174"/>
                  </a:lnTo>
                  <a:lnTo>
                    <a:pt x="1230" y="1175"/>
                  </a:lnTo>
                  <a:lnTo>
                    <a:pt x="1228" y="1177"/>
                  </a:lnTo>
                  <a:lnTo>
                    <a:pt x="1224" y="1177"/>
                  </a:lnTo>
                  <a:lnTo>
                    <a:pt x="1222" y="1176"/>
                  </a:lnTo>
                  <a:lnTo>
                    <a:pt x="1220" y="1175"/>
                  </a:lnTo>
                  <a:lnTo>
                    <a:pt x="1218" y="1172"/>
                  </a:lnTo>
                  <a:lnTo>
                    <a:pt x="1217" y="1168"/>
                  </a:lnTo>
                  <a:lnTo>
                    <a:pt x="1216" y="1164"/>
                  </a:lnTo>
                  <a:lnTo>
                    <a:pt x="1216" y="1159"/>
                  </a:lnTo>
                  <a:lnTo>
                    <a:pt x="1215" y="1149"/>
                  </a:lnTo>
                  <a:lnTo>
                    <a:pt x="1216" y="1138"/>
                  </a:lnTo>
                  <a:lnTo>
                    <a:pt x="1216" y="1128"/>
                  </a:lnTo>
                  <a:lnTo>
                    <a:pt x="1217" y="1117"/>
                  </a:lnTo>
                  <a:lnTo>
                    <a:pt x="1206" y="1117"/>
                  </a:lnTo>
                  <a:lnTo>
                    <a:pt x="1193" y="1115"/>
                  </a:lnTo>
                  <a:lnTo>
                    <a:pt x="1180" y="1113"/>
                  </a:lnTo>
                  <a:lnTo>
                    <a:pt x="1172" y="1112"/>
                  </a:lnTo>
                  <a:lnTo>
                    <a:pt x="1171" y="1113"/>
                  </a:lnTo>
                  <a:lnTo>
                    <a:pt x="1169" y="1114"/>
                  </a:lnTo>
                  <a:lnTo>
                    <a:pt x="1166" y="1117"/>
                  </a:lnTo>
                  <a:lnTo>
                    <a:pt x="1162" y="1122"/>
                  </a:lnTo>
                  <a:lnTo>
                    <a:pt x="1158" y="1129"/>
                  </a:lnTo>
                  <a:lnTo>
                    <a:pt x="1154" y="1136"/>
                  </a:lnTo>
                  <a:lnTo>
                    <a:pt x="1150" y="1145"/>
                  </a:lnTo>
                  <a:lnTo>
                    <a:pt x="1141" y="1165"/>
                  </a:lnTo>
                  <a:lnTo>
                    <a:pt x="1134" y="1185"/>
                  </a:lnTo>
                  <a:lnTo>
                    <a:pt x="1127" y="1203"/>
                  </a:lnTo>
                  <a:lnTo>
                    <a:pt x="1123" y="1216"/>
                  </a:lnTo>
                  <a:lnTo>
                    <a:pt x="1121" y="1223"/>
                  </a:lnTo>
                  <a:lnTo>
                    <a:pt x="1154" y="1203"/>
                  </a:lnTo>
                  <a:lnTo>
                    <a:pt x="1172" y="1192"/>
                  </a:lnTo>
                  <a:lnTo>
                    <a:pt x="1189" y="1180"/>
                  </a:lnTo>
                  <a:lnTo>
                    <a:pt x="1205" y="1180"/>
                  </a:lnTo>
                  <a:lnTo>
                    <a:pt x="1197" y="1188"/>
                  </a:lnTo>
                  <a:lnTo>
                    <a:pt x="1188" y="1195"/>
                  </a:lnTo>
                  <a:lnTo>
                    <a:pt x="1178" y="1201"/>
                  </a:lnTo>
                  <a:lnTo>
                    <a:pt x="1169" y="1207"/>
                  </a:lnTo>
                  <a:lnTo>
                    <a:pt x="1150" y="1217"/>
                  </a:lnTo>
                  <a:lnTo>
                    <a:pt x="1132" y="1227"/>
                  </a:lnTo>
                  <a:lnTo>
                    <a:pt x="1125" y="1232"/>
                  </a:lnTo>
                  <a:lnTo>
                    <a:pt x="1118" y="1238"/>
                  </a:lnTo>
                  <a:lnTo>
                    <a:pt x="1112" y="1244"/>
                  </a:lnTo>
                  <a:lnTo>
                    <a:pt x="1109" y="1247"/>
                  </a:lnTo>
                  <a:lnTo>
                    <a:pt x="1107" y="1251"/>
                  </a:lnTo>
                  <a:lnTo>
                    <a:pt x="1105" y="1254"/>
                  </a:lnTo>
                  <a:lnTo>
                    <a:pt x="1103" y="1258"/>
                  </a:lnTo>
                  <a:lnTo>
                    <a:pt x="1102" y="1262"/>
                  </a:lnTo>
                  <a:lnTo>
                    <a:pt x="1101" y="1266"/>
                  </a:lnTo>
                  <a:lnTo>
                    <a:pt x="1100" y="1271"/>
                  </a:lnTo>
                  <a:lnTo>
                    <a:pt x="1100" y="1276"/>
                  </a:lnTo>
                  <a:lnTo>
                    <a:pt x="1101" y="1281"/>
                  </a:lnTo>
                  <a:lnTo>
                    <a:pt x="1102" y="1286"/>
                  </a:lnTo>
                  <a:lnTo>
                    <a:pt x="1128" y="1464"/>
                  </a:lnTo>
                  <a:lnTo>
                    <a:pt x="1174" y="1772"/>
                  </a:lnTo>
                  <a:lnTo>
                    <a:pt x="1173" y="1774"/>
                  </a:lnTo>
                  <a:lnTo>
                    <a:pt x="1171" y="1777"/>
                  </a:lnTo>
                  <a:lnTo>
                    <a:pt x="1168" y="1781"/>
                  </a:lnTo>
                  <a:lnTo>
                    <a:pt x="1166" y="1783"/>
                  </a:lnTo>
                  <a:lnTo>
                    <a:pt x="1164" y="1785"/>
                  </a:lnTo>
                  <a:lnTo>
                    <a:pt x="1160" y="1788"/>
                  </a:lnTo>
                  <a:lnTo>
                    <a:pt x="1156" y="1768"/>
                  </a:lnTo>
                  <a:close/>
                  <a:moveTo>
                    <a:pt x="1112" y="1464"/>
                  </a:moveTo>
                  <a:lnTo>
                    <a:pt x="1091" y="1320"/>
                  </a:lnTo>
                  <a:lnTo>
                    <a:pt x="1064" y="1440"/>
                  </a:lnTo>
                  <a:lnTo>
                    <a:pt x="1072" y="1464"/>
                  </a:lnTo>
                  <a:lnTo>
                    <a:pt x="1141" y="1660"/>
                  </a:lnTo>
                  <a:lnTo>
                    <a:pt x="1112" y="1464"/>
                  </a:lnTo>
                  <a:close/>
                  <a:moveTo>
                    <a:pt x="1083" y="1271"/>
                  </a:moveTo>
                  <a:lnTo>
                    <a:pt x="1159" y="1080"/>
                  </a:lnTo>
                  <a:lnTo>
                    <a:pt x="1038" y="1224"/>
                  </a:lnTo>
                  <a:lnTo>
                    <a:pt x="1060" y="1249"/>
                  </a:lnTo>
                  <a:lnTo>
                    <a:pt x="1071" y="1261"/>
                  </a:lnTo>
                  <a:lnTo>
                    <a:pt x="1083" y="1271"/>
                  </a:lnTo>
                  <a:close/>
                  <a:moveTo>
                    <a:pt x="1171" y="1098"/>
                  </a:moveTo>
                  <a:lnTo>
                    <a:pt x="1181" y="1101"/>
                  </a:lnTo>
                  <a:lnTo>
                    <a:pt x="1191" y="1104"/>
                  </a:lnTo>
                  <a:lnTo>
                    <a:pt x="1201" y="1107"/>
                  </a:lnTo>
                  <a:lnTo>
                    <a:pt x="1211" y="1109"/>
                  </a:lnTo>
                  <a:lnTo>
                    <a:pt x="1202" y="1100"/>
                  </a:lnTo>
                  <a:lnTo>
                    <a:pt x="1193" y="1093"/>
                  </a:lnTo>
                  <a:lnTo>
                    <a:pt x="1189" y="1090"/>
                  </a:lnTo>
                  <a:lnTo>
                    <a:pt x="1184" y="1088"/>
                  </a:lnTo>
                  <a:lnTo>
                    <a:pt x="1179" y="1085"/>
                  </a:lnTo>
                  <a:lnTo>
                    <a:pt x="1174" y="1083"/>
                  </a:lnTo>
                  <a:lnTo>
                    <a:pt x="1174" y="1086"/>
                  </a:lnTo>
                  <a:lnTo>
                    <a:pt x="1172" y="1089"/>
                  </a:lnTo>
                  <a:lnTo>
                    <a:pt x="1171" y="1093"/>
                  </a:lnTo>
                  <a:lnTo>
                    <a:pt x="1171" y="109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3" name="2 Rectángulo"/>
          <p:cNvSpPr/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>
            <a:gsLst>
              <a:gs pos="12000">
                <a:srgbClr val="D1E2EB"/>
              </a:gs>
              <a:gs pos="100000">
                <a:schemeClr val="bg1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" dirty="0"/>
          </a:p>
        </p:txBody>
      </p:sp>
      <p:grpSp>
        <p:nvGrpSpPr>
          <p:cNvPr id="173" name="172 Grupo"/>
          <p:cNvGrpSpPr/>
          <p:nvPr userDrawn="1"/>
        </p:nvGrpSpPr>
        <p:grpSpPr>
          <a:xfrm>
            <a:off x="611188" y="1435100"/>
            <a:ext cx="7877175" cy="1081309"/>
            <a:chOff x="611188" y="4908496"/>
            <a:chExt cx="7877175" cy="892682"/>
          </a:xfrm>
        </p:grpSpPr>
        <p:sp>
          <p:nvSpPr>
            <p:cNvPr id="174" name="AutoShape 8"/>
            <p:cNvSpPr>
              <a:spLocks noChangeArrowheads="1"/>
            </p:cNvSpPr>
            <p:nvPr/>
          </p:nvSpPr>
          <p:spPr bwMode="gray">
            <a:xfrm>
              <a:off x="629688" y="4908496"/>
              <a:ext cx="7843876" cy="8002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gradFill>
                <a:gsLst>
                  <a:gs pos="0">
                    <a:srgbClr val="608390">
                      <a:alpha val="13000"/>
                    </a:srgbClr>
                  </a:gs>
                  <a:gs pos="50000">
                    <a:schemeClr val="accent1">
                      <a:shade val="67500"/>
                      <a:satMod val="115000"/>
                      <a:alpha val="61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dirty="0"/>
            </a:p>
          </p:txBody>
        </p:sp>
        <p:sp>
          <p:nvSpPr>
            <p:cNvPr id="175" name="AutoShape 9"/>
            <p:cNvSpPr>
              <a:spLocks noChangeArrowheads="1"/>
            </p:cNvSpPr>
            <p:nvPr/>
          </p:nvSpPr>
          <p:spPr bwMode="gray">
            <a:xfrm>
              <a:off x="611188" y="4973483"/>
              <a:ext cx="7877175" cy="82769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EAEAEA"/>
                </a:gs>
                <a:gs pos="40000">
                  <a:srgbClr val="F9F9F9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>
              <a:outerShdw blurRad="190500" dist="63500" dir="4293903" algn="ctr" rotWithShape="0">
                <a:srgbClr val="808080">
                  <a:alpha val="54000"/>
                </a:srgbClr>
              </a:outerShdw>
            </a:effectLst>
          </p:spPr>
          <p:txBody>
            <a:bodyPr wrap="none" anchor="ctr"/>
            <a:lstStyle/>
            <a:p>
              <a:endParaRPr lang="es-ES" dirty="0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573088" y="1555750"/>
            <a:ext cx="7923212" cy="844550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ts val="3200"/>
              </a:lnSpc>
              <a:defRPr sz="2800" cap="none" baseline="0"/>
            </a:lvl1pPr>
          </a:lstStyle>
          <a:p>
            <a:r>
              <a:rPr lang="es-ES" dirty="0" smtClean="0"/>
              <a:t>Título capítulo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11188" y="1619250"/>
            <a:ext cx="7885112" cy="3334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2600"/>
              </a:lnSpc>
              <a:defRPr cap="small" baseline="0">
                <a:solidFill>
                  <a:srgbClr val="7030A0"/>
                </a:solidFill>
              </a:defRPr>
            </a:lvl1pPr>
          </a:lstStyle>
          <a:p>
            <a:r>
              <a:rPr lang="es-ES" dirty="0" smtClean="0"/>
              <a:t>Haga clic para modificar el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11188" y="2173287"/>
            <a:ext cx="7885112" cy="4208463"/>
          </a:xfrm>
        </p:spPr>
        <p:txBody>
          <a:bodyPr/>
          <a:lstStyle>
            <a:lvl1pPr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>
                <a:srgbClr val="926C00"/>
              </a:buClr>
              <a:buSzPct val="70000"/>
              <a:buFont typeface="ZapfDingbats" pitchFamily="82" charset="2"/>
              <a:buChar char="u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1pPr>
            <a:lvl2pPr>
              <a:lnSpc>
                <a:spcPts val="1900"/>
              </a:lnSpc>
              <a:spcBef>
                <a:spcPts val="800"/>
              </a:spcBef>
              <a:spcAft>
                <a:spcPts val="0"/>
              </a:spcAft>
              <a:buClr>
                <a:srgbClr val="926C00"/>
              </a:buClr>
              <a:buSzPct val="90000"/>
              <a:buFont typeface="Wingdings" pitchFamily="2" charset="2"/>
              <a:buChar char="v"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2pPr>
            <a:lvl3pPr marL="625475" indent="-182563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Clr>
                <a:srgbClr val="926C00"/>
              </a:buClr>
              <a:buFont typeface="Arial" pitchFamily="34" charset="0"/>
              <a:buChar char="►"/>
              <a:def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es-ES" dirty="0" smtClean="0"/>
              <a:t>Haga clic para modificar el estilo de texto del patrón.</a:t>
            </a:r>
          </a:p>
          <a:p>
            <a:pPr lvl="1"/>
            <a:r>
              <a:rPr lang="es-ES" dirty="0" smtClean="0"/>
              <a:t>Segundo nivel.</a:t>
            </a:r>
          </a:p>
          <a:p>
            <a:pPr lvl="2"/>
            <a:r>
              <a:rPr lang="es-ES" dirty="0" smtClean="0"/>
              <a:t>Tercer nivel.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 hasCustomPrompt="1"/>
          </p:nvPr>
        </p:nvSpPr>
        <p:spPr>
          <a:xfrm>
            <a:off x="611188" y="1619250"/>
            <a:ext cx="7885112" cy="3334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2600"/>
              </a:lnSpc>
              <a:defRPr cap="small" baseline="0">
                <a:solidFill>
                  <a:srgbClr val="7030A0"/>
                </a:solidFill>
              </a:defRPr>
            </a:lvl1pPr>
          </a:lstStyle>
          <a:p>
            <a:r>
              <a:rPr lang="es-ES" dirty="0" smtClean="0"/>
              <a:t>Haga clic para modificar el título del patrón</a:t>
            </a:r>
            <a:endParaRPr lang="es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11188" y="2173287"/>
            <a:ext cx="3672000" cy="4208463"/>
          </a:xfrm>
        </p:spPr>
        <p:txBody>
          <a:bodyPr/>
          <a:lstStyle>
            <a:lvl1pPr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>
                <a:srgbClr val="926C00"/>
              </a:buClr>
              <a:buSzPct val="70000"/>
              <a:buFont typeface="ZapfDingbats" pitchFamily="82" charset="2"/>
              <a:buChar char="u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1pPr>
            <a:lvl2pPr>
              <a:lnSpc>
                <a:spcPts val="1900"/>
              </a:lnSpc>
              <a:spcBef>
                <a:spcPts val="800"/>
              </a:spcBef>
              <a:spcAft>
                <a:spcPts val="0"/>
              </a:spcAft>
              <a:buClr>
                <a:srgbClr val="926C00"/>
              </a:buClr>
              <a:buSzPct val="90000"/>
              <a:buFont typeface="Wingdings" pitchFamily="2" charset="2"/>
              <a:buChar char="v"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2pPr>
            <a:lvl3pPr marL="625475" indent="-182563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Clr>
                <a:srgbClr val="926C00"/>
              </a:buClr>
              <a:buFont typeface="Arial" pitchFamily="34" charset="0"/>
              <a:buChar char="►"/>
              <a:def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es-ES" dirty="0" smtClean="0"/>
              <a:t>Haga clic para modificar el estilo de texto del patrón.</a:t>
            </a:r>
          </a:p>
          <a:p>
            <a:pPr lvl="1"/>
            <a:r>
              <a:rPr lang="es-ES" dirty="0" smtClean="0"/>
              <a:t>Segundo nivel.</a:t>
            </a:r>
          </a:p>
          <a:p>
            <a:pPr lvl="2"/>
            <a:r>
              <a:rPr lang="es-ES" dirty="0" smtClean="0"/>
              <a:t>Tercer nivel.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0" hasCustomPrompt="1"/>
          </p:nvPr>
        </p:nvSpPr>
        <p:spPr>
          <a:xfrm>
            <a:off x="4816363" y="2173287"/>
            <a:ext cx="3672000" cy="4208463"/>
          </a:xfrm>
        </p:spPr>
        <p:txBody>
          <a:bodyPr/>
          <a:lstStyle>
            <a:lvl1pPr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>
                <a:srgbClr val="926C00"/>
              </a:buClr>
              <a:buSzPct val="70000"/>
              <a:buFont typeface="ZapfDingbats" pitchFamily="82" charset="2"/>
              <a:buChar char="u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1pPr>
            <a:lvl2pPr>
              <a:lnSpc>
                <a:spcPts val="1900"/>
              </a:lnSpc>
              <a:spcBef>
                <a:spcPts val="800"/>
              </a:spcBef>
              <a:spcAft>
                <a:spcPts val="0"/>
              </a:spcAft>
              <a:buClr>
                <a:srgbClr val="926C00"/>
              </a:buClr>
              <a:buSzPct val="90000"/>
              <a:buFont typeface="Wingdings" pitchFamily="2" charset="2"/>
              <a:buChar char="v"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2pPr>
            <a:lvl3pPr marL="625475" indent="-182563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Clr>
                <a:srgbClr val="926C00"/>
              </a:buClr>
              <a:buFont typeface="Arial" pitchFamily="34" charset="0"/>
              <a:buChar char="►"/>
              <a:def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es-ES" dirty="0" smtClean="0"/>
              <a:t>Haga clic para modificar el estilo de texto del patrón.</a:t>
            </a:r>
          </a:p>
          <a:p>
            <a:pPr lvl="1"/>
            <a:r>
              <a:rPr lang="es-ES" dirty="0" smtClean="0"/>
              <a:t>Segundo nivel.</a:t>
            </a:r>
          </a:p>
          <a:p>
            <a:pPr lvl="2"/>
            <a:r>
              <a:rPr lang="es-ES" dirty="0" smtClean="0"/>
              <a:t>Tercer nivel.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8" name="Freeform 32"/>
          <p:cNvSpPr>
            <a:spLocks/>
          </p:cNvSpPr>
          <p:nvPr userDrawn="1"/>
        </p:nvSpPr>
        <p:spPr bwMode="auto">
          <a:xfrm>
            <a:off x="0" y="485775"/>
            <a:ext cx="7945438" cy="1133475"/>
          </a:xfrm>
          <a:custGeom>
            <a:avLst/>
            <a:gdLst/>
            <a:ahLst/>
            <a:cxnLst>
              <a:cxn ang="0">
                <a:pos x="44" y="215"/>
              </a:cxn>
              <a:cxn ang="0">
                <a:pos x="152" y="182"/>
              </a:cxn>
              <a:cxn ang="0">
                <a:pos x="282" y="145"/>
              </a:cxn>
              <a:cxn ang="0">
                <a:pos x="432" y="108"/>
              </a:cxn>
              <a:cxn ang="0">
                <a:pos x="512" y="89"/>
              </a:cxn>
              <a:cxn ang="0">
                <a:pos x="596" y="72"/>
              </a:cxn>
              <a:cxn ang="0">
                <a:pos x="638" y="63"/>
              </a:cxn>
              <a:cxn ang="0">
                <a:pos x="725" y="48"/>
              </a:cxn>
              <a:cxn ang="0">
                <a:pos x="814" y="34"/>
              </a:cxn>
              <a:cxn ang="0">
                <a:pos x="905" y="22"/>
              </a:cxn>
              <a:cxn ang="0">
                <a:pos x="996" y="12"/>
              </a:cxn>
              <a:cxn ang="0">
                <a:pos x="1086" y="5"/>
              </a:cxn>
              <a:cxn ang="0">
                <a:pos x="1177" y="1"/>
              </a:cxn>
              <a:cxn ang="0">
                <a:pos x="1267" y="3"/>
              </a:cxn>
              <a:cxn ang="0">
                <a:pos x="1353" y="10"/>
              </a:cxn>
              <a:cxn ang="0">
                <a:pos x="1467" y="21"/>
              </a:cxn>
              <a:cxn ang="0">
                <a:pos x="1533" y="29"/>
              </a:cxn>
              <a:cxn ang="0">
                <a:pos x="1649" y="45"/>
              </a:cxn>
              <a:cxn ang="0">
                <a:pos x="1700" y="54"/>
              </a:cxn>
              <a:cxn ang="0">
                <a:pos x="1791" y="72"/>
              </a:cxn>
              <a:cxn ang="0">
                <a:pos x="1914" y="102"/>
              </a:cxn>
              <a:cxn ang="0">
                <a:pos x="2038" y="133"/>
              </a:cxn>
              <a:cxn ang="0">
                <a:pos x="2132" y="155"/>
              </a:cxn>
              <a:cxn ang="0">
                <a:pos x="2243" y="177"/>
              </a:cxn>
              <a:cxn ang="0">
                <a:pos x="2377" y="200"/>
              </a:cxn>
              <a:cxn ang="0">
                <a:pos x="2541" y="223"/>
              </a:cxn>
              <a:cxn ang="0">
                <a:pos x="2636" y="235"/>
              </a:cxn>
              <a:cxn ang="0">
                <a:pos x="2740" y="247"/>
              </a:cxn>
              <a:cxn ang="0">
                <a:pos x="2916" y="264"/>
              </a:cxn>
              <a:cxn ang="0">
                <a:pos x="3119" y="282"/>
              </a:cxn>
              <a:cxn ang="0">
                <a:pos x="3434" y="305"/>
              </a:cxn>
              <a:cxn ang="0">
                <a:pos x="3808" y="329"/>
              </a:cxn>
              <a:cxn ang="0">
                <a:pos x="4129" y="322"/>
              </a:cxn>
              <a:cxn ang="0">
                <a:pos x="4531" y="317"/>
              </a:cxn>
              <a:cxn ang="0">
                <a:pos x="4726" y="317"/>
              </a:cxn>
              <a:cxn ang="0">
                <a:pos x="4814" y="318"/>
              </a:cxn>
              <a:cxn ang="0">
                <a:pos x="4891" y="319"/>
              </a:cxn>
              <a:cxn ang="0">
                <a:pos x="4956" y="322"/>
              </a:cxn>
              <a:cxn ang="0">
                <a:pos x="5005" y="325"/>
              </a:cxn>
              <a:cxn ang="0">
                <a:pos x="4379" y="632"/>
              </a:cxn>
              <a:cxn ang="0">
                <a:pos x="3128" y="632"/>
              </a:cxn>
              <a:cxn ang="0">
                <a:pos x="1876" y="632"/>
              </a:cxn>
              <a:cxn ang="0">
                <a:pos x="625" y="632"/>
              </a:cxn>
              <a:cxn ang="0">
                <a:pos x="0" y="229"/>
              </a:cxn>
            </a:cxnLst>
            <a:rect l="0" t="0" r="r" b="b"/>
            <a:pathLst>
              <a:path w="5005" h="632">
                <a:moveTo>
                  <a:pt x="0" y="229"/>
                </a:moveTo>
                <a:lnTo>
                  <a:pt x="44" y="215"/>
                </a:lnTo>
                <a:lnTo>
                  <a:pt x="95" y="199"/>
                </a:lnTo>
                <a:lnTo>
                  <a:pt x="152" y="182"/>
                </a:lnTo>
                <a:lnTo>
                  <a:pt x="215" y="164"/>
                </a:lnTo>
                <a:lnTo>
                  <a:pt x="282" y="145"/>
                </a:lnTo>
                <a:lnTo>
                  <a:pt x="355" y="127"/>
                </a:lnTo>
                <a:lnTo>
                  <a:pt x="432" y="108"/>
                </a:lnTo>
                <a:lnTo>
                  <a:pt x="472" y="98"/>
                </a:lnTo>
                <a:lnTo>
                  <a:pt x="512" y="89"/>
                </a:lnTo>
                <a:lnTo>
                  <a:pt x="554" y="81"/>
                </a:lnTo>
                <a:lnTo>
                  <a:pt x="596" y="72"/>
                </a:lnTo>
                <a:lnTo>
                  <a:pt x="617" y="68"/>
                </a:lnTo>
                <a:lnTo>
                  <a:pt x="638" y="63"/>
                </a:lnTo>
                <a:lnTo>
                  <a:pt x="682" y="55"/>
                </a:lnTo>
                <a:lnTo>
                  <a:pt x="725" y="48"/>
                </a:lnTo>
                <a:lnTo>
                  <a:pt x="770" y="41"/>
                </a:lnTo>
                <a:lnTo>
                  <a:pt x="814" y="34"/>
                </a:lnTo>
                <a:lnTo>
                  <a:pt x="860" y="27"/>
                </a:lnTo>
                <a:lnTo>
                  <a:pt x="905" y="22"/>
                </a:lnTo>
                <a:lnTo>
                  <a:pt x="950" y="16"/>
                </a:lnTo>
                <a:lnTo>
                  <a:pt x="996" y="12"/>
                </a:lnTo>
                <a:lnTo>
                  <a:pt x="1041" y="8"/>
                </a:lnTo>
                <a:lnTo>
                  <a:pt x="1086" y="5"/>
                </a:lnTo>
                <a:lnTo>
                  <a:pt x="1132" y="3"/>
                </a:lnTo>
                <a:lnTo>
                  <a:pt x="1177" y="1"/>
                </a:lnTo>
                <a:lnTo>
                  <a:pt x="1221" y="0"/>
                </a:lnTo>
                <a:lnTo>
                  <a:pt x="1267" y="3"/>
                </a:lnTo>
                <a:lnTo>
                  <a:pt x="1311" y="7"/>
                </a:lnTo>
                <a:lnTo>
                  <a:pt x="1353" y="10"/>
                </a:lnTo>
                <a:lnTo>
                  <a:pt x="1393" y="14"/>
                </a:lnTo>
                <a:lnTo>
                  <a:pt x="1467" y="21"/>
                </a:lnTo>
                <a:lnTo>
                  <a:pt x="1501" y="25"/>
                </a:lnTo>
                <a:lnTo>
                  <a:pt x="1533" y="29"/>
                </a:lnTo>
                <a:lnTo>
                  <a:pt x="1594" y="37"/>
                </a:lnTo>
                <a:lnTo>
                  <a:pt x="1649" y="45"/>
                </a:lnTo>
                <a:lnTo>
                  <a:pt x="1675" y="50"/>
                </a:lnTo>
                <a:lnTo>
                  <a:pt x="1700" y="54"/>
                </a:lnTo>
                <a:lnTo>
                  <a:pt x="1747" y="63"/>
                </a:lnTo>
                <a:lnTo>
                  <a:pt x="1791" y="72"/>
                </a:lnTo>
                <a:lnTo>
                  <a:pt x="1833" y="82"/>
                </a:lnTo>
                <a:lnTo>
                  <a:pt x="1914" y="102"/>
                </a:lnTo>
                <a:lnTo>
                  <a:pt x="1995" y="122"/>
                </a:lnTo>
                <a:lnTo>
                  <a:pt x="2038" y="133"/>
                </a:lnTo>
                <a:lnTo>
                  <a:pt x="2083" y="144"/>
                </a:lnTo>
                <a:lnTo>
                  <a:pt x="2132" y="155"/>
                </a:lnTo>
                <a:lnTo>
                  <a:pt x="2185" y="166"/>
                </a:lnTo>
                <a:lnTo>
                  <a:pt x="2243" y="177"/>
                </a:lnTo>
                <a:lnTo>
                  <a:pt x="2307" y="189"/>
                </a:lnTo>
                <a:lnTo>
                  <a:pt x="2377" y="200"/>
                </a:lnTo>
                <a:lnTo>
                  <a:pt x="2455" y="212"/>
                </a:lnTo>
                <a:lnTo>
                  <a:pt x="2541" y="223"/>
                </a:lnTo>
                <a:lnTo>
                  <a:pt x="2587" y="229"/>
                </a:lnTo>
                <a:lnTo>
                  <a:pt x="2636" y="235"/>
                </a:lnTo>
                <a:lnTo>
                  <a:pt x="2687" y="241"/>
                </a:lnTo>
                <a:lnTo>
                  <a:pt x="2740" y="247"/>
                </a:lnTo>
                <a:lnTo>
                  <a:pt x="2855" y="258"/>
                </a:lnTo>
                <a:lnTo>
                  <a:pt x="2916" y="264"/>
                </a:lnTo>
                <a:lnTo>
                  <a:pt x="2981" y="270"/>
                </a:lnTo>
                <a:lnTo>
                  <a:pt x="3119" y="282"/>
                </a:lnTo>
                <a:lnTo>
                  <a:pt x="3270" y="294"/>
                </a:lnTo>
                <a:lnTo>
                  <a:pt x="3434" y="305"/>
                </a:lnTo>
                <a:lnTo>
                  <a:pt x="3613" y="317"/>
                </a:lnTo>
                <a:lnTo>
                  <a:pt x="3808" y="329"/>
                </a:lnTo>
                <a:lnTo>
                  <a:pt x="3964" y="325"/>
                </a:lnTo>
                <a:lnTo>
                  <a:pt x="4129" y="322"/>
                </a:lnTo>
                <a:lnTo>
                  <a:pt x="4325" y="319"/>
                </a:lnTo>
                <a:lnTo>
                  <a:pt x="4531" y="317"/>
                </a:lnTo>
                <a:lnTo>
                  <a:pt x="4631" y="317"/>
                </a:lnTo>
                <a:lnTo>
                  <a:pt x="4726" y="317"/>
                </a:lnTo>
                <a:lnTo>
                  <a:pt x="4771" y="317"/>
                </a:lnTo>
                <a:lnTo>
                  <a:pt x="4814" y="318"/>
                </a:lnTo>
                <a:lnTo>
                  <a:pt x="4854" y="319"/>
                </a:lnTo>
                <a:lnTo>
                  <a:pt x="4891" y="319"/>
                </a:lnTo>
                <a:lnTo>
                  <a:pt x="4925" y="320"/>
                </a:lnTo>
                <a:lnTo>
                  <a:pt x="4956" y="322"/>
                </a:lnTo>
                <a:lnTo>
                  <a:pt x="4983" y="323"/>
                </a:lnTo>
                <a:lnTo>
                  <a:pt x="5005" y="325"/>
                </a:lnTo>
                <a:lnTo>
                  <a:pt x="5005" y="632"/>
                </a:lnTo>
                <a:lnTo>
                  <a:pt x="4379" y="632"/>
                </a:lnTo>
                <a:lnTo>
                  <a:pt x="3753" y="632"/>
                </a:lnTo>
                <a:lnTo>
                  <a:pt x="3128" y="632"/>
                </a:lnTo>
                <a:lnTo>
                  <a:pt x="2503" y="632"/>
                </a:lnTo>
                <a:lnTo>
                  <a:pt x="1876" y="632"/>
                </a:lnTo>
                <a:lnTo>
                  <a:pt x="1251" y="632"/>
                </a:lnTo>
                <a:lnTo>
                  <a:pt x="625" y="632"/>
                </a:lnTo>
                <a:lnTo>
                  <a:pt x="0" y="632"/>
                </a:lnTo>
                <a:lnTo>
                  <a:pt x="0" y="229"/>
                </a:lnTo>
                <a:close/>
              </a:path>
            </a:pathLst>
          </a:custGeom>
          <a:solidFill>
            <a:srgbClr val="DEC8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lang="es-ES" sz="2200" b="1" kern="1200" dirty="0">
              <a:solidFill>
                <a:srgbClr val="B8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837" name="Freeform 21"/>
          <p:cNvSpPr>
            <a:spLocks/>
          </p:cNvSpPr>
          <p:nvPr userDrawn="1"/>
        </p:nvSpPr>
        <p:spPr bwMode="auto">
          <a:xfrm>
            <a:off x="2735263" y="1031874"/>
            <a:ext cx="6408737" cy="549275"/>
          </a:xfrm>
          <a:custGeom>
            <a:avLst/>
            <a:gdLst/>
            <a:ahLst/>
            <a:cxnLst>
              <a:cxn ang="0">
                <a:pos x="218" y="151"/>
              </a:cxn>
              <a:cxn ang="0">
                <a:pos x="397" y="143"/>
              </a:cxn>
              <a:cxn ang="0">
                <a:pos x="567" y="135"/>
              </a:cxn>
              <a:cxn ang="0">
                <a:pos x="730" y="126"/>
              </a:cxn>
              <a:cxn ang="0">
                <a:pos x="885" y="118"/>
              </a:cxn>
              <a:cxn ang="0">
                <a:pos x="1172" y="101"/>
              </a:cxn>
              <a:cxn ang="0">
                <a:pos x="1433" y="84"/>
              </a:cxn>
              <a:cxn ang="0">
                <a:pos x="1674" y="67"/>
              </a:cxn>
              <a:cxn ang="0">
                <a:pos x="1897" y="51"/>
              </a:cxn>
              <a:cxn ang="0">
                <a:pos x="2108" y="37"/>
              </a:cxn>
              <a:cxn ang="0">
                <a:pos x="2209" y="31"/>
              </a:cxn>
              <a:cxn ang="0">
                <a:pos x="2308" y="25"/>
              </a:cxn>
              <a:cxn ang="0">
                <a:pos x="2502" y="14"/>
              </a:cxn>
              <a:cxn ang="0">
                <a:pos x="2599" y="10"/>
              </a:cxn>
              <a:cxn ang="0">
                <a:pos x="2695" y="6"/>
              </a:cxn>
              <a:cxn ang="0">
                <a:pos x="2792" y="4"/>
              </a:cxn>
              <a:cxn ang="0">
                <a:pos x="2890" y="2"/>
              </a:cxn>
              <a:cxn ang="0">
                <a:pos x="2990" y="1"/>
              </a:cxn>
              <a:cxn ang="0">
                <a:pos x="3091" y="0"/>
              </a:cxn>
              <a:cxn ang="0">
                <a:pos x="3196" y="1"/>
              </a:cxn>
              <a:cxn ang="0">
                <a:pos x="3249" y="2"/>
              </a:cxn>
              <a:cxn ang="0">
                <a:pos x="3303" y="3"/>
              </a:cxn>
              <a:cxn ang="0">
                <a:pos x="3414" y="6"/>
              </a:cxn>
              <a:cxn ang="0">
                <a:pos x="3529" y="10"/>
              </a:cxn>
              <a:cxn ang="0">
                <a:pos x="3648" y="16"/>
              </a:cxn>
              <a:cxn ang="0">
                <a:pos x="3772" y="22"/>
              </a:cxn>
              <a:cxn ang="0">
                <a:pos x="3836" y="26"/>
              </a:cxn>
              <a:cxn ang="0">
                <a:pos x="3902" y="30"/>
              </a:cxn>
              <a:cxn ang="0">
                <a:pos x="3969" y="35"/>
              </a:cxn>
              <a:cxn ang="0">
                <a:pos x="4037" y="39"/>
              </a:cxn>
              <a:cxn ang="0">
                <a:pos x="4037" y="323"/>
              </a:cxn>
              <a:cxn ang="0">
                <a:pos x="3532" y="325"/>
              </a:cxn>
              <a:cxn ang="0">
                <a:pos x="3027" y="328"/>
              </a:cxn>
              <a:cxn ang="0">
                <a:pos x="2523" y="331"/>
              </a:cxn>
              <a:cxn ang="0">
                <a:pos x="2019" y="334"/>
              </a:cxn>
              <a:cxn ang="0">
                <a:pos x="1513" y="337"/>
              </a:cxn>
              <a:cxn ang="0">
                <a:pos x="1009" y="340"/>
              </a:cxn>
              <a:cxn ang="0">
                <a:pos x="504" y="343"/>
              </a:cxn>
              <a:cxn ang="0">
                <a:pos x="0" y="346"/>
              </a:cxn>
              <a:cxn ang="0">
                <a:pos x="218" y="151"/>
              </a:cxn>
            </a:cxnLst>
            <a:rect l="0" t="0" r="r" b="b"/>
            <a:pathLst>
              <a:path w="4037" h="346">
                <a:moveTo>
                  <a:pt x="218" y="151"/>
                </a:moveTo>
                <a:lnTo>
                  <a:pt x="397" y="143"/>
                </a:lnTo>
                <a:lnTo>
                  <a:pt x="567" y="135"/>
                </a:lnTo>
                <a:lnTo>
                  <a:pt x="730" y="126"/>
                </a:lnTo>
                <a:lnTo>
                  <a:pt x="885" y="118"/>
                </a:lnTo>
                <a:lnTo>
                  <a:pt x="1172" y="101"/>
                </a:lnTo>
                <a:lnTo>
                  <a:pt x="1433" y="84"/>
                </a:lnTo>
                <a:lnTo>
                  <a:pt x="1674" y="67"/>
                </a:lnTo>
                <a:lnTo>
                  <a:pt x="1897" y="51"/>
                </a:lnTo>
                <a:lnTo>
                  <a:pt x="2108" y="37"/>
                </a:lnTo>
                <a:lnTo>
                  <a:pt x="2209" y="31"/>
                </a:lnTo>
                <a:lnTo>
                  <a:pt x="2308" y="25"/>
                </a:lnTo>
                <a:lnTo>
                  <a:pt x="2502" y="14"/>
                </a:lnTo>
                <a:lnTo>
                  <a:pt x="2599" y="10"/>
                </a:lnTo>
                <a:lnTo>
                  <a:pt x="2695" y="6"/>
                </a:lnTo>
                <a:lnTo>
                  <a:pt x="2792" y="4"/>
                </a:lnTo>
                <a:lnTo>
                  <a:pt x="2890" y="2"/>
                </a:lnTo>
                <a:lnTo>
                  <a:pt x="2990" y="1"/>
                </a:lnTo>
                <a:lnTo>
                  <a:pt x="3091" y="0"/>
                </a:lnTo>
                <a:lnTo>
                  <a:pt x="3196" y="1"/>
                </a:lnTo>
                <a:lnTo>
                  <a:pt x="3249" y="2"/>
                </a:lnTo>
                <a:lnTo>
                  <a:pt x="3303" y="3"/>
                </a:lnTo>
                <a:lnTo>
                  <a:pt x="3414" y="6"/>
                </a:lnTo>
                <a:lnTo>
                  <a:pt x="3529" y="10"/>
                </a:lnTo>
                <a:lnTo>
                  <a:pt x="3648" y="16"/>
                </a:lnTo>
                <a:lnTo>
                  <a:pt x="3772" y="22"/>
                </a:lnTo>
                <a:lnTo>
                  <a:pt x="3836" y="26"/>
                </a:lnTo>
                <a:lnTo>
                  <a:pt x="3902" y="30"/>
                </a:lnTo>
                <a:lnTo>
                  <a:pt x="3969" y="35"/>
                </a:lnTo>
                <a:lnTo>
                  <a:pt x="4037" y="39"/>
                </a:lnTo>
                <a:lnTo>
                  <a:pt x="4037" y="323"/>
                </a:lnTo>
                <a:lnTo>
                  <a:pt x="3532" y="325"/>
                </a:lnTo>
                <a:lnTo>
                  <a:pt x="3027" y="328"/>
                </a:lnTo>
                <a:lnTo>
                  <a:pt x="2523" y="331"/>
                </a:lnTo>
                <a:lnTo>
                  <a:pt x="2019" y="334"/>
                </a:lnTo>
                <a:lnTo>
                  <a:pt x="1513" y="337"/>
                </a:lnTo>
                <a:lnTo>
                  <a:pt x="1009" y="340"/>
                </a:lnTo>
                <a:lnTo>
                  <a:pt x="504" y="343"/>
                </a:lnTo>
                <a:lnTo>
                  <a:pt x="0" y="346"/>
                </a:lnTo>
                <a:lnTo>
                  <a:pt x="218" y="151"/>
                </a:lnTo>
                <a:close/>
              </a:path>
            </a:pathLst>
          </a:custGeom>
          <a:solidFill>
            <a:srgbClr val="E9E4A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lang="es-ES" sz="2200" b="1" kern="1200" dirty="0">
              <a:solidFill>
                <a:srgbClr val="B8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3" name="42 Rectángulo"/>
          <p:cNvSpPr/>
          <p:nvPr userDrawn="1"/>
        </p:nvSpPr>
        <p:spPr bwMode="auto">
          <a:xfrm>
            <a:off x="0" y="1"/>
            <a:ext cx="9144000" cy="317499"/>
          </a:xfrm>
          <a:prstGeom prst="rect">
            <a:avLst/>
          </a:prstGeom>
          <a:gradFill>
            <a:gsLst>
              <a:gs pos="12000">
                <a:srgbClr val="D1E2EB"/>
              </a:gs>
              <a:gs pos="100000">
                <a:schemeClr val="bg1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" dirty="0"/>
          </a:p>
        </p:txBody>
      </p:sp>
      <p:sp>
        <p:nvSpPr>
          <p:cNvPr id="34843" name="Freeform 27"/>
          <p:cNvSpPr>
            <a:spLocks/>
          </p:cNvSpPr>
          <p:nvPr userDrawn="1"/>
        </p:nvSpPr>
        <p:spPr bwMode="auto">
          <a:xfrm>
            <a:off x="0" y="1085102"/>
            <a:ext cx="8564563" cy="465138"/>
          </a:xfrm>
          <a:custGeom>
            <a:avLst/>
            <a:gdLst/>
            <a:ahLst/>
            <a:cxnLst>
              <a:cxn ang="0">
                <a:pos x="0" y="87"/>
              </a:cxn>
              <a:cxn ang="0">
                <a:pos x="93" y="75"/>
              </a:cxn>
              <a:cxn ang="0">
                <a:pos x="153" y="68"/>
              </a:cxn>
              <a:cxn ang="0">
                <a:pos x="222" y="61"/>
              </a:cxn>
              <a:cxn ang="0">
                <a:pos x="298" y="53"/>
              </a:cxn>
              <a:cxn ang="0">
                <a:pos x="381" y="45"/>
              </a:cxn>
              <a:cxn ang="0">
                <a:pos x="469" y="37"/>
              </a:cxn>
              <a:cxn ang="0">
                <a:pos x="563" y="29"/>
              </a:cxn>
              <a:cxn ang="0">
                <a:pos x="660" y="21"/>
              </a:cxn>
              <a:cxn ang="0">
                <a:pos x="761" y="15"/>
              </a:cxn>
              <a:cxn ang="0">
                <a:pos x="864" y="9"/>
              </a:cxn>
              <a:cxn ang="0">
                <a:pos x="916" y="7"/>
              </a:cxn>
              <a:cxn ang="0">
                <a:pos x="968" y="5"/>
              </a:cxn>
              <a:cxn ang="0">
                <a:pos x="1020" y="3"/>
              </a:cxn>
              <a:cxn ang="0">
                <a:pos x="1073" y="1"/>
              </a:cxn>
              <a:cxn ang="0">
                <a:pos x="1125" y="0"/>
              </a:cxn>
              <a:cxn ang="0">
                <a:pos x="1177" y="0"/>
              </a:cxn>
              <a:cxn ang="0">
                <a:pos x="1229" y="0"/>
              </a:cxn>
              <a:cxn ang="0">
                <a:pos x="1280" y="0"/>
              </a:cxn>
              <a:cxn ang="0">
                <a:pos x="1331" y="1"/>
              </a:cxn>
              <a:cxn ang="0">
                <a:pos x="1381" y="2"/>
              </a:cxn>
              <a:cxn ang="0">
                <a:pos x="1596" y="8"/>
              </a:cxn>
              <a:cxn ang="0">
                <a:pos x="1810" y="14"/>
              </a:cxn>
              <a:cxn ang="0">
                <a:pos x="2239" y="23"/>
              </a:cxn>
              <a:cxn ang="0">
                <a:pos x="2454" y="28"/>
              </a:cxn>
              <a:cxn ang="0">
                <a:pos x="2670" y="34"/>
              </a:cxn>
              <a:cxn ang="0">
                <a:pos x="2779" y="38"/>
              </a:cxn>
              <a:cxn ang="0">
                <a:pos x="2889" y="41"/>
              </a:cxn>
              <a:cxn ang="0">
                <a:pos x="2999" y="46"/>
              </a:cxn>
              <a:cxn ang="0">
                <a:pos x="3109" y="50"/>
              </a:cxn>
              <a:cxn ang="0">
                <a:pos x="3221" y="55"/>
              </a:cxn>
              <a:cxn ang="0">
                <a:pos x="3333" y="61"/>
              </a:cxn>
              <a:cxn ang="0">
                <a:pos x="3447" y="67"/>
              </a:cxn>
              <a:cxn ang="0">
                <a:pos x="3561" y="75"/>
              </a:cxn>
              <a:cxn ang="0">
                <a:pos x="3675" y="82"/>
              </a:cxn>
              <a:cxn ang="0">
                <a:pos x="3791" y="91"/>
              </a:cxn>
              <a:cxn ang="0">
                <a:pos x="3908" y="100"/>
              </a:cxn>
              <a:cxn ang="0">
                <a:pos x="4026" y="111"/>
              </a:cxn>
              <a:cxn ang="0">
                <a:pos x="4145" y="122"/>
              </a:cxn>
              <a:cxn ang="0">
                <a:pos x="4266" y="134"/>
              </a:cxn>
              <a:cxn ang="0">
                <a:pos x="4388" y="148"/>
              </a:cxn>
              <a:cxn ang="0">
                <a:pos x="4511" y="162"/>
              </a:cxn>
              <a:cxn ang="0">
                <a:pos x="4635" y="178"/>
              </a:cxn>
              <a:cxn ang="0">
                <a:pos x="4698" y="186"/>
              </a:cxn>
              <a:cxn ang="0">
                <a:pos x="4762" y="195"/>
              </a:cxn>
              <a:cxn ang="0">
                <a:pos x="4826" y="204"/>
              </a:cxn>
              <a:cxn ang="0">
                <a:pos x="4890" y="213"/>
              </a:cxn>
              <a:cxn ang="0">
                <a:pos x="5019" y="233"/>
              </a:cxn>
              <a:cxn ang="0">
                <a:pos x="5395" y="293"/>
              </a:cxn>
              <a:cxn ang="0">
                <a:pos x="4720" y="293"/>
              </a:cxn>
              <a:cxn ang="0">
                <a:pos x="4046" y="293"/>
              </a:cxn>
              <a:cxn ang="0">
                <a:pos x="3371" y="293"/>
              </a:cxn>
              <a:cxn ang="0">
                <a:pos x="2697" y="293"/>
              </a:cxn>
              <a:cxn ang="0">
                <a:pos x="2022" y="293"/>
              </a:cxn>
              <a:cxn ang="0">
                <a:pos x="1348" y="293"/>
              </a:cxn>
              <a:cxn ang="0">
                <a:pos x="673" y="293"/>
              </a:cxn>
              <a:cxn ang="0">
                <a:pos x="0" y="293"/>
              </a:cxn>
              <a:cxn ang="0">
                <a:pos x="0" y="87"/>
              </a:cxn>
            </a:cxnLst>
            <a:rect l="0" t="0" r="r" b="b"/>
            <a:pathLst>
              <a:path w="5395" h="293">
                <a:moveTo>
                  <a:pt x="0" y="87"/>
                </a:moveTo>
                <a:lnTo>
                  <a:pt x="93" y="75"/>
                </a:lnTo>
                <a:lnTo>
                  <a:pt x="153" y="68"/>
                </a:lnTo>
                <a:lnTo>
                  <a:pt x="222" y="61"/>
                </a:lnTo>
                <a:lnTo>
                  <a:pt x="298" y="53"/>
                </a:lnTo>
                <a:lnTo>
                  <a:pt x="381" y="45"/>
                </a:lnTo>
                <a:lnTo>
                  <a:pt x="469" y="37"/>
                </a:lnTo>
                <a:lnTo>
                  <a:pt x="563" y="29"/>
                </a:lnTo>
                <a:lnTo>
                  <a:pt x="660" y="21"/>
                </a:lnTo>
                <a:lnTo>
                  <a:pt x="761" y="15"/>
                </a:lnTo>
                <a:lnTo>
                  <a:pt x="864" y="9"/>
                </a:lnTo>
                <a:lnTo>
                  <a:pt x="916" y="7"/>
                </a:lnTo>
                <a:lnTo>
                  <a:pt x="968" y="5"/>
                </a:lnTo>
                <a:lnTo>
                  <a:pt x="1020" y="3"/>
                </a:lnTo>
                <a:lnTo>
                  <a:pt x="1073" y="1"/>
                </a:lnTo>
                <a:lnTo>
                  <a:pt x="1125" y="0"/>
                </a:lnTo>
                <a:lnTo>
                  <a:pt x="1177" y="0"/>
                </a:lnTo>
                <a:lnTo>
                  <a:pt x="1229" y="0"/>
                </a:lnTo>
                <a:lnTo>
                  <a:pt x="1280" y="0"/>
                </a:lnTo>
                <a:lnTo>
                  <a:pt x="1331" y="1"/>
                </a:lnTo>
                <a:lnTo>
                  <a:pt x="1381" y="2"/>
                </a:lnTo>
                <a:lnTo>
                  <a:pt x="1596" y="8"/>
                </a:lnTo>
                <a:lnTo>
                  <a:pt x="1810" y="14"/>
                </a:lnTo>
                <a:lnTo>
                  <a:pt x="2239" y="23"/>
                </a:lnTo>
                <a:lnTo>
                  <a:pt x="2454" y="28"/>
                </a:lnTo>
                <a:lnTo>
                  <a:pt x="2670" y="34"/>
                </a:lnTo>
                <a:lnTo>
                  <a:pt x="2779" y="38"/>
                </a:lnTo>
                <a:lnTo>
                  <a:pt x="2889" y="41"/>
                </a:lnTo>
                <a:lnTo>
                  <a:pt x="2999" y="46"/>
                </a:lnTo>
                <a:lnTo>
                  <a:pt x="3109" y="50"/>
                </a:lnTo>
                <a:lnTo>
                  <a:pt x="3221" y="55"/>
                </a:lnTo>
                <a:lnTo>
                  <a:pt x="3333" y="61"/>
                </a:lnTo>
                <a:lnTo>
                  <a:pt x="3447" y="67"/>
                </a:lnTo>
                <a:lnTo>
                  <a:pt x="3561" y="75"/>
                </a:lnTo>
                <a:lnTo>
                  <a:pt x="3675" y="82"/>
                </a:lnTo>
                <a:lnTo>
                  <a:pt x="3791" y="91"/>
                </a:lnTo>
                <a:lnTo>
                  <a:pt x="3908" y="100"/>
                </a:lnTo>
                <a:lnTo>
                  <a:pt x="4026" y="111"/>
                </a:lnTo>
                <a:lnTo>
                  <a:pt x="4145" y="122"/>
                </a:lnTo>
                <a:lnTo>
                  <a:pt x="4266" y="134"/>
                </a:lnTo>
                <a:lnTo>
                  <a:pt x="4388" y="148"/>
                </a:lnTo>
                <a:lnTo>
                  <a:pt x="4511" y="162"/>
                </a:lnTo>
                <a:lnTo>
                  <a:pt x="4635" y="178"/>
                </a:lnTo>
                <a:lnTo>
                  <a:pt x="4698" y="186"/>
                </a:lnTo>
                <a:lnTo>
                  <a:pt x="4762" y="195"/>
                </a:lnTo>
                <a:lnTo>
                  <a:pt x="4826" y="204"/>
                </a:lnTo>
                <a:lnTo>
                  <a:pt x="4890" y="213"/>
                </a:lnTo>
                <a:lnTo>
                  <a:pt x="5019" y="233"/>
                </a:lnTo>
                <a:lnTo>
                  <a:pt x="5395" y="293"/>
                </a:lnTo>
                <a:lnTo>
                  <a:pt x="4720" y="293"/>
                </a:lnTo>
                <a:lnTo>
                  <a:pt x="4046" y="293"/>
                </a:lnTo>
                <a:lnTo>
                  <a:pt x="3371" y="293"/>
                </a:lnTo>
                <a:lnTo>
                  <a:pt x="2697" y="293"/>
                </a:lnTo>
                <a:lnTo>
                  <a:pt x="2022" y="293"/>
                </a:lnTo>
                <a:lnTo>
                  <a:pt x="1348" y="293"/>
                </a:lnTo>
                <a:lnTo>
                  <a:pt x="673" y="293"/>
                </a:lnTo>
                <a:lnTo>
                  <a:pt x="0" y="293"/>
                </a:lnTo>
                <a:lnTo>
                  <a:pt x="0" y="87"/>
                </a:lnTo>
                <a:close/>
              </a:path>
            </a:pathLst>
          </a:custGeom>
          <a:solidFill>
            <a:srgbClr val="D1F0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lang="es-ES" sz="2200" b="1" kern="1200" dirty="0">
              <a:solidFill>
                <a:srgbClr val="B8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832" name="Freeform 16"/>
          <p:cNvSpPr>
            <a:spLocks noEditPoints="1"/>
          </p:cNvSpPr>
          <p:nvPr userDrawn="1"/>
        </p:nvSpPr>
        <p:spPr bwMode="auto">
          <a:xfrm>
            <a:off x="14288" y="-179300"/>
            <a:ext cx="1193800" cy="1800225"/>
          </a:xfrm>
          <a:custGeom>
            <a:avLst/>
            <a:gdLst/>
            <a:ahLst/>
            <a:cxnLst>
              <a:cxn ang="0">
                <a:pos x="238" y="29"/>
              </a:cxn>
              <a:cxn ang="0">
                <a:pos x="396" y="43"/>
              </a:cxn>
              <a:cxn ang="0">
                <a:pos x="245" y="43"/>
              </a:cxn>
              <a:cxn ang="0">
                <a:pos x="268" y="80"/>
              </a:cxn>
              <a:cxn ang="0">
                <a:pos x="157" y="82"/>
              </a:cxn>
              <a:cxn ang="0">
                <a:pos x="193" y="78"/>
              </a:cxn>
              <a:cxn ang="0">
                <a:pos x="452" y="81"/>
              </a:cxn>
              <a:cxn ang="0">
                <a:pos x="639" y="80"/>
              </a:cxn>
              <a:cxn ang="0">
                <a:pos x="386" y="133"/>
              </a:cxn>
              <a:cxn ang="0">
                <a:pos x="292" y="166"/>
              </a:cxn>
              <a:cxn ang="0">
                <a:pos x="335" y="162"/>
              </a:cxn>
              <a:cxn ang="0">
                <a:pos x="237" y="103"/>
              </a:cxn>
              <a:cxn ang="0">
                <a:pos x="521" y="110"/>
              </a:cxn>
              <a:cxn ang="0">
                <a:pos x="514" y="125"/>
              </a:cxn>
              <a:cxn ang="0">
                <a:pos x="612" y="143"/>
              </a:cxn>
              <a:cxn ang="0">
                <a:pos x="337" y="194"/>
              </a:cxn>
              <a:cxn ang="0">
                <a:pos x="489" y="161"/>
              </a:cxn>
              <a:cxn ang="0">
                <a:pos x="712" y="159"/>
              </a:cxn>
              <a:cxn ang="0">
                <a:pos x="395" y="166"/>
              </a:cxn>
              <a:cxn ang="0">
                <a:pos x="592" y="103"/>
              </a:cxn>
              <a:cxn ang="0">
                <a:pos x="301" y="133"/>
              </a:cxn>
              <a:cxn ang="0">
                <a:pos x="67" y="173"/>
              </a:cxn>
              <a:cxn ang="0">
                <a:pos x="662" y="185"/>
              </a:cxn>
              <a:cxn ang="0">
                <a:pos x="274" y="184"/>
              </a:cxn>
              <a:cxn ang="0">
                <a:pos x="173" y="158"/>
              </a:cxn>
              <a:cxn ang="0">
                <a:pos x="234" y="158"/>
              </a:cxn>
              <a:cxn ang="0">
                <a:pos x="648" y="198"/>
              </a:cxn>
              <a:cxn ang="0">
                <a:pos x="400" y="217"/>
              </a:cxn>
              <a:cxn ang="0">
                <a:pos x="511" y="215"/>
              </a:cxn>
              <a:cxn ang="0">
                <a:pos x="406" y="205"/>
              </a:cxn>
              <a:cxn ang="0">
                <a:pos x="201" y="222"/>
              </a:cxn>
              <a:cxn ang="0">
                <a:pos x="538" y="212"/>
              </a:cxn>
              <a:cxn ang="0">
                <a:pos x="305" y="237"/>
              </a:cxn>
              <a:cxn ang="0">
                <a:pos x="70" y="241"/>
              </a:cxn>
              <a:cxn ang="0">
                <a:pos x="557" y="263"/>
              </a:cxn>
              <a:cxn ang="0">
                <a:pos x="481" y="246"/>
              </a:cxn>
              <a:cxn ang="0">
                <a:pos x="194" y="255"/>
              </a:cxn>
              <a:cxn ang="0">
                <a:pos x="100" y="299"/>
              </a:cxn>
              <a:cxn ang="0">
                <a:pos x="669" y="251"/>
              </a:cxn>
              <a:cxn ang="0">
                <a:pos x="525" y="271"/>
              </a:cxn>
              <a:cxn ang="0">
                <a:pos x="402" y="259"/>
              </a:cxn>
              <a:cxn ang="0">
                <a:pos x="559" y="270"/>
              </a:cxn>
              <a:cxn ang="0">
                <a:pos x="313" y="302"/>
              </a:cxn>
              <a:cxn ang="0">
                <a:pos x="537" y="332"/>
              </a:cxn>
              <a:cxn ang="0">
                <a:pos x="380" y="308"/>
              </a:cxn>
              <a:cxn ang="0">
                <a:pos x="643" y="302"/>
              </a:cxn>
              <a:cxn ang="0">
                <a:pos x="461" y="374"/>
              </a:cxn>
              <a:cxn ang="0">
                <a:pos x="235" y="332"/>
              </a:cxn>
              <a:cxn ang="0">
                <a:pos x="38" y="324"/>
              </a:cxn>
              <a:cxn ang="0">
                <a:pos x="735" y="338"/>
              </a:cxn>
              <a:cxn ang="0">
                <a:pos x="402" y="341"/>
              </a:cxn>
              <a:cxn ang="0">
                <a:pos x="163" y="351"/>
              </a:cxn>
              <a:cxn ang="0">
                <a:pos x="30" y="365"/>
              </a:cxn>
              <a:cxn ang="0">
                <a:pos x="150" y="368"/>
              </a:cxn>
              <a:cxn ang="0">
                <a:pos x="645" y="357"/>
              </a:cxn>
              <a:cxn ang="0">
                <a:pos x="537" y="356"/>
              </a:cxn>
              <a:cxn ang="0">
                <a:pos x="637" y="402"/>
              </a:cxn>
              <a:cxn ang="0">
                <a:pos x="18" y="374"/>
              </a:cxn>
              <a:cxn ang="0">
                <a:pos x="585" y="373"/>
              </a:cxn>
              <a:cxn ang="0">
                <a:pos x="477" y="383"/>
              </a:cxn>
              <a:cxn ang="0">
                <a:pos x="348" y="388"/>
              </a:cxn>
              <a:cxn ang="0">
                <a:pos x="319" y="391"/>
              </a:cxn>
            </a:cxnLst>
            <a:rect l="0" t="0" r="r" b="b"/>
            <a:pathLst>
              <a:path w="752" h="1134">
                <a:moveTo>
                  <a:pt x="323" y="12"/>
                </a:moveTo>
                <a:lnTo>
                  <a:pt x="321" y="18"/>
                </a:lnTo>
                <a:lnTo>
                  <a:pt x="319" y="26"/>
                </a:lnTo>
                <a:lnTo>
                  <a:pt x="318" y="34"/>
                </a:lnTo>
                <a:lnTo>
                  <a:pt x="317" y="43"/>
                </a:lnTo>
                <a:lnTo>
                  <a:pt x="318" y="34"/>
                </a:lnTo>
                <a:lnTo>
                  <a:pt x="320" y="26"/>
                </a:lnTo>
                <a:lnTo>
                  <a:pt x="322" y="18"/>
                </a:lnTo>
                <a:lnTo>
                  <a:pt x="323" y="12"/>
                </a:lnTo>
                <a:close/>
                <a:moveTo>
                  <a:pt x="591" y="43"/>
                </a:moveTo>
                <a:lnTo>
                  <a:pt x="595" y="33"/>
                </a:lnTo>
                <a:lnTo>
                  <a:pt x="596" y="28"/>
                </a:lnTo>
                <a:lnTo>
                  <a:pt x="597" y="24"/>
                </a:lnTo>
                <a:lnTo>
                  <a:pt x="596" y="20"/>
                </a:lnTo>
                <a:lnTo>
                  <a:pt x="596" y="18"/>
                </a:lnTo>
                <a:lnTo>
                  <a:pt x="595" y="17"/>
                </a:lnTo>
                <a:lnTo>
                  <a:pt x="594" y="17"/>
                </a:lnTo>
                <a:lnTo>
                  <a:pt x="592" y="16"/>
                </a:lnTo>
                <a:lnTo>
                  <a:pt x="590" y="17"/>
                </a:lnTo>
                <a:lnTo>
                  <a:pt x="587" y="18"/>
                </a:lnTo>
                <a:lnTo>
                  <a:pt x="583" y="20"/>
                </a:lnTo>
                <a:lnTo>
                  <a:pt x="581" y="21"/>
                </a:lnTo>
                <a:lnTo>
                  <a:pt x="580" y="23"/>
                </a:lnTo>
                <a:lnTo>
                  <a:pt x="579" y="26"/>
                </a:lnTo>
                <a:lnTo>
                  <a:pt x="578" y="29"/>
                </a:lnTo>
                <a:lnTo>
                  <a:pt x="579" y="33"/>
                </a:lnTo>
                <a:lnTo>
                  <a:pt x="580" y="36"/>
                </a:lnTo>
                <a:lnTo>
                  <a:pt x="581" y="39"/>
                </a:lnTo>
                <a:lnTo>
                  <a:pt x="583" y="43"/>
                </a:lnTo>
                <a:lnTo>
                  <a:pt x="591" y="43"/>
                </a:lnTo>
                <a:close/>
                <a:moveTo>
                  <a:pt x="216" y="35"/>
                </a:moveTo>
                <a:lnTo>
                  <a:pt x="215" y="37"/>
                </a:lnTo>
                <a:lnTo>
                  <a:pt x="215" y="39"/>
                </a:lnTo>
                <a:lnTo>
                  <a:pt x="215" y="43"/>
                </a:lnTo>
                <a:lnTo>
                  <a:pt x="227" y="43"/>
                </a:lnTo>
                <a:lnTo>
                  <a:pt x="225" y="36"/>
                </a:lnTo>
                <a:lnTo>
                  <a:pt x="222" y="31"/>
                </a:lnTo>
                <a:lnTo>
                  <a:pt x="220" y="30"/>
                </a:lnTo>
                <a:lnTo>
                  <a:pt x="219" y="30"/>
                </a:lnTo>
                <a:lnTo>
                  <a:pt x="217" y="32"/>
                </a:lnTo>
                <a:lnTo>
                  <a:pt x="216" y="35"/>
                </a:lnTo>
                <a:close/>
                <a:moveTo>
                  <a:pt x="369" y="43"/>
                </a:moveTo>
                <a:lnTo>
                  <a:pt x="368" y="42"/>
                </a:lnTo>
                <a:lnTo>
                  <a:pt x="369" y="43"/>
                </a:lnTo>
                <a:close/>
                <a:moveTo>
                  <a:pt x="245" y="43"/>
                </a:moveTo>
                <a:lnTo>
                  <a:pt x="248" y="35"/>
                </a:lnTo>
                <a:lnTo>
                  <a:pt x="249" y="31"/>
                </a:lnTo>
                <a:lnTo>
                  <a:pt x="249" y="28"/>
                </a:lnTo>
                <a:lnTo>
                  <a:pt x="249" y="26"/>
                </a:lnTo>
                <a:lnTo>
                  <a:pt x="248" y="24"/>
                </a:lnTo>
                <a:lnTo>
                  <a:pt x="245" y="24"/>
                </a:lnTo>
                <a:lnTo>
                  <a:pt x="242" y="26"/>
                </a:lnTo>
                <a:lnTo>
                  <a:pt x="240" y="27"/>
                </a:lnTo>
                <a:lnTo>
                  <a:pt x="238" y="29"/>
                </a:lnTo>
                <a:lnTo>
                  <a:pt x="236" y="31"/>
                </a:lnTo>
                <a:lnTo>
                  <a:pt x="235" y="33"/>
                </a:lnTo>
                <a:lnTo>
                  <a:pt x="234" y="36"/>
                </a:lnTo>
                <a:lnTo>
                  <a:pt x="234" y="38"/>
                </a:lnTo>
                <a:lnTo>
                  <a:pt x="234" y="43"/>
                </a:lnTo>
                <a:lnTo>
                  <a:pt x="245" y="43"/>
                </a:lnTo>
                <a:close/>
                <a:moveTo>
                  <a:pt x="490" y="22"/>
                </a:moveTo>
                <a:lnTo>
                  <a:pt x="487" y="23"/>
                </a:lnTo>
                <a:lnTo>
                  <a:pt x="490" y="22"/>
                </a:lnTo>
                <a:close/>
                <a:moveTo>
                  <a:pt x="475" y="28"/>
                </a:moveTo>
                <a:lnTo>
                  <a:pt x="475" y="30"/>
                </a:lnTo>
                <a:lnTo>
                  <a:pt x="478" y="33"/>
                </a:lnTo>
                <a:lnTo>
                  <a:pt x="482" y="35"/>
                </a:lnTo>
                <a:lnTo>
                  <a:pt x="486" y="38"/>
                </a:lnTo>
                <a:lnTo>
                  <a:pt x="491" y="39"/>
                </a:lnTo>
                <a:lnTo>
                  <a:pt x="494" y="39"/>
                </a:lnTo>
                <a:lnTo>
                  <a:pt x="497" y="39"/>
                </a:lnTo>
                <a:lnTo>
                  <a:pt x="499" y="37"/>
                </a:lnTo>
                <a:lnTo>
                  <a:pt x="502" y="36"/>
                </a:lnTo>
                <a:lnTo>
                  <a:pt x="504" y="33"/>
                </a:lnTo>
                <a:lnTo>
                  <a:pt x="506" y="30"/>
                </a:lnTo>
                <a:lnTo>
                  <a:pt x="511" y="23"/>
                </a:lnTo>
                <a:lnTo>
                  <a:pt x="515" y="17"/>
                </a:lnTo>
                <a:lnTo>
                  <a:pt x="518" y="14"/>
                </a:lnTo>
                <a:lnTo>
                  <a:pt x="520" y="12"/>
                </a:lnTo>
                <a:lnTo>
                  <a:pt x="522" y="11"/>
                </a:lnTo>
                <a:lnTo>
                  <a:pt x="527" y="9"/>
                </a:lnTo>
                <a:lnTo>
                  <a:pt x="529" y="8"/>
                </a:lnTo>
                <a:lnTo>
                  <a:pt x="520" y="6"/>
                </a:lnTo>
                <a:lnTo>
                  <a:pt x="510" y="5"/>
                </a:lnTo>
                <a:lnTo>
                  <a:pt x="505" y="5"/>
                </a:lnTo>
                <a:lnTo>
                  <a:pt x="499" y="5"/>
                </a:lnTo>
                <a:lnTo>
                  <a:pt x="494" y="5"/>
                </a:lnTo>
                <a:lnTo>
                  <a:pt x="489" y="6"/>
                </a:lnTo>
                <a:lnTo>
                  <a:pt x="484" y="8"/>
                </a:lnTo>
                <a:lnTo>
                  <a:pt x="482" y="9"/>
                </a:lnTo>
                <a:lnTo>
                  <a:pt x="480" y="10"/>
                </a:lnTo>
                <a:lnTo>
                  <a:pt x="479" y="11"/>
                </a:lnTo>
                <a:lnTo>
                  <a:pt x="477" y="13"/>
                </a:lnTo>
                <a:lnTo>
                  <a:pt x="476" y="15"/>
                </a:lnTo>
                <a:lnTo>
                  <a:pt x="475" y="17"/>
                </a:lnTo>
                <a:lnTo>
                  <a:pt x="474" y="19"/>
                </a:lnTo>
                <a:lnTo>
                  <a:pt x="474" y="22"/>
                </a:lnTo>
                <a:lnTo>
                  <a:pt x="474" y="28"/>
                </a:lnTo>
                <a:lnTo>
                  <a:pt x="480" y="25"/>
                </a:lnTo>
                <a:lnTo>
                  <a:pt x="486" y="23"/>
                </a:lnTo>
                <a:lnTo>
                  <a:pt x="480" y="25"/>
                </a:lnTo>
                <a:lnTo>
                  <a:pt x="475" y="28"/>
                </a:lnTo>
                <a:close/>
                <a:moveTo>
                  <a:pt x="397" y="43"/>
                </a:moveTo>
                <a:lnTo>
                  <a:pt x="400" y="30"/>
                </a:lnTo>
                <a:lnTo>
                  <a:pt x="403" y="21"/>
                </a:lnTo>
                <a:lnTo>
                  <a:pt x="402" y="25"/>
                </a:lnTo>
                <a:lnTo>
                  <a:pt x="400" y="30"/>
                </a:lnTo>
                <a:lnTo>
                  <a:pt x="396" y="43"/>
                </a:lnTo>
                <a:lnTo>
                  <a:pt x="394" y="51"/>
                </a:lnTo>
                <a:lnTo>
                  <a:pt x="392" y="61"/>
                </a:lnTo>
                <a:lnTo>
                  <a:pt x="393" y="63"/>
                </a:lnTo>
                <a:lnTo>
                  <a:pt x="395" y="52"/>
                </a:lnTo>
                <a:lnTo>
                  <a:pt x="397" y="43"/>
                </a:lnTo>
                <a:close/>
                <a:moveTo>
                  <a:pt x="237" y="57"/>
                </a:moveTo>
                <a:lnTo>
                  <a:pt x="237" y="61"/>
                </a:lnTo>
                <a:lnTo>
                  <a:pt x="237" y="56"/>
                </a:lnTo>
                <a:lnTo>
                  <a:pt x="237" y="57"/>
                </a:lnTo>
                <a:close/>
                <a:moveTo>
                  <a:pt x="485" y="65"/>
                </a:moveTo>
                <a:lnTo>
                  <a:pt x="485" y="67"/>
                </a:lnTo>
                <a:lnTo>
                  <a:pt x="484" y="70"/>
                </a:lnTo>
                <a:lnTo>
                  <a:pt x="483" y="74"/>
                </a:lnTo>
                <a:lnTo>
                  <a:pt x="482" y="78"/>
                </a:lnTo>
                <a:lnTo>
                  <a:pt x="479" y="82"/>
                </a:lnTo>
                <a:lnTo>
                  <a:pt x="478" y="84"/>
                </a:lnTo>
                <a:lnTo>
                  <a:pt x="476" y="86"/>
                </a:lnTo>
                <a:lnTo>
                  <a:pt x="474" y="87"/>
                </a:lnTo>
                <a:lnTo>
                  <a:pt x="471" y="89"/>
                </a:lnTo>
                <a:lnTo>
                  <a:pt x="468" y="92"/>
                </a:lnTo>
                <a:lnTo>
                  <a:pt x="465" y="94"/>
                </a:lnTo>
                <a:lnTo>
                  <a:pt x="463" y="97"/>
                </a:lnTo>
                <a:lnTo>
                  <a:pt x="462" y="99"/>
                </a:lnTo>
                <a:lnTo>
                  <a:pt x="462" y="102"/>
                </a:lnTo>
                <a:lnTo>
                  <a:pt x="462" y="104"/>
                </a:lnTo>
                <a:lnTo>
                  <a:pt x="462" y="106"/>
                </a:lnTo>
                <a:lnTo>
                  <a:pt x="463" y="108"/>
                </a:lnTo>
                <a:lnTo>
                  <a:pt x="465" y="112"/>
                </a:lnTo>
                <a:lnTo>
                  <a:pt x="467" y="116"/>
                </a:lnTo>
                <a:lnTo>
                  <a:pt x="469" y="119"/>
                </a:lnTo>
                <a:lnTo>
                  <a:pt x="472" y="121"/>
                </a:lnTo>
                <a:lnTo>
                  <a:pt x="477" y="123"/>
                </a:lnTo>
                <a:lnTo>
                  <a:pt x="482" y="111"/>
                </a:lnTo>
                <a:lnTo>
                  <a:pt x="485" y="105"/>
                </a:lnTo>
                <a:lnTo>
                  <a:pt x="482" y="112"/>
                </a:lnTo>
                <a:lnTo>
                  <a:pt x="478" y="124"/>
                </a:lnTo>
                <a:lnTo>
                  <a:pt x="481" y="124"/>
                </a:lnTo>
                <a:lnTo>
                  <a:pt x="484" y="125"/>
                </a:lnTo>
                <a:lnTo>
                  <a:pt x="487" y="124"/>
                </a:lnTo>
                <a:lnTo>
                  <a:pt x="489" y="124"/>
                </a:lnTo>
                <a:lnTo>
                  <a:pt x="490" y="123"/>
                </a:lnTo>
                <a:lnTo>
                  <a:pt x="492" y="121"/>
                </a:lnTo>
                <a:lnTo>
                  <a:pt x="494" y="118"/>
                </a:lnTo>
                <a:lnTo>
                  <a:pt x="495" y="113"/>
                </a:lnTo>
                <a:lnTo>
                  <a:pt x="495" y="107"/>
                </a:lnTo>
                <a:lnTo>
                  <a:pt x="494" y="95"/>
                </a:lnTo>
                <a:lnTo>
                  <a:pt x="473" y="95"/>
                </a:lnTo>
                <a:lnTo>
                  <a:pt x="494" y="94"/>
                </a:lnTo>
                <a:lnTo>
                  <a:pt x="491" y="83"/>
                </a:lnTo>
                <a:lnTo>
                  <a:pt x="488" y="74"/>
                </a:lnTo>
                <a:lnTo>
                  <a:pt x="485" y="65"/>
                </a:lnTo>
                <a:close/>
                <a:moveTo>
                  <a:pt x="238" y="58"/>
                </a:moveTo>
                <a:lnTo>
                  <a:pt x="239" y="56"/>
                </a:lnTo>
                <a:lnTo>
                  <a:pt x="245" y="43"/>
                </a:lnTo>
                <a:lnTo>
                  <a:pt x="234" y="43"/>
                </a:lnTo>
                <a:lnTo>
                  <a:pt x="235" y="48"/>
                </a:lnTo>
                <a:lnTo>
                  <a:pt x="237" y="53"/>
                </a:lnTo>
                <a:lnTo>
                  <a:pt x="238" y="58"/>
                </a:lnTo>
                <a:close/>
                <a:moveTo>
                  <a:pt x="317" y="44"/>
                </a:moveTo>
                <a:lnTo>
                  <a:pt x="316" y="45"/>
                </a:lnTo>
                <a:lnTo>
                  <a:pt x="317" y="49"/>
                </a:lnTo>
                <a:lnTo>
                  <a:pt x="317" y="44"/>
                </a:lnTo>
                <a:close/>
                <a:moveTo>
                  <a:pt x="323" y="75"/>
                </a:moveTo>
                <a:lnTo>
                  <a:pt x="330" y="77"/>
                </a:lnTo>
                <a:lnTo>
                  <a:pt x="333" y="78"/>
                </a:lnTo>
                <a:lnTo>
                  <a:pt x="336" y="77"/>
                </a:lnTo>
                <a:lnTo>
                  <a:pt x="338" y="76"/>
                </a:lnTo>
                <a:lnTo>
                  <a:pt x="340" y="75"/>
                </a:lnTo>
                <a:lnTo>
                  <a:pt x="342" y="70"/>
                </a:lnTo>
                <a:lnTo>
                  <a:pt x="344" y="64"/>
                </a:lnTo>
                <a:lnTo>
                  <a:pt x="344" y="57"/>
                </a:lnTo>
                <a:lnTo>
                  <a:pt x="343" y="50"/>
                </a:lnTo>
                <a:lnTo>
                  <a:pt x="342" y="43"/>
                </a:lnTo>
                <a:lnTo>
                  <a:pt x="333" y="43"/>
                </a:lnTo>
                <a:lnTo>
                  <a:pt x="342" y="43"/>
                </a:lnTo>
                <a:lnTo>
                  <a:pt x="340" y="33"/>
                </a:lnTo>
                <a:lnTo>
                  <a:pt x="337" y="25"/>
                </a:lnTo>
                <a:lnTo>
                  <a:pt x="335" y="17"/>
                </a:lnTo>
                <a:lnTo>
                  <a:pt x="335" y="20"/>
                </a:lnTo>
                <a:lnTo>
                  <a:pt x="334" y="23"/>
                </a:lnTo>
                <a:lnTo>
                  <a:pt x="333" y="27"/>
                </a:lnTo>
                <a:lnTo>
                  <a:pt x="331" y="31"/>
                </a:lnTo>
                <a:lnTo>
                  <a:pt x="329" y="35"/>
                </a:lnTo>
                <a:lnTo>
                  <a:pt x="325" y="38"/>
                </a:lnTo>
                <a:lnTo>
                  <a:pt x="323" y="40"/>
                </a:lnTo>
                <a:lnTo>
                  <a:pt x="321" y="42"/>
                </a:lnTo>
                <a:lnTo>
                  <a:pt x="319" y="43"/>
                </a:lnTo>
                <a:lnTo>
                  <a:pt x="319" y="51"/>
                </a:lnTo>
                <a:lnTo>
                  <a:pt x="320" y="61"/>
                </a:lnTo>
                <a:lnTo>
                  <a:pt x="323" y="75"/>
                </a:lnTo>
                <a:close/>
                <a:moveTo>
                  <a:pt x="283" y="91"/>
                </a:moveTo>
                <a:lnTo>
                  <a:pt x="282" y="89"/>
                </a:lnTo>
                <a:lnTo>
                  <a:pt x="281" y="83"/>
                </a:lnTo>
                <a:lnTo>
                  <a:pt x="276" y="70"/>
                </a:lnTo>
                <a:lnTo>
                  <a:pt x="274" y="64"/>
                </a:lnTo>
                <a:lnTo>
                  <a:pt x="273" y="62"/>
                </a:lnTo>
                <a:lnTo>
                  <a:pt x="271" y="60"/>
                </a:lnTo>
                <a:lnTo>
                  <a:pt x="270" y="60"/>
                </a:lnTo>
                <a:lnTo>
                  <a:pt x="268" y="60"/>
                </a:lnTo>
                <a:lnTo>
                  <a:pt x="267" y="61"/>
                </a:lnTo>
                <a:lnTo>
                  <a:pt x="266" y="62"/>
                </a:lnTo>
                <a:lnTo>
                  <a:pt x="266" y="64"/>
                </a:lnTo>
                <a:lnTo>
                  <a:pt x="265" y="67"/>
                </a:lnTo>
                <a:lnTo>
                  <a:pt x="264" y="70"/>
                </a:lnTo>
                <a:lnTo>
                  <a:pt x="265" y="73"/>
                </a:lnTo>
                <a:lnTo>
                  <a:pt x="265" y="76"/>
                </a:lnTo>
                <a:lnTo>
                  <a:pt x="266" y="78"/>
                </a:lnTo>
                <a:lnTo>
                  <a:pt x="268" y="80"/>
                </a:lnTo>
                <a:lnTo>
                  <a:pt x="271" y="84"/>
                </a:lnTo>
                <a:lnTo>
                  <a:pt x="275" y="87"/>
                </a:lnTo>
                <a:lnTo>
                  <a:pt x="279" y="89"/>
                </a:lnTo>
                <a:lnTo>
                  <a:pt x="282" y="90"/>
                </a:lnTo>
                <a:lnTo>
                  <a:pt x="283" y="91"/>
                </a:lnTo>
                <a:close/>
                <a:moveTo>
                  <a:pt x="319" y="73"/>
                </a:moveTo>
                <a:lnTo>
                  <a:pt x="317" y="60"/>
                </a:lnTo>
                <a:lnTo>
                  <a:pt x="314" y="47"/>
                </a:lnTo>
                <a:lnTo>
                  <a:pt x="312" y="49"/>
                </a:lnTo>
                <a:lnTo>
                  <a:pt x="311" y="51"/>
                </a:lnTo>
                <a:lnTo>
                  <a:pt x="310" y="55"/>
                </a:lnTo>
                <a:lnTo>
                  <a:pt x="311" y="59"/>
                </a:lnTo>
                <a:lnTo>
                  <a:pt x="312" y="63"/>
                </a:lnTo>
                <a:lnTo>
                  <a:pt x="314" y="66"/>
                </a:lnTo>
                <a:lnTo>
                  <a:pt x="316" y="69"/>
                </a:lnTo>
                <a:lnTo>
                  <a:pt x="319" y="73"/>
                </a:lnTo>
                <a:close/>
                <a:moveTo>
                  <a:pt x="160" y="85"/>
                </a:moveTo>
                <a:lnTo>
                  <a:pt x="163" y="87"/>
                </a:lnTo>
                <a:lnTo>
                  <a:pt x="165" y="89"/>
                </a:lnTo>
                <a:lnTo>
                  <a:pt x="168" y="90"/>
                </a:lnTo>
                <a:lnTo>
                  <a:pt x="170" y="90"/>
                </a:lnTo>
                <a:lnTo>
                  <a:pt x="172" y="90"/>
                </a:lnTo>
                <a:lnTo>
                  <a:pt x="175" y="89"/>
                </a:lnTo>
                <a:lnTo>
                  <a:pt x="179" y="88"/>
                </a:lnTo>
                <a:lnTo>
                  <a:pt x="182" y="85"/>
                </a:lnTo>
                <a:lnTo>
                  <a:pt x="185" y="83"/>
                </a:lnTo>
                <a:lnTo>
                  <a:pt x="187" y="80"/>
                </a:lnTo>
                <a:lnTo>
                  <a:pt x="188" y="77"/>
                </a:lnTo>
                <a:lnTo>
                  <a:pt x="180" y="76"/>
                </a:lnTo>
                <a:lnTo>
                  <a:pt x="173" y="76"/>
                </a:lnTo>
                <a:lnTo>
                  <a:pt x="166" y="76"/>
                </a:lnTo>
                <a:lnTo>
                  <a:pt x="163" y="76"/>
                </a:lnTo>
                <a:lnTo>
                  <a:pt x="166" y="76"/>
                </a:lnTo>
                <a:lnTo>
                  <a:pt x="173" y="76"/>
                </a:lnTo>
                <a:lnTo>
                  <a:pt x="180" y="76"/>
                </a:lnTo>
                <a:lnTo>
                  <a:pt x="188" y="77"/>
                </a:lnTo>
                <a:lnTo>
                  <a:pt x="189" y="74"/>
                </a:lnTo>
                <a:lnTo>
                  <a:pt x="189" y="72"/>
                </a:lnTo>
                <a:lnTo>
                  <a:pt x="189" y="71"/>
                </a:lnTo>
                <a:lnTo>
                  <a:pt x="188" y="69"/>
                </a:lnTo>
                <a:lnTo>
                  <a:pt x="187" y="68"/>
                </a:lnTo>
                <a:lnTo>
                  <a:pt x="186" y="67"/>
                </a:lnTo>
                <a:lnTo>
                  <a:pt x="183" y="66"/>
                </a:lnTo>
                <a:lnTo>
                  <a:pt x="180" y="65"/>
                </a:lnTo>
                <a:lnTo>
                  <a:pt x="175" y="66"/>
                </a:lnTo>
                <a:lnTo>
                  <a:pt x="166" y="68"/>
                </a:lnTo>
                <a:lnTo>
                  <a:pt x="156" y="71"/>
                </a:lnTo>
                <a:lnTo>
                  <a:pt x="147" y="75"/>
                </a:lnTo>
                <a:lnTo>
                  <a:pt x="138" y="79"/>
                </a:lnTo>
                <a:lnTo>
                  <a:pt x="140" y="79"/>
                </a:lnTo>
                <a:lnTo>
                  <a:pt x="146" y="79"/>
                </a:lnTo>
                <a:lnTo>
                  <a:pt x="149" y="80"/>
                </a:lnTo>
                <a:lnTo>
                  <a:pt x="153" y="81"/>
                </a:lnTo>
                <a:lnTo>
                  <a:pt x="157" y="82"/>
                </a:lnTo>
                <a:lnTo>
                  <a:pt x="160" y="85"/>
                </a:lnTo>
                <a:close/>
                <a:moveTo>
                  <a:pt x="233" y="62"/>
                </a:moveTo>
                <a:lnTo>
                  <a:pt x="232" y="60"/>
                </a:lnTo>
                <a:lnTo>
                  <a:pt x="231" y="54"/>
                </a:lnTo>
                <a:lnTo>
                  <a:pt x="227" y="43"/>
                </a:lnTo>
                <a:lnTo>
                  <a:pt x="215" y="43"/>
                </a:lnTo>
                <a:lnTo>
                  <a:pt x="215" y="45"/>
                </a:lnTo>
                <a:lnTo>
                  <a:pt x="216" y="47"/>
                </a:lnTo>
                <a:lnTo>
                  <a:pt x="218" y="51"/>
                </a:lnTo>
                <a:lnTo>
                  <a:pt x="219" y="52"/>
                </a:lnTo>
                <a:lnTo>
                  <a:pt x="221" y="54"/>
                </a:lnTo>
                <a:lnTo>
                  <a:pt x="224" y="56"/>
                </a:lnTo>
                <a:lnTo>
                  <a:pt x="230" y="60"/>
                </a:lnTo>
                <a:lnTo>
                  <a:pt x="233" y="62"/>
                </a:lnTo>
                <a:close/>
                <a:moveTo>
                  <a:pt x="290" y="95"/>
                </a:moveTo>
                <a:lnTo>
                  <a:pt x="290" y="88"/>
                </a:lnTo>
                <a:lnTo>
                  <a:pt x="290" y="82"/>
                </a:lnTo>
                <a:lnTo>
                  <a:pt x="290" y="80"/>
                </a:lnTo>
                <a:lnTo>
                  <a:pt x="289" y="87"/>
                </a:lnTo>
                <a:lnTo>
                  <a:pt x="288" y="95"/>
                </a:lnTo>
                <a:lnTo>
                  <a:pt x="290" y="95"/>
                </a:lnTo>
                <a:close/>
                <a:moveTo>
                  <a:pt x="295" y="60"/>
                </a:moveTo>
                <a:lnTo>
                  <a:pt x="294" y="63"/>
                </a:lnTo>
                <a:lnTo>
                  <a:pt x="292" y="71"/>
                </a:lnTo>
                <a:lnTo>
                  <a:pt x="290" y="82"/>
                </a:lnTo>
                <a:lnTo>
                  <a:pt x="291" y="80"/>
                </a:lnTo>
                <a:lnTo>
                  <a:pt x="294" y="74"/>
                </a:lnTo>
                <a:lnTo>
                  <a:pt x="296" y="68"/>
                </a:lnTo>
                <a:lnTo>
                  <a:pt x="298" y="61"/>
                </a:lnTo>
                <a:lnTo>
                  <a:pt x="299" y="55"/>
                </a:lnTo>
                <a:lnTo>
                  <a:pt x="299" y="50"/>
                </a:lnTo>
                <a:lnTo>
                  <a:pt x="299" y="49"/>
                </a:lnTo>
                <a:lnTo>
                  <a:pt x="297" y="48"/>
                </a:lnTo>
                <a:lnTo>
                  <a:pt x="296" y="49"/>
                </a:lnTo>
                <a:lnTo>
                  <a:pt x="293" y="50"/>
                </a:lnTo>
                <a:lnTo>
                  <a:pt x="291" y="52"/>
                </a:lnTo>
                <a:lnTo>
                  <a:pt x="289" y="54"/>
                </a:lnTo>
                <a:lnTo>
                  <a:pt x="286" y="58"/>
                </a:lnTo>
                <a:lnTo>
                  <a:pt x="286" y="60"/>
                </a:lnTo>
                <a:lnTo>
                  <a:pt x="285" y="62"/>
                </a:lnTo>
                <a:lnTo>
                  <a:pt x="285" y="66"/>
                </a:lnTo>
                <a:lnTo>
                  <a:pt x="286" y="71"/>
                </a:lnTo>
                <a:lnTo>
                  <a:pt x="287" y="74"/>
                </a:lnTo>
                <a:lnTo>
                  <a:pt x="290" y="80"/>
                </a:lnTo>
                <a:lnTo>
                  <a:pt x="292" y="70"/>
                </a:lnTo>
                <a:lnTo>
                  <a:pt x="294" y="63"/>
                </a:lnTo>
                <a:lnTo>
                  <a:pt x="295" y="60"/>
                </a:lnTo>
                <a:close/>
                <a:moveTo>
                  <a:pt x="231" y="95"/>
                </a:moveTo>
                <a:lnTo>
                  <a:pt x="234" y="95"/>
                </a:lnTo>
                <a:lnTo>
                  <a:pt x="228" y="91"/>
                </a:lnTo>
                <a:lnTo>
                  <a:pt x="221" y="87"/>
                </a:lnTo>
                <a:lnTo>
                  <a:pt x="209" y="82"/>
                </a:lnTo>
                <a:lnTo>
                  <a:pt x="198" y="79"/>
                </a:lnTo>
                <a:lnTo>
                  <a:pt x="193" y="78"/>
                </a:lnTo>
                <a:lnTo>
                  <a:pt x="188" y="77"/>
                </a:lnTo>
                <a:lnTo>
                  <a:pt x="197" y="79"/>
                </a:lnTo>
                <a:lnTo>
                  <a:pt x="208" y="83"/>
                </a:lnTo>
                <a:lnTo>
                  <a:pt x="219" y="88"/>
                </a:lnTo>
                <a:lnTo>
                  <a:pt x="231" y="95"/>
                </a:lnTo>
                <a:close/>
                <a:moveTo>
                  <a:pt x="451" y="48"/>
                </a:moveTo>
                <a:lnTo>
                  <a:pt x="456" y="43"/>
                </a:lnTo>
                <a:lnTo>
                  <a:pt x="464" y="35"/>
                </a:lnTo>
                <a:lnTo>
                  <a:pt x="469" y="32"/>
                </a:lnTo>
                <a:lnTo>
                  <a:pt x="475" y="28"/>
                </a:lnTo>
                <a:lnTo>
                  <a:pt x="468" y="32"/>
                </a:lnTo>
                <a:lnTo>
                  <a:pt x="463" y="35"/>
                </a:lnTo>
                <a:lnTo>
                  <a:pt x="458" y="39"/>
                </a:lnTo>
                <a:lnTo>
                  <a:pt x="455" y="43"/>
                </a:lnTo>
                <a:lnTo>
                  <a:pt x="459" y="36"/>
                </a:lnTo>
                <a:lnTo>
                  <a:pt x="462" y="30"/>
                </a:lnTo>
                <a:lnTo>
                  <a:pt x="464" y="24"/>
                </a:lnTo>
                <a:lnTo>
                  <a:pt x="466" y="18"/>
                </a:lnTo>
                <a:lnTo>
                  <a:pt x="467" y="13"/>
                </a:lnTo>
                <a:lnTo>
                  <a:pt x="468" y="8"/>
                </a:lnTo>
                <a:lnTo>
                  <a:pt x="468" y="0"/>
                </a:lnTo>
                <a:lnTo>
                  <a:pt x="467" y="8"/>
                </a:lnTo>
                <a:lnTo>
                  <a:pt x="466" y="13"/>
                </a:lnTo>
                <a:lnTo>
                  <a:pt x="465" y="19"/>
                </a:lnTo>
                <a:lnTo>
                  <a:pt x="460" y="30"/>
                </a:lnTo>
                <a:lnTo>
                  <a:pt x="453" y="43"/>
                </a:lnTo>
                <a:lnTo>
                  <a:pt x="445" y="52"/>
                </a:lnTo>
                <a:lnTo>
                  <a:pt x="436" y="62"/>
                </a:lnTo>
                <a:lnTo>
                  <a:pt x="425" y="73"/>
                </a:lnTo>
                <a:lnTo>
                  <a:pt x="412" y="85"/>
                </a:lnTo>
                <a:lnTo>
                  <a:pt x="407" y="89"/>
                </a:lnTo>
                <a:lnTo>
                  <a:pt x="402" y="95"/>
                </a:lnTo>
                <a:lnTo>
                  <a:pt x="404" y="95"/>
                </a:lnTo>
                <a:lnTo>
                  <a:pt x="418" y="84"/>
                </a:lnTo>
                <a:lnTo>
                  <a:pt x="428" y="75"/>
                </a:lnTo>
                <a:lnTo>
                  <a:pt x="437" y="65"/>
                </a:lnTo>
                <a:lnTo>
                  <a:pt x="445" y="56"/>
                </a:lnTo>
                <a:lnTo>
                  <a:pt x="451" y="48"/>
                </a:lnTo>
                <a:close/>
                <a:moveTo>
                  <a:pt x="408" y="94"/>
                </a:moveTo>
                <a:lnTo>
                  <a:pt x="405" y="98"/>
                </a:lnTo>
                <a:lnTo>
                  <a:pt x="412" y="99"/>
                </a:lnTo>
                <a:lnTo>
                  <a:pt x="417" y="100"/>
                </a:lnTo>
                <a:lnTo>
                  <a:pt x="422" y="100"/>
                </a:lnTo>
                <a:lnTo>
                  <a:pt x="426" y="100"/>
                </a:lnTo>
                <a:lnTo>
                  <a:pt x="432" y="99"/>
                </a:lnTo>
                <a:lnTo>
                  <a:pt x="436" y="97"/>
                </a:lnTo>
                <a:lnTo>
                  <a:pt x="439" y="96"/>
                </a:lnTo>
                <a:lnTo>
                  <a:pt x="441" y="95"/>
                </a:lnTo>
                <a:lnTo>
                  <a:pt x="432" y="95"/>
                </a:lnTo>
                <a:lnTo>
                  <a:pt x="441" y="94"/>
                </a:lnTo>
                <a:lnTo>
                  <a:pt x="445" y="92"/>
                </a:lnTo>
                <a:lnTo>
                  <a:pt x="448" y="88"/>
                </a:lnTo>
                <a:lnTo>
                  <a:pt x="450" y="84"/>
                </a:lnTo>
                <a:lnTo>
                  <a:pt x="452" y="81"/>
                </a:lnTo>
                <a:lnTo>
                  <a:pt x="453" y="79"/>
                </a:lnTo>
                <a:lnTo>
                  <a:pt x="454" y="75"/>
                </a:lnTo>
                <a:lnTo>
                  <a:pt x="454" y="72"/>
                </a:lnTo>
                <a:lnTo>
                  <a:pt x="454" y="70"/>
                </a:lnTo>
                <a:lnTo>
                  <a:pt x="453" y="68"/>
                </a:lnTo>
                <a:lnTo>
                  <a:pt x="452" y="68"/>
                </a:lnTo>
                <a:lnTo>
                  <a:pt x="450" y="67"/>
                </a:lnTo>
                <a:lnTo>
                  <a:pt x="448" y="68"/>
                </a:lnTo>
                <a:lnTo>
                  <a:pt x="445" y="68"/>
                </a:lnTo>
                <a:lnTo>
                  <a:pt x="439" y="71"/>
                </a:lnTo>
                <a:lnTo>
                  <a:pt x="432" y="75"/>
                </a:lnTo>
                <a:lnTo>
                  <a:pt x="425" y="80"/>
                </a:lnTo>
                <a:lnTo>
                  <a:pt x="418" y="84"/>
                </a:lnTo>
                <a:lnTo>
                  <a:pt x="412" y="90"/>
                </a:lnTo>
                <a:lnTo>
                  <a:pt x="408" y="94"/>
                </a:lnTo>
                <a:close/>
                <a:moveTo>
                  <a:pt x="587" y="50"/>
                </a:moveTo>
                <a:lnTo>
                  <a:pt x="588" y="51"/>
                </a:lnTo>
                <a:lnTo>
                  <a:pt x="588" y="49"/>
                </a:lnTo>
                <a:lnTo>
                  <a:pt x="591" y="43"/>
                </a:lnTo>
                <a:lnTo>
                  <a:pt x="583" y="43"/>
                </a:lnTo>
                <a:lnTo>
                  <a:pt x="587" y="49"/>
                </a:lnTo>
                <a:lnTo>
                  <a:pt x="587" y="48"/>
                </a:lnTo>
                <a:lnTo>
                  <a:pt x="587" y="50"/>
                </a:lnTo>
                <a:lnTo>
                  <a:pt x="587" y="60"/>
                </a:lnTo>
                <a:lnTo>
                  <a:pt x="587" y="50"/>
                </a:lnTo>
                <a:close/>
                <a:moveTo>
                  <a:pt x="315" y="43"/>
                </a:moveTo>
                <a:lnTo>
                  <a:pt x="314" y="43"/>
                </a:lnTo>
                <a:lnTo>
                  <a:pt x="315" y="43"/>
                </a:lnTo>
                <a:lnTo>
                  <a:pt x="310" y="30"/>
                </a:lnTo>
                <a:lnTo>
                  <a:pt x="305" y="19"/>
                </a:lnTo>
                <a:lnTo>
                  <a:pt x="300" y="9"/>
                </a:lnTo>
                <a:lnTo>
                  <a:pt x="295" y="0"/>
                </a:lnTo>
                <a:lnTo>
                  <a:pt x="295" y="2"/>
                </a:lnTo>
                <a:lnTo>
                  <a:pt x="300" y="11"/>
                </a:lnTo>
                <a:lnTo>
                  <a:pt x="304" y="20"/>
                </a:lnTo>
                <a:lnTo>
                  <a:pt x="309" y="31"/>
                </a:lnTo>
                <a:lnTo>
                  <a:pt x="313" y="43"/>
                </a:lnTo>
                <a:lnTo>
                  <a:pt x="314" y="47"/>
                </a:lnTo>
                <a:lnTo>
                  <a:pt x="316" y="45"/>
                </a:lnTo>
                <a:lnTo>
                  <a:pt x="315" y="43"/>
                </a:lnTo>
                <a:close/>
                <a:moveTo>
                  <a:pt x="611" y="84"/>
                </a:moveTo>
                <a:lnTo>
                  <a:pt x="608" y="85"/>
                </a:lnTo>
                <a:lnTo>
                  <a:pt x="606" y="87"/>
                </a:lnTo>
                <a:lnTo>
                  <a:pt x="603" y="89"/>
                </a:lnTo>
                <a:lnTo>
                  <a:pt x="600" y="93"/>
                </a:lnTo>
                <a:lnTo>
                  <a:pt x="601" y="95"/>
                </a:lnTo>
                <a:lnTo>
                  <a:pt x="633" y="95"/>
                </a:lnTo>
                <a:lnTo>
                  <a:pt x="638" y="93"/>
                </a:lnTo>
                <a:lnTo>
                  <a:pt x="643" y="91"/>
                </a:lnTo>
                <a:lnTo>
                  <a:pt x="649" y="91"/>
                </a:lnTo>
                <a:lnTo>
                  <a:pt x="653" y="91"/>
                </a:lnTo>
                <a:lnTo>
                  <a:pt x="655" y="92"/>
                </a:lnTo>
                <a:lnTo>
                  <a:pt x="647" y="85"/>
                </a:lnTo>
                <a:lnTo>
                  <a:pt x="639" y="80"/>
                </a:lnTo>
                <a:lnTo>
                  <a:pt x="634" y="77"/>
                </a:lnTo>
                <a:lnTo>
                  <a:pt x="629" y="74"/>
                </a:lnTo>
                <a:lnTo>
                  <a:pt x="624" y="72"/>
                </a:lnTo>
                <a:lnTo>
                  <a:pt x="619" y="71"/>
                </a:lnTo>
                <a:lnTo>
                  <a:pt x="615" y="70"/>
                </a:lnTo>
                <a:lnTo>
                  <a:pt x="610" y="70"/>
                </a:lnTo>
                <a:lnTo>
                  <a:pt x="608" y="71"/>
                </a:lnTo>
                <a:lnTo>
                  <a:pt x="606" y="72"/>
                </a:lnTo>
                <a:lnTo>
                  <a:pt x="602" y="75"/>
                </a:lnTo>
                <a:lnTo>
                  <a:pt x="600" y="77"/>
                </a:lnTo>
                <a:lnTo>
                  <a:pt x="599" y="79"/>
                </a:lnTo>
                <a:lnTo>
                  <a:pt x="598" y="82"/>
                </a:lnTo>
                <a:lnTo>
                  <a:pt x="597" y="85"/>
                </a:lnTo>
                <a:lnTo>
                  <a:pt x="597" y="87"/>
                </a:lnTo>
                <a:lnTo>
                  <a:pt x="600" y="92"/>
                </a:lnTo>
                <a:lnTo>
                  <a:pt x="606" y="87"/>
                </a:lnTo>
                <a:lnTo>
                  <a:pt x="608" y="85"/>
                </a:lnTo>
                <a:lnTo>
                  <a:pt x="611" y="84"/>
                </a:lnTo>
                <a:close/>
                <a:moveTo>
                  <a:pt x="391" y="95"/>
                </a:moveTo>
                <a:lnTo>
                  <a:pt x="396" y="91"/>
                </a:lnTo>
                <a:lnTo>
                  <a:pt x="399" y="87"/>
                </a:lnTo>
                <a:lnTo>
                  <a:pt x="400" y="83"/>
                </a:lnTo>
                <a:lnTo>
                  <a:pt x="401" y="79"/>
                </a:lnTo>
                <a:lnTo>
                  <a:pt x="400" y="75"/>
                </a:lnTo>
                <a:lnTo>
                  <a:pt x="399" y="71"/>
                </a:lnTo>
                <a:lnTo>
                  <a:pt x="396" y="67"/>
                </a:lnTo>
                <a:lnTo>
                  <a:pt x="393" y="63"/>
                </a:lnTo>
                <a:lnTo>
                  <a:pt x="392" y="78"/>
                </a:lnTo>
                <a:lnTo>
                  <a:pt x="391" y="86"/>
                </a:lnTo>
                <a:lnTo>
                  <a:pt x="391" y="95"/>
                </a:lnTo>
                <a:close/>
                <a:moveTo>
                  <a:pt x="386" y="133"/>
                </a:moveTo>
                <a:lnTo>
                  <a:pt x="389" y="124"/>
                </a:lnTo>
                <a:lnTo>
                  <a:pt x="391" y="120"/>
                </a:lnTo>
                <a:lnTo>
                  <a:pt x="394" y="115"/>
                </a:lnTo>
                <a:lnTo>
                  <a:pt x="399" y="107"/>
                </a:lnTo>
                <a:lnTo>
                  <a:pt x="402" y="102"/>
                </a:lnTo>
                <a:lnTo>
                  <a:pt x="405" y="98"/>
                </a:lnTo>
                <a:lnTo>
                  <a:pt x="401" y="98"/>
                </a:lnTo>
                <a:lnTo>
                  <a:pt x="400" y="98"/>
                </a:lnTo>
                <a:lnTo>
                  <a:pt x="403" y="96"/>
                </a:lnTo>
                <a:lnTo>
                  <a:pt x="404" y="95"/>
                </a:lnTo>
                <a:lnTo>
                  <a:pt x="402" y="95"/>
                </a:lnTo>
                <a:lnTo>
                  <a:pt x="396" y="101"/>
                </a:lnTo>
                <a:lnTo>
                  <a:pt x="391" y="108"/>
                </a:lnTo>
                <a:lnTo>
                  <a:pt x="391" y="95"/>
                </a:lnTo>
                <a:lnTo>
                  <a:pt x="390" y="96"/>
                </a:lnTo>
                <a:lnTo>
                  <a:pt x="388" y="96"/>
                </a:lnTo>
                <a:lnTo>
                  <a:pt x="387" y="105"/>
                </a:lnTo>
                <a:lnTo>
                  <a:pt x="387" y="115"/>
                </a:lnTo>
                <a:lnTo>
                  <a:pt x="383" y="124"/>
                </a:lnTo>
                <a:lnTo>
                  <a:pt x="380" y="133"/>
                </a:lnTo>
                <a:lnTo>
                  <a:pt x="381" y="138"/>
                </a:lnTo>
                <a:lnTo>
                  <a:pt x="384" y="143"/>
                </a:lnTo>
                <a:lnTo>
                  <a:pt x="386" y="133"/>
                </a:lnTo>
                <a:close/>
                <a:moveTo>
                  <a:pt x="383" y="95"/>
                </a:moveTo>
                <a:lnTo>
                  <a:pt x="388" y="94"/>
                </a:lnTo>
                <a:lnTo>
                  <a:pt x="388" y="85"/>
                </a:lnTo>
                <a:lnTo>
                  <a:pt x="389" y="77"/>
                </a:lnTo>
                <a:lnTo>
                  <a:pt x="392" y="61"/>
                </a:lnTo>
                <a:lnTo>
                  <a:pt x="386" y="55"/>
                </a:lnTo>
                <a:lnTo>
                  <a:pt x="379" y="49"/>
                </a:lnTo>
                <a:lnTo>
                  <a:pt x="369" y="43"/>
                </a:lnTo>
                <a:lnTo>
                  <a:pt x="370" y="46"/>
                </a:lnTo>
                <a:lnTo>
                  <a:pt x="371" y="52"/>
                </a:lnTo>
                <a:lnTo>
                  <a:pt x="371" y="56"/>
                </a:lnTo>
                <a:lnTo>
                  <a:pt x="371" y="61"/>
                </a:lnTo>
                <a:lnTo>
                  <a:pt x="370" y="66"/>
                </a:lnTo>
                <a:lnTo>
                  <a:pt x="368" y="73"/>
                </a:lnTo>
                <a:lnTo>
                  <a:pt x="367" y="75"/>
                </a:lnTo>
                <a:lnTo>
                  <a:pt x="367" y="78"/>
                </a:lnTo>
                <a:lnTo>
                  <a:pt x="367" y="82"/>
                </a:lnTo>
                <a:lnTo>
                  <a:pt x="368" y="85"/>
                </a:lnTo>
                <a:lnTo>
                  <a:pt x="370" y="88"/>
                </a:lnTo>
                <a:lnTo>
                  <a:pt x="372" y="91"/>
                </a:lnTo>
                <a:lnTo>
                  <a:pt x="375" y="92"/>
                </a:lnTo>
                <a:lnTo>
                  <a:pt x="382" y="95"/>
                </a:lnTo>
                <a:lnTo>
                  <a:pt x="385" y="95"/>
                </a:lnTo>
                <a:lnTo>
                  <a:pt x="388" y="96"/>
                </a:lnTo>
                <a:lnTo>
                  <a:pt x="383" y="95"/>
                </a:lnTo>
                <a:close/>
                <a:moveTo>
                  <a:pt x="247" y="95"/>
                </a:moveTo>
                <a:lnTo>
                  <a:pt x="243" y="85"/>
                </a:lnTo>
                <a:lnTo>
                  <a:pt x="240" y="75"/>
                </a:lnTo>
                <a:lnTo>
                  <a:pt x="238" y="67"/>
                </a:lnTo>
                <a:lnTo>
                  <a:pt x="237" y="61"/>
                </a:lnTo>
                <a:lnTo>
                  <a:pt x="238" y="67"/>
                </a:lnTo>
                <a:lnTo>
                  <a:pt x="240" y="75"/>
                </a:lnTo>
                <a:lnTo>
                  <a:pt x="242" y="85"/>
                </a:lnTo>
                <a:lnTo>
                  <a:pt x="246" y="95"/>
                </a:lnTo>
                <a:lnTo>
                  <a:pt x="247" y="95"/>
                </a:lnTo>
                <a:lnTo>
                  <a:pt x="248" y="99"/>
                </a:lnTo>
                <a:lnTo>
                  <a:pt x="250" y="103"/>
                </a:lnTo>
                <a:lnTo>
                  <a:pt x="252" y="107"/>
                </a:lnTo>
                <a:lnTo>
                  <a:pt x="254" y="110"/>
                </a:lnTo>
                <a:lnTo>
                  <a:pt x="244" y="102"/>
                </a:lnTo>
                <a:lnTo>
                  <a:pt x="234" y="95"/>
                </a:lnTo>
                <a:lnTo>
                  <a:pt x="231" y="95"/>
                </a:lnTo>
                <a:lnTo>
                  <a:pt x="236" y="98"/>
                </a:lnTo>
                <a:lnTo>
                  <a:pt x="241" y="102"/>
                </a:lnTo>
                <a:lnTo>
                  <a:pt x="251" y="111"/>
                </a:lnTo>
                <a:lnTo>
                  <a:pt x="261" y="121"/>
                </a:lnTo>
                <a:lnTo>
                  <a:pt x="266" y="127"/>
                </a:lnTo>
                <a:lnTo>
                  <a:pt x="271" y="133"/>
                </a:lnTo>
                <a:lnTo>
                  <a:pt x="273" y="133"/>
                </a:lnTo>
                <a:lnTo>
                  <a:pt x="271" y="133"/>
                </a:lnTo>
                <a:lnTo>
                  <a:pt x="277" y="141"/>
                </a:lnTo>
                <a:lnTo>
                  <a:pt x="282" y="149"/>
                </a:lnTo>
                <a:lnTo>
                  <a:pt x="287" y="157"/>
                </a:lnTo>
                <a:lnTo>
                  <a:pt x="292" y="166"/>
                </a:lnTo>
                <a:lnTo>
                  <a:pt x="296" y="166"/>
                </a:lnTo>
                <a:lnTo>
                  <a:pt x="291" y="157"/>
                </a:lnTo>
                <a:lnTo>
                  <a:pt x="286" y="149"/>
                </a:lnTo>
                <a:lnTo>
                  <a:pt x="281" y="141"/>
                </a:lnTo>
                <a:lnTo>
                  <a:pt x="275" y="133"/>
                </a:lnTo>
                <a:lnTo>
                  <a:pt x="267" y="124"/>
                </a:lnTo>
                <a:lnTo>
                  <a:pt x="259" y="115"/>
                </a:lnTo>
                <a:lnTo>
                  <a:pt x="256" y="110"/>
                </a:lnTo>
                <a:lnTo>
                  <a:pt x="252" y="105"/>
                </a:lnTo>
                <a:lnTo>
                  <a:pt x="247" y="95"/>
                </a:lnTo>
                <a:close/>
                <a:moveTo>
                  <a:pt x="323" y="95"/>
                </a:moveTo>
                <a:lnTo>
                  <a:pt x="323" y="90"/>
                </a:lnTo>
                <a:lnTo>
                  <a:pt x="323" y="85"/>
                </a:lnTo>
                <a:lnTo>
                  <a:pt x="323" y="75"/>
                </a:lnTo>
                <a:lnTo>
                  <a:pt x="320" y="74"/>
                </a:lnTo>
                <a:lnTo>
                  <a:pt x="320" y="84"/>
                </a:lnTo>
                <a:lnTo>
                  <a:pt x="319" y="95"/>
                </a:lnTo>
                <a:lnTo>
                  <a:pt x="319" y="99"/>
                </a:lnTo>
                <a:lnTo>
                  <a:pt x="318" y="104"/>
                </a:lnTo>
                <a:lnTo>
                  <a:pt x="315" y="113"/>
                </a:lnTo>
                <a:lnTo>
                  <a:pt x="311" y="121"/>
                </a:lnTo>
                <a:lnTo>
                  <a:pt x="308" y="125"/>
                </a:lnTo>
                <a:lnTo>
                  <a:pt x="305" y="129"/>
                </a:lnTo>
                <a:lnTo>
                  <a:pt x="303" y="133"/>
                </a:lnTo>
                <a:lnTo>
                  <a:pt x="307" y="133"/>
                </a:lnTo>
                <a:lnTo>
                  <a:pt x="311" y="129"/>
                </a:lnTo>
                <a:lnTo>
                  <a:pt x="313" y="125"/>
                </a:lnTo>
                <a:lnTo>
                  <a:pt x="316" y="121"/>
                </a:lnTo>
                <a:lnTo>
                  <a:pt x="318" y="116"/>
                </a:lnTo>
                <a:lnTo>
                  <a:pt x="319" y="112"/>
                </a:lnTo>
                <a:lnTo>
                  <a:pt x="322" y="103"/>
                </a:lnTo>
                <a:lnTo>
                  <a:pt x="323" y="95"/>
                </a:lnTo>
                <a:close/>
                <a:moveTo>
                  <a:pt x="524" y="111"/>
                </a:moveTo>
                <a:lnTo>
                  <a:pt x="526" y="110"/>
                </a:lnTo>
                <a:lnTo>
                  <a:pt x="532" y="108"/>
                </a:lnTo>
                <a:lnTo>
                  <a:pt x="534" y="106"/>
                </a:lnTo>
                <a:lnTo>
                  <a:pt x="535" y="105"/>
                </a:lnTo>
                <a:lnTo>
                  <a:pt x="536" y="104"/>
                </a:lnTo>
                <a:lnTo>
                  <a:pt x="537" y="102"/>
                </a:lnTo>
                <a:lnTo>
                  <a:pt x="537" y="100"/>
                </a:lnTo>
                <a:lnTo>
                  <a:pt x="536" y="96"/>
                </a:lnTo>
                <a:lnTo>
                  <a:pt x="534" y="96"/>
                </a:lnTo>
                <a:lnTo>
                  <a:pt x="532" y="97"/>
                </a:lnTo>
                <a:lnTo>
                  <a:pt x="530" y="97"/>
                </a:lnTo>
                <a:lnTo>
                  <a:pt x="529" y="98"/>
                </a:lnTo>
                <a:lnTo>
                  <a:pt x="527" y="100"/>
                </a:lnTo>
                <a:lnTo>
                  <a:pt x="525" y="103"/>
                </a:lnTo>
                <a:lnTo>
                  <a:pt x="524" y="108"/>
                </a:lnTo>
                <a:lnTo>
                  <a:pt x="524" y="111"/>
                </a:lnTo>
                <a:close/>
                <a:moveTo>
                  <a:pt x="336" y="131"/>
                </a:moveTo>
                <a:lnTo>
                  <a:pt x="335" y="133"/>
                </a:lnTo>
                <a:lnTo>
                  <a:pt x="334" y="145"/>
                </a:lnTo>
                <a:lnTo>
                  <a:pt x="333" y="163"/>
                </a:lnTo>
                <a:lnTo>
                  <a:pt x="335" y="162"/>
                </a:lnTo>
                <a:lnTo>
                  <a:pt x="339" y="161"/>
                </a:lnTo>
                <a:lnTo>
                  <a:pt x="343" y="159"/>
                </a:lnTo>
                <a:lnTo>
                  <a:pt x="346" y="156"/>
                </a:lnTo>
                <a:lnTo>
                  <a:pt x="349" y="152"/>
                </a:lnTo>
                <a:lnTo>
                  <a:pt x="350" y="150"/>
                </a:lnTo>
                <a:lnTo>
                  <a:pt x="350" y="148"/>
                </a:lnTo>
                <a:lnTo>
                  <a:pt x="350" y="145"/>
                </a:lnTo>
                <a:lnTo>
                  <a:pt x="350" y="142"/>
                </a:lnTo>
                <a:lnTo>
                  <a:pt x="349" y="139"/>
                </a:lnTo>
                <a:lnTo>
                  <a:pt x="347" y="136"/>
                </a:lnTo>
                <a:lnTo>
                  <a:pt x="346" y="133"/>
                </a:lnTo>
                <a:lnTo>
                  <a:pt x="343" y="127"/>
                </a:lnTo>
                <a:lnTo>
                  <a:pt x="341" y="121"/>
                </a:lnTo>
                <a:lnTo>
                  <a:pt x="340" y="116"/>
                </a:lnTo>
                <a:lnTo>
                  <a:pt x="339" y="113"/>
                </a:lnTo>
                <a:lnTo>
                  <a:pt x="340" y="108"/>
                </a:lnTo>
                <a:lnTo>
                  <a:pt x="341" y="106"/>
                </a:lnTo>
                <a:lnTo>
                  <a:pt x="338" y="108"/>
                </a:lnTo>
                <a:lnTo>
                  <a:pt x="333" y="114"/>
                </a:lnTo>
                <a:lnTo>
                  <a:pt x="326" y="123"/>
                </a:lnTo>
                <a:lnTo>
                  <a:pt x="323" y="128"/>
                </a:lnTo>
                <a:lnTo>
                  <a:pt x="321" y="133"/>
                </a:lnTo>
                <a:lnTo>
                  <a:pt x="319" y="138"/>
                </a:lnTo>
                <a:lnTo>
                  <a:pt x="318" y="142"/>
                </a:lnTo>
                <a:lnTo>
                  <a:pt x="317" y="147"/>
                </a:lnTo>
                <a:lnTo>
                  <a:pt x="318" y="151"/>
                </a:lnTo>
                <a:lnTo>
                  <a:pt x="319" y="155"/>
                </a:lnTo>
                <a:lnTo>
                  <a:pt x="322" y="158"/>
                </a:lnTo>
                <a:lnTo>
                  <a:pt x="326" y="161"/>
                </a:lnTo>
                <a:lnTo>
                  <a:pt x="329" y="162"/>
                </a:lnTo>
                <a:lnTo>
                  <a:pt x="332" y="163"/>
                </a:lnTo>
                <a:lnTo>
                  <a:pt x="334" y="145"/>
                </a:lnTo>
                <a:lnTo>
                  <a:pt x="335" y="133"/>
                </a:lnTo>
                <a:lnTo>
                  <a:pt x="336" y="131"/>
                </a:lnTo>
                <a:close/>
                <a:moveTo>
                  <a:pt x="380" y="125"/>
                </a:moveTo>
                <a:lnTo>
                  <a:pt x="378" y="127"/>
                </a:lnTo>
                <a:lnTo>
                  <a:pt x="373" y="133"/>
                </a:lnTo>
                <a:lnTo>
                  <a:pt x="369" y="141"/>
                </a:lnTo>
                <a:lnTo>
                  <a:pt x="365" y="149"/>
                </a:lnTo>
                <a:lnTo>
                  <a:pt x="363" y="153"/>
                </a:lnTo>
                <a:lnTo>
                  <a:pt x="362" y="158"/>
                </a:lnTo>
                <a:lnTo>
                  <a:pt x="361" y="162"/>
                </a:lnTo>
                <a:lnTo>
                  <a:pt x="361" y="166"/>
                </a:lnTo>
                <a:lnTo>
                  <a:pt x="374" y="166"/>
                </a:lnTo>
                <a:lnTo>
                  <a:pt x="375" y="150"/>
                </a:lnTo>
                <a:lnTo>
                  <a:pt x="378" y="141"/>
                </a:lnTo>
                <a:lnTo>
                  <a:pt x="380" y="134"/>
                </a:lnTo>
                <a:lnTo>
                  <a:pt x="379" y="130"/>
                </a:lnTo>
                <a:lnTo>
                  <a:pt x="380" y="127"/>
                </a:lnTo>
                <a:lnTo>
                  <a:pt x="380" y="125"/>
                </a:lnTo>
                <a:close/>
                <a:moveTo>
                  <a:pt x="243" y="109"/>
                </a:moveTo>
                <a:lnTo>
                  <a:pt x="241" y="107"/>
                </a:lnTo>
                <a:lnTo>
                  <a:pt x="239" y="105"/>
                </a:lnTo>
                <a:lnTo>
                  <a:pt x="237" y="103"/>
                </a:lnTo>
                <a:lnTo>
                  <a:pt x="236" y="102"/>
                </a:lnTo>
                <a:lnTo>
                  <a:pt x="234" y="101"/>
                </a:lnTo>
                <a:lnTo>
                  <a:pt x="231" y="101"/>
                </a:lnTo>
                <a:lnTo>
                  <a:pt x="230" y="101"/>
                </a:lnTo>
                <a:lnTo>
                  <a:pt x="228" y="101"/>
                </a:lnTo>
                <a:lnTo>
                  <a:pt x="225" y="104"/>
                </a:lnTo>
                <a:lnTo>
                  <a:pt x="227" y="107"/>
                </a:lnTo>
                <a:lnTo>
                  <a:pt x="228" y="109"/>
                </a:lnTo>
                <a:lnTo>
                  <a:pt x="229" y="110"/>
                </a:lnTo>
                <a:lnTo>
                  <a:pt x="231" y="110"/>
                </a:lnTo>
                <a:lnTo>
                  <a:pt x="232" y="111"/>
                </a:lnTo>
                <a:lnTo>
                  <a:pt x="235" y="111"/>
                </a:lnTo>
                <a:lnTo>
                  <a:pt x="238" y="111"/>
                </a:lnTo>
                <a:lnTo>
                  <a:pt x="241" y="110"/>
                </a:lnTo>
                <a:lnTo>
                  <a:pt x="243" y="109"/>
                </a:lnTo>
                <a:close/>
                <a:moveTo>
                  <a:pt x="520" y="95"/>
                </a:moveTo>
                <a:lnTo>
                  <a:pt x="517" y="95"/>
                </a:lnTo>
                <a:lnTo>
                  <a:pt x="520" y="95"/>
                </a:lnTo>
                <a:lnTo>
                  <a:pt x="519" y="90"/>
                </a:lnTo>
                <a:lnTo>
                  <a:pt x="518" y="84"/>
                </a:lnTo>
                <a:lnTo>
                  <a:pt x="520" y="90"/>
                </a:lnTo>
                <a:lnTo>
                  <a:pt x="521" y="95"/>
                </a:lnTo>
                <a:lnTo>
                  <a:pt x="526" y="95"/>
                </a:lnTo>
                <a:lnTo>
                  <a:pt x="527" y="89"/>
                </a:lnTo>
                <a:lnTo>
                  <a:pt x="527" y="84"/>
                </a:lnTo>
                <a:lnTo>
                  <a:pt x="527" y="78"/>
                </a:lnTo>
                <a:lnTo>
                  <a:pt x="526" y="73"/>
                </a:lnTo>
                <a:lnTo>
                  <a:pt x="525" y="68"/>
                </a:lnTo>
                <a:lnTo>
                  <a:pt x="522" y="63"/>
                </a:lnTo>
                <a:lnTo>
                  <a:pt x="521" y="61"/>
                </a:lnTo>
                <a:lnTo>
                  <a:pt x="519" y="59"/>
                </a:lnTo>
                <a:lnTo>
                  <a:pt x="516" y="57"/>
                </a:lnTo>
                <a:lnTo>
                  <a:pt x="514" y="55"/>
                </a:lnTo>
                <a:lnTo>
                  <a:pt x="510" y="60"/>
                </a:lnTo>
                <a:lnTo>
                  <a:pt x="508" y="65"/>
                </a:lnTo>
                <a:lnTo>
                  <a:pt x="507" y="70"/>
                </a:lnTo>
                <a:lnTo>
                  <a:pt x="506" y="75"/>
                </a:lnTo>
                <a:lnTo>
                  <a:pt x="507" y="80"/>
                </a:lnTo>
                <a:lnTo>
                  <a:pt x="507" y="85"/>
                </a:lnTo>
                <a:lnTo>
                  <a:pt x="509" y="90"/>
                </a:lnTo>
                <a:lnTo>
                  <a:pt x="510" y="95"/>
                </a:lnTo>
                <a:lnTo>
                  <a:pt x="513" y="100"/>
                </a:lnTo>
                <a:lnTo>
                  <a:pt x="515" y="104"/>
                </a:lnTo>
                <a:lnTo>
                  <a:pt x="519" y="110"/>
                </a:lnTo>
                <a:lnTo>
                  <a:pt x="520" y="107"/>
                </a:lnTo>
                <a:lnTo>
                  <a:pt x="520" y="103"/>
                </a:lnTo>
                <a:lnTo>
                  <a:pt x="521" y="99"/>
                </a:lnTo>
                <a:lnTo>
                  <a:pt x="520" y="95"/>
                </a:lnTo>
                <a:close/>
                <a:moveTo>
                  <a:pt x="526" y="95"/>
                </a:moveTo>
                <a:lnTo>
                  <a:pt x="521" y="95"/>
                </a:lnTo>
                <a:lnTo>
                  <a:pt x="521" y="99"/>
                </a:lnTo>
                <a:lnTo>
                  <a:pt x="521" y="103"/>
                </a:lnTo>
                <a:lnTo>
                  <a:pt x="520" y="111"/>
                </a:lnTo>
                <a:lnTo>
                  <a:pt x="521" y="110"/>
                </a:lnTo>
                <a:lnTo>
                  <a:pt x="522" y="107"/>
                </a:lnTo>
                <a:lnTo>
                  <a:pt x="524" y="101"/>
                </a:lnTo>
                <a:lnTo>
                  <a:pt x="526" y="95"/>
                </a:lnTo>
                <a:close/>
                <a:moveTo>
                  <a:pt x="443" y="127"/>
                </a:moveTo>
                <a:lnTo>
                  <a:pt x="443" y="129"/>
                </a:lnTo>
                <a:lnTo>
                  <a:pt x="441" y="131"/>
                </a:lnTo>
                <a:lnTo>
                  <a:pt x="439" y="133"/>
                </a:lnTo>
                <a:lnTo>
                  <a:pt x="444" y="133"/>
                </a:lnTo>
                <a:lnTo>
                  <a:pt x="443" y="127"/>
                </a:lnTo>
                <a:close/>
                <a:moveTo>
                  <a:pt x="633" y="95"/>
                </a:moveTo>
                <a:lnTo>
                  <a:pt x="601" y="95"/>
                </a:lnTo>
                <a:lnTo>
                  <a:pt x="603" y="97"/>
                </a:lnTo>
                <a:lnTo>
                  <a:pt x="605" y="99"/>
                </a:lnTo>
                <a:lnTo>
                  <a:pt x="607" y="101"/>
                </a:lnTo>
                <a:lnTo>
                  <a:pt x="610" y="102"/>
                </a:lnTo>
                <a:lnTo>
                  <a:pt x="613" y="103"/>
                </a:lnTo>
                <a:lnTo>
                  <a:pt x="616" y="103"/>
                </a:lnTo>
                <a:lnTo>
                  <a:pt x="620" y="102"/>
                </a:lnTo>
                <a:lnTo>
                  <a:pt x="625" y="100"/>
                </a:lnTo>
                <a:lnTo>
                  <a:pt x="629" y="97"/>
                </a:lnTo>
                <a:lnTo>
                  <a:pt x="633" y="95"/>
                </a:lnTo>
                <a:close/>
                <a:moveTo>
                  <a:pt x="409" y="114"/>
                </a:moveTo>
                <a:lnTo>
                  <a:pt x="404" y="114"/>
                </a:lnTo>
                <a:lnTo>
                  <a:pt x="400" y="116"/>
                </a:lnTo>
                <a:lnTo>
                  <a:pt x="397" y="118"/>
                </a:lnTo>
                <a:lnTo>
                  <a:pt x="395" y="121"/>
                </a:lnTo>
                <a:lnTo>
                  <a:pt x="392" y="127"/>
                </a:lnTo>
                <a:lnTo>
                  <a:pt x="391" y="133"/>
                </a:lnTo>
                <a:lnTo>
                  <a:pt x="398" y="133"/>
                </a:lnTo>
                <a:lnTo>
                  <a:pt x="406" y="127"/>
                </a:lnTo>
                <a:lnTo>
                  <a:pt x="409" y="124"/>
                </a:lnTo>
                <a:lnTo>
                  <a:pt x="412" y="121"/>
                </a:lnTo>
                <a:lnTo>
                  <a:pt x="414" y="118"/>
                </a:lnTo>
                <a:lnTo>
                  <a:pt x="414" y="117"/>
                </a:lnTo>
                <a:lnTo>
                  <a:pt x="414" y="116"/>
                </a:lnTo>
                <a:lnTo>
                  <a:pt x="413" y="115"/>
                </a:lnTo>
                <a:lnTo>
                  <a:pt x="412" y="114"/>
                </a:lnTo>
                <a:lnTo>
                  <a:pt x="409" y="114"/>
                </a:lnTo>
                <a:close/>
                <a:moveTo>
                  <a:pt x="504" y="133"/>
                </a:moveTo>
                <a:lnTo>
                  <a:pt x="500" y="137"/>
                </a:lnTo>
                <a:lnTo>
                  <a:pt x="494" y="144"/>
                </a:lnTo>
                <a:lnTo>
                  <a:pt x="489" y="151"/>
                </a:lnTo>
                <a:lnTo>
                  <a:pt x="484" y="158"/>
                </a:lnTo>
                <a:lnTo>
                  <a:pt x="480" y="166"/>
                </a:lnTo>
                <a:lnTo>
                  <a:pt x="482" y="166"/>
                </a:lnTo>
                <a:lnTo>
                  <a:pt x="486" y="158"/>
                </a:lnTo>
                <a:lnTo>
                  <a:pt x="488" y="155"/>
                </a:lnTo>
                <a:lnTo>
                  <a:pt x="490" y="151"/>
                </a:lnTo>
                <a:lnTo>
                  <a:pt x="495" y="144"/>
                </a:lnTo>
                <a:lnTo>
                  <a:pt x="501" y="138"/>
                </a:lnTo>
                <a:lnTo>
                  <a:pt x="503" y="137"/>
                </a:lnTo>
                <a:lnTo>
                  <a:pt x="506" y="133"/>
                </a:lnTo>
                <a:lnTo>
                  <a:pt x="510" y="130"/>
                </a:lnTo>
                <a:lnTo>
                  <a:pt x="514" y="125"/>
                </a:lnTo>
                <a:lnTo>
                  <a:pt x="517" y="118"/>
                </a:lnTo>
                <a:lnTo>
                  <a:pt x="519" y="115"/>
                </a:lnTo>
                <a:lnTo>
                  <a:pt x="520" y="111"/>
                </a:lnTo>
                <a:lnTo>
                  <a:pt x="518" y="115"/>
                </a:lnTo>
                <a:lnTo>
                  <a:pt x="517" y="118"/>
                </a:lnTo>
                <a:lnTo>
                  <a:pt x="513" y="125"/>
                </a:lnTo>
                <a:lnTo>
                  <a:pt x="508" y="130"/>
                </a:lnTo>
                <a:lnTo>
                  <a:pt x="504" y="133"/>
                </a:lnTo>
                <a:close/>
                <a:moveTo>
                  <a:pt x="593" y="133"/>
                </a:moveTo>
                <a:lnTo>
                  <a:pt x="622" y="133"/>
                </a:lnTo>
                <a:lnTo>
                  <a:pt x="621" y="132"/>
                </a:lnTo>
                <a:lnTo>
                  <a:pt x="618" y="131"/>
                </a:lnTo>
                <a:lnTo>
                  <a:pt x="610" y="131"/>
                </a:lnTo>
                <a:lnTo>
                  <a:pt x="600" y="132"/>
                </a:lnTo>
                <a:lnTo>
                  <a:pt x="593" y="133"/>
                </a:lnTo>
                <a:close/>
                <a:moveTo>
                  <a:pt x="535" y="133"/>
                </a:moveTo>
                <a:lnTo>
                  <a:pt x="534" y="137"/>
                </a:lnTo>
                <a:lnTo>
                  <a:pt x="535" y="141"/>
                </a:lnTo>
                <a:lnTo>
                  <a:pt x="537" y="149"/>
                </a:lnTo>
                <a:lnTo>
                  <a:pt x="539" y="155"/>
                </a:lnTo>
                <a:lnTo>
                  <a:pt x="541" y="157"/>
                </a:lnTo>
                <a:lnTo>
                  <a:pt x="547" y="157"/>
                </a:lnTo>
                <a:lnTo>
                  <a:pt x="553" y="156"/>
                </a:lnTo>
                <a:lnTo>
                  <a:pt x="559" y="154"/>
                </a:lnTo>
                <a:lnTo>
                  <a:pt x="562" y="153"/>
                </a:lnTo>
                <a:lnTo>
                  <a:pt x="565" y="151"/>
                </a:lnTo>
                <a:lnTo>
                  <a:pt x="567" y="150"/>
                </a:lnTo>
                <a:lnTo>
                  <a:pt x="569" y="147"/>
                </a:lnTo>
                <a:lnTo>
                  <a:pt x="569" y="146"/>
                </a:lnTo>
                <a:lnTo>
                  <a:pt x="570" y="144"/>
                </a:lnTo>
                <a:lnTo>
                  <a:pt x="569" y="141"/>
                </a:lnTo>
                <a:lnTo>
                  <a:pt x="568" y="138"/>
                </a:lnTo>
                <a:lnTo>
                  <a:pt x="567" y="136"/>
                </a:lnTo>
                <a:lnTo>
                  <a:pt x="566" y="133"/>
                </a:lnTo>
                <a:lnTo>
                  <a:pt x="559" y="126"/>
                </a:lnTo>
                <a:lnTo>
                  <a:pt x="554" y="125"/>
                </a:lnTo>
                <a:lnTo>
                  <a:pt x="549" y="125"/>
                </a:lnTo>
                <a:lnTo>
                  <a:pt x="545" y="125"/>
                </a:lnTo>
                <a:lnTo>
                  <a:pt x="541" y="126"/>
                </a:lnTo>
                <a:lnTo>
                  <a:pt x="539" y="127"/>
                </a:lnTo>
                <a:lnTo>
                  <a:pt x="537" y="129"/>
                </a:lnTo>
                <a:lnTo>
                  <a:pt x="536" y="131"/>
                </a:lnTo>
                <a:lnTo>
                  <a:pt x="535" y="133"/>
                </a:lnTo>
                <a:close/>
                <a:moveTo>
                  <a:pt x="622" y="133"/>
                </a:moveTo>
                <a:lnTo>
                  <a:pt x="593" y="133"/>
                </a:lnTo>
                <a:lnTo>
                  <a:pt x="590" y="134"/>
                </a:lnTo>
                <a:lnTo>
                  <a:pt x="587" y="134"/>
                </a:lnTo>
                <a:lnTo>
                  <a:pt x="591" y="137"/>
                </a:lnTo>
                <a:lnTo>
                  <a:pt x="595" y="139"/>
                </a:lnTo>
                <a:lnTo>
                  <a:pt x="599" y="141"/>
                </a:lnTo>
                <a:lnTo>
                  <a:pt x="604" y="143"/>
                </a:lnTo>
                <a:lnTo>
                  <a:pt x="607" y="144"/>
                </a:lnTo>
                <a:lnTo>
                  <a:pt x="609" y="144"/>
                </a:lnTo>
                <a:lnTo>
                  <a:pt x="612" y="143"/>
                </a:lnTo>
                <a:lnTo>
                  <a:pt x="614" y="142"/>
                </a:lnTo>
                <a:lnTo>
                  <a:pt x="617" y="141"/>
                </a:lnTo>
                <a:lnTo>
                  <a:pt x="620" y="139"/>
                </a:lnTo>
                <a:lnTo>
                  <a:pt x="621" y="137"/>
                </a:lnTo>
                <a:lnTo>
                  <a:pt x="622" y="136"/>
                </a:lnTo>
                <a:lnTo>
                  <a:pt x="622" y="134"/>
                </a:lnTo>
                <a:lnTo>
                  <a:pt x="622" y="133"/>
                </a:lnTo>
                <a:close/>
                <a:moveTo>
                  <a:pt x="419" y="166"/>
                </a:moveTo>
                <a:lnTo>
                  <a:pt x="426" y="154"/>
                </a:lnTo>
                <a:lnTo>
                  <a:pt x="424" y="157"/>
                </a:lnTo>
                <a:lnTo>
                  <a:pt x="419" y="166"/>
                </a:lnTo>
                <a:lnTo>
                  <a:pt x="414" y="177"/>
                </a:lnTo>
                <a:lnTo>
                  <a:pt x="419" y="178"/>
                </a:lnTo>
                <a:lnTo>
                  <a:pt x="423" y="179"/>
                </a:lnTo>
                <a:lnTo>
                  <a:pt x="427" y="178"/>
                </a:lnTo>
                <a:lnTo>
                  <a:pt x="430" y="177"/>
                </a:lnTo>
                <a:lnTo>
                  <a:pt x="433" y="175"/>
                </a:lnTo>
                <a:lnTo>
                  <a:pt x="436" y="173"/>
                </a:lnTo>
                <a:lnTo>
                  <a:pt x="438" y="169"/>
                </a:lnTo>
                <a:lnTo>
                  <a:pt x="439" y="166"/>
                </a:lnTo>
                <a:lnTo>
                  <a:pt x="442" y="158"/>
                </a:lnTo>
                <a:lnTo>
                  <a:pt x="443" y="149"/>
                </a:lnTo>
                <a:lnTo>
                  <a:pt x="444" y="140"/>
                </a:lnTo>
                <a:lnTo>
                  <a:pt x="444" y="133"/>
                </a:lnTo>
                <a:lnTo>
                  <a:pt x="439" y="133"/>
                </a:lnTo>
                <a:lnTo>
                  <a:pt x="436" y="136"/>
                </a:lnTo>
                <a:lnTo>
                  <a:pt x="432" y="140"/>
                </a:lnTo>
                <a:lnTo>
                  <a:pt x="426" y="143"/>
                </a:lnTo>
                <a:lnTo>
                  <a:pt x="419" y="146"/>
                </a:lnTo>
                <a:lnTo>
                  <a:pt x="415" y="148"/>
                </a:lnTo>
                <a:lnTo>
                  <a:pt x="411" y="150"/>
                </a:lnTo>
                <a:lnTo>
                  <a:pt x="409" y="152"/>
                </a:lnTo>
                <a:lnTo>
                  <a:pt x="408" y="155"/>
                </a:lnTo>
                <a:lnTo>
                  <a:pt x="407" y="158"/>
                </a:lnTo>
                <a:lnTo>
                  <a:pt x="407" y="160"/>
                </a:lnTo>
                <a:lnTo>
                  <a:pt x="407" y="163"/>
                </a:lnTo>
                <a:lnTo>
                  <a:pt x="408" y="166"/>
                </a:lnTo>
                <a:lnTo>
                  <a:pt x="409" y="170"/>
                </a:lnTo>
                <a:lnTo>
                  <a:pt x="411" y="174"/>
                </a:lnTo>
                <a:lnTo>
                  <a:pt x="413" y="177"/>
                </a:lnTo>
                <a:lnTo>
                  <a:pt x="419" y="166"/>
                </a:lnTo>
                <a:close/>
                <a:moveTo>
                  <a:pt x="346" y="164"/>
                </a:moveTo>
                <a:lnTo>
                  <a:pt x="344" y="165"/>
                </a:lnTo>
                <a:lnTo>
                  <a:pt x="342" y="166"/>
                </a:lnTo>
                <a:lnTo>
                  <a:pt x="346" y="166"/>
                </a:lnTo>
                <a:lnTo>
                  <a:pt x="342" y="166"/>
                </a:lnTo>
                <a:lnTo>
                  <a:pt x="340" y="168"/>
                </a:lnTo>
                <a:lnTo>
                  <a:pt x="338" y="170"/>
                </a:lnTo>
                <a:lnTo>
                  <a:pt x="337" y="172"/>
                </a:lnTo>
                <a:lnTo>
                  <a:pt x="336" y="174"/>
                </a:lnTo>
                <a:lnTo>
                  <a:pt x="335" y="179"/>
                </a:lnTo>
                <a:lnTo>
                  <a:pt x="335" y="183"/>
                </a:lnTo>
                <a:lnTo>
                  <a:pt x="337" y="191"/>
                </a:lnTo>
                <a:lnTo>
                  <a:pt x="337" y="194"/>
                </a:lnTo>
                <a:lnTo>
                  <a:pt x="337" y="195"/>
                </a:lnTo>
                <a:lnTo>
                  <a:pt x="338" y="193"/>
                </a:lnTo>
                <a:lnTo>
                  <a:pt x="345" y="183"/>
                </a:lnTo>
                <a:lnTo>
                  <a:pt x="348" y="178"/>
                </a:lnTo>
                <a:lnTo>
                  <a:pt x="350" y="174"/>
                </a:lnTo>
                <a:lnTo>
                  <a:pt x="351" y="169"/>
                </a:lnTo>
                <a:lnTo>
                  <a:pt x="352" y="166"/>
                </a:lnTo>
                <a:lnTo>
                  <a:pt x="352" y="164"/>
                </a:lnTo>
                <a:lnTo>
                  <a:pt x="351" y="163"/>
                </a:lnTo>
                <a:lnTo>
                  <a:pt x="349" y="163"/>
                </a:lnTo>
                <a:lnTo>
                  <a:pt x="346" y="164"/>
                </a:lnTo>
                <a:close/>
                <a:moveTo>
                  <a:pt x="272" y="166"/>
                </a:moveTo>
                <a:lnTo>
                  <a:pt x="278" y="166"/>
                </a:lnTo>
                <a:lnTo>
                  <a:pt x="276" y="165"/>
                </a:lnTo>
                <a:lnTo>
                  <a:pt x="272" y="166"/>
                </a:lnTo>
                <a:close/>
                <a:moveTo>
                  <a:pt x="474" y="133"/>
                </a:moveTo>
                <a:lnTo>
                  <a:pt x="477" y="128"/>
                </a:lnTo>
                <a:lnTo>
                  <a:pt x="478" y="124"/>
                </a:lnTo>
                <a:lnTo>
                  <a:pt x="477" y="126"/>
                </a:lnTo>
                <a:lnTo>
                  <a:pt x="476" y="128"/>
                </a:lnTo>
                <a:lnTo>
                  <a:pt x="474" y="133"/>
                </a:lnTo>
                <a:lnTo>
                  <a:pt x="473" y="142"/>
                </a:lnTo>
                <a:lnTo>
                  <a:pt x="472" y="150"/>
                </a:lnTo>
                <a:lnTo>
                  <a:pt x="472" y="154"/>
                </a:lnTo>
                <a:lnTo>
                  <a:pt x="472" y="158"/>
                </a:lnTo>
                <a:lnTo>
                  <a:pt x="473" y="162"/>
                </a:lnTo>
                <a:lnTo>
                  <a:pt x="473" y="166"/>
                </a:lnTo>
                <a:lnTo>
                  <a:pt x="476" y="166"/>
                </a:lnTo>
                <a:lnTo>
                  <a:pt x="475" y="162"/>
                </a:lnTo>
                <a:lnTo>
                  <a:pt x="474" y="158"/>
                </a:lnTo>
                <a:lnTo>
                  <a:pt x="474" y="150"/>
                </a:lnTo>
                <a:lnTo>
                  <a:pt x="474" y="142"/>
                </a:lnTo>
                <a:lnTo>
                  <a:pt x="476" y="133"/>
                </a:lnTo>
                <a:lnTo>
                  <a:pt x="474" y="133"/>
                </a:lnTo>
                <a:close/>
                <a:moveTo>
                  <a:pt x="389" y="140"/>
                </a:moveTo>
                <a:lnTo>
                  <a:pt x="391" y="139"/>
                </a:lnTo>
                <a:lnTo>
                  <a:pt x="398" y="133"/>
                </a:lnTo>
                <a:lnTo>
                  <a:pt x="391" y="133"/>
                </a:lnTo>
                <a:lnTo>
                  <a:pt x="390" y="138"/>
                </a:lnTo>
                <a:lnTo>
                  <a:pt x="389" y="140"/>
                </a:lnTo>
                <a:close/>
                <a:moveTo>
                  <a:pt x="534" y="144"/>
                </a:moveTo>
                <a:lnTo>
                  <a:pt x="533" y="145"/>
                </a:lnTo>
                <a:lnTo>
                  <a:pt x="531" y="147"/>
                </a:lnTo>
                <a:lnTo>
                  <a:pt x="528" y="148"/>
                </a:lnTo>
                <a:lnTo>
                  <a:pt x="524" y="150"/>
                </a:lnTo>
                <a:lnTo>
                  <a:pt x="519" y="152"/>
                </a:lnTo>
                <a:lnTo>
                  <a:pt x="513" y="153"/>
                </a:lnTo>
                <a:lnTo>
                  <a:pt x="505" y="153"/>
                </a:lnTo>
                <a:lnTo>
                  <a:pt x="500" y="153"/>
                </a:lnTo>
                <a:lnTo>
                  <a:pt x="497" y="154"/>
                </a:lnTo>
                <a:lnTo>
                  <a:pt x="494" y="155"/>
                </a:lnTo>
                <a:lnTo>
                  <a:pt x="492" y="157"/>
                </a:lnTo>
                <a:lnTo>
                  <a:pt x="490" y="159"/>
                </a:lnTo>
                <a:lnTo>
                  <a:pt x="489" y="161"/>
                </a:lnTo>
                <a:lnTo>
                  <a:pt x="488" y="166"/>
                </a:lnTo>
                <a:lnTo>
                  <a:pt x="526" y="166"/>
                </a:lnTo>
                <a:lnTo>
                  <a:pt x="529" y="158"/>
                </a:lnTo>
                <a:lnTo>
                  <a:pt x="532" y="151"/>
                </a:lnTo>
                <a:lnTo>
                  <a:pt x="534" y="144"/>
                </a:lnTo>
                <a:close/>
                <a:moveTo>
                  <a:pt x="672" y="141"/>
                </a:moveTo>
                <a:lnTo>
                  <a:pt x="670" y="143"/>
                </a:lnTo>
                <a:lnTo>
                  <a:pt x="669" y="144"/>
                </a:lnTo>
                <a:lnTo>
                  <a:pt x="668" y="146"/>
                </a:lnTo>
                <a:lnTo>
                  <a:pt x="667" y="148"/>
                </a:lnTo>
                <a:lnTo>
                  <a:pt x="666" y="152"/>
                </a:lnTo>
                <a:lnTo>
                  <a:pt x="666" y="155"/>
                </a:lnTo>
                <a:lnTo>
                  <a:pt x="667" y="159"/>
                </a:lnTo>
                <a:lnTo>
                  <a:pt x="668" y="162"/>
                </a:lnTo>
                <a:lnTo>
                  <a:pt x="669" y="164"/>
                </a:lnTo>
                <a:lnTo>
                  <a:pt x="671" y="162"/>
                </a:lnTo>
                <a:lnTo>
                  <a:pt x="672" y="159"/>
                </a:lnTo>
                <a:lnTo>
                  <a:pt x="674" y="156"/>
                </a:lnTo>
                <a:lnTo>
                  <a:pt x="676" y="152"/>
                </a:lnTo>
                <a:lnTo>
                  <a:pt x="676" y="149"/>
                </a:lnTo>
                <a:lnTo>
                  <a:pt x="676" y="147"/>
                </a:lnTo>
                <a:lnTo>
                  <a:pt x="675" y="145"/>
                </a:lnTo>
                <a:lnTo>
                  <a:pt x="674" y="143"/>
                </a:lnTo>
                <a:lnTo>
                  <a:pt x="672" y="141"/>
                </a:lnTo>
                <a:close/>
                <a:moveTo>
                  <a:pt x="706" y="182"/>
                </a:moveTo>
                <a:lnTo>
                  <a:pt x="706" y="179"/>
                </a:lnTo>
                <a:lnTo>
                  <a:pt x="705" y="178"/>
                </a:lnTo>
                <a:lnTo>
                  <a:pt x="706" y="179"/>
                </a:lnTo>
                <a:lnTo>
                  <a:pt x="706" y="182"/>
                </a:lnTo>
                <a:lnTo>
                  <a:pt x="706" y="186"/>
                </a:lnTo>
                <a:lnTo>
                  <a:pt x="705" y="188"/>
                </a:lnTo>
                <a:lnTo>
                  <a:pt x="703" y="190"/>
                </a:lnTo>
                <a:lnTo>
                  <a:pt x="701" y="192"/>
                </a:lnTo>
                <a:lnTo>
                  <a:pt x="698" y="194"/>
                </a:lnTo>
                <a:lnTo>
                  <a:pt x="694" y="196"/>
                </a:lnTo>
                <a:lnTo>
                  <a:pt x="689" y="198"/>
                </a:lnTo>
                <a:lnTo>
                  <a:pt x="689" y="200"/>
                </a:lnTo>
                <a:lnTo>
                  <a:pt x="690" y="200"/>
                </a:lnTo>
                <a:lnTo>
                  <a:pt x="693" y="200"/>
                </a:lnTo>
                <a:lnTo>
                  <a:pt x="697" y="200"/>
                </a:lnTo>
                <a:lnTo>
                  <a:pt x="702" y="198"/>
                </a:lnTo>
                <a:lnTo>
                  <a:pt x="705" y="196"/>
                </a:lnTo>
                <a:lnTo>
                  <a:pt x="706" y="195"/>
                </a:lnTo>
                <a:lnTo>
                  <a:pt x="708" y="193"/>
                </a:lnTo>
                <a:lnTo>
                  <a:pt x="709" y="189"/>
                </a:lnTo>
                <a:lnTo>
                  <a:pt x="710" y="186"/>
                </a:lnTo>
                <a:lnTo>
                  <a:pt x="710" y="183"/>
                </a:lnTo>
                <a:lnTo>
                  <a:pt x="710" y="173"/>
                </a:lnTo>
                <a:lnTo>
                  <a:pt x="711" y="169"/>
                </a:lnTo>
                <a:lnTo>
                  <a:pt x="712" y="166"/>
                </a:lnTo>
                <a:lnTo>
                  <a:pt x="714" y="161"/>
                </a:lnTo>
                <a:lnTo>
                  <a:pt x="715" y="158"/>
                </a:lnTo>
                <a:lnTo>
                  <a:pt x="717" y="156"/>
                </a:lnTo>
                <a:lnTo>
                  <a:pt x="712" y="159"/>
                </a:lnTo>
                <a:lnTo>
                  <a:pt x="700" y="166"/>
                </a:lnTo>
                <a:lnTo>
                  <a:pt x="696" y="169"/>
                </a:lnTo>
                <a:lnTo>
                  <a:pt x="692" y="173"/>
                </a:lnTo>
                <a:lnTo>
                  <a:pt x="688" y="176"/>
                </a:lnTo>
                <a:lnTo>
                  <a:pt x="686" y="180"/>
                </a:lnTo>
                <a:lnTo>
                  <a:pt x="684" y="185"/>
                </a:lnTo>
                <a:lnTo>
                  <a:pt x="684" y="189"/>
                </a:lnTo>
                <a:lnTo>
                  <a:pt x="684" y="191"/>
                </a:lnTo>
                <a:lnTo>
                  <a:pt x="685" y="194"/>
                </a:lnTo>
                <a:lnTo>
                  <a:pt x="686" y="196"/>
                </a:lnTo>
                <a:lnTo>
                  <a:pt x="688" y="198"/>
                </a:lnTo>
                <a:lnTo>
                  <a:pt x="693" y="196"/>
                </a:lnTo>
                <a:lnTo>
                  <a:pt x="697" y="194"/>
                </a:lnTo>
                <a:lnTo>
                  <a:pt x="700" y="192"/>
                </a:lnTo>
                <a:lnTo>
                  <a:pt x="703" y="190"/>
                </a:lnTo>
                <a:lnTo>
                  <a:pt x="704" y="188"/>
                </a:lnTo>
                <a:lnTo>
                  <a:pt x="706" y="186"/>
                </a:lnTo>
                <a:lnTo>
                  <a:pt x="706" y="182"/>
                </a:lnTo>
                <a:close/>
                <a:moveTo>
                  <a:pt x="733" y="166"/>
                </a:moveTo>
                <a:lnTo>
                  <a:pt x="739" y="166"/>
                </a:lnTo>
                <a:lnTo>
                  <a:pt x="745" y="154"/>
                </a:lnTo>
                <a:lnTo>
                  <a:pt x="739" y="166"/>
                </a:lnTo>
                <a:lnTo>
                  <a:pt x="732" y="178"/>
                </a:lnTo>
                <a:lnTo>
                  <a:pt x="722" y="193"/>
                </a:lnTo>
                <a:lnTo>
                  <a:pt x="725" y="190"/>
                </a:lnTo>
                <a:lnTo>
                  <a:pt x="733" y="185"/>
                </a:lnTo>
                <a:lnTo>
                  <a:pt x="738" y="181"/>
                </a:lnTo>
                <a:lnTo>
                  <a:pt x="742" y="176"/>
                </a:lnTo>
                <a:lnTo>
                  <a:pt x="746" y="171"/>
                </a:lnTo>
                <a:lnTo>
                  <a:pt x="749" y="166"/>
                </a:lnTo>
                <a:lnTo>
                  <a:pt x="748" y="166"/>
                </a:lnTo>
                <a:lnTo>
                  <a:pt x="749" y="166"/>
                </a:lnTo>
                <a:lnTo>
                  <a:pt x="751" y="161"/>
                </a:lnTo>
                <a:lnTo>
                  <a:pt x="752" y="155"/>
                </a:lnTo>
                <a:lnTo>
                  <a:pt x="752" y="150"/>
                </a:lnTo>
                <a:lnTo>
                  <a:pt x="751" y="147"/>
                </a:lnTo>
                <a:lnTo>
                  <a:pt x="750" y="144"/>
                </a:lnTo>
                <a:lnTo>
                  <a:pt x="746" y="145"/>
                </a:lnTo>
                <a:lnTo>
                  <a:pt x="742" y="147"/>
                </a:lnTo>
                <a:lnTo>
                  <a:pt x="738" y="149"/>
                </a:lnTo>
                <a:lnTo>
                  <a:pt x="735" y="152"/>
                </a:lnTo>
                <a:lnTo>
                  <a:pt x="732" y="155"/>
                </a:lnTo>
                <a:lnTo>
                  <a:pt x="730" y="159"/>
                </a:lnTo>
                <a:lnTo>
                  <a:pt x="728" y="162"/>
                </a:lnTo>
                <a:lnTo>
                  <a:pt x="726" y="166"/>
                </a:lnTo>
                <a:lnTo>
                  <a:pt x="725" y="170"/>
                </a:lnTo>
                <a:lnTo>
                  <a:pt x="724" y="174"/>
                </a:lnTo>
                <a:lnTo>
                  <a:pt x="722" y="182"/>
                </a:lnTo>
                <a:lnTo>
                  <a:pt x="722" y="188"/>
                </a:lnTo>
                <a:lnTo>
                  <a:pt x="722" y="192"/>
                </a:lnTo>
                <a:lnTo>
                  <a:pt x="731" y="178"/>
                </a:lnTo>
                <a:lnTo>
                  <a:pt x="739" y="166"/>
                </a:lnTo>
                <a:lnTo>
                  <a:pt x="733" y="166"/>
                </a:lnTo>
                <a:close/>
                <a:moveTo>
                  <a:pt x="395" y="166"/>
                </a:moveTo>
                <a:lnTo>
                  <a:pt x="395" y="163"/>
                </a:lnTo>
                <a:lnTo>
                  <a:pt x="395" y="160"/>
                </a:lnTo>
                <a:lnTo>
                  <a:pt x="393" y="157"/>
                </a:lnTo>
                <a:lnTo>
                  <a:pt x="391" y="154"/>
                </a:lnTo>
                <a:lnTo>
                  <a:pt x="384" y="143"/>
                </a:lnTo>
                <a:lnTo>
                  <a:pt x="383" y="149"/>
                </a:lnTo>
                <a:lnTo>
                  <a:pt x="382" y="154"/>
                </a:lnTo>
                <a:lnTo>
                  <a:pt x="381" y="166"/>
                </a:lnTo>
                <a:lnTo>
                  <a:pt x="381" y="174"/>
                </a:lnTo>
                <a:lnTo>
                  <a:pt x="381" y="182"/>
                </a:lnTo>
                <a:lnTo>
                  <a:pt x="385" y="179"/>
                </a:lnTo>
                <a:lnTo>
                  <a:pt x="390" y="176"/>
                </a:lnTo>
                <a:lnTo>
                  <a:pt x="392" y="174"/>
                </a:lnTo>
                <a:lnTo>
                  <a:pt x="393" y="172"/>
                </a:lnTo>
                <a:lnTo>
                  <a:pt x="395" y="169"/>
                </a:lnTo>
                <a:lnTo>
                  <a:pt x="395" y="166"/>
                </a:lnTo>
                <a:close/>
                <a:moveTo>
                  <a:pt x="203" y="198"/>
                </a:moveTo>
                <a:lnTo>
                  <a:pt x="199" y="195"/>
                </a:lnTo>
                <a:lnTo>
                  <a:pt x="195" y="193"/>
                </a:lnTo>
                <a:lnTo>
                  <a:pt x="192" y="191"/>
                </a:lnTo>
                <a:lnTo>
                  <a:pt x="188" y="188"/>
                </a:lnTo>
                <a:lnTo>
                  <a:pt x="176" y="181"/>
                </a:lnTo>
                <a:lnTo>
                  <a:pt x="188" y="189"/>
                </a:lnTo>
                <a:lnTo>
                  <a:pt x="201" y="198"/>
                </a:lnTo>
                <a:lnTo>
                  <a:pt x="203" y="198"/>
                </a:lnTo>
                <a:close/>
                <a:moveTo>
                  <a:pt x="539" y="198"/>
                </a:moveTo>
                <a:lnTo>
                  <a:pt x="529" y="209"/>
                </a:lnTo>
                <a:lnTo>
                  <a:pt x="523" y="214"/>
                </a:lnTo>
                <a:lnTo>
                  <a:pt x="517" y="219"/>
                </a:lnTo>
                <a:lnTo>
                  <a:pt x="505" y="229"/>
                </a:lnTo>
                <a:lnTo>
                  <a:pt x="498" y="233"/>
                </a:lnTo>
                <a:lnTo>
                  <a:pt x="491" y="237"/>
                </a:lnTo>
                <a:lnTo>
                  <a:pt x="498" y="237"/>
                </a:lnTo>
                <a:lnTo>
                  <a:pt x="511" y="228"/>
                </a:lnTo>
                <a:lnTo>
                  <a:pt x="523" y="219"/>
                </a:lnTo>
                <a:lnTo>
                  <a:pt x="528" y="214"/>
                </a:lnTo>
                <a:lnTo>
                  <a:pt x="533" y="209"/>
                </a:lnTo>
                <a:lnTo>
                  <a:pt x="542" y="198"/>
                </a:lnTo>
                <a:lnTo>
                  <a:pt x="539" y="198"/>
                </a:lnTo>
                <a:lnTo>
                  <a:pt x="542" y="198"/>
                </a:lnTo>
                <a:lnTo>
                  <a:pt x="545" y="194"/>
                </a:lnTo>
                <a:lnTo>
                  <a:pt x="548" y="190"/>
                </a:lnTo>
                <a:lnTo>
                  <a:pt x="554" y="182"/>
                </a:lnTo>
                <a:lnTo>
                  <a:pt x="559" y="174"/>
                </a:lnTo>
                <a:lnTo>
                  <a:pt x="563" y="166"/>
                </a:lnTo>
                <a:lnTo>
                  <a:pt x="568" y="155"/>
                </a:lnTo>
                <a:lnTo>
                  <a:pt x="573" y="144"/>
                </a:lnTo>
                <a:lnTo>
                  <a:pt x="577" y="133"/>
                </a:lnTo>
                <a:lnTo>
                  <a:pt x="587" y="114"/>
                </a:lnTo>
                <a:lnTo>
                  <a:pt x="592" y="104"/>
                </a:lnTo>
                <a:lnTo>
                  <a:pt x="598" y="95"/>
                </a:lnTo>
                <a:lnTo>
                  <a:pt x="600" y="93"/>
                </a:lnTo>
                <a:lnTo>
                  <a:pt x="598" y="94"/>
                </a:lnTo>
                <a:lnTo>
                  <a:pt x="592" y="103"/>
                </a:lnTo>
                <a:lnTo>
                  <a:pt x="587" y="112"/>
                </a:lnTo>
                <a:lnTo>
                  <a:pt x="582" y="121"/>
                </a:lnTo>
                <a:lnTo>
                  <a:pt x="578" y="129"/>
                </a:lnTo>
                <a:lnTo>
                  <a:pt x="582" y="111"/>
                </a:lnTo>
                <a:lnTo>
                  <a:pt x="584" y="103"/>
                </a:lnTo>
                <a:lnTo>
                  <a:pt x="585" y="95"/>
                </a:lnTo>
                <a:lnTo>
                  <a:pt x="586" y="84"/>
                </a:lnTo>
                <a:lnTo>
                  <a:pt x="587" y="75"/>
                </a:lnTo>
                <a:lnTo>
                  <a:pt x="587" y="67"/>
                </a:lnTo>
                <a:lnTo>
                  <a:pt x="587" y="60"/>
                </a:lnTo>
                <a:lnTo>
                  <a:pt x="587" y="75"/>
                </a:lnTo>
                <a:lnTo>
                  <a:pt x="584" y="94"/>
                </a:lnTo>
                <a:lnTo>
                  <a:pt x="583" y="104"/>
                </a:lnTo>
                <a:lnTo>
                  <a:pt x="581" y="113"/>
                </a:lnTo>
                <a:lnTo>
                  <a:pt x="578" y="123"/>
                </a:lnTo>
                <a:lnTo>
                  <a:pt x="575" y="133"/>
                </a:lnTo>
                <a:lnTo>
                  <a:pt x="571" y="143"/>
                </a:lnTo>
                <a:lnTo>
                  <a:pt x="567" y="155"/>
                </a:lnTo>
                <a:lnTo>
                  <a:pt x="564" y="160"/>
                </a:lnTo>
                <a:lnTo>
                  <a:pt x="561" y="166"/>
                </a:lnTo>
                <a:lnTo>
                  <a:pt x="556" y="174"/>
                </a:lnTo>
                <a:lnTo>
                  <a:pt x="551" y="182"/>
                </a:lnTo>
                <a:lnTo>
                  <a:pt x="545" y="190"/>
                </a:lnTo>
                <a:lnTo>
                  <a:pt x="539" y="198"/>
                </a:lnTo>
                <a:close/>
                <a:moveTo>
                  <a:pt x="305" y="198"/>
                </a:moveTo>
                <a:lnTo>
                  <a:pt x="310" y="212"/>
                </a:lnTo>
                <a:lnTo>
                  <a:pt x="316" y="226"/>
                </a:lnTo>
                <a:lnTo>
                  <a:pt x="311" y="219"/>
                </a:lnTo>
                <a:lnTo>
                  <a:pt x="305" y="211"/>
                </a:lnTo>
                <a:lnTo>
                  <a:pt x="299" y="205"/>
                </a:lnTo>
                <a:lnTo>
                  <a:pt x="292" y="198"/>
                </a:lnTo>
                <a:lnTo>
                  <a:pt x="289" y="195"/>
                </a:lnTo>
                <a:lnTo>
                  <a:pt x="290" y="198"/>
                </a:lnTo>
                <a:lnTo>
                  <a:pt x="298" y="206"/>
                </a:lnTo>
                <a:lnTo>
                  <a:pt x="305" y="215"/>
                </a:lnTo>
                <a:lnTo>
                  <a:pt x="312" y="224"/>
                </a:lnTo>
                <a:lnTo>
                  <a:pt x="319" y="234"/>
                </a:lnTo>
                <a:lnTo>
                  <a:pt x="321" y="237"/>
                </a:lnTo>
                <a:lnTo>
                  <a:pt x="333" y="237"/>
                </a:lnTo>
                <a:lnTo>
                  <a:pt x="321" y="217"/>
                </a:lnTo>
                <a:lnTo>
                  <a:pt x="312" y="198"/>
                </a:lnTo>
                <a:lnTo>
                  <a:pt x="308" y="190"/>
                </a:lnTo>
                <a:lnTo>
                  <a:pt x="305" y="182"/>
                </a:lnTo>
                <a:lnTo>
                  <a:pt x="303" y="174"/>
                </a:lnTo>
                <a:lnTo>
                  <a:pt x="301" y="166"/>
                </a:lnTo>
                <a:lnTo>
                  <a:pt x="301" y="162"/>
                </a:lnTo>
                <a:lnTo>
                  <a:pt x="301" y="157"/>
                </a:lnTo>
                <a:lnTo>
                  <a:pt x="302" y="149"/>
                </a:lnTo>
                <a:lnTo>
                  <a:pt x="304" y="141"/>
                </a:lnTo>
                <a:lnTo>
                  <a:pt x="305" y="137"/>
                </a:lnTo>
                <a:lnTo>
                  <a:pt x="307" y="133"/>
                </a:lnTo>
                <a:lnTo>
                  <a:pt x="303" y="133"/>
                </a:lnTo>
                <a:lnTo>
                  <a:pt x="300" y="133"/>
                </a:lnTo>
                <a:lnTo>
                  <a:pt x="301" y="133"/>
                </a:lnTo>
                <a:lnTo>
                  <a:pt x="296" y="123"/>
                </a:lnTo>
                <a:lnTo>
                  <a:pt x="294" y="118"/>
                </a:lnTo>
                <a:lnTo>
                  <a:pt x="293" y="114"/>
                </a:lnTo>
                <a:lnTo>
                  <a:pt x="291" y="109"/>
                </a:lnTo>
                <a:lnTo>
                  <a:pt x="291" y="104"/>
                </a:lnTo>
                <a:lnTo>
                  <a:pt x="290" y="95"/>
                </a:lnTo>
                <a:lnTo>
                  <a:pt x="289" y="99"/>
                </a:lnTo>
                <a:lnTo>
                  <a:pt x="289" y="104"/>
                </a:lnTo>
                <a:lnTo>
                  <a:pt x="290" y="109"/>
                </a:lnTo>
                <a:lnTo>
                  <a:pt x="291" y="113"/>
                </a:lnTo>
                <a:lnTo>
                  <a:pt x="294" y="123"/>
                </a:lnTo>
                <a:lnTo>
                  <a:pt x="299" y="133"/>
                </a:lnTo>
                <a:lnTo>
                  <a:pt x="301" y="137"/>
                </a:lnTo>
                <a:lnTo>
                  <a:pt x="298" y="144"/>
                </a:lnTo>
                <a:lnTo>
                  <a:pt x="297" y="151"/>
                </a:lnTo>
                <a:lnTo>
                  <a:pt x="296" y="158"/>
                </a:lnTo>
                <a:lnTo>
                  <a:pt x="297" y="166"/>
                </a:lnTo>
                <a:lnTo>
                  <a:pt x="297" y="167"/>
                </a:lnTo>
                <a:lnTo>
                  <a:pt x="296" y="166"/>
                </a:lnTo>
                <a:lnTo>
                  <a:pt x="292" y="166"/>
                </a:lnTo>
                <a:lnTo>
                  <a:pt x="301" y="186"/>
                </a:lnTo>
                <a:lnTo>
                  <a:pt x="305" y="198"/>
                </a:lnTo>
                <a:close/>
                <a:moveTo>
                  <a:pt x="76" y="166"/>
                </a:moveTo>
                <a:lnTo>
                  <a:pt x="71" y="159"/>
                </a:lnTo>
                <a:lnTo>
                  <a:pt x="68" y="154"/>
                </a:lnTo>
                <a:lnTo>
                  <a:pt x="66" y="149"/>
                </a:lnTo>
                <a:lnTo>
                  <a:pt x="67" y="150"/>
                </a:lnTo>
                <a:lnTo>
                  <a:pt x="68" y="154"/>
                </a:lnTo>
                <a:lnTo>
                  <a:pt x="69" y="156"/>
                </a:lnTo>
                <a:lnTo>
                  <a:pt x="71" y="159"/>
                </a:lnTo>
                <a:lnTo>
                  <a:pt x="76" y="166"/>
                </a:lnTo>
                <a:lnTo>
                  <a:pt x="80" y="170"/>
                </a:lnTo>
                <a:lnTo>
                  <a:pt x="85" y="174"/>
                </a:lnTo>
                <a:lnTo>
                  <a:pt x="85" y="171"/>
                </a:lnTo>
                <a:lnTo>
                  <a:pt x="85" y="166"/>
                </a:lnTo>
                <a:lnTo>
                  <a:pt x="83" y="160"/>
                </a:lnTo>
                <a:lnTo>
                  <a:pt x="82" y="158"/>
                </a:lnTo>
                <a:lnTo>
                  <a:pt x="81" y="155"/>
                </a:lnTo>
                <a:lnTo>
                  <a:pt x="79" y="153"/>
                </a:lnTo>
                <a:lnTo>
                  <a:pt x="76" y="151"/>
                </a:lnTo>
                <a:lnTo>
                  <a:pt x="73" y="149"/>
                </a:lnTo>
                <a:lnTo>
                  <a:pt x="70" y="148"/>
                </a:lnTo>
                <a:lnTo>
                  <a:pt x="64" y="146"/>
                </a:lnTo>
                <a:lnTo>
                  <a:pt x="59" y="144"/>
                </a:lnTo>
                <a:lnTo>
                  <a:pt x="55" y="142"/>
                </a:lnTo>
                <a:lnTo>
                  <a:pt x="52" y="139"/>
                </a:lnTo>
                <a:lnTo>
                  <a:pt x="48" y="136"/>
                </a:lnTo>
                <a:lnTo>
                  <a:pt x="47" y="134"/>
                </a:lnTo>
                <a:lnTo>
                  <a:pt x="48" y="137"/>
                </a:lnTo>
                <a:lnTo>
                  <a:pt x="51" y="145"/>
                </a:lnTo>
                <a:lnTo>
                  <a:pt x="56" y="155"/>
                </a:lnTo>
                <a:lnTo>
                  <a:pt x="59" y="161"/>
                </a:lnTo>
                <a:lnTo>
                  <a:pt x="62" y="166"/>
                </a:lnTo>
                <a:lnTo>
                  <a:pt x="67" y="173"/>
                </a:lnTo>
                <a:lnTo>
                  <a:pt x="70" y="176"/>
                </a:lnTo>
                <a:lnTo>
                  <a:pt x="73" y="178"/>
                </a:lnTo>
                <a:lnTo>
                  <a:pt x="75" y="178"/>
                </a:lnTo>
                <a:lnTo>
                  <a:pt x="76" y="179"/>
                </a:lnTo>
                <a:lnTo>
                  <a:pt x="79" y="179"/>
                </a:lnTo>
                <a:lnTo>
                  <a:pt x="81" y="179"/>
                </a:lnTo>
                <a:lnTo>
                  <a:pt x="82" y="178"/>
                </a:lnTo>
                <a:lnTo>
                  <a:pt x="85" y="175"/>
                </a:lnTo>
                <a:lnTo>
                  <a:pt x="80" y="170"/>
                </a:lnTo>
                <a:lnTo>
                  <a:pt x="76" y="166"/>
                </a:lnTo>
                <a:close/>
                <a:moveTo>
                  <a:pt x="593" y="195"/>
                </a:moveTo>
                <a:lnTo>
                  <a:pt x="598" y="192"/>
                </a:lnTo>
                <a:lnTo>
                  <a:pt x="600" y="191"/>
                </a:lnTo>
                <a:lnTo>
                  <a:pt x="602" y="190"/>
                </a:lnTo>
                <a:lnTo>
                  <a:pt x="607" y="189"/>
                </a:lnTo>
                <a:lnTo>
                  <a:pt x="611" y="189"/>
                </a:lnTo>
                <a:lnTo>
                  <a:pt x="618" y="189"/>
                </a:lnTo>
                <a:lnTo>
                  <a:pt x="621" y="190"/>
                </a:lnTo>
                <a:lnTo>
                  <a:pt x="617" y="187"/>
                </a:lnTo>
                <a:lnTo>
                  <a:pt x="606" y="179"/>
                </a:lnTo>
                <a:lnTo>
                  <a:pt x="593" y="171"/>
                </a:lnTo>
                <a:lnTo>
                  <a:pt x="585" y="168"/>
                </a:lnTo>
                <a:lnTo>
                  <a:pt x="579" y="166"/>
                </a:lnTo>
                <a:lnTo>
                  <a:pt x="575" y="166"/>
                </a:lnTo>
                <a:lnTo>
                  <a:pt x="579" y="166"/>
                </a:lnTo>
                <a:lnTo>
                  <a:pt x="573" y="165"/>
                </a:lnTo>
                <a:lnTo>
                  <a:pt x="571" y="165"/>
                </a:lnTo>
                <a:lnTo>
                  <a:pt x="569" y="166"/>
                </a:lnTo>
                <a:lnTo>
                  <a:pt x="567" y="167"/>
                </a:lnTo>
                <a:lnTo>
                  <a:pt x="565" y="168"/>
                </a:lnTo>
                <a:lnTo>
                  <a:pt x="564" y="170"/>
                </a:lnTo>
                <a:lnTo>
                  <a:pt x="563" y="172"/>
                </a:lnTo>
                <a:lnTo>
                  <a:pt x="562" y="178"/>
                </a:lnTo>
                <a:lnTo>
                  <a:pt x="562" y="181"/>
                </a:lnTo>
                <a:lnTo>
                  <a:pt x="563" y="185"/>
                </a:lnTo>
                <a:lnTo>
                  <a:pt x="565" y="190"/>
                </a:lnTo>
                <a:lnTo>
                  <a:pt x="568" y="194"/>
                </a:lnTo>
                <a:lnTo>
                  <a:pt x="573" y="198"/>
                </a:lnTo>
                <a:lnTo>
                  <a:pt x="576" y="200"/>
                </a:lnTo>
                <a:lnTo>
                  <a:pt x="580" y="201"/>
                </a:lnTo>
                <a:lnTo>
                  <a:pt x="582" y="201"/>
                </a:lnTo>
                <a:lnTo>
                  <a:pt x="584" y="201"/>
                </a:lnTo>
                <a:lnTo>
                  <a:pt x="589" y="198"/>
                </a:lnTo>
                <a:lnTo>
                  <a:pt x="577" y="198"/>
                </a:lnTo>
                <a:lnTo>
                  <a:pt x="589" y="198"/>
                </a:lnTo>
                <a:lnTo>
                  <a:pt x="593" y="195"/>
                </a:lnTo>
                <a:close/>
                <a:moveTo>
                  <a:pt x="633" y="198"/>
                </a:moveTo>
                <a:lnTo>
                  <a:pt x="648" y="198"/>
                </a:lnTo>
                <a:lnTo>
                  <a:pt x="650" y="198"/>
                </a:lnTo>
                <a:lnTo>
                  <a:pt x="653" y="197"/>
                </a:lnTo>
                <a:lnTo>
                  <a:pt x="656" y="195"/>
                </a:lnTo>
                <a:lnTo>
                  <a:pt x="658" y="193"/>
                </a:lnTo>
                <a:lnTo>
                  <a:pt x="660" y="191"/>
                </a:lnTo>
                <a:lnTo>
                  <a:pt x="662" y="185"/>
                </a:lnTo>
                <a:lnTo>
                  <a:pt x="662" y="182"/>
                </a:lnTo>
                <a:lnTo>
                  <a:pt x="662" y="181"/>
                </a:lnTo>
                <a:lnTo>
                  <a:pt x="661" y="180"/>
                </a:lnTo>
                <a:lnTo>
                  <a:pt x="659" y="179"/>
                </a:lnTo>
                <a:lnTo>
                  <a:pt x="655" y="181"/>
                </a:lnTo>
                <a:lnTo>
                  <a:pt x="649" y="184"/>
                </a:lnTo>
                <a:lnTo>
                  <a:pt x="644" y="189"/>
                </a:lnTo>
                <a:lnTo>
                  <a:pt x="639" y="193"/>
                </a:lnTo>
                <a:lnTo>
                  <a:pt x="634" y="198"/>
                </a:lnTo>
                <a:lnTo>
                  <a:pt x="633" y="198"/>
                </a:lnTo>
                <a:close/>
                <a:moveTo>
                  <a:pt x="188" y="166"/>
                </a:moveTo>
                <a:lnTo>
                  <a:pt x="186" y="165"/>
                </a:lnTo>
                <a:lnTo>
                  <a:pt x="183" y="165"/>
                </a:lnTo>
                <a:lnTo>
                  <a:pt x="185" y="166"/>
                </a:lnTo>
                <a:lnTo>
                  <a:pt x="182" y="166"/>
                </a:lnTo>
                <a:lnTo>
                  <a:pt x="181" y="169"/>
                </a:lnTo>
                <a:lnTo>
                  <a:pt x="181" y="173"/>
                </a:lnTo>
                <a:lnTo>
                  <a:pt x="181" y="176"/>
                </a:lnTo>
                <a:lnTo>
                  <a:pt x="182" y="179"/>
                </a:lnTo>
                <a:lnTo>
                  <a:pt x="183" y="181"/>
                </a:lnTo>
                <a:lnTo>
                  <a:pt x="184" y="184"/>
                </a:lnTo>
                <a:lnTo>
                  <a:pt x="186" y="186"/>
                </a:lnTo>
                <a:lnTo>
                  <a:pt x="188" y="188"/>
                </a:lnTo>
                <a:lnTo>
                  <a:pt x="199" y="195"/>
                </a:lnTo>
                <a:lnTo>
                  <a:pt x="199" y="190"/>
                </a:lnTo>
                <a:lnTo>
                  <a:pt x="199" y="186"/>
                </a:lnTo>
                <a:lnTo>
                  <a:pt x="199" y="181"/>
                </a:lnTo>
                <a:lnTo>
                  <a:pt x="198" y="177"/>
                </a:lnTo>
                <a:lnTo>
                  <a:pt x="197" y="174"/>
                </a:lnTo>
                <a:lnTo>
                  <a:pt x="196" y="172"/>
                </a:lnTo>
                <a:lnTo>
                  <a:pt x="194" y="170"/>
                </a:lnTo>
                <a:lnTo>
                  <a:pt x="193" y="169"/>
                </a:lnTo>
                <a:lnTo>
                  <a:pt x="191" y="167"/>
                </a:lnTo>
                <a:lnTo>
                  <a:pt x="188" y="166"/>
                </a:lnTo>
                <a:close/>
                <a:moveTo>
                  <a:pt x="258" y="176"/>
                </a:moveTo>
                <a:lnTo>
                  <a:pt x="257" y="181"/>
                </a:lnTo>
                <a:lnTo>
                  <a:pt x="257" y="184"/>
                </a:lnTo>
                <a:lnTo>
                  <a:pt x="257" y="188"/>
                </a:lnTo>
                <a:lnTo>
                  <a:pt x="258" y="191"/>
                </a:lnTo>
                <a:lnTo>
                  <a:pt x="258" y="193"/>
                </a:lnTo>
                <a:lnTo>
                  <a:pt x="259" y="195"/>
                </a:lnTo>
                <a:lnTo>
                  <a:pt x="260" y="197"/>
                </a:lnTo>
                <a:lnTo>
                  <a:pt x="262" y="198"/>
                </a:lnTo>
                <a:lnTo>
                  <a:pt x="275" y="198"/>
                </a:lnTo>
                <a:lnTo>
                  <a:pt x="262" y="198"/>
                </a:lnTo>
                <a:lnTo>
                  <a:pt x="264" y="200"/>
                </a:lnTo>
                <a:lnTo>
                  <a:pt x="266" y="200"/>
                </a:lnTo>
                <a:lnTo>
                  <a:pt x="268" y="201"/>
                </a:lnTo>
                <a:lnTo>
                  <a:pt x="271" y="201"/>
                </a:lnTo>
                <a:lnTo>
                  <a:pt x="276" y="200"/>
                </a:lnTo>
                <a:lnTo>
                  <a:pt x="281" y="198"/>
                </a:lnTo>
                <a:lnTo>
                  <a:pt x="287" y="196"/>
                </a:lnTo>
                <a:lnTo>
                  <a:pt x="280" y="189"/>
                </a:lnTo>
                <a:lnTo>
                  <a:pt x="274" y="184"/>
                </a:lnTo>
                <a:lnTo>
                  <a:pt x="267" y="178"/>
                </a:lnTo>
                <a:lnTo>
                  <a:pt x="261" y="174"/>
                </a:lnTo>
                <a:lnTo>
                  <a:pt x="258" y="176"/>
                </a:lnTo>
                <a:close/>
                <a:moveTo>
                  <a:pt x="471" y="177"/>
                </a:moveTo>
                <a:lnTo>
                  <a:pt x="471" y="173"/>
                </a:lnTo>
                <a:lnTo>
                  <a:pt x="469" y="169"/>
                </a:lnTo>
                <a:lnTo>
                  <a:pt x="467" y="166"/>
                </a:lnTo>
                <a:lnTo>
                  <a:pt x="467" y="165"/>
                </a:lnTo>
                <a:lnTo>
                  <a:pt x="466" y="164"/>
                </a:lnTo>
                <a:lnTo>
                  <a:pt x="464" y="163"/>
                </a:lnTo>
                <a:lnTo>
                  <a:pt x="461" y="163"/>
                </a:lnTo>
                <a:lnTo>
                  <a:pt x="458" y="164"/>
                </a:lnTo>
                <a:lnTo>
                  <a:pt x="458" y="166"/>
                </a:lnTo>
                <a:lnTo>
                  <a:pt x="462" y="166"/>
                </a:lnTo>
                <a:lnTo>
                  <a:pt x="458" y="166"/>
                </a:lnTo>
                <a:lnTo>
                  <a:pt x="458" y="169"/>
                </a:lnTo>
                <a:lnTo>
                  <a:pt x="459" y="171"/>
                </a:lnTo>
                <a:lnTo>
                  <a:pt x="460" y="172"/>
                </a:lnTo>
                <a:lnTo>
                  <a:pt x="462" y="174"/>
                </a:lnTo>
                <a:lnTo>
                  <a:pt x="465" y="175"/>
                </a:lnTo>
                <a:lnTo>
                  <a:pt x="469" y="177"/>
                </a:lnTo>
                <a:lnTo>
                  <a:pt x="471" y="177"/>
                </a:lnTo>
                <a:close/>
                <a:moveTo>
                  <a:pt x="232" y="186"/>
                </a:moveTo>
                <a:lnTo>
                  <a:pt x="232" y="198"/>
                </a:lnTo>
                <a:lnTo>
                  <a:pt x="239" y="198"/>
                </a:lnTo>
                <a:lnTo>
                  <a:pt x="235" y="193"/>
                </a:lnTo>
                <a:lnTo>
                  <a:pt x="233" y="190"/>
                </a:lnTo>
                <a:lnTo>
                  <a:pt x="232" y="186"/>
                </a:lnTo>
                <a:close/>
                <a:moveTo>
                  <a:pt x="489" y="180"/>
                </a:moveTo>
                <a:lnTo>
                  <a:pt x="492" y="183"/>
                </a:lnTo>
                <a:lnTo>
                  <a:pt x="495" y="184"/>
                </a:lnTo>
                <a:lnTo>
                  <a:pt x="498" y="186"/>
                </a:lnTo>
                <a:lnTo>
                  <a:pt x="500" y="186"/>
                </a:lnTo>
                <a:lnTo>
                  <a:pt x="503" y="187"/>
                </a:lnTo>
                <a:lnTo>
                  <a:pt x="506" y="186"/>
                </a:lnTo>
                <a:lnTo>
                  <a:pt x="508" y="185"/>
                </a:lnTo>
                <a:lnTo>
                  <a:pt x="510" y="184"/>
                </a:lnTo>
                <a:lnTo>
                  <a:pt x="515" y="181"/>
                </a:lnTo>
                <a:lnTo>
                  <a:pt x="517" y="179"/>
                </a:lnTo>
                <a:lnTo>
                  <a:pt x="519" y="177"/>
                </a:lnTo>
                <a:lnTo>
                  <a:pt x="522" y="171"/>
                </a:lnTo>
                <a:lnTo>
                  <a:pt x="526" y="166"/>
                </a:lnTo>
                <a:lnTo>
                  <a:pt x="488" y="166"/>
                </a:lnTo>
                <a:lnTo>
                  <a:pt x="487" y="171"/>
                </a:lnTo>
                <a:lnTo>
                  <a:pt x="488" y="176"/>
                </a:lnTo>
                <a:lnTo>
                  <a:pt x="489" y="180"/>
                </a:lnTo>
                <a:close/>
                <a:moveTo>
                  <a:pt x="156" y="170"/>
                </a:moveTo>
                <a:lnTo>
                  <a:pt x="162" y="173"/>
                </a:lnTo>
                <a:lnTo>
                  <a:pt x="176" y="181"/>
                </a:lnTo>
                <a:lnTo>
                  <a:pt x="176" y="174"/>
                </a:lnTo>
                <a:lnTo>
                  <a:pt x="176" y="170"/>
                </a:lnTo>
                <a:lnTo>
                  <a:pt x="176" y="166"/>
                </a:lnTo>
                <a:lnTo>
                  <a:pt x="175" y="162"/>
                </a:lnTo>
                <a:lnTo>
                  <a:pt x="173" y="158"/>
                </a:lnTo>
                <a:lnTo>
                  <a:pt x="171" y="155"/>
                </a:lnTo>
                <a:lnTo>
                  <a:pt x="170" y="154"/>
                </a:lnTo>
                <a:lnTo>
                  <a:pt x="169" y="153"/>
                </a:lnTo>
                <a:lnTo>
                  <a:pt x="165" y="152"/>
                </a:lnTo>
                <a:lnTo>
                  <a:pt x="160" y="153"/>
                </a:lnTo>
                <a:lnTo>
                  <a:pt x="157" y="154"/>
                </a:lnTo>
                <a:lnTo>
                  <a:pt x="154" y="155"/>
                </a:lnTo>
                <a:lnTo>
                  <a:pt x="147" y="160"/>
                </a:lnTo>
                <a:lnTo>
                  <a:pt x="145" y="166"/>
                </a:lnTo>
                <a:lnTo>
                  <a:pt x="144" y="171"/>
                </a:lnTo>
                <a:lnTo>
                  <a:pt x="144" y="176"/>
                </a:lnTo>
                <a:lnTo>
                  <a:pt x="145" y="179"/>
                </a:lnTo>
                <a:lnTo>
                  <a:pt x="147" y="182"/>
                </a:lnTo>
                <a:lnTo>
                  <a:pt x="148" y="183"/>
                </a:lnTo>
                <a:lnTo>
                  <a:pt x="149" y="184"/>
                </a:lnTo>
                <a:lnTo>
                  <a:pt x="151" y="185"/>
                </a:lnTo>
                <a:lnTo>
                  <a:pt x="154" y="186"/>
                </a:lnTo>
                <a:lnTo>
                  <a:pt x="158" y="186"/>
                </a:lnTo>
                <a:lnTo>
                  <a:pt x="161" y="186"/>
                </a:lnTo>
                <a:lnTo>
                  <a:pt x="164" y="186"/>
                </a:lnTo>
                <a:lnTo>
                  <a:pt x="170" y="185"/>
                </a:lnTo>
                <a:lnTo>
                  <a:pt x="176" y="183"/>
                </a:lnTo>
                <a:lnTo>
                  <a:pt x="168" y="177"/>
                </a:lnTo>
                <a:lnTo>
                  <a:pt x="161" y="173"/>
                </a:lnTo>
                <a:lnTo>
                  <a:pt x="155" y="170"/>
                </a:lnTo>
                <a:lnTo>
                  <a:pt x="156" y="170"/>
                </a:lnTo>
                <a:close/>
                <a:moveTo>
                  <a:pt x="374" y="166"/>
                </a:moveTo>
                <a:lnTo>
                  <a:pt x="361" y="166"/>
                </a:lnTo>
                <a:lnTo>
                  <a:pt x="361" y="169"/>
                </a:lnTo>
                <a:lnTo>
                  <a:pt x="362" y="171"/>
                </a:lnTo>
                <a:lnTo>
                  <a:pt x="364" y="175"/>
                </a:lnTo>
                <a:lnTo>
                  <a:pt x="368" y="179"/>
                </a:lnTo>
                <a:lnTo>
                  <a:pt x="371" y="181"/>
                </a:lnTo>
                <a:lnTo>
                  <a:pt x="374" y="182"/>
                </a:lnTo>
                <a:lnTo>
                  <a:pt x="374" y="166"/>
                </a:lnTo>
                <a:close/>
                <a:moveTo>
                  <a:pt x="290" y="194"/>
                </a:moveTo>
                <a:lnTo>
                  <a:pt x="290" y="190"/>
                </a:lnTo>
                <a:lnTo>
                  <a:pt x="288" y="181"/>
                </a:lnTo>
                <a:lnTo>
                  <a:pt x="287" y="176"/>
                </a:lnTo>
                <a:lnTo>
                  <a:pt x="285" y="172"/>
                </a:lnTo>
                <a:lnTo>
                  <a:pt x="284" y="170"/>
                </a:lnTo>
                <a:lnTo>
                  <a:pt x="282" y="168"/>
                </a:lnTo>
                <a:lnTo>
                  <a:pt x="280" y="167"/>
                </a:lnTo>
                <a:lnTo>
                  <a:pt x="278" y="166"/>
                </a:lnTo>
                <a:lnTo>
                  <a:pt x="272" y="166"/>
                </a:lnTo>
                <a:lnTo>
                  <a:pt x="267" y="168"/>
                </a:lnTo>
                <a:lnTo>
                  <a:pt x="261" y="173"/>
                </a:lnTo>
                <a:lnTo>
                  <a:pt x="275" y="183"/>
                </a:lnTo>
                <a:lnTo>
                  <a:pt x="282" y="189"/>
                </a:lnTo>
                <a:lnTo>
                  <a:pt x="289" y="195"/>
                </a:lnTo>
                <a:lnTo>
                  <a:pt x="290" y="194"/>
                </a:lnTo>
                <a:close/>
                <a:moveTo>
                  <a:pt x="239" y="166"/>
                </a:moveTo>
                <a:lnTo>
                  <a:pt x="248" y="166"/>
                </a:lnTo>
                <a:lnTo>
                  <a:pt x="234" y="158"/>
                </a:lnTo>
                <a:lnTo>
                  <a:pt x="229" y="156"/>
                </a:lnTo>
                <a:lnTo>
                  <a:pt x="234" y="158"/>
                </a:lnTo>
                <a:lnTo>
                  <a:pt x="241" y="161"/>
                </a:lnTo>
                <a:lnTo>
                  <a:pt x="249" y="166"/>
                </a:lnTo>
                <a:lnTo>
                  <a:pt x="257" y="170"/>
                </a:lnTo>
                <a:lnTo>
                  <a:pt x="254" y="166"/>
                </a:lnTo>
                <a:lnTo>
                  <a:pt x="252" y="166"/>
                </a:lnTo>
                <a:lnTo>
                  <a:pt x="254" y="166"/>
                </a:lnTo>
                <a:lnTo>
                  <a:pt x="247" y="157"/>
                </a:lnTo>
                <a:lnTo>
                  <a:pt x="242" y="151"/>
                </a:lnTo>
                <a:lnTo>
                  <a:pt x="236" y="147"/>
                </a:lnTo>
                <a:lnTo>
                  <a:pt x="233" y="144"/>
                </a:lnTo>
                <a:lnTo>
                  <a:pt x="230" y="143"/>
                </a:lnTo>
                <a:lnTo>
                  <a:pt x="226" y="141"/>
                </a:lnTo>
                <a:lnTo>
                  <a:pt x="223" y="140"/>
                </a:lnTo>
                <a:lnTo>
                  <a:pt x="219" y="140"/>
                </a:lnTo>
                <a:lnTo>
                  <a:pt x="215" y="140"/>
                </a:lnTo>
                <a:lnTo>
                  <a:pt x="212" y="141"/>
                </a:lnTo>
                <a:lnTo>
                  <a:pt x="208" y="142"/>
                </a:lnTo>
                <a:lnTo>
                  <a:pt x="209" y="147"/>
                </a:lnTo>
                <a:lnTo>
                  <a:pt x="211" y="151"/>
                </a:lnTo>
                <a:lnTo>
                  <a:pt x="214" y="154"/>
                </a:lnTo>
                <a:lnTo>
                  <a:pt x="216" y="157"/>
                </a:lnTo>
                <a:lnTo>
                  <a:pt x="220" y="160"/>
                </a:lnTo>
                <a:lnTo>
                  <a:pt x="223" y="162"/>
                </a:lnTo>
                <a:lnTo>
                  <a:pt x="227" y="164"/>
                </a:lnTo>
                <a:lnTo>
                  <a:pt x="230" y="166"/>
                </a:lnTo>
                <a:lnTo>
                  <a:pt x="238" y="168"/>
                </a:lnTo>
                <a:lnTo>
                  <a:pt x="246" y="170"/>
                </a:lnTo>
                <a:lnTo>
                  <a:pt x="255" y="170"/>
                </a:lnTo>
                <a:lnTo>
                  <a:pt x="248" y="166"/>
                </a:lnTo>
                <a:lnTo>
                  <a:pt x="239" y="166"/>
                </a:lnTo>
                <a:close/>
                <a:moveTo>
                  <a:pt x="480" y="166"/>
                </a:moveTo>
                <a:lnTo>
                  <a:pt x="478" y="171"/>
                </a:lnTo>
                <a:lnTo>
                  <a:pt x="476" y="166"/>
                </a:lnTo>
                <a:lnTo>
                  <a:pt x="473" y="166"/>
                </a:lnTo>
                <a:lnTo>
                  <a:pt x="475" y="170"/>
                </a:lnTo>
                <a:lnTo>
                  <a:pt x="477" y="173"/>
                </a:lnTo>
                <a:lnTo>
                  <a:pt x="475" y="180"/>
                </a:lnTo>
                <a:lnTo>
                  <a:pt x="473" y="186"/>
                </a:lnTo>
                <a:lnTo>
                  <a:pt x="469" y="198"/>
                </a:lnTo>
                <a:lnTo>
                  <a:pt x="471" y="198"/>
                </a:lnTo>
                <a:lnTo>
                  <a:pt x="474" y="186"/>
                </a:lnTo>
                <a:lnTo>
                  <a:pt x="479" y="173"/>
                </a:lnTo>
                <a:lnTo>
                  <a:pt x="482" y="166"/>
                </a:lnTo>
                <a:lnTo>
                  <a:pt x="480" y="166"/>
                </a:lnTo>
                <a:close/>
                <a:moveTo>
                  <a:pt x="257" y="170"/>
                </a:moveTo>
                <a:lnTo>
                  <a:pt x="261" y="174"/>
                </a:lnTo>
                <a:lnTo>
                  <a:pt x="257" y="170"/>
                </a:lnTo>
                <a:close/>
                <a:moveTo>
                  <a:pt x="648" y="198"/>
                </a:moveTo>
                <a:lnTo>
                  <a:pt x="633" y="198"/>
                </a:lnTo>
                <a:lnTo>
                  <a:pt x="638" y="199"/>
                </a:lnTo>
                <a:lnTo>
                  <a:pt x="643" y="199"/>
                </a:lnTo>
                <a:lnTo>
                  <a:pt x="648" y="198"/>
                </a:lnTo>
                <a:close/>
                <a:moveTo>
                  <a:pt x="91" y="199"/>
                </a:moveTo>
                <a:lnTo>
                  <a:pt x="92" y="202"/>
                </a:lnTo>
                <a:lnTo>
                  <a:pt x="94" y="205"/>
                </a:lnTo>
                <a:lnTo>
                  <a:pt x="96" y="207"/>
                </a:lnTo>
                <a:lnTo>
                  <a:pt x="98" y="208"/>
                </a:lnTo>
                <a:lnTo>
                  <a:pt x="101" y="209"/>
                </a:lnTo>
                <a:lnTo>
                  <a:pt x="103" y="210"/>
                </a:lnTo>
                <a:lnTo>
                  <a:pt x="109" y="209"/>
                </a:lnTo>
                <a:lnTo>
                  <a:pt x="114" y="208"/>
                </a:lnTo>
                <a:lnTo>
                  <a:pt x="119" y="206"/>
                </a:lnTo>
                <a:lnTo>
                  <a:pt x="122" y="205"/>
                </a:lnTo>
                <a:lnTo>
                  <a:pt x="124" y="205"/>
                </a:lnTo>
                <a:lnTo>
                  <a:pt x="122" y="204"/>
                </a:lnTo>
                <a:lnTo>
                  <a:pt x="113" y="198"/>
                </a:lnTo>
                <a:lnTo>
                  <a:pt x="109" y="196"/>
                </a:lnTo>
                <a:lnTo>
                  <a:pt x="105" y="194"/>
                </a:lnTo>
                <a:lnTo>
                  <a:pt x="101" y="192"/>
                </a:lnTo>
                <a:lnTo>
                  <a:pt x="97" y="191"/>
                </a:lnTo>
                <a:lnTo>
                  <a:pt x="94" y="191"/>
                </a:lnTo>
                <a:lnTo>
                  <a:pt x="92" y="191"/>
                </a:lnTo>
                <a:lnTo>
                  <a:pt x="91" y="192"/>
                </a:lnTo>
                <a:lnTo>
                  <a:pt x="91" y="193"/>
                </a:lnTo>
                <a:lnTo>
                  <a:pt x="90" y="194"/>
                </a:lnTo>
                <a:lnTo>
                  <a:pt x="90" y="196"/>
                </a:lnTo>
                <a:lnTo>
                  <a:pt x="91" y="198"/>
                </a:lnTo>
                <a:lnTo>
                  <a:pt x="91" y="199"/>
                </a:lnTo>
                <a:close/>
                <a:moveTo>
                  <a:pt x="193" y="208"/>
                </a:moveTo>
                <a:lnTo>
                  <a:pt x="193" y="211"/>
                </a:lnTo>
                <a:lnTo>
                  <a:pt x="194" y="213"/>
                </a:lnTo>
                <a:lnTo>
                  <a:pt x="195" y="214"/>
                </a:lnTo>
                <a:lnTo>
                  <a:pt x="196" y="215"/>
                </a:lnTo>
                <a:lnTo>
                  <a:pt x="199" y="215"/>
                </a:lnTo>
                <a:lnTo>
                  <a:pt x="202" y="214"/>
                </a:lnTo>
                <a:lnTo>
                  <a:pt x="206" y="212"/>
                </a:lnTo>
                <a:lnTo>
                  <a:pt x="208" y="210"/>
                </a:lnTo>
                <a:lnTo>
                  <a:pt x="212" y="208"/>
                </a:lnTo>
                <a:lnTo>
                  <a:pt x="208" y="206"/>
                </a:lnTo>
                <a:lnTo>
                  <a:pt x="205" y="204"/>
                </a:lnTo>
                <a:lnTo>
                  <a:pt x="201" y="203"/>
                </a:lnTo>
                <a:lnTo>
                  <a:pt x="198" y="202"/>
                </a:lnTo>
                <a:lnTo>
                  <a:pt x="197" y="202"/>
                </a:lnTo>
                <a:lnTo>
                  <a:pt x="195" y="202"/>
                </a:lnTo>
                <a:lnTo>
                  <a:pt x="194" y="203"/>
                </a:lnTo>
                <a:lnTo>
                  <a:pt x="193" y="204"/>
                </a:lnTo>
                <a:lnTo>
                  <a:pt x="193" y="206"/>
                </a:lnTo>
                <a:lnTo>
                  <a:pt x="193" y="208"/>
                </a:lnTo>
                <a:close/>
                <a:moveTo>
                  <a:pt x="406" y="198"/>
                </a:moveTo>
                <a:lnTo>
                  <a:pt x="410" y="187"/>
                </a:lnTo>
                <a:lnTo>
                  <a:pt x="414" y="177"/>
                </a:lnTo>
                <a:lnTo>
                  <a:pt x="412" y="182"/>
                </a:lnTo>
                <a:lnTo>
                  <a:pt x="409" y="187"/>
                </a:lnTo>
                <a:lnTo>
                  <a:pt x="405" y="198"/>
                </a:lnTo>
                <a:lnTo>
                  <a:pt x="402" y="207"/>
                </a:lnTo>
                <a:lnTo>
                  <a:pt x="400" y="217"/>
                </a:lnTo>
                <a:lnTo>
                  <a:pt x="399" y="222"/>
                </a:lnTo>
                <a:lnTo>
                  <a:pt x="398" y="227"/>
                </a:lnTo>
                <a:lnTo>
                  <a:pt x="398" y="232"/>
                </a:lnTo>
                <a:lnTo>
                  <a:pt x="397" y="237"/>
                </a:lnTo>
                <a:lnTo>
                  <a:pt x="400" y="237"/>
                </a:lnTo>
                <a:lnTo>
                  <a:pt x="401" y="227"/>
                </a:lnTo>
                <a:lnTo>
                  <a:pt x="402" y="217"/>
                </a:lnTo>
                <a:lnTo>
                  <a:pt x="404" y="208"/>
                </a:lnTo>
                <a:lnTo>
                  <a:pt x="406" y="198"/>
                </a:lnTo>
                <a:close/>
                <a:moveTo>
                  <a:pt x="61" y="237"/>
                </a:moveTo>
                <a:lnTo>
                  <a:pt x="69" y="240"/>
                </a:lnTo>
                <a:lnTo>
                  <a:pt x="77" y="243"/>
                </a:lnTo>
                <a:lnTo>
                  <a:pt x="76" y="237"/>
                </a:lnTo>
                <a:lnTo>
                  <a:pt x="73" y="227"/>
                </a:lnTo>
                <a:lnTo>
                  <a:pt x="71" y="222"/>
                </a:lnTo>
                <a:lnTo>
                  <a:pt x="69" y="220"/>
                </a:lnTo>
                <a:lnTo>
                  <a:pt x="67" y="219"/>
                </a:lnTo>
                <a:lnTo>
                  <a:pt x="65" y="218"/>
                </a:lnTo>
                <a:lnTo>
                  <a:pt x="63" y="217"/>
                </a:lnTo>
                <a:lnTo>
                  <a:pt x="61" y="217"/>
                </a:lnTo>
                <a:lnTo>
                  <a:pt x="58" y="217"/>
                </a:lnTo>
                <a:lnTo>
                  <a:pt x="55" y="219"/>
                </a:lnTo>
                <a:lnTo>
                  <a:pt x="52" y="221"/>
                </a:lnTo>
                <a:lnTo>
                  <a:pt x="48" y="224"/>
                </a:lnTo>
                <a:lnTo>
                  <a:pt x="44" y="228"/>
                </a:lnTo>
                <a:lnTo>
                  <a:pt x="44" y="233"/>
                </a:lnTo>
                <a:lnTo>
                  <a:pt x="44" y="237"/>
                </a:lnTo>
                <a:lnTo>
                  <a:pt x="60" y="237"/>
                </a:lnTo>
                <a:lnTo>
                  <a:pt x="61" y="237"/>
                </a:lnTo>
                <a:close/>
                <a:moveTo>
                  <a:pt x="333" y="198"/>
                </a:moveTo>
                <a:lnTo>
                  <a:pt x="332" y="182"/>
                </a:lnTo>
                <a:lnTo>
                  <a:pt x="333" y="166"/>
                </a:lnTo>
                <a:lnTo>
                  <a:pt x="333" y="163"/>
                </a:lnTo>
                <a:lnTo>
                  <a:pt x="332" y="166"/>
                </a:lnTo>
                <a:lnTo>
                  <a:pt x="331" y="182"/>
                </a:lnTo>
                <a:lnTo>
                  <a:pt x="331" y="198"/>
                </a:lnTo>
                <a:lnTo>
                  <a:pt x="332" y="208"/>
                </a:lnTo>
                <a:lnTo>
                  <a:pt x="333" y="218"/>
                </a:lnTo>
                <a:lnTo>
                  <a:pt x="334" y="228"/>
                </a:lnTo>
                <a:lnTo>
                  <a:pt x="336" y="237"/>
                </a:lnTo>
                <a:lnTo>
                  <a:pt x="338" y="237"/>
                </a:lnTo>
                <a:lnTo>
                  <a:pt x="336" y="228"/>
                </a:lnTo>
                <a:lnTo>
                  <a:pt x="335" y="218"/>
                </a:lnTo>
                <a:lnTo>
                  <a:pt x="333" y="198"/>
                </a:lnTo>
                <a:close/>
                <a:moveTo>
                  <a:pt x="492" y="230"/>
                </a:moveTo>
                <a:lnTo>
                  <a:pt x="492" y="232"/>
                </a:lnTo>
                <a:lnTo>
                  <a:pt x="493" y="231"/>
                </a:lnTo>
                <a:lnTo>
                  <a:pt x="496" y="230"/>
                </a:lnTo>
                <a:lnTo>
                  <a:pt x="499" y="228"/>
                </a:lnTo>
                <a:lnTo>
                  <a:pt x="503" y="225"/>
                </a:lnTo>
                <a:lnTo>
                  <a:pt x="507" y="222"/>
                </a:lnTo>
                <a:lnTo>
                  <a:pt x="509" y="220"/>
                </a:lnTo>
                <a:lnTo>
                  <a:pt x="510" y="217"/>
                </a:lnTo>
                <a:lnTo>
                  <a:pt x="511" y="215"/>
                </a:lnTo>
                <a:lnTo>
                  <a:pt x="511" y="212"/>
                </a:lnTo>
                <a:lnTo>
                  <a:pt x="510" y="206"/>
                </a:lnTo>
                <a:lnTo>
                  <a:pt x="510" y="204"/>
                </a:lnTo>
                <a:lnTo>
                  <a:pt x="509" y="203"/>
                </a:lnTo>
                <a:lnTo>
                  <a:pt x="508" y="202"/>
                </a:lnTo>
                <a:lnTo>
                  <a:pt x="507" y="201"/>
                </a:lnTo>
                <a:lnTo>
                  <a:pt x="505" y="202"/>
                </a:lnTo>
                <a:lnTo>
                  <a:pt x="502" y="205"/>
                </a:lnTo>
                <a:lnTo>
                  <a:pt x="499" y="211"/>
                </a:lnTo>
                <a:lnTo>
                  <a:pt x="497" y="218"/>
                </a:lnTo>
                <a:lnTo>
                  <a:pt x="494" y="224"/>
                </a:lnTo>
                <a:lnTo>
                  <a:pt x="492" y="230"/>
                </a:lnTo>
                <a:close/>
                <a:moveTo>
                  <a:pt x="252" y="237"/>
                </a:moveTo>
                <a:lnTo>
                  <a:pt x="257" y="238"/>
                </a:lnTo>
                <a:lnTo>
                  <a:pt x="259" y="234"/>
                </a:lnTo>
                <a:lnTo>
                  <a:pt x="261" y="231"/>
                </a:lnTo>
                <a:lnTo>
                  <a:pt x="261" y="227"/>
                </a:lnTo>
                <a:lnTo>
                  <a:pt x="261" y="224"/>
                </a:lnTo>
                <a:lnTo>
                  <a:pt x="260" y="219"/>
                </a:lnTo>
                <a:lnTo>
                  <a:pt x="257" y="215"/>
                </a:lnTo>
                <a:lnTo>
                  <a:pt x="254" y="212"/>
                </a:lnTo>
                <a:lnTo>
                  <a:pt x="252" y="210"/>
                </a:lnTo>
                <a:lnTo>
                  <a:pt x="244" y="204"/>
                </a:lnTo>
                <a:lnTo>
                  <a:pt x="239" y="198"/>
                </a:lnTo>
                <a:lnTo>
                  <a:pt x="232" y="198"/>
                </a:lnTo>
                <a:lnTo>
                  <a:pt x="232" y="204"/>
                </a:lnTo>
                <a:lnTo>
                  <a:pt x="233" y="210"/>
                </a:lnTo>
                <a:lnTo>
                  <a:pt x="234" y="216"/>
                </a:lnTo>
                <a:lnTo>
                  <a:pt x="236" y="222"/>
                </a:lnTo>
                <a:lnTo>
                  <a:pt x="239" y="227"/>
                </a:lnTo>
                <a:lnTo>
                  <a:pt x="241" y="230"/>
                </a:lnTo>
                <a:lnTo>
                  <a:pt x="242" y="232"/>
                </a:lnTo>
                <a:lnTo>
                  <a:pt x="247" y="235"/>
                </a:lnTo>
                <a:lnTo>
                  <a:pt x="249" y="237"/>
                </a:lnTo>
                <a:lnTo>
                  <a:pt x="252" y="237"/>
                </a:lnTo>
                <a:close/>
                <a:moveTo>
                  <a:pt x="346" y="237"/>
                </a:moveTo>
                <a:lnTo>
                  <a:pt x="359" y="237"/>
                </a:lnTo>
                <a:lnTo>
                  <a:pt x="359" y="233"/>
                </a:lnTo>
                <a:lnTo>
                  <a:pt x="359" y="230"/>
                </a:lnTo>
                <a:lnTo>
                  <a:pt x="358" y="228"/>
                </a:lnTo>
                <a:lnTo>
                  <a:pt x="357" y="226"/>
                </a:lnTo>
                <a:lnTo>
                  <a:pt x="355" y="223"/>
                </a:lnTo>
                <a:lnTo>
                  <a:pt x="351" y="226"/>
                </a:lnTo>
                <a:lnTo>
                  <a:pt x="349" y="229"/>
                </a:lnTo>
                <a:lnTo>
                  <a:pt x="347" y="233"/>
                </a:lnTo>
                <a:lnTo>
                  <a:pt x="346" y="237"/>
                </a:lnTo>
                <a:close/>
                <a:moveTo>
                  <a:pt x="429" y="199"/>
                </a:moveTo>
                <a:lnTo>
                  <a:pt x="424" y="198"/>
                </a:lnTo>
                <a:lnTo>
                  <a:pt x="415" y="198"/>
                </a:lnTo>
                <a:lnTo>
                  <a:pt x="412" y="199"/>
                </a:lnTo>
                <a:lnTo>
                  <a:pt x="410" y="200"/>
                </a:lnTo>
                <a:lnTo>
                  <a:pt x="409" y="201"/>
                </a:lnTo>
                <a:lnTo>
                  <a:pt x="407" y="203"/>
                </a:lnTo>
                <a:lnTo>
                  <a:pt x="406" y="205"/>
                </a:lnTo>
                <a:lnTo>
                  <a:pt x="405" y="207"/>
                </a:lnTo>
                <a:lnTo>
                  <a:pt x="405" y="210"/>
                </a:lnTo>
                <a:lnTo>
                  <a:pt x="405" y="216"/>
                </a:lnTo>
                <a:lnTo>
                  <a:pt x="407" y="221"/>
                </a:lnTo>
                <a:lnTo>
                  <a:pt x="409" y="226"/>
                </a:lnTo>
                <a:lnTo>
                  <a:pt x="411" y="231"/>
                </a:lnTo>
                <a:lnTo>
                  <a:pt x="418" y="230"/>
                </a:lnTo>
                <a:lnTo>
                  <a:pt x="425" y="229"/>
                </a:lnTo>
                <a:lnTo>
                  <a:pt x="432" y="227"/>
                </a:lnTo>
                <a:lnTo>
                  <a:pt x="435" y="225"/>
                </a:lnTo>
                <a:lnTo>
                  <a:pt x="437" y="223"/>
                </a:lnTo>
                <a:lnTo>
                  <a:pt x="439" y="220"/>
                </a:lnTo>
                <a:lnTo>
                  <a:pt x="440" y="217"/>
                </a:lnTo>
                <a:lnTo>
                  <a:pt x="440" y="216"/>
                </a:lnTo>
                <a:lnTo>
                  <a:pt x="439" y="214"/>
                </a:lnTo>
                <a:lnTo>
                  <a:pt x="438" y="210"/>
                </a:lnTo>
                <a:lnTo>
                  <a:pt x="434" y="205"/>
                </a:lnTo>
                <a:lnTo>
                  <a:pt x="429" y="199"/>
                </a:lnTo>
                <a:close/>
                <a:moveTo>
                  <a:pt x="630" y="213"/>
                </a:moveTo>
                <a:lnTo>
                  <a:pt x="633" y="218"/>
                </a:lnTo>
                <a:lnTo>
                  <a:pt x="637" y="223"/>
                </a:lnTo>
                <a:lnTo>
                  <a:pt x="643" y="227"/>
                </a:lnTo>
                <a:lnTo>
                  <a:pt x="649" y="232"/>
                </a:lnTo>
                <a:lnTo>
                  <a:pt x="652" y="233"/>
                </a:lnTo>
                <a:lnTo>
                  <a:pt x="656" y="234"/>
                </a:lnTo>
                <a:lnTo>
                  <a:pt x="659" y="235"/>
                </a:lnTo>
                <a:lnTo>
                  <a:pt x="663" y="234"/>
                </a:lnTo>
                <a:lnTo>
                  <a:pt x="667" y="233"/>
                </a:lnTo>
                <a:lnTo>
                  <a:pt x="671" y="231"/>
                </a:lnTo>
                <a:lnTo>
                  <a:pt x="669" y="227"/>
                </a:lnTo>
                <a:lnTo>
                  <a:pt x="667" y="223"/>
                </a:lnTo>
                <a:lnTo>
                  <a:pt x="664" y="221"/>
                </a:lnTo>
                <a:lnTo>
                  <a:pt x="661" y="218"/>
                </a:lnTo>
                <a:lnTo>
                  <a:pt x="658" y="216"/>
                </a:lnTo>
                <a:lnTo>
                  <a:pt x="655" y="215"/>
                </a:lnTo>
                <a:lnTo>
                  <a:pt x="647" y="213"/>
                </a:lnTo>
                <a:lnTo>
                  <a:pt x="641" y="213"/>
                </a:lnTo>
                <a:lnTo>
                  <a:pt x="635" y="213"/>
                </a:lnTo>
                <a:lnTo>
                  <a:pt x="630" y="213"/>
                </a:lnTo>
                <a:close/>
                <a:moveTo>
                  <a:pt x="240" y="236"/>
                </a:moveTo>
                <a:lnTo>
                  <a:pt x="232" y="225"/>
                </a:lnTo>
                <a:lnTo>
                  <a:pt x="223" y="216"/>
                </a:lnTo>
                <a:lnTo>
                  <a:pt x="213" y="207"/>
                </a:lnTo>
                <a:lnTo>
                  <a:pt x="203" y="198"/>
                </a:lnTo>
                <a:lnTo>
                  <a:pt x="201" y="198"/>
                </a:lnTo>
                <a:lnTo>
                  <a:pt x="211" y="206"/>
                </a:lnTo>
                <a:lnTo>
                  <a:pt x="220" y="215"/>
                </a:lnTo>
                <a:lnTo>
                  <a:pt x="229" y="224"/>
                </a:lnTo>
                <a:lnTo>
                  <a:pt x="237" y="234"/>
                </a:lnTo>
                <a:lnTo>
                  <a:pt x="228" y="230"/>
                </a:lnTo>
                <a:lnTo>
                  <a:pt x="220" y="227"/>
                </a:lnTo>
                <a:lnTo>
                  <a:pt x="211" y="224"/>
                </a:lnTo>
                <a:lnTo>
                  <a:pt x="206" y="223"/>
                </a:lnTo>
                <a:lnTo>
                  <a:pt x="201" y="222"/>
                </a:lnTo>
                <a:lnTo>
                  <a:pt x="189" y="219"/>
                </a:lnTo>
                <a:lnTo>
                  <a:pt x="178" y="216"/>
                </a:lnTo>
                <a:lnTo>
                  <a:pt x="158" y="210"/>
                </a:lnTo>
                <a:lnTo>
                  <a:pt x="141" y="204"/>
                </a:lnTo>
                <a:lnTo>
                  <a:pt x="125" y="198"/>
                </a:lnTo>
                <a:lnTo>
                  <a:pt x="119" y="195"/>
                </a:lnTo>
                <a:lnTo>
                  <a:pt x="112" y="192"/>
                </a:lnTo>
                <a:lnTo>
                  <a:pt x="101" y="186"/>
                </a:lnTo>
                <a:lnTo>
                  <a:pt x="92" y="180"/>
                </a:lnTo>
                <a:lnTo>
                  <a:pt x="89" y="177"/>
                </a:lnTo>
                <a:lnTo>
                  <a:pt x="85" y="175"/>
                </a:lnTo>
                <a:lnTo>
                  <a:pt x="92" y="180"/>
                </a:lnTo>
                <a:lnTo>
                  <a:pt x="100" y="186"/>
                </a:lnTo>
                <a:lnTo>
                  <a:pt x="110" y="192"/>
                </a:lnTo>
                <a:lnTo>
                  <a:pt x="122" y="198"/>
                </a:lnTo>
                <a:lnTo>
                  <a:pt x="137" y="205"/>
                </a:lnTo>
                <a:lnTo>
                  <a:pt x="155" y="212"/>
                </a:lnTo>
                <a:lnTo>
                  <a:pt x="176" y="218"/>
                </a:lnTo>
                <a:lnTo>
                  <a:pt x="200" y="224"/>
                </a:lnTo>
                <a:lnTo>
                  <a:pt x="209" y="227"/>
                </a:lnTo>
                <a:lnTo>
                  <a:pt x="217" y="230"/>
                </a:lnTo>
                <a:lnTo>
                  <a:pt x="226" y="233"/>
                </a:lnTo>
                <a:lnTo>
                  <a:pt x="234" y="237"/>
                </a:lnTo>
                <a:lnTo>
                  <a:pt x="246" y="244"/>
                </a:lnTo>
                <a:lnTo>
                  <a:pt x="257" y="252"/>
                </a:lnTo>
                <a:lnTo>
                  <a:pt x="263" y="256"/>
                </a:lnTo>
                <a:lnTo>
                  <a:pt x="268" y="261"/>
                </a:lnTo>
                <a:lnTo>
                  <a:pt x="278" y="270"/>
                </a:lnTo>
                <a:lnTo>
                  <a:pt x="286" y="270"/>
                </a:lnTo>
                <a:lnTo>
                  <a:pt x="276" y="261"/>
                </a:lnTo>
                <a:lnTo>
                  <a:pt x="271" y="256"/>
                </a:lnTo>
                <a:lnTo>
                  <a:pt x="266" y="252"/>
                </a:lnTo>
                <a:lnTo>
                  <a:pt x="255" y="244"/>
                </a:lnTo>
                <a:lnTo>
                  <a:pt x="243" y="237"/>
                </a:lnTo>
                <a:lnTo>
                  <a:pt x="240" y="236"/>
                </a:lnTo>
                <a:close/>
                <a:moveTo>
                  <a:pt x="529" y="223"/>
                </a:moveTo>
                <a:lnTo>
                  <a:pt x="531" y="222"/>
                </a:lnTo>
                <a:lnTo>
                  <a:pt x="538" y="221"/>
                </a:lnTo>
                <a:lnTo>
                  <a:pt x="544" y="220"/>
                </a:lnTo>
                <a:lnTo>
                  <a:pt x="551" y="219"/>
                </a:lnTo>
                <a:lnTo>
                  <a:pt x="557" y="217"/>
                </a:lnTo>
                <a:lnTo>
                  <a:pt x="559" y="215"/>
                </a:lnTo>
                <a:lnTo>
                  <a:pt x="561" y="214"/>
                </a:lnTo>
                <a:lnTo>
                  <a:pt x="562" y="213"/>
                </a:lnTo>
                <a:lnTo>
                  <a:pt x="562" y="212"/>
                </a:lnTo>
                <a:lnTo>
                  <a:pt x="562" y="211"/>
                </a:lnTo>
                <a:lnTo>
                  <a:pt x="561" y="210"/>
                </a:lnTo>
                <a:lnTo>
                  <a:pt x="558" y="208"/>
                </a:lnTo>
                <a:lnTo>
                  <a:pt x="555" y="207"/>
                </a:lnTo>
                <a:lnTo>
                  <a:pt x="552" y="207"/>
                </a:lnTo>
                <a:lnTo>
                  <a:pt x="549" y="206"/>
                </a:lnTo>
                <a:lnTo>
                  <a:pt x="546" y="207"/>
                </a:lnTo>
                <a:lnTo>
                  <a:pt x="542" y="209"/>
                </a:lnTo>
                <a:lnTo>
                  <a:pt x="538" y="212"/>
                </a:lnTo>
                <a:lnTo>
                  <a:pt x="534" y="216"/>
                </a:lnTo>
                <a:lnTo>
                  <a:pt x="532" y="219"/>
                </a:lnTo>
                <a:lnTo>
                  <a:pt x="530" y="222"/>
                </a:lnTo>
                <a:lnTo>
                  <a:pt x="529" y="222"/>
                </a:lnTo>
                <a:lnTo>
                  <a:pt x="529" y="223"/>
                </a:lnTo>
                <a:close/>
                <a:moveTo>
                  <a:pt x="695" y="231"/>
                </a:moveTo>
                <a:lnTo>
                  <a:pt x="698" y="231"/>
                </a:lnTo>
                <a:lnTo>
                  <a:pt x="706" y="229"/>
                </a:lnTo>
                <a:lnTo>
                  <a:pt x="715" y="228"/>
                </a:lnTo>
                <a:lnTo>
                  <a:pt x="724" y="226"/>
                </a:lnTo>
                <a:lnTo>
                  <a:pt x="732" y="223"/>
                </a:lnTo>
                <a:lnTo>
                  <a:pt x="735" y="222"/>
                </a:lnTo>
                <a:lnTo>
                  <a:pt x="737" y="220"/>
                </a:lnTo>
                <a:lnTo>
                  <a:pt x="738" y="218"/>
                </a:lnTo>
                <a:lnTo>
                  <a:pt x="738" y="216"/>
                </a:lnTo>
                <a:lnTo>
                  <a:pt x="737" y="214"/>
                </a:lnTo>
                <a:lnTo>
                  <a:pt x="733" y="212"/>
                </a:lnTo>
                <a:lnTo>
                  <a:pt x="729" y="210"/>
                </a:lnTo>
                <a:lnTo>
                  <a:pt x="725" y="210"/>
                </a:lnTo>
                <a:lnTo>
                  <a:pt x="722" y="210"/>
                </a:lnTo>
                <a:lnTo>
                  <a:pt x="718" y="210"/>
                </a:lnTo>
                <a:lnTo>
                  <a:pt x="715" y="211"/>
                </a:lnTo>
                <a:lnTo>
                  <a:pt x="712" y="213"/>
                </a:lnTo>
                <a:lnTo>
                  <a:pt x="709" y="215"/>
                </a:lnTo>
                <a:lnTo>
                  <a:pt x="707" y="217"/>
                </a:lnTo>
                <a:lnTo>
                  <a:pt x="702" y="222"/>
                </a:lnTo>
                <a:lnTo>
                  <a:pt x="699" y="226"/>
                </a:lnTo>
                <a:lnTo>
                  <a:pt x="696" y="230"/>
                </a:lnTo>
                <a:lnTo>
                  <a:pt x="695" y="231"/>
                </a:lnTo>
                <a:close/>
                <a:moveTo>
                  <a:pt x="280" y="237"/>
                </a:moveTo>
                <a:lnTo>
                  <a:pt x="279" y="239"/>
                </a:lnTo>
                <a:lnTo>
                  <a:pt x="276" y="242"/>
                </a:lnTo>
                <a:lnTo>
                  <a:pt x="275" y="245"/>
                </a:lnTo>
                <a:lnTo>
                  <a:pt x="274" y="248"/>
                </a:lnTo>
                <a:lnTo>
                  <a:pt x="273" y="251"/>
                </a:lnTo>
                <a:lnTo>
                  <a:pt x="274" y="253"/>
                </a:lnTo>
                <a:lnTo>
                  <a:pt x="275" y="256"/>
                </a:lnTo>
                <a:lnTo>
                  <a:pt x="277" y="260"/>
                </a:lnTo>
                <a:lnTo>
                  <a:pt x="281" y="264"/>
                </a:lnTo>
                <a:lnTo>
                  <a:pt x="284" y="266"/>
                </a:lnTo>
                <a:lnTo>
                  <a:pt x="288" y="269"/>
                </a:lnTo>
                <a:lnTo>
                  <a:pt x="292" y="268"/>
                </a:lnTo>
                <a:lnTo>
                  <a:pt x="295" y="267"/>
                </a:lnTo>
                <a:lnTo>
                  <a:pt x="298" y="266"/>
                </a:lnTo>
                <a:lnTo>
                  <a:pt x="300" y="265"/>
                </a:lnTo>
                <a:lnTo>
                  <a:pt x="302" y="264"/>
                </a:lnTo>
                <a:lnTo>
                  <a:pt x="303" y="262"/>
                </a:lnTo>
                <a:lnTo>
                  <a:pt x="305" y="260"/>
                </a:lnTo>
                <a:lnTo>
                  <a:pt x="305" y="258"/>
                </a:lnTo>
                <a:lnTo>
                  <a:pt x="306" y="256"/>
                </a:lnTo>
                <a:lnTo>
                  <a:pt x="307" y="253"/>
                </a:lnTo>
                <a:lnTo>
                  <a:pt x="307" y="248"/>
                </a:lnTo>
                <a:lnTo>
                  <a:pt x="306" y="243"/>
                </a:lnTo>
                <a:lnTo>
                  <a:pt x="305" y="237"/>
                </a:lnTo>
                <a:lnTo>
                  <a:pt x="301" y="227"/>
                </a:lnTo>
                <a:lnTo>
                  <a:pt x="297" y="219"/>
                </a:lnTo>
                <a:lnTo>
                  <a:pt x="294" y="213"/>
                </a:lnTo>
                <a:lnTo>
                  <a:pt x="292" y="211"/>
                </a:lnTo>
                <a:lnTo>
                  <a:pt x="293" y="212"/>
                </a:lnTo>
                <a:lnTo>
                  <a:pt x="293" y="215"/>
                </a:lnTo>
                <a:lnTo>
                  <a:pt x="292" y="218"/>
                </a:lnTo>
                <a:lnTo>
                  <a:pt x="291" y="222"/>
                </a:lnTo>
                <a:lnTo>
                  <a:pt x="289" y="226"/>
                </a:lnTo>
                <a:lnTo>
                  <a:pt x="285" y="231"/>
                </a:lnTo>
                <a:lnTo>
                  <a:pt x="280" y="237"/>
                </a:lnTo>
                <a:close/>
                <a:moveTo>
                  <a:pt x="348" y="266"/>
                </a:moveTo>
                <a:lnTo>
                  <a:pt x="350" y="263"/>
                </a:lnTo>
                <a:lnTo>
                  <a:pt x="354" y="257"/>
                </a:lnTo>
                <a:lnTo>
                  <a:pt x="356" y="252"/>
                </a:lnTo>
                <a:lnTo>
                  <a:pt x="357" y="248"/>
                </a:lnTo>
                <a:lnTo>
                  <a:pt x="359" y="242"/>
                </a:lnTo>
                <a:lnTo>
                  <a:pt x="359" y="237"/>
                </a:lnTo>
                <a:lnTo>
                  <a:pt x="346" y="237"/>
                </a:lnTo>
                <a:lnTo>
                  <a:pt x="345" y="242"/>
                </a:lnTo>
                <a:lnTo>
                  <a:pt x="345" y="247"/>
                </a:lnTo>
                <a:lnTo>
                  <a:pt x="345" y="252"/>
                </a:lnTo>
                <a:lnTo>
                  <a:pt x="346" y="256"/>
                </a:lnTo>
                <a:lnTo>
                  <a:pt x="347" y="263"/>
                </a:lnTo>
                <a:lnTo>
                  <a:pt x="348" y="266"/>
                </a:lnTo>
                <a:close/>
                <a:moveTo>
                  <a:pt x="350" y="270"/>
                </a:moveTo>
                <a:lnTo>
                  <a:pt x="345" y="259"/>
                </a:lnTo>
                <a:lnTo>
                  <a:pt x="343" y="254"/>
                </a:lnTo>
                <a:lnTo>
                  <a:pt x="341" y="248"/>
                </a:lnTo>
                <a:lnTo>
                  <a:pt x="338" y="237"/>
                </a:lnTo>
                <a:lnTo>
                  <a:pt x="336" y="237"/>
                </a:lnTo>
                <a:lnTo>
                  <a:pt x="338" y="247"/>
                </a:lnTo>
                <a:lnTo>
                  <a:pt x="333" y="237"/>
                </a:lnTo>
                <a:lnTo>
                  <a:pt x="321" y="237"/>
                </a:lnTo>
                <a:lnTo>
                  <a:pt x="335" y="270"/>
                </a:lnTo>
                <a:lnTo>
                  <a:pt x="350" y="270"/>
                </a:lnTo>
                <a:close/>
                <a:moveTo>
                  <a:pt x="77" y="243"/>
                </a:moveTo>
                <a:lnTo>
                  <a:pt x="79" y="244"/>
                </a:lnTo>
                <a:lnTo>
                  <a:pt x="77" y="243"/>
                </a:lnTo>
                <a:close/>
                <a:moveTo>
                  <a:pt x="60" y="237"/>
                </a:moveTo>
                <a:lnTo>
                  <a:pt x="44" y="237"/>
                </a:lnTo>
                <a:lnTo>
                  <a:pt x="44" y="242"/>
                </a:lnTo>
                <a:lnTo>
                  <a:pt x="46" y="246"/>
                </a:lnTo>
                <a:lnTo>
                  <a:pt x="47" y="249"/>
                </a:lnTo>
                <a:lnTo>
                  <a:pt x="50" y="251"/>
                </a:lnTo>
                <a:lnTo>
                  <a:pt x="52" y="252"/>
                </a:lnTo>
                <a:lnTo>
                  <a:pt x="55" y="252"/>
                </a:lnTo>
                <a:lnTo>
                  <a:pt x="58" y="252"/>
                </a:lnTo>
                <a:lnTo>
                  <a:pt x="61" y="252"/>
                </a:lnTo>
                <a:lnTo>
                  <a:pt x="67" y="250"/>
                </a:lnTo>
                <a:lnTo>
                  <a:pt x="72" y="247"/>
                </a:lnTo>
                <a:lnTo>
                  <a:pt x="77" y="244"/>
                </a:lnTo>
                <a:lnTo>
                  <a:pt x="73" y="242"/>
                </a:lnTo>
                <a:lnTo>
                  <a:pt x="70" y="241"/>
                </a:lnTo>
                <a:lnTo>
                  <a:pt x="62" y="239"/>
                </a:lnTo>
                <a:lnTo>
                  <a:pt x="60" y="237"/>
                </a:lnTo>
                <a:close/>
                <a:moveTo>
                  <a:pt x="423" y="237"/>
                </a:moveTo>
                <a:lnTo>
                  <a:pt x="421" y="237"/>
                </a:lnTo>
                <a:lnTo>
                  <a:pt x="418" y="237"/>
                </a:lnTo>
                <a:lnTo>
                  <a:pt x="417" y="238"/>
                </a:lnTo>
                <a:lnTo>
                  <a:pt x="412" y="242"/>
                </a:lnTo>
                <a:lnTo>
                  <a:pt x="411" y="244"/>
                </a:lnTo>
                <a:lnTo>
                  <a:pt x="409" y="246"/>
                </a:lnTo>
                <a:lnTo>
                  <a:pt x="409" y="249"/>
                </a:lnTo>
                <a:lnTo>
                  <a:pt x="408" y="251"/>
                </a:lnTo>
                <a:lnTo>
                  <a:pt x="409" y="256"/>
                </a:lnTo>
                <a:lnTo>
                  <a:pt x="410" y="261"/>
                </a:lnTo>
                <a:lnTo>
                  <a:pt x="411" y="265"/>
                </a:lnTo>
                <a:lnTo>
                  <a:pt x="412" y="268"/>
                </a:lnTo>
                <a:lnTo>
                  <a:pt x="413" y="270"/>
                </a:lnTo>
                <a:lnTo>
                  <a:pt x="414" y="268"/>
                </a:lnTo>
                <a:lnTo>
                  <a:pt x="416" y="264"/>
                </a:lnTo>
                <a:lnTo>
                  <a:pt x="420" y="255"/>
                </a:lnTo>
                <a:lnTo>
                  <a:pt x="422" y="249"/>
                </a:lnTo>
                <a:lnTo>
                  <a:pt x="423" y="244"/>
                </a:lnTo>
                <a:lnTo>
                  <a:pt x="424" y="240"/>
                </a:lnTo>
                <a:lnTo>
                  <a:pt x="423" y="238"/>
                </a:lnTo>
                <a:lnTo>
                  <a:pt x="423" y="237"/>
                </a:lnTo>
                <a:close/>
                <a:moveTo>
                  <a:pt x="581" y="237"/>
                </a:moveTo>
                <a:lnTo>
                  <a:pt x="595" y="226"/>
                </a:lnTo>
                <a:lnTo>
                  <a:pt x="603" y="221"/>
                </a:lnTo>
                <a:lnTo>
                  <a:pt x="612" y="216"/>
                </a:lnTo>
                <a:lnTo>
                  <a:pt x="621" y="212"/>
                </a:lnTo>
                <a:lnTo>
                  <a:pt x="631" y="209"/>
                </a:lnTo>
                <a:lnTo>
                  <a:pt x="641" y="207"/>
                </a:lnTo>
                <a:lnTo>
                  <a:pt x="646" y="206"/>
                </a:lnTo>
                <a:lnTo>
                  <a:pt x="652" y="205"/>
                </a:lnTo>
                <a:lnTo>
                  <a:pt x="663" y="204"/>
                </a:lnTo>
                <a:lnTo>
                  <a:pt x="673" y="202"/>
                </a:lnTo>
                <a:lnTo>
                  <a:pt x="681" y="201"/>
                </a:lnTo>
                <a:lnTo>
                  <a:pt x="688" y="199"/>
                </a:lnTo>
                <a:lnTo>
                  <a:pt x="681" y="200"/>
                </a:lnTo>
                <a:lnTo>
                  <a:pt x="672" y="202"/>
                </a:lnTo>
                <a:lnTo>
                  <a:pt x="663" y="203"/>
                </a:lnTo>
                <a:lnTo>
                  <a:pt x="651" y="204"/>
                </a:lnTo>
                <a:lnTo>
                  <a:pt x="640" y="205"/>
                </a:lnTo>
                <a:lnTo>
                  <a:pt x="629" y="208"/>
                </a:lnTo>
                <a:lnTo>
                  <a:pt x="619" y="211"/>
                </a:lnTo>
                <a:lnTo>
                  <a:pt x="609" y="216"/>
                </a:lnTo>
                <a:lnTo>
                  <a:pt x="600" y="220"/>
                </a:lnTo>
                <a:lnTo>
                  <a:pt x="592" y="226"/>
                </a:lnTo>
                <a:lnTo>
                  <a:pt x="584" y="231"/>
                </a:lnTo>
                <a:lnTo>
                  <a:pt x="577" y="237"/>
                </a:lnTo>
                <a:lnTo>
                  <a:pt x="571" y="243"/>
                </a:lnTo>
                <a:lnTo>
                  <a:pt x="565" y="249"/>
                </a:lnTo>
                <a:lnTo>
                  <a:pt x="560" y="255"/>
                </a:lnTo>
                <a:lnTo>
                  <a:pt x="555" y="260"/>
                </a:lnTo>
                <a:lnTo>
                  <a:pt x="557" y="263"/>
                </a:lnTo>
                <a:lnTo>
                  <a:pt x="562" y="257"/>
                </a:lnTo>
                <a:lnTo>
                  <a:pt x="568" y="251"/>
                </a:lnTo>
                <a:lnTo>
                  <a:pt x="574" y="244"/>
                </a:lnTo>
                <a:lnTo>
                  <a:pt x="581" y="237"/>
                </a:lnTo>
                <a:close/>
                <a:moveTo>
                  <a:pt x="589" y="252"/>
                </a:moveTo>
                <a:lnTo>
                  <a:pt x="586" y="254"/>
                </a:lnTo>
                <a:lnTo>
                  <a:pt x="584" y="256"/>
                </a:lnTo>
                <a:lnTo>
                  <a:pt x="583" y="258"/>
                </a:lnTo>
                <a:lnTo>
                  <a:pt x="583" y="260"/>
                </a:lnTo>
                <a:lnTo>
                  <a:pt x="583" y="265"/>
                </a:lnTo>
                <a:lnTo>
                  <a:pt x="583" y="270"/>
                </a:lnTo>
                <a:lnTo>
                  <a:pt x="585" y="275"/>
                </a:lnTo>
                <a:lnTo>
                  <a:pt x="589" y="270"/>
                </a:lnTo>
                <a:lnTo>
                  <a:pt x="591" y="266"/>
                </a:lnTo>
                <a:lnTo>
                  <a:pt x="592" y="263"/>
                </a:lnTo>
                <a:lnTo>
                  <a:pt x="592" y="261"/>
                </a:lnTo>
                <a:lnTo>
                  <a:pt x="592" y="259"/>
                </a:lnTo>
                <a:lnTo>
                  <a:pt x="592" y="256"/>
                </a:lnTo>
                <a:lnTo>
                  <a:pt x="591" y="254"/>
                </a:lnTo>
                <a:lnTo>
                  <a:pt x="589" y="252"/>
                </a:lnTo>
                <a:close/>
                <a:moveTo>
                  <a:pt x="525" y="270"/>
                </a:moveTo>
                <a:lnTo>
                  <a:pt x="548" y="270"/>
                </a:lnTo>
                <a:lnTo>
                  <a:pt x="555" y="260"/>
                </a:lnTo>
                <a:lnTo>
                  <a:pt x="553" y="257"/>
                </a:lnTo>
                <a:lnTo>
                  <a:pt x="550" y="255"/>
                </a:lnTo>
                <a:lnTo>
                  <a:pt x="547" y="253"/>
                </a:lnTo>
                <a:lnTo>
                  <a:pt x="545" y="252"/>
                </a:lnTo>
                <a:lnTo>
                  <a:pt x="540" y="252"/>
                </a:lnTo>
                <a:lnTo>
                  <a:pt x="538" y="253"/>
                </a:lnTo>
                <a:lnTo>
                  <a:pt x="536" y="254"/>
                </a:lnTo>
                <a:lnTo>
                  <a:pt x="532" y="257"/>
                </a:lnTo>
                <a:lnTo>
                  <a:pt x="529" y="262"/>
                </a:lnTo>
                <a:lnTo>
                  <a:pt x="525" y="270"/>
                </a:lnTo>
                <a:close/>
                <a:moveTo>
                  <a:pt x="491" y="237"/>
                </a:moveTo>
                <a:lnTo>
                  <a:pt x="479" y="243"/>
                </a:lnTo>
                <a:lnTo>
                  <a:pt x="466" y="250"/>
                </a:lnTo>
                <a:lnTo>
                  <a:pt x="466" y="237"/>
                </a:lnTo>
                <a:lnTo>
                  <a:pt x="467" y="229"/>
                </a:lnTo>
                <a:lnTo>
                  <a:pt x="468" y="220"/>
                </a:lnTo>
                <a:lnTo>
                  <a:pt x="469" y="209"/>
                </a:lnTo>
                <a:lnTo>
                  <a:pt x="471" y="198"/>
                </a:lnTo>
                <a:lnTo>
                  <a:pt x="469" y="198"/>
                </a:lnTo>
                <a:lnTo>
                  <a:pt x="467" y="209"/>
                </a:lnTo>
                <a:lnTo>
                  <a:pt x="466" y="220"/>
                </a:lnTo>
                <a:lnTo>
                  <a:pt x="465" y="229"/>
                </a:lnTo>
                <a:lnTo>
                  <a:pt x="464" y="237"/>
                </a:lnTo>
                <a:lnTo>
                  <a:pt x="464" y="251"/>
                </a:lnTo>
                <a:lnTo>
                  <a:pt x="450" y="260"/>
                </a:lnTo>
                <a:lnTo>
                  <a:pt x="437" y="270"/>
                </a:lnTo>
                <a:lnTo>
                  <a:pt x="445" y="270"/>
                </a:lnTo>
                <a:lnTo>
                  <a:pt x="453" y="264"/>
                </a:lnTo>
                <a:lnTo>
                  <a:pt x="461" y="258"/>
                </a:lnTo>
                <a:lnTo>
                  <a:pt x="471" y="252"/>
                </a:lnTo>
                <a:lnTo>
                  <a:pt x="481" y="246"/>
                </a:lnTo>
                <a:lnTo>
                  <a:pt x="490" y="242"/>
                </a:lnTo>
                <a:lnTo>
                  <a:pt x="498" y="237"/>
                </a:lnTo>
                <a:lnTo>
                  <a:pt x="491" y="237"/>
                </a:lnTo>
                <a:close/>
                <a:moveTo>
                  <a:pt x="616" y="270"/>
                </a:moveTo>
                <a:lnTo>
                  <a:pt x="617" y="267"/>
                </a:lnTo>
                <a:lnTo>
                  <a:pt x="619" y="265"/>
                </a:lnTo>
                <a:lnTo>
                  <a:pt x="619" y="262"/>
                </a:lnTo>
                <a:lnTo>
                  <a:pt x="619" y="260"/>
                </a:lnTo>
                <a:lnTo>
                  <a:pt x="619" y="259"/>
                </a:lnTo>
                <a:lnTo>
                  <a:pt x="618" y="258"/>
                </a:lnTo>
                <a:lnTo>
                  <a:pt x="617" y="258"/>
                </a:lnTo>
                <a:lnTo>
                  <a:pt x="616" y="258"/>
                </a:lnTo>
                <a:lnTo>
                  <a:pt x="614" y="259"/>
                </a:lnTo>
                <a:lnTo>
                  <a:pt x="612" y="259"/>
                </a:lnTo>
                <a:lnTo>
                  <a:pt x="602" y="264"/>
                </a:lnTo>
                <a:lnTo>
                  <a:pt x="594" y="270"/>
                </a:lnTo>
                <a:lnTo>
                  <a:pt x="589" y="273"/>
                </a:lnTo>
                <a:lnTo>
                  <a:pt x="588" y="274"/>
                </a:lnTo>
                <a:lnTo>
                  <a:pt x="589" y="274"/>
                </a:lnTo>
                <a:lnTo>
                  <a:pt x="591" y="275"/>
                </a:lnTo>
                <a:lnTo>
                  <a:pt x="595" y="275"/>
                </a:lnTo>
                <a:lnTo>
                  <a:pt x="599" y="276"/>
                </a:lnTo>
                <a:lnTo>
                  <a:pt x="603" y="276"/>
                </a:lnTo>
                <a:lnTo>
                  <a:pt x="608" y="275"/>
                </a:lnTo>
                <a:lnTo>
                  <a:pt x="612" y="273"/>
                </a:lnTo>
                <a:lnTo>
                  <a:pt x="616" y="270"/>
                </a:lnTo>
                <a:close/>
                <a:moveTo>
                  <a:pt x="614" y="289"/>
                </a:moveTo>
                <a:lnTo>
                  <a:pt x="615" y="291"/>
                </a:lnTo>
                <a:lnTo>
                  <a:pt x="617" y="293"/>
                </a:lnTo>
                <a:lnTo>
                  <a:pt x="620" y="295"/>
                </a:lnTo>
                <a:lnTo>
                  <a:pt x="623" y="296"/>
                </a:lnTo>
                <a:lnTo>
                  <a:pt x="627" y="295"/>
                </a:lnTo>
                <a:lnTo>
                  <a:pt x="629" y="294"/>
                </a:lnTo>
                <a:lnTo>
                  <a:pt x="631" y="292"/>
                </a:lnTo>
                <a:lnTo>
                  <a:pt x="634" y="289"/>
                </a:lnTo>
                <a:lnTo>
                  <a:pt x="637" y="286"/>
                </a:lnTo>
                <a:lnTo>
                  <a:pt x="637" y="282"/>
                </a:lnTo>
                <a:lnTo>
                  <a:pt x="636" y="280"/>
                </a:lnTo>
                <a:lnTo>
                  <a:pt x="635" y="278"/>
                </a:lnTo>
                <a:lnTo>
                  <a:pt x="634" y="277"/>
                </a:lnTo>
                <a:lnTo>
                  <a:pt x="630" y="278"/>
                </a:lnTo>
                <a:lnTo>
                  <a:pt x="626" y="279"/>
                </a:lnTo>
                <a:lnTo>
                  <a:pt x="622" y="282"/>
                </a:lnTo>
                <a:lnTo>
                  <a:pt x="618" y="285"/>
                </a:lnTo>
                <a:lnTo>
                  <a:pt x="614" y="289"/>
                </a:lnTo>
                <a:close/>
                <a:moveTo>
                  <a:pt x="208" y="270"/>
                </a:moveTo>
                <a:lnTo>
                  <a:pt x="202" y="268"/>
                </a:lnTo>
                <a:lnTo>
                  <a:pt x="209" y="270"/>
                </a:lnTo>
                <a:lnTo>
                  <a:pt x="215" y="272"/>
                </a:lnTo>
                <a:lnTo>
                  <a:pt x="213" y="270"/>
                </a:lnTo>
                <a:lnTo>
                  <a:pt x="205" y="263"/>
                </a:lnTo>
                <a:lnTo>
                  <a:pt x="201" y="259"/>
                </a:lnTo>
                <a:lnTo>
                  <a:pt x="196" y="256"/>
                </a:lnTo>
                <a:lnTo>
                  <a:pt x="194" y="255"/>
                </a:lnTo>
                <a:lnTo>
                  <a:pt x="192" y="254"/>
                </a:lnTo>
                <a:lnTo>
                  <a:pt x="191" y="254"/>
                </a:lnTo>
                <a:lnTo>
                  <a:pt x="189" y="254"/>
                </a:lnTo>
                <a:lnTo>
                  <a:pt x="188" y="254"/>
                </a:lnTo>
                <a:lnTo>
                  <a:pt x="188" y="255"/>
                </a:lnTo>
                <a:lnTo>
                  <a:pt x="187" y="257"/>
                </a:lnTo>
                <a:lnTo>
                  <a:pt x="188" y="260"/>
                </a:lnTo>
                <a:lnTo>
                  <a:pt x="189" y="263"/>
                </a:lnTo>
                <a:lnTo>
                  <a:pt x="190" y="266"/>
                </a:lnTo>
                <a:lnTo>
                  <a:pt x="192" y="268"/>
                </a:lnTo>
                <a:lnTo>
                  <a:pt x="194" y="270"/>
                </a:lnTo>
                <a:lnTo>
                  <a:pt x="198" y="270"/>
                </a:lnTo>
                <a:lnTo>
                  <a:pt x="194" y="270"/>
                </a:lnTo>
                <a:lnTo>
                  <a:pt x="197" y="272"/>
                </a:lnTo>
                <a:lnTo>
                  <a:pt x="201" y="273"/>
                </a:lnTo>
                <a:lnTo>
                  <a:pt x="208" y="274"/>
                </a:lnTo>
                <a:lnTo>
                  <a:pt x="214" y="273"/>
                </a:lnTo>
                <a:lnTo>
                  <a:pt x="217" y="273"/>
                </a:lnTo>
                <a:lnTo>
                  <a:pt x="208" y="270"/>
                </a:lnTo>
                <a:close/>
                <a:moveTo>
                  <a:pt x="53" y="275"/>
                </a:moveTo>
                <a:lnTo>
                  <a:pt x="55" y="279"/>
                </a:lnTo>
                <a:lnTo>
                  <a:pt x="57" y="283"/>
                </a:lnTo>
                <a:lnTo>
                  <a:pt x="59" y="286"/>
                </a:lnTo>
                <a:lnTo>
                  <a:pt x="62" y="289"/>
                </a:lnTo>
                <a:lnTo>
                  <a:pt x="65" y="291"/>
                </a:lnTo>
                <a:lnTo>
                  <a:pt x="68" y="293"/>
                </a:lnTo>
                <a:lnTo>
                  <a:pt x="72" y="295"/>
                </a:lnTo>
                <a:lnTo>
                  <a:pt x="75" y="296"/>
                </a:lnTo>
                <a:lnTo>
                  <a:pt x="82" y="298"/>
                </a:lnTo>
                <a:lnTo>
                  <a:pt x="89" y="299"/>
                </a:lnTo>
                <a:lnTo>
                  <a:pt x="95" y="299"/>
                </a:lnTo>
                <a:lnTo>
                  <a:pt x="100" y="299"/>
                </a:lnTo>
                <a:lnTo>
                  <a:pt x="88" y="295"/>
                </a:lnTo>
                <a:lnTo>
                  <a:pt x="79" y="291"/>
                </a:lnTo>
                <a:lnTo>
                  <a:pt x="72" y="287"/>
                </a:lnTo>
                <a:lnTo>
                  <a:pt x="80" y="291"/>
                </a:lnTo>
                <a:lnTo>
                  <a:pt x="102" y="299"/>
                </a:lnTo>
                <a:lnTo>
                  <a:pt x="104" y="299"/>
                </a:lnTo>
                <a:lnTo>
                  <a:pt x="103" y="297"/>
                </a:lnTo>
                <a:lnTo>
                  <a:pt x="100" y="293"/>
                </a:lnTo>
                <a:lnTo>
                  <a:pt x="95" y="288"/>
                </a:lnTo>
                <a:lnTo>
                  <a:pt x="88" y="282"/>
                </a:lnTo>
                <a:lnTo>
                  <a:pt x="84" y="279"/>
                </a:lnTo>
                <a:lnTo>
                  <a:pt x="80" y="276"/>
                </a:lnTo>
                <a:lnTo>
                  <a:pt x="76" y="274"/>
                </a:lnTo>
                <a:lnTo>
                  <a:pt x="72" y="273"/>
                </a:lnTo>
                <a:lnTo>
                  <a:pt x="67" y="272"/>
                </a:lnTo>
                <a:lnTo>
                  <a:pt x="62" y="272"/>
                </a:lnTo>
                <a:lnTo>
                  <a:pt x="58" y="273"/>
                </a:lnTo>
                <a:lnTo>
                  <a:pt x="53" y="275"/>
                </a:lnTo>
                <a:close/>
                <a:moveTo>
                  <a:pt x="108" y="302"/>
                </a:moveTo>
                <a:lnTo>
                  <a:pt x="111" y="302"/>
                </a:lnTo>
                <a:lnTo>
                  <a:pt x="102" y="299"/>
                </a:lnTo>
                <a:lnTo>
                  <a:pt x="100" y="299"/>
                </a:lnTo>
                <a:lnTo>
                  <a:pt x="108" y="302"/>
                </a:lnTo>
                <a:close/>
                <a:moveTo>
                  <a:pt x="322" y="302"/>
                </a:moveTo>
                <a:lnTo>
                  <a:pt x="325" y="308"/>
                </a:lnTo>
                <a:lnTo>
                  <a:pt x="327" y="311"/>
                </a:lnTo>
                <a:lnTo>
                  <a:pt x="328" y="311"/>
                </a:lnTo>
                <a:lnTo>
                  <a:pt x="331" y="310"/>
                </a:lnTo>
                <a:lnTo>
                  <a:pt x="332" y="308"/>
                </a:lnTo>
                <a:lnTo>
                  <a:pt x="333" y="307"/>
                </a:lnTo>
                <a:lnTo>
                  <a:pt x="334" y="305"/>
                </a:lnTo>
                <a:lnTo>
                  <a:pt x="334" y="302"/>
                </a:lnTo>
                <a:lnTo>
                  <a:pt x="333" y="300"/>
                </a:lnTo>
                <a:lnTo>
                  <a:pt x="332" y="297"/>
                </a:lnTo>
                <a:lnTo>
                  <a:pt x="330" y="294"/>
                </a:lnTo>
                <a:lnTo>
                  <a:pt x="327" y="290"/>
                </a:lnTo>
                <a:lnTo>
                  <a:pt x="324" y="290"/>
                </a:lnTo>
                <a:lnTo>
                  <a:pt x="321" y="290"/>
                </a:lnTo>
                <a:lnTo>
                  <a:pt x="320" y="291"/>
                </a:lnTo>
                <a:lnTo>
                  <a:pt x="319" y="292"/>
                </a:lnTo>
                <a:lnTo>
                  <a:pt x="319" y="295"/>
                </a:lnTo>
                <a:lnTo>
                  <a:pt x="320" y="297"/>
                </a:lnTo>
                <a:lnTo>
                  <a:pt x="322" y="302"/>
                </a:lnTo>
                <a:close/>
                <a:moveTo>
                  <a:pt x="469" y="287"/>
                </a:moveTo>
                <a:lnTo>
                  <a:pt x="475" y="281"/>
                </a:lnTo>
                <a:lnTo>
                  <a:pt x="485" y="270"/>
                </a:lnTo>
                <a:lnTo>
                  <a:pt x="488" y="265"/>
                </a:lnTo>
                <a:lnTo>
                  <a:pt x="488" y="263"/>
                </a:lnTo>
                <a:lnTo>
                  <a:pt x="489" y="261"/>
                </a:lnTo>
                <a:lnTo>
                  <a:pt x="488" y="260"/>
                </a:lnTo>
                <a:lnTo>
                  <a:pt x="487" y="259"/>
                </a:lnTo>
                <a:lnTo>
                  <a:pt x="486" y="259"/>
                </a:lnTo>
                <a:lnTo>
                  <a:pt x="483" y="259"/>
                </a:lnTo>
                <a:lnTo>
                  <a:pt x="480" y="260"/>
                </a:lnTo>
                <a:lnTo>
                  <a:pt x="478" y="261"/>
                </a:lnTo>
                <a:lnTo>
                  <a:pt x="474" y="263"/>
                </a:lnTo>
                <a:lnTo>
                  <a:pt x="472" y="266"/>
                </a:lnTo>
                <a:lnTo>
                  <a:pt x="470" y="270"/>
                </a:lnTo>
                <a:lnTo>
                  <a:pt x="475" y="270"/>
                </a:lnTo>
                <a:lnTo>
                  <a:pt x="470" y="270"/>
                </a:lnTo>
                <a:lnTo>
                  <a:pt x="469" y="276"/>
                </a:lnTo>
                <a:lnTo>
                  <a:pt x="468" y="282"/>
                </a:lnTo>
                <a:lnTo>
                  <a:pt x="468" y="286"/>
                </a:lnTo>
                <a:lnTo>
                  <a:pt x="468" y="288"/>
                </a:lnTo>
                <a:lnTo>
                  <a:pt x="469" y="287"/>
                </a:lnTo>
                <a:close/>
                <a:moveTo>
                  <a:pt x="548" y="270"/>
                </a:moveTo>
                <a:lnTo>
                  <a:pt x="525" y="270"/>
                </a:lnTo>
                <a:lnTo>
                  <a:pt x="535" y="271"/>
                </a:lnTo>
                <a:lnTo>
                  <a:pt x="546" y="273"/>
                </a:lnTo>
                <a:lnTo>
                  <a:pt x="548" y="270"/>
                </a:lnTo>
                <a:close/>
                <a:moveTo>
                  <a:pt x="641" y="270"/>
                </a:moveTo>
                <a:lnTo>
                  <a:pt x="637" y="270"/>
                </a:lnTo>
                <a:lnTo>
                  <a:pt x="641" y="270"/>
                </a:lnTo>
                <a:lnTo>
                  <a:pt x="653" y="263"/>
                </a:lnTo>
                <a:lnTo>
                  <a:pt x="664" y="255"/>
                </a:lnTo>
                <a:lnTo>
                  <a:pt x="669" y="251"/>
                </a:lnTo>
                <a:lnTo>
                  <a:pt x="674" y="246"/>
                </a:lnTo>
                <a:lnTo>
                  <a:pt x="684" y="237"/>
                </a:lnTo>
                <a:lnTo>
                  <a:pt x="694" y="228"/>
                </a:lnTo>
                <a:lnTo>
                  <a:pt x="702" y="218"/>
                </a:lnTo>
                <a:lnTo>
                  <a:pt x="710" y="208"/>
                </a:lnTo>
                <a:lnTo>
                  <a:pt x="718" y="198"/>
                </a:lnTo>
                <a:lnTo>
                  <a:pt x="722" y="193"/>
                </a:lnTo>
                <a:lnTo>
                  <a:pt x="717" y="198"/>
                </a:lnTo>
                <a:lnTo>
                  <a:pt x="709" y="208"/>
                </a:lnTo>
                <a:lnTo>
                  <a:pt x="701" y="218"/>
                </a:lnTo>
                <a:lnTo>
                  <a:pt x="692" y="228"/>
                </a:lnTo>
                <a:lnTo>
                  <a:pt x="682" y="237"/>
                </a:lnTo>
                <a:lnTo>
                  <a:pt x="671" y="247"/>
                </a:lnTo>
                <a:lnTo>
                  <a:pt x="660" y="255"/>
                </a:lnTo>
                <a:lnTo>
                  <a:pt x="647" y="263"/>
                </a:lnTo>
                <a:lnTo>
                  <a:pt x="641" y="267"/>
                </a:lnTo>
                <a:lnTo>
                  <a:pt x="635" y="270"/>
                </a:lnTo>
                <a:lnTo>
                  <a:pt x="626" y="273"/>
                </a:lnTo>
                <a:lnTo>
                  <a:pt x="617" y="276"/>
                </a:lnTo>
                <a:lnTo>
                  <a:pt x="608" y="278"/>
                </a:lnTo>
                <a:lnTo>
                  <a:pt x="598" y="280"/>
                </a:lnTo>
                <a:lnTo>
                  <a:pt x="589" y="280"/>
                </a:lnTo>
                <a:lnTo>
                  <a:pt x="579" y="280"/>
                </a:lnTo>
                <a:lnTo>
                  <a:pt x="569" y="278"/>
                </a:lnTo>
                <a:lnTo>
                  <a:pt x="558" y="276"/>
                </a:lnTo>
                <a:lnTo>
                  <a:pt x="557" y="281"/>
                </a:lnTo>
                <a:lnTo>
                  <a:pt x="563" y="282"/>
                </a:lnTo>
                <a:lnTo>
                  <a:pt x="568" y="283"/>
                </a:lnTo>
                <a:lnTo>
                  <a:pt x="574" y="284"/>
                </a:lnTo>
                <a:lnTo>
                  <a:pt x="579" y="284"/>
                </a:lnTo>
                <a:lnTo>
                  <a:pt x="590" y="284"/>
                </a:lnTo>
                <a:lnTo>
                  <a:pt x="601" y="283"/>
                </a:lnTo>
                <a:lnTo>
                  <a:pt x="611" y="281"/>
                </a:lnTo>
                <a:lnTo>
                  <a:pt x="617" y="280"/>
                </a:lnTo>
                <a:lnTo>
                  <a:pt x="622" y="278"/>
                </a:lnTo>
                <a:lnTo>
                  <a:pt x="631" y="274"/>
                </a:lnTo>
                <a:lnTo>
                  <a:pt x="641" y="270"/>
                </a:lnTo>
                <a:close/>
                <a:moveTo>
                  <a:pt x="557" y="281"/>
                </a:moveTo>
                <a:lnTo>
                  <a:pt x="549" y="279"/>
                </a:lnTo>
                <a:lnTo>
                  <a:pt x="541" y="277"/>
                </a:lnTo>
                <a:lnTo>
                  <a:pt x="534" y="277"/>
                </a:lnTo>
                <a:lnTo>
                  <a:pt x="527" y="277"/>
                </a:lnTo>
                <a:lnTo>
                  <a:pt x="534" y="282"/>
                </a:lnTo>
                <a:lnTo>
                  <a:pt x="538" y="285"/>
                </a:lnTo>
                <a:lnTo>
                  <a:pt x="542" y="287"/>
                </a:lnTo>
                <a:lnTo>
                  <a:pt x="546" y="288"/>
                </a:lnTo>
                <a:lnTo>
                  <a:pt x="549" y="288"/>
                </a:lnTo>
                <a:lnTo>
                  <a:pt x="550" y="287"/>
                </a:lnTo>
                <a:lnTo>
                  <a:pt x="552" y="286"/>
                </a:lnTo>
                <a:lnTo>
                  <a:pt x="554" y="285"/>
                </a:lnTo>
                <a:lnTo>
                  <a:pt x="556" y="283"/>
                </a:lnTo>
                <a:lnTo>
                  <a:pt x="557" y="281"/>
                </a:lnTo>
                <a:close/>
                <a:moveTo>
                  <a:pt x="524" y="274"/>
                </a:moveTo>
                <a:lnTo>
                  <a:pt x="525" y="271"/>
                </a:lnTo>
                <a:lnTo>
                  <a:pt x="515" y="272"/>
                </a:lnTo>
                <a:lnTo>
                  <a:pt x="510" y="272"/>
                </a:lnTo>
                <a:lnTo>
                  <a:pt x="505" y="273"/>
                </a:lnTo>
                <a:lnTo>
                  <a:pt x="501" y="275"/>
                </a:lnTo>
                <a:lnTo>
                  <a:pt x="496" y="276"/>
                </a:lnTo>
                <a:lnTo>
                  <a:pt x="487" y="280"/>
                </a:lnTo>
                <a:lnTo>
                  <a:pt x="479" y="285"/>
                </a:lnTo>
                <a:lnTo>
                  <a:pt x="471" y="290"/>
                </a:lnTo>
                <a:lnTo>
                  <a:pt x="463" y="296"/>
                </a:lnTo>
                <a:lnTo>
                  <a:pt x="456" y="302"/>
                </a:lnTo>
                <a:lnTo>
                  <a:pt x="471" y="302"/>
                </a:lnTo>
                <a:lnTo>
                  <a:pt x="477" y="297"/>
                </a:lnTo>
                <a:lnTo>
                  <a:pt x="483" y="293"/>
                </a:lnTo>
                <a:lnTo>
                  <a:pt x="490" y="288"/>
                </a:lnTo>
                <a:lnTo>
                  <a:pt x="497" y="285"/>
                </a:lnTo>
                <a:lnTo>
                  <a:pt x="504" y="282"/>
                </a:lnTo>
                <a:lnTo>
                  <a:pt x="511" y="280"/>
                </a:lnTo>
                <a:lnTo>
                  <a:pt x="515" y="279"/>
                </a:lnTo>
                <a:lnTo>
                  <a:pt x="519" y="278"/>
                </a:lnTo>
                <a:lnTo>
                  <a:pt x="527" y="277"/>
                </a:lnTo>
                <a:lnTo>
                  <a:pt x="524" y="274"/>
                </a:lnTo>
                <a:close/>
                <a:moveTo>
                  <a:pt x="348" y="302"/>
                </a:moveTo>
                <a:lnTo>
                  <a:pt x="354" y="322"/>
                </a:lnTo>
                <a:lnTo>
                  <a:pt x="360" y="341"/>
                </a:lnTo>
                <a:lnTo>
                  <a:pt x="362" y="349"/>
                </a:lnTo>
                <a:lnTo>
                  <a:pt x="363" y="357"/>
                </a:lnTo>
                <a:lnTo>
                  <a:pt x="366" y="374"/>
                </a:lnTo>
                <a:lnTo>
                  <a:pt x="397" y="374"/>
                </a:lnTo>
                <a:lnTo>
                  <a:pt x="397" y="358"/>
                </a:lnTo>
                <a:lnTo>
                  <a:pt x="398" y="350"/>
                </a:lnTo>
                <a:lnTo>
                  <a:pt x="399" y="341"/>
                </a:lnTo>
                <a:lnTo>
                  <a:pt x="395" y="341"/>
                </a:lnTo>
                <a:lnTo>
                  <a:pt x="399" y="341"/>
                </a:lnTo>
                <a:lnTo>
                  <a:pt x="402" y="330"/>
                </a:lnTo>
                <a:lnTo>
                  <a:pt x="403" y="326"/>
                </a:lnTo>
                <a:lnTo>
                  <a:pt x="404" y="323"/>
                </a:lnTo>
                <a:lnTo>
                  <a:pt x="405" y="320"/>
                </a:lnTo>
                <a:lnTo>
                  <a:pt x="407" y="318"/>
                </a:lnTo>
                <a:lnTo>
                  <a:pt x="411" y="310"/>
                </a:lnTo>
                <a:lnTo>
                  <a:pt x="415" y="302"/>
                </a:lnTo>
                <a:lnTo>
                  <a:pt x="410" y="302"/>
                </a:lnTo>
                <a:lnTo>
                  <a:pt x="415" y="302"/>
                </a:lnTo>
                <a:lnTo>
                  <a:pt x="421" y="294"/>
                </a:lnTo>
                <a:lnTo>
                  <a:pt x="428" y="286"/>
                </a:lnTo>
                <a:lnTo>
                  <a:pt x="436" y="278"/>
                </a:lnTo>
                <a:lnTo>
                  <a:pt x="445" y="270"/>
                </a:lnTo>
                <a:lnTo>
                  <a:pt x="437" y="270"/>
                </a:lnTo>
                <a:lnTo>
                  <a:pt x="431" y="275"/>
                </a:lnTo>
                <a:lnTo>
                  <a:pt x="426" y="280"/>
                </a:lnTo>
                <a:lnTo>
                  <a:pt x="416" y="291"/>
                </a:lnTo>
                <a:lnTo>
                  <a:pt x="411" y="282"/>
                </a:lnTo>
                <a:lnTo>
                  <a:pt x="405" y="270"/>
                </a:lnTo>
                <a:lnTo>
                  <a:pt x="404" y="266"/>
                </a:lnTo>
                <a:lnTo>
                  <a:pt x="402" y="259"/>
                </a:lnTo>
                <a:lnTo>
                  <a:pt x="401" y="252"/>
                </a:lnTo>
                <a:lnTo>
                  <a:pt x="400" y="237"/>
                </a:lnTo>
                <a:lnTo>
                  <a:pt x="397" y="237"/>
                </a:lnTo>
                <a:lnTo>
                  <a:pt x="397" y="245"/>
                </a:lnTo>
                <a:lnTo>
                  <a:pt x="398" y="252"/>
                </a:lnTo>
                <a:lnTo>
                  <a:pt x="393" y="237"/>
                </a:lnTo>
                <a:lnTo>
                  <a:pt x="387" y="237"/>
                </a:lnTo>
                <a:lnTo>
                  <a:pt x="393" y="237"/>
                </a:lnTo>
                <a:lnTo>
                  <a:pt x="387" y="218"/>
                </a:lnTo>
                <a:lnTo>
                  <a:pt x="385" y="209"/>
                </a:lnTo>
                <a:lnTo>
                  <a:pt x="383" y="198"/>
                </a:lnTo>
                <a:lnTo>
                  <a:pt x="382" y="190"/>
                </a:lnTo>
                <a:lnTo>
                  <a:pt x="381" y="182"/>
                </a:lnTo>
                <a:lnTo>
                  <a:pt x="379" y="183"/>
                </a:lnTo>
                <a:lnTo>
                  <a:pt x="374" y="182"/>
                </a:lnTo>
                <a:lnTo>
                  <a:pt x="377" y="198"/>
                </a:lnTo>
                <a:lnTo>
                  <a:pt x="378" y="208"/>
                </a:lnTo>
                <a:lnTo>
                  <a:pt x="380" y="218"/>
                </a:lnTo>
                <a:lnTo>
                  <a:pt x="385" y="237"/>
                </a:lnTo>
                <a:lnTo>
                  <a:pt x="391" y="255"/>
                </a:lnTo>
                <a:lnTo>
                  <a:pt x="397" y="270"/>
                </a:lnTo>
                <a:lnTo>
                  <a:pt x="404" y="287"/>
                </a:lnTo>
                <a:lnTo>
                  <a:pt x="410" y="299"/>
                </a:lnTo>
                <a:lnTo>
                  <a:pt x="408" y="302"/>
                </a:lnTo>
                <a:lnTo>
                  <a:pt x="404" y="307"/>
                </a:lnTo>
                <a:lnTo>
                  <a:pt x="402" y="312"/>
                </a:lnTo>
                <a:lnTo>
                  <a:pt x="397" y="322"/>
                </a:lnTo>
                <a:lnTo>
                  <a:pt x="393" y="332"/>
                </a:lnTo>
                <a:lnTo>
                  <a:pt x="390" y="341"/>
                </a:lnTo>
                <a:lnTo>
                  <a:pt x="387" y="353"/>
                </a:lnTo>
                <a:lnTo>
                  <a:pt x="385" y="364"/>
                </a:lnTo>
                <a:lnTo>
                  <a:pt x="383" y="352"/>
                </a:lnTo>
                <a:lnTo>
                  <a:pt x="380" y="341"/>
                </a:lnTo>
                <a:lnTo>
                  <a:pt x="377" y="330"/>
                </a:lnTo>
                <a:lnTo>
                  <a:pt x="372" y="319"/>
                </a:lnTo>
                <a:lnTo>
                  <a:pt x="371" y="316"/>
                </a:lnTo>
                <a:lnTo>
                  <a:pt x="366" y="302"/>
                </a:lnTo>
                <a:lnTo>
                  <a:pt x="357" y="302"/>
                </a:lnTo>
                <a:lnTo>
                  <a:pt x="366" y="302"/>
                </a:lnTo>
                <a:lnTo>
                  <a:pt x="359" y="287"/>
                </a:lnTo>
                <a:lnTo>
                  <a:pt x="352" y="273"/>
                </a:lnTo>
                <a:lnTo>
                  <a:pt x="350" y="270"/>
                </a:lnTo>
                <a:lnTo>
                  <a:pt x="335" y="270"/>
                </a:lnTo>
                <a:lnTo>
                  <a:pt x="341" y="286"/>
                </a:lnTo>
                <a:lnTo>
                  <a:pt x="348" y="302"/>
                </a:lnTo>
                <a:close/>
                <a:moveTo>
                  <a:pt x="556" y="270"/>
                </a:moveTo>
                <a:lnTo>
                  <a:pt x="559" y="270"/>
                </a:lnTo>
                <a:lnTo>
                  <a:pt x="559" y="266"/>
                </a:lnTo>
                <a:lnTo>
                  <a:pt x="557" y="263"/>
                </a:lnTo>
                <a:lnTo>
                  <a:pt x="552" y="270"/>
                </a:lnTo>
                <a:lnTo>
                  <a:pt x="550" y="273"/>
                </a:lnTo>
                <a:lnTo>
                  <a:pt x="557" y="275"/>
                </a:lnTo>
                <a:lnTo>
                  <a:pt x="558" y="276"/>
                </a:lnTo>
                <a:lnTo>
                  <a:pt x="559" y="270"/>
                </a:lnTo>
                <a:lnTo>
                  <a:pt x="556" y="270"/>
                </a:lnTo>
                <a:close/>
                <a:moveTo>
                  <a:pt x="161" y="297"/>
                </a:moveTo>
                <a:lnTo>
                  <a:pt x="165" y="297"/>
                </a:lnTo>
                <a:lnTo>
                  <a:pt x="169" y="296"/>
                </a:lnTo>
                <a:lnTo>
                  <a:pt x="174" y="295"/>
                </a:lnTo>
                <a:lnTo>
                  <a:pt x="179" y="292"/>
                </a:lnTo>
                <a:lnTo>
                  <a:pt x="181" y="290"/>
                </a:lnTo>
                <a:lnTo>
                  <a:pt x="182" y="288"/>
                </a:lnTo>
                <a:lnTo>
                  <a:pt x="183" y="286"/>
                </a:lnTo>
                <a:lnTo>
                  <a:pt x="184" y="283"/>
                </a:lnTo>
                <a:lnTo>
                  <a:pt x="184" y="279"/>
                </a:lnTo>
                <a:lnTo>
                  <a:pt x="183" y="275"/>
                </a:lnTo>
                <a:lnTo>
                  <a:pt x="182" y="270"/>
                </a:lnTo>
                <a:lnTo>
                  <a:pt x="181" y="263"/>
                </a:lnTo>
                <a:lnTo>
                  <a:pt x="181" y="258"/>
                </a:lnTo>
                <a:lnTo>
                  <a:pt x="181" y="253"/>
                </a:lnTo>
                <a:lnTo>
                  <a:pt x="182" y="250"/>
                </a:lnTo>
                <a:lnTo>
                  <a:pt x="183" y="247"/>
                </a:lnTo>
                <a:lnTo>
                  <a:pt x="184" y="245"/>
                </a:lnTo>
                <a:lnTo>
                  <a:pt x="185" y="244"/>
                </a:lnTo>
                <a:lnTo>
                  <a:pt x="182" y="246"/>
                </a:lnTo>
                <a:lnTo>
                  <a:pt x="173" y="252"/>
                </a:lnTo>
                <a:lnTo>
                  <a:pt x="168" y="255"/>
                </a:lnTo>
                <a:lnTo>
                  <a:pt x="163" y="260"/>
                </a:lnTo>
                <a:lnTo>
                  <a:pt x="159" y="265"/>
                </a:lnTo>
                <a:lnTo>
                  <a:pt x="155" y="270"/>
                </a:lnTo>
                <a:lnTo>
                  <a:pt x="174" y="270"/>
                </a:lnTo>
                <a:lnTo>
                  <a:pt x="155" y="270"/>
                </a:lnTo>
                <a:lnTo>
                  <a:pt x="153" y="273"/>
                </a:lnTo>
                <a:lnTo>
                  <a:pt x="151" y="277"/>
                </a:lnTo>
                <a:lnTo>
                  <a:pt x="151" y="280"/>
                </a:lnTo>
                <a:lnTo>
                  <a:pt x="151" y="283"/>
                </a:lnTo>
                <a:lnTo>
                  <a:pt x="152" y="287"/>
                </a:lnTo>
                <a:lnTo>
                  <a:pt x="154" y="290"/>
                </a:lnTo>
                <a:lnTo>
                  <a:pt x="157" y="294"/>
                </a:lnTo>
                <a:lnTo>
                  <a:pt x="161" y="297"/>
                </a:lnTo>
                <a:close/>
                <a:moveTo>
                  <a:pt x="313" y="302"/>
                </a:moveTo>
                <a:lnTo>
                  <a:pt x="307" y="294"/>
                </a:lnTo>
                <a:lnTo>
                  <a:pt x="301" y="286"/>
                </a:lnTo>
                <a:lnTo>
                  <a:pt x="294" y="277"/>
                </a:lnTo>
                <a:lnTo>
                  <a:pt x="286" y="270"/>
                </a:lnTo>
                <a:lnTo>
                  <a:pt x="278" y="270"/>
                </a:lnTo>
                <a:lnTo>
                  <a:pt x="285" y="277"/>
                </a:lnTo>
                <a:lnTo>
                  <a:pt x="292" y="285"/>
                </a:lnTo>
                <a:lnTo>
                  <a:pt x="299" y="294"/>
                </a:lnTo>
                <a:lnTo>
                  <a:pt x="305" y="302"/>
                </a:lnTo>
                <a:lnTo>
                  <a:pt x="311" y="312"/>
                </a:lnTo>
                <a:lnTo>
                  <a:pt x="317" y="322"/>
                </a:lnTo>
                <a:lnTo>
                  <a:pt x="323" y="331"/>
                </a:lnTo>
                <a:lnTo>
                  <a:pt x="328" y="341"/>
                </a:lnTo>
                <a:lnTo>
                  <a:pt x="337" y="341"/>
                </a:lnTo>
                <a:lnTo>
                  <a:pt x="332" y="331"/>
                </a:lnTo>
                <a:lnTo>
                  <a:pt x="326" y="322"/>
                </a:lnTo>
                <a:lnTo>
                  <a:pt x="313" y="302"/>
                </a:lnTo>
                <a:close/>
                <a:moveTo>
                  <a:pt x="584" y="330"/>
                </a:moveTo>
                <a:lnTo>
                  <a:pt x="582" y="331"/>
                </a:lnTo>
                <a:lnTo>
                  <a:pt x="579" y="332"/>
                </a:lnTo>
                <a:lnTo>
                  <a:pt x="576" y="334"/>
                </a:lnTo>
                <a:lnTo>
                  <a:pt x="574" y="336"/>
                </a:lnTo>
                <a:lnTo>
                  <a:pt x="573" y="337"/>
                </a:lnTo>
                <a:lnTo>
                  <a:pt x="571" y="341"/>
                </a:lnTo>
                <a:lnTo>
                  <a:pt x="586" y="341"/>
                </a:lnTo>
                <a:lnTo>
                  <a:pt x="589" y="336"/>
                </a:lnTo>
                <a:lnTo>
                  <a:pt x="590" y="332"/>
                </a:lnTo>
                <a:lnTo>
                  <a:pt x="590" y="331"/>
                </a:lnTo>
                <a:lnTo>
                  <a:pt x="589" y="330"/>
                </a:lnTo>
                <a:lnTo>
                  <a:pt x="587" y="330"/>
                </a:lnTo>
                <a:lnTo>
                  <a:pt x="584" y="330"/>
                </a:lnTo>
                <a:close/>
                <a:moveTo>
                  <a:pt x="536" y="332"/>
                </a:moveTo>
                <a:lnTo>
                  <a:pt x="530" y="334"/>
                </a:lnTo>
                <a:lnTo>
                  <a:pt x="523" y="336"/>
                </a:lnTo>
                <a:lnTo>
                  <a:pt x="511" y="341"/>
                </a:lnTo>
                <a:lnTo>
                  <a:pt x="491" y="350"/>
                </a:lnTo>
                <a:lnTo>
                  <a:pt x="475" y="360"/>
                </a:lnTo>
                <a:lnTo>
                  <a:pt x="464" y="367"/>
                </a:lnTo>
                <a:lnTo>
                  <a:pt x="455" y="374"/>
                </a:lnTo>
                <a:lnTo>
                  <a:pt x="461" y="374"/>
                </a:lnTo>
                <a:lnTo>
                  <a:pt x="477" y="362"/>
                </a:lnTo>
                <a:lnTo>
                  <a:pt x="494" y="360"/>
                </a:lnTo>
                <a:lnTo>
                  <a:pt x="506" y="358"/>
                </a:lnTo>
                <a:lnTo>
                  <a:pt x="519" y="355"/>
                </a:lnTo>
                <a:lnTo>
                  <a:pt x="508" y="357"/>
                </a:lnTo>
                <a:lnTo>
                  <a:pt x="498" y="358"/>
                </a:lnTo>
                <a:lnTo>
                  <a:pt x="480" y="360"/>
                </a:lnTo>
                <a:lnTo>
                  <a:pt x="496" y="350"/>
                </a:lnTo>
                <a:lnTo>
                  <a:pt x="514" y="341"/>
                </a:lnTo>
                <a:lnTo>
                  <a:pt x="525" y="337"/>
                </a:lnTo>
                <a:lnTo>
                  <a:pt x="537" y="332"/>
                </a:lnTo>
                <a:lnTo>
                  <a:pt x="536" y="332"/>
                </a:lnTo>
                <a:close/>
                <a:moveTo>
                  <a:pt x="539" y="341"/>
                </a:moveTo>
                <a:lnTo>
                  <a:pt x="550" y="341"/>
                </a:lnTo>
                <a:lnTo>
                  <a:pt x="550" y="340"/>
                </a:lnTo>
                <a:lnTo>
                  <a:pt x="549" y="339"/>
                </a:lnTo>
                <a:lnTo>
                  <a:pt x="548" y="338"/>
                </a:lnTo>
                <a:lnTo>
                  <a:pt x="547" y="338"/>
                </a:lnTo>
                <a:lnTo>
                  <a:pt x="543" y="339"/>
                </a:lnTo>
                <a:lnTo>
                  <a:pt x="539" y="341"/>
                </a:lnTo>
                <a:close/>
                <a:moveTo>
                  <a:pt x="568" y="314"/>
                </a:moveTo>
                <a:lnTo>
                  <a:pt x="564" y="313"/>
                </a:lnTo>
                <a:lnTo>
                  <a:pt x="561" y="313"/>
                </a:lnTo>
                <a:lnTo>
                  <a:pt x="555" y="314"/>
                </a:lnTo>
                <a:lnTo>
                  <a:pt x="550" y="316"/>
                </a:lnTo>
                <a:lnTo>
                  <a:pt x="546" y="319"/>
                </a:lnTo>
                <a:lnTo>
                  <a:pt x="542" y="323"/>
                </a:lnTo>
                <a:lnTo>
                  <a:pt x="539" y="327"/>
                </a:lnTo>
                <a:lnTo>
                  <a:pt x="536" y="332"/>
                </a:lnTo>
                <a:lnTo>
                  <a:pt x="549" y="328"/>
                </a:lnTo>
                <a:lnTo>
                  <a:pt x="537" y="332"/>
                </a:lnTo>
                <a:lnTo>
                  <a:pt x="544" y="332"/>
                </a:lnTo>
                <a:lnTo>
                  <a:pt x="549" y="332"/>
                </a:lnTo>
                <a:lnTo>
                  <a:pt x="554" y="330"/>
                </a:lnTo>
                <a:lnTo>
                  <a:pt x="557" y="329"/>
                </a:lnTo>
                <a:lnTo>
                  <a:pt x="559" y="328"/>
                </a:lnTo>
                <a:lnTo>
                  <a:pt x="563" y="325"/>
                </a:lnTo>
                <a:lnTo>
                  <a:pt x="565" y="323"/>
                </a:lnTo>
                <a:lnTo>
                  <a:pt x="566" y="320"/>
                </a:lnTo>
                <a:lnTo>
                  <a:pt x="567" y="318"/>
                </a:lnTo>
                <a:lnTo>
                  <a:pt x="568" y="314"/>
                </a:lnTo>
                <a:close/>
                <a:moveTo>
                  <a:pt x="746" y="302"/>
                </a:moveTo>
                <a:lnTo>
                  <a:pt x="742" y="301"/>
                </a:lnTo>
                <a:lnTo>
                  <a:pt x="737" y="300"/>
                </a:lnTo>
                <a:lnTo>
                  <a:pt x="733" y="301"/>
                </a:lnTo>
                <a:lnTo>
                  <a:pt x="728" y="302"/>
                </a:lnTo>
                <a:lnTo>
                  <a:pt x="722" y="306"/>
                </a:lnTo>
                <a:lnTo>
                  <a:pt x="716" y="310"/>
                </a:lnTo>
                <a:lnTo>
                  <a:pt x="713" y="313"/>
                </a:lnTo>
                <a:lnTo>
                  <a:pt x="711" y="315"/>
                </a:lnTo>
                <a:lnTo>
                  <a:pt x="722" y="314"/>
                </a:lnTo>
                <a:lnTo>
                  <a:pt x="731" y="313"/>
                </a:lnTo>
                <a:lnTo>
                  <a:pt x="723" y="314"/>
                </a:lnTo>
                <a:lnTo>
                  <a:pt x="711" y="315"/>
                </a:lnTo>
                <a:lnTo>
                  <a:pt x="718" y="318"/>
                </a:lnTo>
                <a:lnTo>
                  <a:pt x="724" y="319"/>
                </a:lnTo>
                <a:lnTo>
                  <a:pt x="731" y="320"/>
                </a:lnTo>
                <a:lnTo>
                  <a:pt x="737" y="320"/>
                </a:lnTo>
                <a:lnTo>
                  <a:pt x="740" y="319"/>
                </a:lnTo>
                <a:lnTo>
                  <a:pt x="743" y="318"/>
                </a:lnTo>
                <a:lnTo>
                  <a:pt x="746" y="316"/>
                </a:lnTo>
                <a:lnTo>
                  <a:pt x="749" y="313"/>
                </a:lnTo>
                <a:lnTo>
                  <a:pt x="751" y="310"/>
                </a:lnTo>
                <a:lnTo>
                  <a:pt x="752" y="306"/>
                </a:lnTo>
                <a:lnTo>
                  <a:pt x="749" y="304"/>
                </a:lnTo>
                <a:lnTo>
                  <a:pt x="746" y="302"/>
                </a:lnTo>
                <a:close/>
                <a:moveTo>
                  <a:pt x="382" y="302"/>
                </a:moveTo>
                <a:lnTo>
                  <a:pt x="382" y="299"/>
                </a:lnTo>
                <a:lnTo>
                  <a:pt x="381" y="295"/>
                </a:lnTo>
                <a:lnTo>
                  <a:pt x="380" y="292"/>
                </a:lnTo>
                <a:lnTo>
                  <a:pt x="377" y="288"/>
                </a:lnTo>
                <a:lnTo>
                  <a:pt x="374" y="286"/>
                </a:lnTo>
                <a:lnTo>
                  <a:pt x="372" y="286"/>
                </a:lnTo>
                <a:lnTo>
                  <a:pt x="372" y="285"/>
                </a:lnTo>
                <a:lnTo>
                  <a:pt x="370" y="286"/>
                </a:lnTo>
                <a:lnTo>
                  <a:pt x="369" y="288"/>
                </a:lnTo>
                <a:lnTo>
                  <a:pt x="369" y="291"/>
                </a:lnTo>
                <a:lnTo>
                  <a:pt x="369" y="294"/>
                </a:lnTo>
                <a:lnTo>
                  <a:pt x="369" y="302"/>
                </a:lnTo>
                <a:lnTo>
                  <a:pt x="372" y="302"/>
                </a:lnTo>
                <a:lnTo>
                  <a:pt x="369" y="302"/>
                </a:lnTo>
                <a:lnTo>
                  <a:pt x="371" y="316"/>
                </a:lnTo>
                <a:lnTo>
                  <a:pt x="372" y="319"/>
                </a:lnTo>
                <a:lnTo>
                  <a:pt x="378" y="312"/>
                </a:lnTo>
                <a:lnTo>
                  <a:pt x="380" y="308"/>
                </a:lnTo>
                <a:lnTo>
                  <a:pt x="382" y="302"/>
                </a:lnTo>
                <a:close/>
                <a:moveTo>
                  <a:pt x="722" y="329"/>
                </a:moveTo>
                <a:lnTo>
                  <a:pt x="722" y="324"/>
                </a:lnTo>
                <a:lnTo>
                  <a:pt x="721" y="323"/>
                </a:lnTo>
                <a:lnTo>
                  <a:pt x="721" y="321"/>
                </a:lnTo>
                <a:lnTo>
                  <a:pt x="718" y="319"/>
                </a:lnTo>
                <a:lnTo>
                  <a:pt x="715" y="318"/>
                </a:lnTo>
                <a:lnTo>
                  <a:pt x="713" y="317"/>
                </a:lnTo>
                <a:lnTo>
                  <a:pt x="710" y="317"/>
                </a:lnTo>
                <a:lnTo>
                  <a:pt x="708" y="317"/>
                </a:lnTo>
                <a:lnTo>
                  <a:pt x="708" y="319"/>
                </a:lnTo>
                <a:lnTo>
                  <a:pt x="709" y="322"/>
                </a:lnTo>
                <a:lnTo>
                  <a:pt x="711" y="325"/>
                </a:lnTo>
                <a:lnTo>
                  <a:pt x="713" y="327"/>
                </a:lnTo>
                <a:lnTo>
                  <a:pt x="715" y="329"/>
                </a:lnTo>
                <a:lnTo>
                  <a:pt x="717" y="329"/>
                </a:lnTo>
                <a:lnTo>
                  <a:pt x="719" y="330"/>
                </a:lnTo>
                <a:lnTo>
                  <a:pt x="720" y="329"/>
                </a:lnTo>
                <a:lnTo>
                  <a:pt x="722" y="329"/>
                </a:lnTo>
                <a:close/>
                <a:moveTo>
                  <a:pt x="658" y="302"/>
                </a:moveTo>
                <a:lnTo>
                  <a:pt x="654" y="306"/>
                </a:lnTo>
                <a:lnTo>
                  <a:pt x="645" y="316"/>
                </a:lnTo>
                <a:lnTo>
                  <a:pt x="648" y="318"/>
                </a:lnTo>
                <a:lnTo>
                  <a:pt x="651" y="320"/>
                </a:lnTo>
                <a:lnTo>
                  <a:pt x="654" y="321"/>
                </a:lnTo>
                <a:lnTo>
                  <a:pt x="657" y="321"/>
                </a:lnTo>
                <a:lnTo>
                  <a:pt x="659" y="322"/>
                </a:lnTo>
                <a:lnTo>
                  <a:pt x="661" y="321"/>
                </a:lnTo>
                <a:lnTo>
                  <a:pt x="664" y="321"/>
                </a:lnTo>
                <a:lnTo>
                  <a:pt x="666" y="319"/>
                </a:lnTo>
                <a:lnTo>
                  <a:pt x="668" y="318"/>
                </a:lnTo>
                <a:lnTo>
                  <a:pt x="670" y="316"/>
                </a:lnTo>
                <a:lnTo>
                  <a:pt x="674" y="312"/>
                </a:lnTo>
                <a:lnTo>
                  <a:pt x="677" y="308"/>
                </a:lnTo>
                <a:lnTo>
                  <a:pt x="680" y="302"/>
                </a:lnTo>
                <a:lnTo>
                  <a:pt x="684" y="293"/>
                </a:lnTo>
                <a:lnTo>
                  <a:pt x="686" y="285"/>
                </a:lnTo>
                <a:lnTo>
                  <a:pt x="688" y="280"/>
                </a:lnTo>
                <a:lnTo>
                  <a:pt x="688" y="277"/>
                </a:lnTo>
                <a:lnTo>
                  <a:pt x="687" y="279"/>
                </a:lnTo>
                <a:lnTo>
                  <a:pt x="686" y="280"/>
                </a:lnTo>
                <a:lnTo>
                  <a:pt x="683" y="282"/>
                </a:lnTo>
                <a:lnTo>
                  <a:pt x="679" y="284"/>
                </a:lnTo>
                <a:lnTo>
                  <a:pt x="674" y="286"/>
                </a:lnTo>
                <a:lnTo>
                  <a:pt x="667" y="287"/>
                </a:lnTo>
                <a:lnTo>
                  <a:pt x="659" y="288"/>
                </a:lnTo>
                <a:lnTo>
                  <a:pt x="655" y="288"/>
                </a:lnTo>
                <a:lnTo>
                  <a:pt x="652" y="289"/>
                </a:lnTo>
                <a:lnTo>
                  <a:pt x="649" y="291"/>
                </a:lnTo>
                <a:lnTo>
                  <a:pt x="647" y="293"/>
                </a:lnTo>
                <a:lnTo>
                  <a:pt x="645" y="295"/>
                </a:lnTo>
                <a:lnTo>
                  <a:pt x="644" y="297"/>
                </a:lnTo>
                <a:lnTo>
                  <a:pt x="643" y="300"/>
                </a:lnTo>
                <a:lnTo>
                  <a:pt x="643" y="302"/>
                </a:lnTo>
                <a:lnTo>
                  <a:pt x="664" y="302"/>
                </a:lnTo>
                <a:lnTo>
                  <a:pt x="643" y="302"/>
                </a:lnTo>
                <a:lnTo>
                  <a:pt x="643" y="306"/>
                </a:lnTo>
                <a:lnTo>
                  <a:pt x="643" y="310"/>
                </a:lnTo>
                <a:lnTo>
                  <a:pt x="645" y="315"/>
                </a:lnTo>
                <a:lnTo>
                  <a:pt x="658" y="302"/>
                </a:lnTo>
                <a:close/>
                <a:moveTo>
                  <a:pt x="711" y="315"/>
                </a:moveTo>
                <a:lnTo>
                  <a:pt x="691" y="318"/>
                </a:lnTo>
                <a:lnTo>
                  <a:pt x="668" y="324"/>
                </a:lnTo>
                <a:lnTo>
                  <a:pt x="644" y="330"/>
                </a:lnTo>
                <a:lnTo>
                  <a:pt x="631" y="334"/>
                </a:lnTo>
                <a:lnTo>
                  <a:pt x="620" y="338"/>
                </a:lnTo>
                <a:lnTo>
                  <a:pt x="627" y="333"/>
                </a:lnTo>
                <a:lnTo>
                  <a:pt x="633" y="327"/>
                </a:lnTo>
                <a:lnTo>
                  <a:pt x="645" y="316"/>
                </a:lnTo>
                <a:lnTo>
                  <a:pt x="628" y="330"/>
                </a:lnTo>
                <a:lnTo>
                  <a:pt x="619" y="336"/>
                </a:lnTo>
                <a:lnTo>
                  <a:pt x="614" y="339"/>
                </a:lnTo>
                <a:lnTo>
                  <a:pt x="610" y="341"/>
                </a:lnTo>
                <a:lnTo>
                  <a:pt x="611" y="341"/>
                </a:lnTo>
                <a:lnTo>
                  <a:pt x="610" y="341"/>
                </a:lnTo>
                <a:lnTo>
                  <a:pt x="601" y="345"/>
                </a:lnTo>
                <a:lnTo>
                  <a:pt x="592" y="348"/>
                </a:lnTo>
                <a:lnTo>
                  <a:pt x="577" y="356"/>
                </a:lnTo>
                <a:lnTo>
                  <a:pt x="571" y="360"/>
                </a:lnTo>
                <a:lnTo>
                  <a:pt x="567" y="363"/>
                </a:lnTo>
                <a:lnTo>
                  <a:pt x="563" y="367"/>
                </a:lnTo>
                <a:lnTo>
                  <a:pt x="560" y="371"/>
                </a:lnTo>
                <a:lnTo>
                  <a:pt x="559" y="374"/>
                </a:lnTo>
                <a:lnTo>
                  <a:pt x="557" y="377"/>
                </a:lnTo>
                <a:lnTo>
                  <a:pt x="554" y="379"/>
                </a:lnTo>
                <a:lnTo>
                  <a:pt x="551" y="382"/>
                </a:lnTo>
                <a:lnTo>
                  <a:pt x="547" y="384"/>
                </a:lnTo>
                <a:lnTo>
                  <a:pt x="539" y="388"/>
                </a:lnTo>
                <a:lnTo>
                  <a:pt x="530" y="392"/>
                </a:lnTo>
                <a:lnTo>
                  <a:pt x="520" y="394"/>
                </a:lnTo>
                <a:lnTo>
                  <a:pt x="509" y="396"/>
                </a:lnTo>
                <a:lnTo>
                  <a:pt x="499" y="398"/>
                </a:lnTo>
                <a:lnTo>
                  <a:pt x="488" y="398"/>
                </a:lnTo>
                <a:lnTo>
                  <a:pt x="485" y="400"/>
                </a:lnTo>
                <a:lnTo>
                  <a:pt x="481" y="401"/>
                </a:lnTo>
                <a:lnTo>
                  <a:pt x="479" y="401"/>
                </a:lnTo>
                <a:lnTo>
                  <a:pt x="477" y="401"/>
                </a:lnTo>
                <a:lnTo>
                  <a:pt x="475" y="400"/>
                </a:lnTo>
                <a:lnTo>
                  <a:pt x="473" y="398"/>
                </a:lnTo>
                <a:lnTo>
                  <a:pt x="462" y="397"/>
                </a:lnTo>
                <a:lnTo>
                  <a:pt x="454" y="395"/>
                </a:lnTo>
                <a:lnTo>
                  <a:pt x="450" y="394"/>
                </a:lnTo>
                <a:lnTo>
                  <a:pt x="446" y="394"/>
                </a:lnTo>
                <a:lnTo>
                  <a:pt x="441" y="394"/>
                </a:lnTo>
                <a:lnTo>
                  <a:pt x="437" y="394"/>
                </a:lnTo>
                <a:lnTo>
                  <a:pt x="447" y="385"/>
                </a:lnTo>
                <a:lnTo>
                  <a:pt x="453" y="380"/>
                </a:lnTo>
                <a:lnTo>
                  <a:pt x="461" y="374"/>
                </a:lnTo>
                <a:lnTo>
                  <a:pt x="455" y="374"/>
                </a:lnTo>
                <a:lnTo>
                  <a:pt x="443" y="383"/>
                </a:lnTo>
                <a:lnTo>
                  <a:pt x="435" y="391"/>
                </a:lnTo>
                <a:lnTo>
                  <a:pt x="428" y="398"/>
                </a:lnTo>
                <a:lnTo>
                  <a:pt x="425" y="399"/>
                </a:lnTo>
                <a:lnTo>
                  <a:pt x="422" y="401"/>
                </a:lnTo>
                <a:lnTo>
                  <a:pt x="416" y="406"/>
                </a:lnTo>
                <a:lnTo>
                  <a:pt x="435" y="406"/>
                </a:lnTo>
                <a:lnTo>
                  <a:pt x="440" y="404"/>
                </a:lnTo>
                <a:lnTo>
                  <a:pt x="445" y="404"/>
                </a:lnTo>
                <a:lnTo>
                  <a:pt x="451" y="404"/>
                </a:lnTo>
                <a:lnTo>
                  <a:pt x="457" y="405"/>
                </a:lnTo>
                <a:lnTo>
                  <a:pt x="464" y="406"/>
                </a:lnTo>
                <a:lnTo>
                  <a:pt x="479" y="406"/>
                </a:lnTo>
                <a:lnTo>
                  <a:pt x="490" y="405"/>
                </a:lnTo>
                <a:lnTo>
                  <a:pt x="502" y="403"/>
                </a:lnTo>
                <a:lnTo>
                  <a:pt x="514" y="401"/>
                </a:lnTo>
                <a:lnTo>
                  <a:pt x="525" y="398"/>
                </a:lnTo>
                <a:lnTo>
                  <a:pt x="536" y="396"/>
                </a:lnTo>
                <a:lnTo>
                  <a:pt x="546" y="394"/>
                </a:lnTo>
                <a:lnTo>
                  <a:pt x="559" y="392"/>
                </a:lnTo>
                <a:lnTo>
                  <a:pt x="574" y="390"/>
                </a:lnTo>
                <a:lnTo>
                  <a:pt x="590" y="389"/>
                </a:lnTo>
                <a:lnTo>
                  <a:pt x="605" y="389"/>
                </a:lnTo>
                <a:lnTo>
                  <a:pt x="612" y="389"/>
                </a:lnTo>
                <a:lnTo>
                  <a:pt x="619" y="390"/>
                </a:lnTo>
                <a:lnTo>
                  <a:pt x="609" y="389"/>
                </a:lnTo>
                <a:lnTo>
                  <a:pt x="598" y="388"/>
                </a:lnTo>
                <a:lnTo>
                  <a:pt x="587" y="388"/>
                </a:lnTo>
                <a:lnTo>
                  <a:pt x="576" y="389"/>
                </a:lnTo>
                <a:lnTo>
                  <a:pt x="555" y="391"/>
                </a:lnTo>
                <a:lnTo>
                  <a:pt x="538" y="393"/>
                </a:lnTo>
                <a:lnTo>
                  <a:pt x="543" y="391"/>
                </a:lnTo>
                <a:lnTo>
                  <a:pt x="548" y="388"/>
                </a:lnTo>
                <a:lnTo>
                  <a:pt x="553" y="385"/>
                </a:lnTo>
                <a:lnTo>
                  <a:pt x="558" y="382"/>
                </a:lnTo>
                <a:lnTo>
                  <a:pt x="573" y="374"/>
                </a:lnTo>
                <a:lnTo>
                  <a:pt x="565" y="374"/>
                </a:lnTo>
                <a:lnTo>
                  <a:pt x="567" y="370"/>
                </a:lnTo>
                <a:lnTo>
                  <a:pt x="569" y="367"/>
                </a:lnTo>
                <a:lnTo>
                  <a:pt x="572" y="363"/>
                </a:lnTo>
                <a:lnTo>
                  <a:pt x="576" y="360"/>
                </a:lnTo>
                <a:lnTo>
                  <a:pt x="581" y="357"/>
                </a:lnTo>
                <a:lnTo>
                  <a:pt x="587" y="353"/>
                </a:lnTo>
                <a:lnTo>
                  <a:pt x="593" y="350"/>
                </a:lnTo>
                <a:lnTo>
                  <a:pt x="607" y="344"/>
                </a:lnTo>
                <a:lnTo>
                  <a:pt x="613" y="341"/>
                </a:lnTo>
                <a:lnTo>
                  <a:pt x="638" y="333"/>
                </a:lnTo>
                <a:lnTo>
                  <a:pt x="664" y="325"/>
                </a:lnTo>
                <a:lnTo>
                  <a:pt x="677" y="322"/>
                </a:lnTo>
                <a:lnTo>
                  <a:pt x="689" y="319"/>
                </a:lnTo>
                <a:lnTo>
                  <a:pt x="701" y="317"/>
                </a:lnTo>
                <a:lnTo>
                  <a:pt x="711" y="315"/>
                </a:lnTo>
                <a:close/>
                <a:moveTo>
                  <a:pt x="235" y="332"/>
                </a:moveTo>
                <a:lnTo>
                  <a:pt x="237" y="334"/>
                </a:lnTo>
                <a:lnTo>
                  <a:pt x="245" y="341"/>
                </a:lnTo>
                <a:lnTo>
                  <a:pt x="252" y="346"/>
                </a:lnTo>
                <a:lnTo>
                  <a:pt x="258" y="351"/>
                </a:lnTo>
                <a:lnTo>
                  <a:pt x="259" y="348"/>
                </a:lnTo>
                <a:lnTo>
                  <a:pt x="259" y="346"/>
                </a:lnTo>
                <a:lnTo>
                  <a:pt x="260" y="341"/>
                </a:lnTo>
                <a:lnTo>
                  <a:pt x="259" y="335"/>
                </a:lnTo>
                <a:lnTo>
                  <a:pt x="258" y="331"/>
                </a:lnTo>
                <a:lnTo>
                  <a:pt x="256" y="328"/>
                </a:lnTo>
                <a:lnTo>
                  <a:pt x="254" y="325"/>
                </a:lnTo>
                <a:lnTo>
                  <a:pt x="250" y="324"/>
                </a:lnTo>
                <a:lnTo>
                  <a:pt x="246" y="323"/>
                </a:lnTo>
                <a:lnTo>
                  <a:pt x="240" y="323"/>
                </a:lnTo>
                <a:lnTo>
                  <a:pt x="234" y="323"/>
                </a:lnTo>
                <a:lnTo>
                  <a:pt x="229" y="322"/>
                </a:lnTo>
                <a:lnTo>
                  <a:pt x="225" y="320"/>
                </a:lnTo>
                <a:lnTo>
                  <a:pt x="221" y="318"/>
                </a:lnTo>
                <a:lnTo>
                  <a:pt x="218" y="315"/>
                </a:lnTo>
                <a:lnTo>
                  <a:pt x="216" y="313"/>
                </a:lnTo>
                <a:lnTo>
                  <a:pt x="214" y="311"/>
                </a:lnTo>
                <a:lnTo>
                  <a:pt x="218" y="321"/>
                </a:lnTo>
                <a:lnTo>
                  <a:pt x="221" y="331"/>
                </a:lnTo>
                <a:lnTo>
                  <a:pt x="226" y="341"/>
                </a:lnTo>
                <a:lnTo>
                  <a:pt x="229" y="347"/>
                </a:lnTo>
                <a:lnTo>
                  <a:pt x="233" y="352"/>
                </a:lnTo>
                <a:lnTo>
                  <a:pt x="236" y="357"/>
                </a:lnTo>
                <a:lnTo>
                  <a:pt x="238" y="358"/>
                </a:lnTo>
                <a:lnTo>
                  <a:pt x="240" y="360"/>
                </a:lnTo>
                <a:lnTo>
                  <a:pt x="242" y="361"/>
                </a:lnTo>
                <a:lnTo>
                  <a:pt x="244" y="361"/>
                </a:lnTo>
                <a:lnTo>
                  <a:pt x="247" y="361"/>
                </a:lnTo>
                <a:lnTo>
                  <a:pt x="249" y="360"/>
                </a:lnTo>
                <a:lnTo>
                  <a:pt x="251" y="359"/>
                </a:lnTo>
                <a:lnTo>
                  <a:pt x="253" y="357"/>
                </a:lnTo>
                <a:lnTo>
                  <a:pt x="255" y="355"/>
                </a:lnTo>
                <a:lnTo>
                  <a:pt x="257" y="352"/>
                </a:lnTo>
                <a:lnTo>
                  <a:pt x="251" y="347"/>
                </a:lnTo>
                <a:lnTo>
                  <a:pt x="245" y="341"/>
                </a:lnTo>
                <a:lnTo>
                  <a:pt x="235" y="332"/>
                </a:lnTo>
                <a:close/>
                <a:moveTo>
                  <a:pt x="28" y="327"/>
                </a:moveTo>
                <a:lnTo>
                  <a:pt x="27" y="326"/>
                </a:lnTo>
                <a:lnTo>
                  <a:pt x="26" y="325"/>
                </a:lnTo>
                <a:lnTo>
                  <a:pt x="26" y="324"/>
                </a:lnTo>
                <a:lnTo>
                  <a:pt x="28" y="327"/>
                </a:lnTo>
                <a:lnTo>
                  <a:pt x="30" y="329"/>
                </a:lnTo>
                <a:lnTo>
                  <a:pt x="32" y="331"/>
                </a:lnTo>
                <a:lnTo>
                  <a:pt x="35" y="333"/>
                </a:lnTo>
                <a:lnTo>
                  <a:pt x="40" y="335"/>
                </a:lnTo>
                <a:lnTo>
                  <a:pt x="40" y="332"/>
                </a:lnTo>
                <a:lnTo>
                  <a:pt x="40" y="330"/>
                </a:lnTo>
                <a:lnTo>
                  <a:pt x="40" y="329"/>
                </a:lnTo>
                <a:lnTo>
                  <a:pt x="40" y="327"/>
                </a:lnTo>
                <a:lnTo>
                  <a:pt x="38" y="324"/>
                </a:lnTo>
                <a:lnTo>
                  <a:pt x="36" y="322"/>
                </a:lnTo>
                <a:lnTo>
                  <a:pt x="33" y="320"/>
                </a:lnTo>
                <a:lnTo>
                  <a:pt x="29" y="318"/>
                </a:lnTo>
                <a:lnTo>
                  <a:pt x="26" y="317"/>
                </a:lnTo>
                <a:lnTo>
                  <a:pt x="22" y="317"/>
                </a:lnTo>
                <a:lnTo>
                  <a:pt x="14" y="316"/>
                </a:lnTo>
                <a:lnTo>
                  <a:pt x="7" y="316"/>
                </a:lnTo>
                <a:lnTo>
                  <a:pt x="0" y="316"/>
                </a:lnTo>
                <a:lnTo>
                  <a:pt x="2" y="317"/>
                </a:lnTo>
                <a:lnTo>
                  <a:pt x="3" y="318"/>
                </a:lnTo>
                <a:lnTo>
                  <a:pt x="5" y="319"/>
                </a:lnTo>
                <a:lnTo>
                  <a:pt x="7" y="321"/>
                </a:lnTo>
                <a:lnTo>
                  <a:pt x="10" y="325"/>
                </a:lnTo>
                <a:lnTo>
                  <a:pt x="13" y="329"/>
                </a:lnTo>
                <a:lnTo>
                  <a:pt x="15" y="335"/>
                </a:lnTo>
                <a:lnTo>
                  <a:pt x="17" y="339"/>
                </a:lnTo>
                <a:lnTo>
                  <a:pt x="18" y="340"/>
                </a:lnTo>
                <a:lnTo>
                  <a:pt x="20" y="341"/>
                </a:lnTo>
                <a:lnTo>
                  <a:pt x="21" y="342"/>
                </a:lnTo>
                <a:lnTo>
                  <a:pt x="23" y="343"/>
                </a:lnTo>
                <a:lnTo>
                  <a:pt x="25" y="343"/>
                </a:lnTo>
                <a:lnTo>
                  <a:pt x="27" y="343"/>
                </a:lnTo>
                <a:lnTo>
                  <a:pt x="31" y="343"/>
                </a:lnTo>
                <a:lnTo>
                  <a:pt x="34" y="341"/>
                </a:lnTo>
                <a:lnTo>
                  <a:pt x="39" y="338"/>
                </a:lnTo>
                <a:lnTo>
                  <a:pt x="40" y="335"/>
                </a:lnTo>
                <a:lnTo>
                  <a:pt x="35" y="333"/>
                </a:lnTo>
                <a:lnTo>
                  <a:pt x="32" y="331"/>
                </a:lnTo>
                <a:lnTo>
                  <a:pt x="29" y="329"/>
                </a:lnTo>
                <a:lnTo>
                  <a:pt x="28" y="327"/>
                </a:lnTo>
                <a:close/>
                <a:moveTo>
                  <a:pt x="722" y="341"/>
                </a:moveTo>
                <a:lnTo>
                  <a:pt x="711" y="348"/>
                </a:lnTo>
                <a:lnTo>
                  <a:pt x="706" y="352"/>
                </a:lnTo>
                <a:lnTo>
                  <a:pt x="711" y="351"/>
                </a:lnTo>
                <a:lnTo>
                  <a:pt x="715" y="349"/>
                </a:lnTo>
                <a:lnTo>
                  <a:pt x="718" y="346"/>
                </a:lnTo>
                <a:lnTo>
                  <a:pt x="721" y="344"/>
                </a:lnTo>
                <a:lnTo>
                  <a:pt x="718" y="347"/>
                </a:lnTo>
                <a:lnTo>
                  <a:pt x="714" y="349"/>
                </a:lnTo>
                <a:lnTo>
                  <a:pt x="710" y="351"/>
                </a:lnTo>
                <a:lnTo>
                  <a:pt x="704" y="353"/>
                </a:lnTo>
                <a:lnTo>
                  <a:pt x="706" y="353"/>
                </a:lnTo>
                <a:lnTo>
                  <a:pt x="709" y="354"/>
                </a:lnTo>
                <a:lnTo>
                  <a:pt x="713" y="355"/>
                </a:lnTo>
                <a:lnTo>
                  <a:pt x="717" y="355"/>
                </a:lnTo>
                <a:lnTo>
                  <a:pt x="722" y="354"/>
                </a:lnTo>
                <a:lnTo>
                  <a:pt x="727" y="352"/>
                </a:lnTo>
                <a:lnTo>
                  <a:pt x="729" y="351"/>
                </a:lnTo>
                <a:lnTo>
                  <a:pt x="731" y="349"/>
                </a:lnTo>
                <a:lnTo>
                  <a:pt x="733" y="346"/>
                </a:lnTo>
                <a:lnTo>
                  <a:pt x="734" y="343"/>
                </a:lnTo>
                <a:lnTo>
                  <a:pt x="735" y="341"/>
                </a:lnTo>
                <a:lnTo>
                  <a:pt x="735" y="339"/>
                </a:lnTo>
                <a:lnTo>
                  <a:pt x="735" y="338"/>
                </a:lnTo>
                <a:lnTo>
                  <a:pt x="733" y="337"/>
                </a:lnTo>
                <a:lnTo>
                  <a:pt x="732" y="337"/>
                </a:lnTo>
                <a:lnTo>
                  <a:pt x="727" y="338"/>
                </a:lnTo>
                <a:lnTo>
                  <a:pt x="722" y="341"/>
                </a:lnTo>
                <a:close/>
                <a:moveTo>
                  <a:pt x="65" y="337"/>
                </a:moveTo>
                <a:lnTo>
                  <a:pt x="64" y="336"/>
                </a:lnTo>
                <a:lnTo>
                  <a:pt x="61" y="330"/>
                </a:lnTo>
                <a:lnTo>
                  <a:pt x="53" y="319"/>
                </a:lnTo>
                <a:lnTo>
                  <a:pt x="48" y="314"/>
                </a:lnTo>
                <a:lnTo>
                  <a:pt x="45" y="311"/>
                </a:lnTo>
                <a:lnTo>
                  <a:pt x="43" y="311"/>
                </a:lnTo>
                <a:lnTo>
                  <a:pt x="42" y="312"/>
                </a:lnTo>
                <a:lnTo>
                  <a:pt x="41" y="312"/>
                </a:lnTo>
                <a:lnTo>
                  <a:pt x="41" y="313"/>
                </a:lnTo>
                <a:lnTo>
                  <a:pt x="40" y="316"/>
                </a:lnTo>
                <a:lnTo>
                  <a:pt x="41" y="320"/>
                </a:lnTo>
                <a:lnTo>
                  <a:pt x="41" y="323"/>
                </a:lnTo>
                <a:lnTo>
                  <a:pt x="42" y="325"/>
                </a:lnTo>
                <a:lnTo>
                  <a:pt x="44" y="328"/>
                </a:lnTo>
                <a:lnTo>
                  <a:pt x="48" y="331"/>
                </a:lnTo>
                <a:lnTo>
                  <a:pt x="52" y="333"/>
                </a:lnTo>
                <a:lnTo>
                  <a:pt x="57" y="335"/>
                </a:lnTo>
                <a:lnTo>
                  <a:pt x="61" y="336"/>
                </a:lnTo>
                <a:lnTo>
                  <a:pt x="64" y="337"/>
                </a:lnTo>
                <a:lnTo>
                  <a:pt x="65" y="337"/>
                </a:lnTo>
                <a:close/>
                <a:moveTo>
                  <a:pt x="40" y="335"/>
                </a:moveTo>
                <a:lnTo>
                  <a:pt x="44" y="336"/>
                </a:lnTo>
                <a:lnTo>
                  <a:pt x="40" y="335"/>
                </a:lnTo>
                <a:close/>
                <a:moveTo>
                  <a:pt x="457" y="318"/>
                </a:moveTo>
                <a:lnTo>
                  <a:pt x="459" y="320"/>
                </a:lnTo>
                <a:lnTo>
                  <a:pt x="461" y="321"/>
                </a:lnTo>
                <a:lnTo>
                  <a:pt x="464" y="323"/>
                </a:lnTo>
                <a:lnTo>
                  <a:pt x="468" y="324"/>
                </a:lnTo>
                <a:lnTo>
                  <a:pt x="473" y="324"/>
                </a:lnTo>
                <a:lnTo>
                  <a:pt x="478" y="322"/>
                </a:lnTo>
                <a:lnTo>
                  <a:pt x="482" y="321"/>
                </a:lnTo>
                <a:lnTo>
                  <a:pt x="485" y="319"/>
                </a:lnTo>
                <a:lnTo>
                  <a:pt x="491" y="314"/>
                </a:lnTo>
                <a:lnTo>
                  <a:pt x="497" y="311"/>
                </a:lnTo>
                <a:lnTo>
                  <a:pt x="506" y="308"/>
                </a:lnTo>
                <a:lnTo>
                  <a:pt x="511" y="306"/>
                </a:lnTo>
                <a:lnTo>
                  <a:pt x="513" y="306"/>
                </a:lnTo>
                <a:lnTo>
                  <a:pt x="508" y="305"/>
                </a:lnTo>
                <a:lnTo>
                  <a:pt x="502" y="304"/>
                </a:lnTo>
                <a:lnTo>
                  <a:pt x="496" y="303"/>
                </a:lnTo>
                <a:lnTo>
                  <a:pt x="488" y="303"/>
                </a:lnTo>
                <a:lnTo>
                  <a:pt x="480" y="303"/>
                </a:lnTo>
                <a:lnTo>
                  <a:pt x="476" y="303"/>
                </a:lnTo>
                <a:lnTo>
                  <a:pt x="473" y="304"/>
                </a:lnTo>
                <a:lnTo>
                  <a:pt x="469" y="306"/>
                </a:lnTo>
                <a:lnTo>
                  <a:pt x="466" y="307"/>
                </a:lnTo>
                <a:lnTo>
                  <a:pt x="459" y="315"/>
                </a:lnTo>
                <a:lnTo>
                  <a:pt x="457" y="318"/>
                </a:lnTo>
                <a:close/>
                <a:moveTo>
                  <a:pt x="402" y="341"/>
                </a:moveTo>
                <a:lnTo>
                  <a:pt x="421" y="341"/>
                </a:lnTo>
                <a:lnTo>
                  <a:pt x="422" y="338"/>
                </a:lnTo>
                <a:lnTo>
                  <a:pt x="422" y="333"/>
                </a:lnTo>
                <a:lnTo>
                  <a:pt x="421" y="328"/>
                </a:lnTo>
                <a:lnTo>
                  <a:pt x="420" y="322"/>
                </a:lnTo>
                <a:lnTo>
                  <a:pt x="416" y="318"/>
                </a:lnTo>
                <a:lnTo>
                  <a:pt x="412" y="317"/>
                </a:lnTo>
                <a:lnTo>
                  <a:pt x="409" y="317"/>
                </a:lnTo>
                <a:lnTo>
                  <a:pt x="407" y="318"/>
                </a:lnTo>
                <a:lnTo>
                  <a:pt x="402" y="330"/>
                </a:lnTo>
                <a:lnTo>
                  <a:pt x="402" y="341"/>
                </a:lnTo>
                <a:close/>
                <a:moveTo>
                  <a:pt x="241" y="303"/>
                </a:moveTo>
                <a:lnTo>
                  <a:pt x="244" y="305"/>
                </a:lnTo>
                <a:lnTo>
                  <a:pt x="260" y="311"/>
                </a:lnTo>
                <a:lnTo>
                  <a:pt x="258" y="307"/>
                </a:lnTo>
                <a:lnTo>
                  <a:pt x="255" y="302"/>
                </a:lnTo>
                <a:lnTo>
                  <a:pt x="253" y="300"/>
                </a:lnTo>
                <a:lnTo>
                  <a:pt x="251" y="298"/>
                </a:lnTo>
                <a:lnTo>
                  <a:pt x="248" y="296"/>
                </a:lnTo>
                <a:lnTo>
                  <a:pt x="246" y="295"/>
                </a:lnTo>
                <a:lnTo>
                  <a:pt x="243" y="294"/>
                </a:lnTo>
                <a:lnTo>
                  <a:pt x="239" y="295"/>
                </a:lnTo>
                <a:lnTo>
                  <a:pt x="236" y="296"/>
                </a:lnTo>
                <a:lnTo>
                  <a:pt x="232" y="298"/>
                </a:lnTo>
                <a:lnTo>
                  <a:pt x="232" y="302"/>
                </a:lnTo>
                <a:lnTo>
                  <a:pt x="233" y="306"/>
                </a:lnTo>
                <a:lnTo>
                  <a:pt x="234" y="308"/>
                </a:lnTo>
                <a:lnTo>
                  <a:pt x="236" y="311"/>
                </a:lnTo>
                <a:lnTo>
                  <a:pt x="238" y="312"/>
                </a:lnTo>
                <a:lnTo>
                  <a:pt x="240" y="314"/>
                </a:lnTo>
                <a:lnTo>
                  <a:pt x="243" y="315"/>
                </a:lnTo>
                <a:lnTo>
                  <a:pt x="248" y="316"/>
                </a:lnTo>
                <a:lnTo>
                  <a:pt x="253" y="316"/>
                </a:lnTo>
                <a:lnTo>
                  <a:pt x="257" y="315"/>
                </a:lnTo>
                <a:lnTo>
                  <a:pt x="261" y="314"/>
                </a:lnTo>
                <a:lnTo>
                  <a:pt x="260" y="312"/>
                </a:lnTo>
                <a:lnTo>
                  <a:pt x="251" y="308"/>
                </a:lnTo>
                <a:lnTo>
                  <a:pt x="244" y="305"/>
                </a:lnTo>
                <a:lnTo>
                  <a:pt x="241" y="303"/>
                </a:lnTo>
                <a:close/>
                <a:moveTo>
                  <a:pt x="91" y="310"/>
                </a:moveTo>
                <a:lnTo>
                  <a:pt x="94" y="311"/>
                </a:lnTo>
                <a:lnTo>
                  <a:pt x="97" y="311"/>
                </a:lnTo>
                <a:lnTo>
                  <a:pt x="100" y="311"/>
                </a:lnTo>
                <a:lnTo>
                  <a:pt x="102" y="309"/>
                </a:lnTo>
                <a:lnTo>
                  <a:pt x="106" y="306"/>
                </a:lnTo>
                <a:lnTo>
                  <a:pt x="107" y="304"/>
                </a:lnTo>
                <a:lnTo>
                  <a:pt x="103" y="304"/>
                </a:lnTo>
                <a:lnTo>
                  <a:pt x="95" y="305"/>
                </a:lnTo>
                <a:lnTo>
                  <a:pt x="92" y="306"/>
                </a:lnTo>
                <a:lnTo>
                  <a:pt x="89" y="307"/>
                </a:lnTo>
                <a:lnTo>
                  <a:pt x="89" y="308"/>
                </a:lnTo>
                <a:lnTo>
                  <a:pt x="89" y="309"/>
                </a:lnTo>
                <a:lnTo>
                  <a:pt x="91" y="310"/>
                </a:lnTo>
                <a:close/>
                <a:moveTo>
                  <a:pt x="163" y="351"/>
                </a:moveTo>
                <a:lnTo>
                  <a:pt x="160" y="345"/>
                </a:lnTo>
                <a:lnTo>
                  <a:pt x="159" y="343"/>
                </a:lnTo>
                <a:lnTo>
                  <a:pt x="158" y="341"/>
                </a:lnTo>
                <a:lnTo>
                  <a:pt x="155" y="339"/>
                </a:lnTo>
                <a:lnTo>
                  <a:pt x="153" y="338"/>
                </a:lnTo>
                <a:lnTo>
                  <a:pt x="152" y="337"/>
                </a:lnTo>
                <a:lnTo>
                  <a:pt x="148" y="336"/>
                </a:lnTo>
                <a:lnTo>
                  <a:pt x="144" y="336"/>
                </a:lnTo>
                <a:lnTo>
                  <a:pt x="137" y="338"/>
                </a:lnTo>
                <a:lnTo>
                  <a:pt x="129" y="341"/>
                </a:lnTo>
                <a:lnTo>
                  <a:pt x="140" y="341"/>
                </a:lnTo>
                <a:lnTo>
                  <a:pt x="129" y="341"/>
                </a:lnTo>
                <a:lnTo>
                  <a:pt x="125" y="343"/>
                </a:lnTo>
                <a:lnTo>
                  <a:pt x="121" y="346"/>
                </a:lnTo>
                <a:lnTo>
                  <a:pt x="131" y="348"/>
                </a:lnTo>
                <a:lnTo>
                  <a:pt x="141" y="350"/>
                </a:lnTo>
                <a:lnTo>
                  <a:pt x="161" y="355"/>
                </a:lnTo>
                <a:lnTo>
                  <a:pt x="162" y="352"/>
                </a:lnTo>
                <a:lnTo>
                  <a:pt x="163" y="351"/>
                </a:lnTo>
                <a:close/>
                <a:moveTo>
                  <a:pt x="80" y="342"/>
                </a:moveTo>
                <a:lnTo>
                  <a:pt x="78" y="341"/>
                </a:lnTo>
                <a:lnTo>
                  <a:pt x="67" y="340"/>
                </a:lnTo>
                <a:lnTo>
                  <a:pt x="58" y="339"/>
                </a:lnTo>
                <a:lnTo>
                  <a:pt x="44" y="336"/>
                </a:lnTo>
                <a:lnTo>
                  <a:pt x="54" y="339"/>
                </a:lnTo>
                <a:lnTo>
                  <a:pt x="68" y="341"/>
                </a:lnTo>
                <a:lnTo>
                  <a:pt x="74" y="342"/>
                </a:lnTo>
                <a:lnTo>
                  <a:pt x="68" y="343"/>
                </a:lnTo>
                <a:lnTo>
                  <a:pt x="62" y="344"/>
                </a:lnTo>
                <a:lnTo>
                  <a:pt x="51" y="346"/>
                </a:lnTo>
                <a:lnTo>
                  <a:pt x="41" y="351"/>
                </a:lnTo>
                <a:lnTo>
                  <a:pt x="37" y="354"/>
                </a:lnTo>
                <a:lnTo>
                  <a:pt x="32" y="357"/>
                </a:lnTo>
                <a:lnTo>
                  <a:pt x="32" y="358"/>
                </a:lnTo>
                <a:lnTo>
                  <a:pt x="36" y="355"/>
                </a:lnTo>
                <a:lnTo>
                  <a:pt x="41" y="352"/>
                </a:lnTo>
                <a:lnTo>
                  <a:pt x="43" y="351"/>
                </a:lnTo>
                <a:lnTo>
                  <a:pt x="46" y="350"/>
                </a:lnTo>
                <a:lnTo>
                  <a:pt x="51" y="348"/>
                </a:lnTo>
                <a:lnTo>
                  <a:pt x="56" y="346"/>
                </a:lnTo>
                <a:lnTo>
                  <a:pt x="61" y="345"/>
                </a:lnTo>
                <a:lnTo>
                  <a:pt x="72" y="343"/>
                </a:lnTo>
                <a:lnTo>
                  <a:pt x="83" y="343"/>
                </a:lnTo>
                <a:lnTo>
                  <a:pt x="95" y="343"/>
                </a:lnTo>
                <a:lnTo>
                  <a:pt x="107" y="345"/>
                </a:lnTo>
                <a:lnTo>
                  <a:pt x="120" y="347"/>
                </a:lnTo>
                <a:lnTo>
                  <a:pt x="121" y="346"/>
                </a:lnTo>
                <a:lnTo>
                  <a:pt x="111" y="344"/>
                </a:lnTo>
                <a:lnTo>
                  <a:pt x="100" y="343"/>
                </a:lnTo>
                <a:lnTo>
                  <a:pt x="90" y="342"/>
                </a:lnTo>
                <a:lnTo>
                  <a:pt x="80" y="342"/>
                </a:lnTo>
                <a:close/>
                <a:moveTo>
                  <a:pt x="18" y="373"/>
                </a:moveTo>
                <a:lnTo>
                  <a:pt x="27" y="374"/>
                </a:lnTo>
                <a:lnTo>
                  <a:pt x="30" y="365"/>
                </a:lnTo>
                <a:lnTo>
                  <a:pt x="32" y="358"/>
                </a:lnTo>
                <a:lnTo>
                  <a:pt x="28" y="361"/>
                </a:lnTo>
                <a:lnTo>
                  <a:pt x="25" y="365"/>
                </a:lnTo>
                <a:lnTo>
                  <a:pt x="21" y="369"/>
                </a:lnTo>
                <a:lnTo>
                  <a:pt x="18" y="373"/>
                </a:lnTo>
                <a:close/>
                <a:moveTo>
                  <a:pt x="206" y="341"/>
                </a:moveTo>
                <a:lnTo>
                  <a:pt x="186" y="322"/>
                </a:lnTo>
                <a:lnTo>
                  <a:pt x="165" y="302"/>
                </a:lnTo>
                <a:lnTo>
                  <a:pt x="145" y="285"/>
                </a:lnTo>
                <a:lnTo>
                  <a:pt x="135" y="277"/>
                </a:lnTo>
                <a:lnTo>
                  <a:pt x="125" y="270"/>
                </a:lnTo>
                <a:lnTo>
                  <a:pt x="123" y="270"/>
                </a:lnTo>
                <a:lnTo>
                  <a:pt x="125" y="270"/>
                </a:lnTo>
                <a:lnTo>
                  <a:pt x="114" y="262"/>
                </a:lnTo>
                <a:lnTo>
                  <a:pt x="102" y="255"/>
                </a:lnTo>
                <a:lnTo>
                  <a:pt x="91" y="249"/>
                </a:lnTo>
                <a:lnTo>
                  <a:pt x="79" y="244"/>
                </a:lnTo>
                <a:lnTo>
                  <a:pt x="90" y="249"/>
                </a:lnTo>
                <a:lnTo>
                  <a:pt x="101" y="255"/>
                </a:lnTo>
                <a:lnTo>
                  <a:pt x="112" y="262"/>
                </a:lnTo>
                <a:lnTo>
                  <a:pt x="122" y="270"/>
                </a:lnTo>
                <a:lnTo>
                  <a:pt x="132" y="277"/>
                </a:lnTo>
                <a:lnTo>
                  <a:pt x="142" y="285"/>
                </a:lnTo>
                <a:lnTo>
                  <a:pt x="161" y="302"/>
                </a:lnTo>
                <a:lnTo>
                  <a:pt x="176" y="317"/>
                </a:lnTo>
                <a:lnTo>
                  <a:pt x="158" y="314"/>
                </a:lnTo>
                <a:lnTo>
                  <a:pt x="140" y="310"/>
                </a:lnTo>
                <a:lnTo>
                  <a:pt x="125" y="306"/>
                </a:lnTo>
                <a:lnTo>
                  <a:pt x="111" y="302"/>
                </a:lnTo>
                <a:lnTo>
                  <a:pt x="108" y="302"/>
                </a:lnTo>
                <a:lnTo>
                  <a:pt x="123" y="307"/>
                </a:lnTo>
                <a:lnTo>
                  <a:pt x="139" y="312"/>
                </a:lnTo>
                <a:lnTo>
                  <a:pt x="158" y="316"/>
                </a:lnTo>
                <a:lnTo>
                  <a:pt x="179" y="319"/>
                </a:lnTo>
                <a:lnTo>
                  <a:pt x="202" y="341"/>
                </a:lnTo>
                <a:lnTo>
                  <a:pt x="221" y="359"/>
                </a:lnTo>
                <a:lnTo>
                  <a:pt x="230" y="367"/>
                </a:lnTo>
                <a:lnTo>
                  <a:pt x="238" y="374"/>
                </a:lnTo>
                <a:lnTo>
                  <a:pt x="245" y="374"/>
                </a:lnTo>
                <a:lnTo>
                  <a:pt x="236" y="367"/>
                </a:lnTo>
                <a:lnTo>
                  <a:pt x="226" y="360"/>
                </a:lnTo>
                <a:lnTo>
                  <a:pt x="206" y="341"/>
                </a:lnTo>
                <a:close/>
                <a:moveTo>
                  <a:pt x="105" y="359"/>
                </a:moveTo>
                <a:lnTo>
                  <a:pt x="107" y="358"/>
                </a:lnTo>
                <a:lnTo>
                  <a:pt x="112" y="358"/>
                </a:lnTo>
                <a:lnTo>
                  <a:pt x="117" y="358"/>
                </a:lnTo>
                <a:lnTo>
                  <a:pt x="122" y="360"/>
                </a:lnTo>
                <a:lnTo>
                  <a:pt x="128" y="362"/>
                </a:lnTo>
                <a:lnTo>
                  <a:pt x="135" y="366"/>
                </a:lnTo>
                <a:lnTo>
                  <a:pt x="140" y="369"/>
                </a:lnTo>
                <a:lnTo>
                  <a:pt x="145" y="369"/>
                </a:lnTo>
                <a:lnTo>
                  <a:pt x="147" y="369"/>
                </a:lnTo>
                <a:lnTo>
                  <a:pt x="149" y="369"/>
                </a:lnTo>
                <a:lnTo>
                  <a:pt x="150" y="368"/>
                </a:lnTo>
                <a:lnTo>
                  <a:pt x="152" y="368"/>
                </a:lnTo>
                <a:lnTo>
                  <a:pt x="153" y="367"/>
                </a:lnTo>
                <a:lnTo>
                  <a:pt x="155" y="365"/>
                </a:lnTo>
                <a:lnTo>
                  <a:pt x="157" y="363"/>
                </a:lnTo>
                <a:lnTo>
                  <a:pt x="161" y="357"/>
                </a:lnTo>
                <a:lnTo>
                  <a:pt x="140" y="351"/>
                </a:lnTo>
                <a:lnTo>
                  <a:pt x="120" y="347"/>
                </a:lnTo>
                <a:lnTo>
                  <a:pt x="109" y="355"/>
                </a:lnTo>
                <a:lnTo>
                  <a:pt x="105" y="359"/>
                </a:lnTo>
                <a:close/>
                <a:moveTo>
                  <a:pt x="325" y="341"/>
                </a:moveTo>
                <a:lnTo>
                  <a:pt x="323" y="338"/>
                </a:lnTo>
                <a:lnTo>
                  <a:pt x="320" y="335"/>
                </a:lnTo>
                <a:lnTo>
                  <a:pt x="315" y="334"/>
                </a:lnTo>
                <a:lnTo>
                  <a:pt x="310" y="332"/>
                </a:lnTo>
                <a:lnTo>
                  <a:pt x="299" y="332"/>
                </a:lnTo>
                <a:lnTo>
                  <a:pt x="291" y="332"/>
                </a:lnTo>
                <a:lnTo>
                  <a:pt x="288" y="332"/>
                </a:lnTo>
                <a:lnTo>
                  <a:pt x="291" y="334"/>
                </a:lnTo>
                <a:lnTo>
                  <a:pt x="294" y="336"/>
                </a:lnTo>
                <a:lnTo>
                  <a:pt x="298" y="341"/>
                </a:lnTo>
                <a:lnTo>
                  <a:pt x="300" y="345"/>
                </a:lnTo>
                <a:lnTo>
                  <a:pt x="303" y="350"/>
                </a:lnTo>
                <a:lnTo>
                  <a:pt x="304" y="353"/>
                </a:lnTo>
                <a:lnTo>
                  <a:pt x="306" y="356"/>
                </a:lnTo>
                <a:lnTo>
                  <a:pt x="307" y="357"/>
                </a:lnTo>
                <a:lnTo>
                  <a:pt x="309" y="358"/>
                </a:lnTo>
                <a:lnTo>
                  <a:pt x="313" y="359"/>
                </a:lnTo>
                <a:lnTo>
                  <a:pt x="317" y="359"/>
                </a:lnTo>
                <a:lnTo>
                  <a:pt x="321" y="357"/>
                </a:lnTo>
                <a:lnTo>
                  <a:pt x="324" y="356"/>
                </a:lnTo>
                <a:lnTo>
                  <a:pt x="326" y="354"/>
                </a:lnTo>
                <a:lnTo>
                  <a:pt x="327" y="351"/>
                </a:lnTo>
                <a:lnTo>
                  <a:pt x="328" y="349"/>
                </a:lnTo>
                <a:lnTo>
                  <a:pt x="328" y="346"/>
                </a:lnTo>
                <a:lnTo>
                  <a:pt x="327" y="344"/>
                </a:lnTo>
                <a:lnTo>
                  <a:pt x="325" y="341"/>
                </a:lnTo>
                <a:close/>
                <a:moveTo>
                  <a:pt x="421" y="341"/>
                </a:moveTo>
                <a:lnTo>
                  <a:pt x="402" y="341"/>
                </a:lnTo>
                <a:lnTo>
                  <a:pt x="402" y="348"/>
                </a:lnTo>
                <a:lnTo>
                  <a:pt x="404" y="349"/>
                </a:lnTo>
                <a:lnTo>
                  <a:pt x="410" y="350"/>
                </a:lnTo>
                <a:lnTo>
                  <a:pt x="413" y="349"/>
                </a:lnTo>
                <a:lnTo>
                  <a:pt x="416" y="348"/>
                </a:lnTo>
                <a:lnTo>
                  <a:pt x="419" y="345"/>
                </a:lnTo>
                <a:lnTo>
                  <a:pt x="420" y="343"/>
                </a:lnTo>
                <a:lnTo>
                  <a:pt x="421" y="341"/>
                </a:lnTo>
                <a:close/>
                <a:moveTo>
                  <a:pt x="706" y="352"/>
                </a:moveTo>
                <a:lnTo>
                  <a:pt x="698" y="354"/>
                </a:lnTo>
                <a:lnTo>
                  <a:pt x="689" y="356"/>
                </a:lnTo>
                <a:lnTo>
                  <a:pt x="680" y="357"/>
                </a:lnTo>
                <a:lnTo>
                  <a:pt x="672" y="358"/>
                </a:lnTo>
                <a:lnTo>
                  <a:pt x="660" y="358"/>
                </a:lnTo>
                <a:lnTo>
                  <a:pt x="654" y="358"/>
                </a:lnTo>
                <a:lnTo>
                  <a:pt x="645" y="357"/>
                </a:lnTo>
                <a:lnTo>
                  <a:pt x="636" y="357"/>
                </a:lnTo>
                <a:lnTo>
                  <a:pt x="625" y="357"/>
                </a:lnTo>
                <a:lnTo>
                  <a:pt x="615" y="358"/>
                </a:lnTo>
                <a:lnTo>
                  <a:pt x="603" y="360"/>
                </a:lnTo>
                <a:lnTo>
                  <a:pt x="591" y="363"/>
                </a:lnTo>
                <a:lnTo>
                  <a:pt x="578" y="368"/>
                </a:lnTo>
                <a:lnTo>
                  <a:pt x="572" y="371"/>
                </a:lnTo>
                <a:lnTo>
                  <a:pt x="565" y="374"/>
                </a:lnTo>
                <a:lnTo>
                  <a:pt x="573" y="374"/>
                </a:lnTo>
                <a:lnTo>
                  <a:pt x="582" y="370"/>
                </a:lnTo>
                <a:lnTo>
                  <a:pt x="591" y="366"/>
                </a:lnTo>
                <a:lnTo>
                  <a:pt x="599" y="364"/>
                </a:lnTo>
                <a:lnTo>
                  <a:pt x="607" y="362"/>
                </a:lnTo>
                <a:lnTo>
                  <a:pt x="615" y="360"/>
                </a:lnTo>
                <a:lnTo>
                  <a:pt x="623" y="359"/>
                </a:lnTo>
                <a:lnTo>
                  <a:pt x="637" y="358"/>
                </a:lnTo>
                <a:lnTo>
                  <a:pt x="650" y="359"/>
                </a:lnTo>
                <a:lnTo>
                  <a:pt x="662" y="361"/>
                </a:lnTo>
                <a:lnTo>
                  <a:pt x="673" y="363"/>
                </a:lnTo>
                <a:lnTo>
                  <a:pt x="682" y="366"/>
                </a:lnTo>
                <a:lnTo>
                  <a:pt x="672" y="362"/>
                </a:lnTo>
                <a:lnTo>
                  <a:pt x="662" y="360"/>
                </a:lnTo>
                <a:lnTo>
                  <a:pt x="681" y="358"/>
                </a:lnTo>
                <a:lnTo>
                  <a:pt x="693" y="356"/>
                </a:lnTo>
                <a:lnTo>
                  <a:pt x="704" y="353"/>
                </a:lnTo>
                <a:lnTo>
                  <a:pt x="706" y="352"/>
                </a:lnTo>
                <a:close/>
                <a:moveTo>
                  <a:pt x="721" y="374"/>
                </a:moveTo>
                <a:lnTo>
                  <a:pt x="715" y="370"/>
                </a:lnTo>
                <a:lnTo>
                  <a:pt x="708" y="368"/>
                </a:lnTo>
                <a:lnTo>
                  <a:pt x="702" y="366"/>
                </a:lnTo>
                <a:lnTo>
                  <a:pt x="695" y="365"/>
                </a:lnTo>
                <a:lnTo>
                  <a:pt x="690" y="365"/>
                </a:lnTo>
                <a:lnTo>
                  <a:pt x="685" y="365"/>
                </a:lnTo>
                <a:lnTo>
                  <a:pt x="681" y="365"/>
                </a:lnTo>
                <a:lnTo>
                  <a:pt x="691" y="370"/>
                </a:lnTo>
                <a:lnTo>
                  <a:pt x="698" y="374"/>
                </a:lnTo>
                <a:lnTo>
                  <a:pt x="721" y="374"/>
                </a:lnTo>
                <a:close/>
                <a:moveTo>
                  <a:pt x="570" y="359"/>
                </a:moveTo>
                <a:lnTo>
                  <a:pt x="571" y="357"/>
                </a:lnTo>
                <a:lnTo>
                  <a:pt x="576" y="352"/>
                </a:lnTo>
                <a:lnTo>
                  <a:pt x="581" y="347"/>
                </a:lnTo>
                <a:lnTo>
                  <a:pt x="586" y="341"/>
                </a:lnTo>
                <a:lnTo>
                  <a:pt x="571" y="341"/>
                </a:lnTo>
                <a:lnTo>
                  <a:pt x="571" y="344"/>
                </a:lnTo>
                <a:lnTo>
                  <a:pt x="570" y="347"/>
                </a:lnTo>
                <a:lnTo>
                  <a:pt x="570" y="353"/>
                </a:lnTo>
                <a:lnTo>
                  <a:pt x="570" y="357"/>
                </a:lnTo>
                <a:lnTo>
                  <a:pt x="570" y="359"/>
                </a:lnTo>
                <a:close/>
                <a:moveTo>
                  <a:pt x="519" y="355"/>
                </a:moveTo>
                <a:lnTo>
                  <a:pt x="520" y="355"/>
                </a:lnTo>
                <a:lnTo>
                  <a:pt x="523" y="355"/>
                </a:lnTo>
                <a:lnTo>
                  <a:pt x="527" y="356"/>
                </a:lnTo>
                <a:lnTo>
                  <a:pt x="532" y="356"/>
                </a:lnTo>
                <a:lnTo>
                  <a:pt x="537" y="356"/>
                </a:lnTo>
                <a:lnTo>
                  <a:pt x="539" y="355"/>
                </a:lnTo>
                <a:lnTo>
                  <a:pt x="542" y="354"/>
                </a:lnTo>
                <a:lnTo>
                  <a:pt x="544" y="352"/>
                </a:lnTo>
                <a:lnTo>
                  <a:pt x="546" y="350"/>
                </a:lnTo>
                <a:lnTo>
                  <a:pt x="548" y="348"/>
                </a:lnTo>
                <a:lnTo>
                  <a:pt x="549" y="345"/>
                </a:lnTo>
                <a:lnTo>
                  <a:pt x="550" y="341"/>
                </a:lnTo>
                <a:lnTo>
                  <a:pt x="539" y="341"/>
                </a:lnTo>
                <a:lnTo>
                  <a:pt x="532" y="345"/>
                </a:lnTo>
                <a:lnTo>
                  <a:pt x="526" y="349"/>
                </a:lnTo>
                <a:lnTo>
                  <a:pt x="520" y="354"/>
                </a:lnTo>
                <a:lnTo>
                  <a:pt x="525" y="352"/>
                </a:lnTo>
                <a:lnTo>
                  <a:pt x="530" y="351"/>
                </a:lnTo>
                <a:lnTo>
                  <a:pt x="524" y="353"/>
                </a:lnTo>
                <a:lnTo>
                  <a:pt x="519" y="355"/>
                </a:lnTo>
                <a:close/>
                <a:moveTo>
                  <a:pt x="448" y="352"/>
                </a:moveTo>
                <a:lnTo>
                  <a:pt x="445" y="352"/>
                </a:lnTo>
                <a:lnTo>
                  <a:pt x="442" y="353"/>
                </a:lnTo>
                <a:lnTo>
                  <a:pt x="440" y="353"/>
                </a:lnTo>
                <a:lnTo>
                  <a:pt x="438" y="355"/>
                </a:lnTo>
                <a:lnTo>
                  <a:pt x="437" y="356"/>
                </a:lnTo>
                <a:lnTo>
                  <a:pt x="436" y="357"/>
                </a:lnTo>
                <a:lnTo>
                  <a:pt x="435" y="359"/>
                </a:lnTo>
                <a:lnTo>
                  <a:pt x="434" y="361"/>
                </a:lnTo>
                <a:lnTo>
                  <a:pt x="434" y="365"/>
                </a:lnTo>
                <a:lnTo>
                  <a:pt x="434" y="368"/>
                </a:lnTo>
                <a:lnTo>
                  <a:pt x="434" y="371"/>
                </a:lnTo>
                <a:lnTo>
                  <a:pt x="435" y="374"/>
                </a:lnTo>
                <a:lnTo>
                  <a:pt x="438" y="377"/>
                </a:lnTo>
                <a:lnTo>
                  <a:pt x="440" y="379"/>
                </a:lnTo>
                <a:lnTo>
                  <a:pt x="442" y="380"/>
                </a:lnTo>
                <a:lnTo>
                  <a:pt x="444" y="380"/>
                </a:lnTo>
                <a:lnTo>
                  <a:pt x="447" y="379"/>
                </a:lnTo>
                <a:lnTo>
                  <a:pt x="449" y="378"/>
                </a:lnTo>
                <a:lnTo>
                  <a:pt x="451" y="376"/>
                </a:lnTo>
                <a:lnTo>
                  <a:pt x="453" y="374"/>
                </a:lnTo>
                <a:lnTo>
                  <a:pt x="456" y="369"/>
                </a:lnTo>
                <a:lnTo>
                  <a:pt x="458" y="365"/>
                </a:lnTo>
                <a:lnTo>
                  <a:pt x="461" y="360"/>
                </a:lnTo>
                <a:lnTo>
                  <a:pt x="463" y="355"/>
                </a:lnTo>
                <a:lnTo>
                  <a:pt x="467" y="344"/>
                </a:lnTo>
                <a:lnTo>
                  <a:pt x="465" y="346"/>
                </a:lnTo>
                <a:lnTo>
                  <a:pt x="464" y="347"/>
                </a:lnTo>
                <a:lnTo>
                  <a:pt x="462" y="349"/>
                </a:lnTo>
                <a:lnTo>
                  <a:pt x="459" y="350"/>
                </a:lnTo>
                <a:lnTo>
                  <a:pt x="456" y="352"/>
                </a:lnTo>
                <a:lnTo>
                  <a:pt x="452" y="352"/>
                </a:lnTo>
                <a:lnTo>
                  <a:pt x="448" y="352"/>
                </a:lnTo>
                <a:close/>
                <a:moveTo>
                  <a:pt x="619" y="390"/>
                </a:moveTo>
                <a:lnTo>
                  <a:pt x="623" y="396"/>
                </a:lnTo>
                <a:lnTo>
                  <a:pt x="626" y="398"/>
                </a:lnTo>
                <a:lnTo>
                  <a:pt x="629" y="400"/>
                </a:lnTo>
                <a:lnTo>
                  <a:pt x="633" y="402"/>
                </a:lnTo>
                <a:lnTo>
                  <a:pt x="637" y="402"/>
                </a:lnTo>
                <a:lnTo>
                  <a:pt x="642" y="400"/>
                </a:lnTo>
                <a:lnTo>
                  <a:pt x="647" y="397"/>
                </a:lnTo>
                <a:lnTo>
                  <a:pt x="653" y="392"/>
                </a:lnTo>
                <a:lnTo>
                  <a:pt x="659" y="388"/>
                </a:lnTo>
                <a:lnTo>
                  <a:pt x="664" y="386"/>
                </a:lnTo>
                <a:lnTo>
                  <a:pt x="668" y="385"/>
                </a:lnTo>
                <a:lnTo>
                  <a:pt x="671" y="384"/>
                </a:lnTo>
                <a:lnTo>
                  <a:pt x="673" y="384"/>
                </a:lnTo>
                <a:lnTo>
                  <a:pt x="675" y="385"/>
                </a:lnTo>
                <a:lnTo>
                  <a:pt x="669" y="381"/>
                </a:lnTo>
                <a:lnTo>
                  <a:pt x="663" y="377"/>
                </a:lnTo>
                <a:lnTo>
                  <a:pt x="655" y="374"/>
                </a:lnTo>
                <a:lnTo>
                  <a:pt x="651" y="372"/>
                </a:lnTo>
                <a:lnTo>
                  <a:pt x="646" y="370"/>
                </a:lnTo>
                <a:lnTo>
                  <a:pt x="642" y="369"/>
                </a:lnTo>
                <a:lnTo>
                  <a:pt x="637" y="369"/>
                </a:lnTo>
                <a:lnTo>
                  <a:pt x="633" y="369"/>
                </a:lnTo>
                <a:lnTo>
                  <a:pt x="629" y="369"/>
                </a:lnTo>
                <a:lnTo>
                  <a:pt x="625" y="371"/>
                </a:lnTo>
                <a:lnTo>
                  <a:pt x="624" y="372"/>
                </a:lnTo>
                <a:lnTo>
                  <a:pt x="622" y="374"/>
                </a:lnTo>
                <a:lnTo>
                  <a:pt x="635" y="374"/>
                </a:lnTo>
                <a:lnTo>
                  <a:pt x="622" y="374"/>
                </a:lnTo>
                <a:lnTo>
                  <a:pt x="620" y="376"/>
                </a:lnTo>
                <a:lnTo>
                  <a:pt x="619" y="379"/>
                </a:lnTo>
                <a:lnTo>
                  <a:pt x="618" y="382"/>
                </a:lnTo>
                <a:lnTo>
                  <a:pt x="617" y="386"/>
                </a:lnTo>
                <a:lnTo>
                  <a:pt x="619" y="390"/>
                </a:lnTo>
                <a:lnTo>
                  <a:pt x="624" y="391"/>
                </a:lnTo>
                <a:lnTo>
                  <a:pt x="628" y="392"/>
                </a:lnTo>
                <a:lnTo>
                  <a:pt x="619" y="390"/>
                </a:lnTo>
                <a:close/>
                <a:moveTo>
                  <a:pt x="200" y="384"/>
                </a:moveTo>
                <a:lnTo>
                  <a:pt x="198" y="387"/>
                </a:lnTo>
                <a:lnTo>
                  <a:pt x="197" y="388"/>
                </a:lnTo>
                <a:lnTo>
                  <a:pt x="198" y="389"/>
                </a:lnTo>
                <a:lnTo>
                  <a:pt x="198" y="390"/>
                </a:lnTo>
                <a:lnTo>
                  <a:pt x="199" y="391"/>
                </a:lnTo>
                <a:lnTo>
                  <a:pt x="201" y="391"/>
                </a:lnTo>
                <a:lnTo>
                  <a:pt x="204" y="392"/>
                </a:lnTo>
                <a:lnTo>
                  <a:pt x="210" y="391"/>
                </a:lnTo>
                <a:lnTo>
                  <a:pt x="217" y="390"/>
                </a:lnTo>
                <a:lnTo>
                  <a:pt x="224" y="389"/>
                </a:lnTo>
                <a:lnTo>
                  <a:pt x="230" y="388"/>
                </a:lnTo>
                <a:lnTo>
                  <a:pt x="232" y="387"/>
                </a:lnTo>
                <a:lnTo>
                  <a:pt x="228" y="385"/>
                </a:lnTo>
                <a:lnTo>
                  <a:pt x="225" y="383"/>
                </a:lnTo>
                <a:lnTo>
                  <a:pt x="220" y="381"/>
                </a:lnTo>
                <a:lnTo>
                  <a:pt x="215" y="379"/>
                </a:lnTo>
                <a:lnTo>
                  <a:pt x="213" y="379"/>
                </a:lnTo>
                <a:lnTo>
                  <a:pt x="210" y="379"/>
                </a:lnTo>
                <a:lnTo>
                  <a:pt x="205" y="380"/>
                </a:lnTo>
                <a:lnTo>
                  <a:pt x="202" y="382"/>
                </a:lnTo>
                <a:lnTo>
                  <a:pt x="200" y="384"/>
                </a:lnTo>
                <a:close/>
                <a:moveTo>
                  <a:pt x="18" y="374"/>
                </a:moveTo>
                <a:lnTo>
                  <a:pt x="19" y="372"/>
                </a:lnTo>
                <a:lnTo>
                  <a:pt x="22" y="367"/>
                </a:lnTo>
                <a:lnTo>
                  <a:pt x="25" y="364"/>
                </a:lnTo>
                <a:lnTo>
                  <a:pt x="29" y="360"/>
                </a:lnTo>
                <a:lnTo>
                  <a:pt x="32" y="357"/>
                </a:lnTo>
                <a:lnTo>
                  <a:pt x="32" y="356"/>
                </a:lnTo>
                <a:lnTo>
                  <a:pt x="29" y="354"/>
                </a:lnTo>
                <a:lnTo>
                  <a:pt x="26" y="353"/>
                </a:lnTo>
                <a:lnTo>
                  <a:pt x="22" y="353"/>
                </a:lnTo>
                <a:lnTo>
                  <a:pt x="20" y="353"/>
                </a:lnTo>
                <a:lnTo>
                  <a:pt x="17" y="354"/>
                </a:lnTo>
                <a:lnTo>
                  <a:pt x="15" y="355"/>
                </a:lnTo>
                <a:lnTo>
                  <a:pt x="13" y="357"/>
                </a:lnTo>
                <a:lnTo>
                  <a:pt x="12" y="360"/>
                </a:lnTo>
                <a:lnTo>
                  <a:pt x="10" y="363"/>
                </a:lnTo>
                <a:lnTo>
                  <a:pt x="9" y="368"/>
                </a:lnTo>
                <a:lnTo>
                  <a:pt x="9" y="371"/>
                </a:lnTo>
                <a:lnTo>
                  <a:pt x="8" y="374"/>
                </a:lnTo>
                <a:lnTo>
                  <a:pt x="8" y="377"/>
                </a:lnTo>
                <a:lnTo>
                  <a:pt x="11" y="381"/>
                </a:lnTo>
                <a:lnTo>
                  <a:pt x="14" y="384"/>
                </a:lnTo>
                <a:lnTo>
                  <a:pt x="16" y="385"/>
                </a:lnTo>
                <a:lnTo>
                  <a:pt x="18" y="385"/>
                </a:lnTo>
                <a:lnTo>
                  <a:pt x="19" y="384"/>
                </a:lnTo>
                <a:lnTo>
                  <a:pt x="21" y="383"/>
                </a:lnTo>
                <a:lnTo>
                  <a:pt x="23" y="380"/>
                </a:lnTo>
                <a:lnTo>
                  <a:pt x="27" y="374"/>
                </a:lnTo>
                <a:lnTo>
                  <a:pt x="18" y="374"/>
                </a:lnTo>
                <a:close/>
                <a:moveTo>
                  <a:pt x="700" y="375"/>
                </a:moveTo>
                <a:lnTo>
                  <a:pt x="707" y="380"/>
                </a:lnTo>
                <a:lnTo>
                  <a:pt x="700" y="375"/>
                </a:lnTo>
                <a:lnTo>
                  <a:pt x="698" y="374"/>
                </a:lnTo>
                <a:lnTo>
                  <a:pt x="691" y="370"/>
                </a:lnTo>
                <a:lnTo>
                  <a:pt x="682" y="366"/>
                </a:lnTo>
                <a:lnTo>
                  <a:pt x="688" y="374"/>
                </a:lnTo>
                <a:lnTo>
                  <a:pt x="692" y="378"/>
                </a:lnTo>
                <a:lnTo>
                  <a:pt x="697" y="382"/>
                </a:lnTo>
                <a:lnTo>
                  <a:pt x="702" y="386"/>
                </a:lnTo>
                <a:lnTo>
                  <a:pt x="707" y="389"/>
                </a:lnTo>
                <a:lnTo>
                  <a:pt x="713" y="391"/>
                </a:lnTo>
                <a:lnTo>
                  <a:pt x="716" y="392"/>
                </a:lnTo>
                <a:lnTo>
                  <a:pt x="720" y="393"/>
                </a:lnTo>
                <a:lnTo>
                  <a:pt x="723" y="393"/>
                </a:lnTo>
                <a:lnTo>
                  <a:pt x="726" y="392"/>
                </a:lnTo>
                <a:lnTo>
                  <a:pt x="729" y="391"/>
                </a:lnTo>
                <a:lnTo>
                  <a:pt x="733" y="389"/>
                </a:lnTo>
                <a:lnTo>
                  <a:pt x="731" y="384"/>
                </a:lnTo>
                <a:lnTo>
                  <a:pt x="728" y="380"/>
                </a:lnTo>
                <a:lnTo>
                  <a:pt x="725" y="377"/>
                </a:lnTo>
                <a:lnTo>
                  <a:pt x="721" y="374"/>
                </a:lnTo>
                <a:lnTo>
                  <a:pt x="698" y="374"/>
                </a:lnTo>
                <a:lnTo>
                  <a:pt x="700" y="375"/>
                </a:lnTo>
                <a:close/>
                <a:moveTo>
                  <a:pt x="589" y="374"/>
                </a:moveTo>
                <a:lnTo>
                  <a:pt x="585" y="373"/>
                </a:lnTo>
                <a:lnTo>
                  <a:pt x="582" y="374"/>
                </a:lnTo>
                <a:lnTo>
                  <a:pt x="581" y="375"/>
                </a:lnTo>
                <a:lnTo>
                  <a:pt x="581" y="379"/>
                </a:lnTo>
                <a:lnTo>
                  <a:pt x="582" y="380"/>
                </a:lnTo>
                <a:lnTo>
                  <a:pt x="584" y="381"/>
                </a:lnTo>
                <a:lnTo>
                  <a:pt x="586" y="381"/>
                </a:lnTo>
                <a:lnTo>
                  <a:pt x="590" y="380"/>
                </a:lnTo>
                <a:lnTo>
                  <a:pt x="591" y="377"/>
                </a:lnTo>
                <a:lnTo>
                  <a:pt x="591" y="375"/>
                </a:lnTo>
                <a:lnTo>
                  <a:pt x="590" y="374"/>
                </a:lnTo>
                <a:lnTo>
                  <a:pt x="589" y="374"/>
                </a:lnTo>
                <a:close/>
                <a:moveTo>
                  <a:pt x="410" y="406"/>
                </a:moveTo>
                <a:lnTo>
                  <a:pt x="415" y="391"/>
                </a:lnTo>
                <a:lnTo>
                  <a:pt x="423" y="374"/>
                </a:lnTo>
                <a:lnTo>
                  <a:pt x="430" y="358"/>
                </a:lnTo>
                <a:lnTo>
                  <a:pt x="435" y="349"/>
                </a:lnTo>
                <a:lnTo>
                  <a:pt x="440" y="341"/>
                </a:lnTo>
                <a:lnTo>
                  <a:pt x="449" y="328"/>
                </a:lnTo>
                <a:lnTo>
                  <a:pt x="453" y="321"/>
                </a:lnTo>
                <a:lnTo>
                  <a:pt x="459" y="315"/>
                </a:lnTo>
                <a:lnTo>
                  <a:pt x="460" y="313"/>
                </a:lnTo>
                <a:lnTo>
                  <a:pt x="462" y="310"/>
                </a:lnTo>
                <a:lnTo>
                  <a:pt x="464" y="309"/>
                </a:lnTo>
                <a:lnTo>
                  <a:pt x="466" y="307"/>
                </a:lnTo>
                <a:lnTo>
                  <a:pt x="471" y="302"/>
                </a:lnTo>
                <a:lnTo>
                  <a:pt x="456" y="302"/>
                </a:lnTo>
                <a:lnTo>
                  <a:pt x="447" y="311"/>
                </a:lnTo>
                <a:lnTo>
                  <a:pt x="439" y="321"/>
                </a:lnTo>
                <a:lnTo>
                  <a:pt x="431" y="331"/>
                </a:lnTo>
                <a:lnTo>
                  <a:pt x="424" y="341"/>
                </a:lnTo>
                <a:lnTo>
                  <a:pt x="414" y="358"/>
                </a:lnTo>
                <a:lnTo>
                  <a:pt x="406" y="374"/>
                </a:lnTo>
                <a:lnTo>
                  <a:pt x="399" y="389"/>
                </a:lnTo>
                <a:lnTo>
                  <a:pt x="398" y="382"/>
                </a:lnTo>
                <a:lnTo>
                  <a:pt x="397" y="374"/>
                </a:lnTo>
                <a:lnTo>
                  <a:pt x="366" y="374"/>
                </a:lnTo>
                <a:lnTo>
                  <a:pt x="368" y="390"/>
                </a:lnTo>
                <a:lnTo>
                  <a:pt x="369" y="406"/>
                </a:lnTo>
                <a:lnTo>
                  <a:pt x="410" y="406"/>
                </a:lnTo>
                <a:close/>
                <a:moveTo>
                  <a:pt x="488" y="398"/>
                </a:moveTo>
                <a:lnTo>
                  <a:pt x="492" y="395"/>
                </a:lnTo>
                <a:lnTo>
                  <a:pt x="494" y="392"/>
                </a:lnTo>
                <a:lnTo>
                  <a:pt x="497" y="388"/>
                </a:lnTo>
                <a:lnTo>
                  <a:pt x="499" y="385"/>
                </a:lnTo>
                <a:lnTo>
                  <a:pt x="502" y="379"/>
                </a:lnTo>
                <a:lnTo>
                  <a:pt x="503" y="377"/>
                </a:lnTo>
                <a:lnTo>
                  <a:pt x="502" y="377"/>
                </a:lnTo>
                <a:lnTo>
                  <a:pt x="499" y="379"/>
                </a:lnTo>
                <a:lnTo>
                  <a:pt x="496" y="380"/>
                </a:lnTo>
                <a:lnTo>
                  <a:pt x="493" y="381"/>
                </a:lnTo>
                <a:lnTo>
                  <a:pt x="489" y="382"/>
                </a:lnTo>
                <a:lnTo>
                  <a:pt x="484" y="382"/>
                </a:lnTo>
                <a:lnTo>
                  <a:pt x="479" y="382"/>
                </a:lnTo>
                <a:lnTo>
                  <a:pt x="477" y="383"/>
                </a:lnTo>
                <a:lnTo>
                  <a:pt x="475" y="384"/>
                </a:lnTo>
                <a:lnTo>
                  <a:pt x="473" y="387"/>
                </a:lnTo>
                <a:lnTo>
                  <a:pt x="472" y="390"/>
                </a:lnTo>
                <a:lnTo>
                  <a:pt x="472" y="392"/>
                </a:lnTo>
                <a:lnTo>
                  <a:pt x="472" y="395"/>
                </a:lnTo>
                <a:lnTo>
                  <a:pt x="472" y="398"/>
                </a:lnTo>
                <a:lnTo>
                  <a:pt x="480" y="398"/>
                </a:lnTo>
                <a:lnTo>
                  <a:pt x="488" y="398"/>
                </a:lnTo>
                <a:close/>
                <a:moveTo>
                  <a:pt x="406" y="419"/>
                </a:moveTo>
                <a:lnTo>
                  <a:pt x="410" y="406"/>
                </a:lnTo>
                <a:lnTo>
                  <a:pt x="369" y="406"/>
                </a:lnTo>
                <a:lnTo>
                  <a:pt x="369" y="422"/>
                </a:lnTo>
                <a:lnTo>
                  <a:pt x="364" y="406"/>
                </a:lnTo>
                <a:lnTo>
                  <a:pt x="359" y="391"/>
                </a:lnTo>
                <a:lnTo>
                  <a:pt x="352" y="374"/>
                </a:lnTo>
                <a:lnTo>
                  <a:pt x="345" y="358"/>
                </a:lnTo>
                <a:lnTo>
                  <a:pt x="337" y="341"/>
                </a:lnTo>
                <a:lnTo>
                  <a:pt x="328" y="341"/>
                </a:lnTo>
                <a:lnTo>
                  <a:pt x="323" y="336"/>
                </a:lnTo>
                <a:lnTo>
                  <a:pt x="318" y="330"/>
                </a:lnTo>
                <a:lnTo>
                  <a:pt x="306" y="320"/>
                </a:lnTo>
                <a:lnTo>
                  <a:pt x="294" y="311"/>
                </a:lnTo>
                <a:lnTo>
                  <a:pt x="281" y="302"/>
                </a:lnTo>
                <a:lnTo>
                  <a:pt x="262" y="292"/>
                </a:lnTo>
                <a:lnTo>
                  <a:pt x="245" y="284"/>
                </a:lnTo>
                <a:lnTo>
                  <a:pt x="229" y="277"/>
                </a:lnTo>
                <a:lnTo>
                  <a:pt x="215" y="272"/>
                </a:lnTo>
                <a:lnTo>
                  <a:pt x="228" y="277"/>
                </a:lnTo>
                <a:lnTo>
                  <a:pt x="244" y="284"/>
                </a:lnTo>
                <a:lnTo>
                  <a:pt x="261" y="292"/>
                </a:lnTo>
                <a:lnTo>
                  <a:pt x="269" y="297"/>
                </a:lnTo>
                <a:lnTo>
                  <a:pt x="278" y="302"/>
                </a:lnTo>
                <a:lnTo>
                  <a:pt x="291" y="311"/>
                </a:lnTo>
                <a:lnTo>
                  <a:pt x="304" y="320"/>
                </a:lnTo>
                <a:lnTo>
                  <a:pt x="298" y="320"/>
                </a:lnTo>
                <a:lnTo>
                  <a:pt x="292" y="319"/>
                </a:lnTo>
                <a:lnTo>
                  <a:pt x="281" y="317"/>
                </a:lnTo>
                <a:lnTo>
                  <a:pt x="275" y="316"/>
                </a:lnTo>
                <a:lnTo>
                  <a:pt x="270" y="314"/>
                </a:lnTo>
                <a:lnTo>
                  <a:pt x="260" y="311"/>
                </a:lnTo>
                <a:lnTo>
                  <a:pt x="270" y="315"/>
                </a:lnTo>
                <a:lnTo>
                  <a:pt x="282" y="318"/>
                </a:lnTo>
                <a:lnTo>
                  <a:pt x="293" y="320"/>
                </a:lnTo>
                <a:lnTo>
                  <a:pt x="299" y="321"/>
                </a:lnTo>
                <a:lnTo>
                  <a:pt x="305" y="321"/>
                </a:lnTo>
                <a:lnTo>
                  <a:pt x="313" y="328"/>
                </a:lnTo>
                <a:lnTo>
                  <a:pt x="320" y="335"/>
                </a:lnTo>
                <a:lnTo>
                  <a:pt x="324" y="338"/>
                </a:lnTo>
                <a:lnTo>
                  <a:pt x="326" y="341"/>
                </a:lnTo>
                <a:lnTo>
                  <a:pt x="327" y="344"/>
                </a:lnTo>
                <a:lnTo>
                  <a:pt x="332" y="350"/>
                </a:lnTo>
                <a:lnTo>
                  <a:pt x="336" y="357"/>
                </a:lnTo>
                <a:lnTo>
                  <a:pt x="343" y="374"/>
                </a:lnTo>
                <a:lnTo>
                  <a:pt x="348" y="388"/>
                </a:lnTo>
                <a:lnTo>
                  <a:pt x="353" y="402"/>
                </a:lnTo>
                <a:lnTo>
                  <a:pt x="349" y="398"/>
                </a:lnTo>
                <a:lnTo>
                  <a:pt x="344" y="394"/>
                </a:lnTo>
                <a:lnTo>
                  <a:pt x="339" y="391"/>
                </a:lnTo>
                <a:lnTo>
                  <a:pt x="334" y="388"/>
                </a:lnTo>
                <a:lnTo>
                  <a:pt x="326" y="383"/>
                </a:lnTo>
                <a:lnTo>
                  <a:pt x="319" y="379"/>
                </a:lnTo>
                <a:lnTo>
                  <a:pt x="306" y="374"/>
                </a:lnTo>
                <a:lnTo>
                  <a:pt x="295" y="369"/>
                </a:lnTo>
                <a:lnTo>
                  <a:pt x="283" y="365"/>
                </a:lnTo>
                <a:lnTo>
                  <a:pt x="277" y="362"/>
                </a:lnTo>
                <a:lnTo>
                  <a:pt x="271" y="359"/>
                </a:lnTo>
                <a:lnTo>
                  <a:pt x="265" y="356"/>
                </a:lnTo>
                <a:lnTo>
                  <a:pt x="258" y="351"/>
                </a:lnTo>
                <a:lnTo>
                  <a:pt x="264" y="355"/>
                </a:lnTo>
                <a:lnTo>
                  <a:pt x="270" y="359"/>
                </a:lnTo>
                <a:lnTo>
                  <a:pt x="275" y="362"/>
                </a:lnTo>
                <a:lnTo>
                  <a:pt x="281" y="365"/>
                </a:lnTo>
                <a:lnTo>
                  <a:pt x="302" y="374"/>
                </a:lnTo>
                <a:lnTo>
                  <a:pt x="311" y="378"/>
                </a:lnTo>
                <a:lnTo>
                  <a:pt x="321" y="384"/>
                </a:lnTo>
                <a:lnTo>
                  <a:pt x="316" y="382"/>
                </a:lnTo>
                <a:lnTo>
                  <a:pt x="310" y="381"/>
                </a:lnTo>
                <a:lnTo>
                  <a:pt x="299" y="380"/>
                </a:lnTo>
                <a:lnTo>
                  <a:pt x="292" y="381"/>
                </a:lnTo>
                <a:lnTo>
                  <a:pt x="286" y="381"/>
                </a:lnTo>
                <a:lnTo>
                  <a:pt x="273" y="383"/>
                </a:lnTo>
                <a:lnTo>
                  <a:pt x="270" y="383"/>
                </a:lnTo>
                <a:lnTo>
                  <a:pt x="267" y="383"/>
                </a:lnTo>
                <a:lnTo>
                  <a:pt x="263" y="382"/>
                </a:lnTo>
                <a:lnTo>
                  <a:pt x="259" y="381"/>
                </a:lnTo>
                <a:lnTo>
                  <a:pt x="254" y="379"/>
                </a:lnTo>
                <a:lnTo>
                  <a:pt x="250" y="377"/>
                </a:lnTo>
                <a:lnTo>
                  <a:pt x="245" y="374"/>
                </a:lnTo>
                <a:lnTo>
                  <a:pt x="238" y="374"/>
                </a:lnTo>
                <a:lnTo>
                  <a:pt x="246" y="379"/>
                </a:lnTo>
                <a:lnTo>
                  <a:pt x="226" y="374"/>
                </a:lnTo>
                <a:lnTo>
                  <a:pt x="223" y="374"/>
                </a:lnTo>
                <a:lnTo>
                  <a:pt x="226" y="374"/>
                </a:lnTo>
                <a:lnTo>
                  <a:pt x="194" y="364"/>
                </a:lnTo>
                <a:lnTo>
                  <a:pt x="161" y="355"/>
                </a:lnTo>
                <a:lnTo>
                  <a:pt x="161" y="357"/>
                </a:lnTo>
                <a:lnTo>
                  <a:pt x="188" y="365"/>
                </a:lnTo>
                <a:lnTo>
                  <a:pt x="214" y="374"/>
                </a:lnTo>
                <a:lnTo>
                  <a:pt x="228" y="378"/>
                </a:lnTo>
                <a:lnTo>
                  <a:pt x="241" y="382"/>
                </a:lnTo>
                <a:lnTo>
                  <a:pt x="254" y="385"/>
                </a:lnTo>
                <a:lnTo>
                  <a:pt x="266" y="387"/>
                </a:lnTo>
                <a:lnTo>
                  <a:pt x="271" y="386"/>
                </a:lnTo>
                <a:lnTo>
                  <a:pt x="289" y="385"/>
                </a:lnTo>
                <a:lnTo>
                  <a:pt x="297" y="385"/>
                </a:lnTo>
                <a:lnTo>
                  <a:pt x="305" y="386"/>
                </a:lnTo>
                <a:lnTo>
                  <a:pt x="312" y="388"/>
                </a:lnTo>
                <a:lnTo>
                  <a:pt x="319" y="391"/>
                </a:lnTo>
                <a:lnTo>
                  <a:pt x="326" y="394"/>
                </a:lnTo>
                <a:lnTo>
                  <a:pt x="332" y="397"/>
                </a:lnTo>
                <a:lnTo>
                  <a:pt x="337" y="402"/>
                </a:lnTo>
                <a:lnTo>
                  <a:pt x="343" y="406"/>
                </a:lnTo>
                <a:lnTo>
                  <a:pt x="348" y="412"/>
                </a:lnTo>
                <a:lnTo>
                  <a:pt x="353" y="419"/>
                </a:lnTo>
                <a:lnTo>
                  <a:pt x="357" y="426"/>
                </a:lnTo>
                <a:lnTo>
                  <a:pt x="359" y="430"/>
                </a:lnTo>
                <a:lnTo>
                  <a:pt x="360" y="434"/>
                </a:lnTo>
                <a:lnTo>
                  <a:pt x="361" y="438"/>
                </a:lnTo>
                <a:lnTo>
                  <a:pt x="361" y="444"/>
                </a:lnTo>
                <a:lnTo>
                  <a:pt x="362" y="463"/>
                </a:lnTo>
                <a:lnTo>
                  <a:pt x="362" y="490"/>
                </a:lnTo>
                <a:lnTo>
                  <a:pt x="361" y="525"/>
                </a:lnTo>
                <a:lnTo>
                  <a:pt x="359" y="614"/>
                </a:lnTo>
                <a:lnTo>
                  <a:pt x="357" y="719"/>
                </a:lnTo>
                <a:lnTo>
                  <a:pt x="354" y="832"/>
                </a:lnTo>
                <a:lnTo>
                  <a:pt x="351" y="944"/>
                </a:lnTo>
                <a:lnTo>
                  <a:pt x="350" y="1048"/>
                </a:lnTo>
                <a:lnTo>
                  <a:pt x="350" y="1134"/>
                </a:lnTo>
                <a:lnTo>
                  <a:pt x="415" y="1134"/>
                </a:lnTo>
                <a:lnTo>
                  <a:pt x="417" y="1103"/>
                </a:lnTo>
                <a:lnTo>
                  <a:pt x="417" y="1065"/>
                </a:lnTo>
                <a:lnTo>
                  <a:pt x="417" y="1020"/>
                </a:lnTo>
                <a:lnTo>
                  <a:pt x="416" y="969"/>
                </a:lnTo>
                <a:lnTo>
                  <a:pt x="415" y="916"/>
                </a:lnTo>
                <a:lnTo>
                  <a:pt x="414" y="859"/>
                </a:lnTo>
                <a:lnTo>
                  <a:pt x="410" y="744"/>
                </a:lnTo>
                <a:lnTo>
                  <a:pt x="406" y="634"/>
                </a:lnTo>
                <a:lnTo>
                  <a:pt x="404" y="538"/>
                </a:lnTo>
                <a:lnTo>
                  <a:pt x="403" y="470"/>
                </a:lnTo>
                <a:lnTo>
                  <a:pt x="403" y="459"/>
                </a:lnTo>
                <a:lnTo>
                  <a:pt x="404" y="449"/>
                </a:lnTo>
                <a:lnTo>
                  <a:pt x="405" y="443"/>
                </a:lnTo>
                <a:lnTo>
                  <a:pt x="405" y="439"/>
                </a:lnTo>
                <a:lnTo>
                  <a:pt x="408" y="433"/>
                </a:lnTo>
                <a:lnTo>
                  <a:pt x="411" y="428"/>
                </a:lnTo>
                <a:lnTo>
                  <a:pt x="414" y="423"/>
                </a:lnTo>
                <a:lnTo>
                  <a:pt x="418" y="418"/>
                </a:lnTo>
                <a:lnTo>
                  <a:pt x="422" y="414"/>
                </a:lnTo>
                <a:lnTo>
                  <a:pt x="426" y="411"/>
                </a:lnTo>
                <a:lnTo>
                  <a:pt x="430" y="408"/>
                </a:lnTo>
                <a:lnTo>
                  <a:pt x="435" y="406"/>
                </a:lnTo>
                <a:lnTo>
                  <a:pt x="416" y="406"/>
                </a:lnTo>
                <a:lnTo>
                  <a:pt x="411" y="412"/>
                </a:lnTo>
                <a:lnTo>
                  <a:pt x="408" y="415"/>
                </a:lnTo>
                <a:lnTo>
                  <a:pt x="406" y="419"/>
                </a:lnTo>
                <a:close/>
                <a:moveTo>
                  <a:pt x="479" y="406"/>
                </a:moveTo>
                <a:lnTo>
                  <a:pt x="464" y="406"/>
                </a:lnTo>
                <a:lnTo>
                  <a:pt x="479" y="406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5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4827" name="Freeform 11"/>
          <p:cNvSpPr>
            <a:spLocks noEditPoints="1"/>
          </p:cNvSpPr>
          <p:nvPr userDrawn="1"/>
        </p:nvSpPr>
        <p:spPr bwMode="auto">
          <a:xfrm>
            <a:off x="860425" y="575514"/>
            <a:ext cx="1301749" cy="960438"/>
          </a:xfrm>
          <a:custGeom>
            <a:avLst/>
            <a:gdLst/>
            <a:ahLst/>
            <a:cxnLst>
              <a:cxn ang="0">
                <a:pos x="386" y="506"/>
              </a:cxn>
              <a:cxn ang="0">
                <a:pos x="391" y="372"/>
              </a:cxn>
              <a:cxn ang="0">
                <a:pos x="398" y="344"/>
              </a:cxn>
              <a:cxn ang="0">
                <a:pos x="402" y="409"/>
              </a:cxn>
              <a:cxn ang="0">
                <a:pos x="411" y="431"/>
              </a:cxn>
              <a:cxn ang="0">
                <a:pos x="440" y="548"/>
              </a:cxn>
              <a:cxn ang="0">
                <a:pos x="561" y="425"/>
              </a:cxn>
              <a:cxn ang="0">
                <a:pos x="555" y="337"/>
              </a:cxn>
              <a:cxn ang="0">
                <a:pos x="579" y="374"/>
              </a:cxn>
              <a:cxn ang="0">
                <a:pos x="573" y="426"/>
              </a:cxn>
              <a:cxn ang="0">
                <a:pos x="595" y="420"/>
              </a:cxn>
              <a:cxn ang="0">
                <a:pos x="598" y="316"/>
              </a:cxn>
              <a:cxn ang="0">
                <a:pos x="544" y="164"/>
              </a:cxn>
              <a:cxn ang="0">
                <a:pos x="523" y="115"/>
              </a:cxn>
              <a:cxn ang="0">
                <a:pos x="531" y="75"/>
              </a:cxn>
              <a:cxn ang="0">
                <a:pos x="476" y="40"/>
              </a:cxn>
              <a:cxn ang="0">
                <a:pos x="437" y="78"/>
              </a:cxn>
              <a:cxn ang="0">
                <a:pos x="456" y="137"/>
              </a:cxn>
              <a:cxn ang="0">
                <a:pos x="398" y="133"/>
              </a:cxn>
              <a:cxn ang="0">
                <a:pos x="359" y="81"/>
              </a:cxn>
              <a:cxn ang="0">
                <a:pos x="364" y="49"/>
              </a:cxn>
              <a:cxn ang="0">
                <a:pos x="316" y="0"/>
              </a:cxn>
              <a:cxn ang="0">
                <a:pos x="288" y="56"/>
              </a:cxn>
              <a:cxn ang="0">
                <a:pos x="293" y="103"/>
              </a:cxn>
              <a:cxn ang="0">
                <a:pos x="246" y="142"/>
              </a:cxn>
              <a:cxn ang="0">
                <a:pos x="215" y="298"/>
              </a:cxn>
              <a:cxn ang="0">
                <a:pos x="203" y="370"/>
              </a:cxn>
              <a:cxn ang="0">
                <a:pos x="223" y="420"/>
              </a:cxn>
              <a:cxn ang="0">
                <a:pos x="238" y="398"/>
              </a:cxn>
              <a:cxn ang="0">
                <a:pos x="231" y="344"/>
              </a:cxn>
              <a:cxn ang="0">
                <a:pos x="252" y="324"/>
              </a:cxn>
              <a:cxn ang="0">
                <a:pos x="257" y="445"/>
              </a:cxn>
              <a:cxn ang="0">
                <a:pos x="100" y="454"/>
              </a:cxn>
              <a:cxn ang="0">
                <a:pos x="124" y="437"/>
              </a:cxn>
              <a:cxn ang="0">
                <a:pos x="108" y="406"/>
              </a:cxn>
              <a:cxn ang="0">
                <a:pos x="79" y="381"/>
              </a:cxn>
              <a:cxn ang="0">
                <a:pos x="97" y="348"/>
              </a:cxn>
              <a:cxn ang="0">
                <a:pos x="73" y="315"/>
              </a:cxn>
              <a:cxn ang="0">
                <a:pos x="13" y="322"/>
              </a:cxn>
              <a:cxn ang="0">
                <a:pos x="9" y="372"/>
              </a:cxn>
              <a:cxn ang="0">
                <a:pos x="17" y="395"/>
              </a:cxn>
              <a:cxn ang="0">
                <a:pos x="4" y="443"/>
              </a:cxn>
              <a:cxn ang="0">
                <a:pos x="108" y="549"/>
              </a:cxn>
              <a:cxn ang="0">
                <a:pos x="501" y="525"/>
              </a:cxn>
              <a:cxn ang="0">
                <a:pos x="488" y="459"/>
              </a:cxn>
              <a:cxn ang="0">
                <a:pos x="499" y="485"/>
              </a:cxn>
              <a:cxn ang="0">
                <a:pos x="325" y="525"/>
              </a:cxn>
              <a:cxn ang="0">
                <a:pos x="315" y="532"/>
              </a:cxn>
              <a:cxn ang="0">
                <a:pos x="328" y="497"/>
              </a:cxn>
              <a:cxn ang="0">
                <a:pos x="789" y="557"/>
              </a:cxn>
              <a:cxn ang="0">
                <a:pos x="808" y="481"/>
              </a:cxn>
              <a:cxn ang="0">
                <a:pos x="812" y="442"/>
              </a:cxn>
              <a:cxn ang="0">
                <a:pos x="794" y="403"/>
              </a:cxn>
              <a:cxn ang="0">
                <a:pos x="767" y="378"/>
              </a:cxn>
              <a:cxn ang="0">
                <a:pos x="789" y="324"/>
              </a:cxn>
              <a:cxn ang="0">
                <a:pos x="724" y="293"/>
              </a:cxn>
              <a:cxn ang="0">
                <a:pos x="683" y="331"/>
              </a:cxn>
              <a:cxn ang="0">
                <a:pos x="701" y="369"/>
              </a:cxn>
              <a:cxn ang="0">
                <a:pos x="676" y="391"/>
              </a:cxn>
              <a:cxn ang="0">
                <a:pos x="652" y="435"/>
              </a:cxn>
              <a:cxn ang="0">
                <a:pos x="647" y="470"/>
              </a:cxn>
              <a:cxn ang="0">
                <a:pos x="678" y="487"/>
              </a:cxn>
              <a:cxn ang="0">
                <a:pos x="665" y="539"/>
              </a:cxn>
            </a:cxnLst>
            <a:rect l="0" t="0" r="r" b="b"/>
            <a:pathLst>
              <a:path w="820" h="605">
                <a:moveTo>
                  <a:pt x="406" y="572"/>
                </a:moveTo>
                <a:lnTo>
                  <a:pt x="401" y="566"/>
                </a:lnTo>
                <a:lnTo>
                  <a:pt x="396" y="560"/>
                </a:lnTo>
                <a:lnTo>
                  <a:pt x="395" y="558"/>
                </a:lnTo>
                <a:lnTo>
                  <a:pt x="393" y="557"/>
                </a:lnTo>
                <a:lnTo>
                  <a:pt x="388" y="554"/>
                </a:lnTo>
                <a:lnTo>
                  <a:pt x="388" y="553"/>
                </a:lnTo>
                <a:lnTo>
                  <a:pt x="387" y="551"/>
                </a:lnTo>
                <a:lnTo>
                  <a:pt x="387" y="549"/>
                </a:lnTo>
                <a:lnTo>
                  <a:pt x="387" y="546"/>
                </a:lnTo>
                <a:lnTo>
                  <a:pt x="387" y="545"/>
                </a:lnTo>
                <a:lnTo>
                  <a:pt x="386" y="539"/>
                </a:lnTo>
                <a:lnTo>
                  <a:pt x="384" y="526"/>
                </a:lnTo>
                <a:lnTo>
                  <a:pt x="385" y="507"/>
                </a:lnTo>
                <a:lnTo>
                  <a:pt x="386" y="506"/>
                </a:lnTo>
                <a:lnTo>
                  <a:pt x="388" y="499"/>
                </a:lnTo>
                <a:lnTo>
                  <a:pt x="389" y="496"/>
                </a:lnTo>
                <a:lnTo>
                  <a:pt x="389" y="495"/>
                </a:lnTo>
                <a:lnTo>
                  <a:pt x="388" y="495"/>
                </a:lnTo>
                <a:lnTo>
                  <a:pt x="386" y="497"/>
                </a:lnTo>
                <a:lnTo>
                  <a:pt x="388" y="466"/>
                </a:lnTo>
                <a:lnTo>
                  <a:pt x="388" y="459"/>
                </a:lnTo>
                <a:lnTo>
                  <a:pt x="389" y="438"/>
                </a:lnTo>
                <a:lnTo>
                  <a:pt x="390" y="422"/>
                </a:lnTo>
                <a:lnTo>
                  <a:pt x="390" y="403"/>
                </a:lnTo>
                <a:lnTo>
                  <a:pt x="395" y="404"/>
                </a:lnTo>
                <a:lnTo>
                  <a:pt x="395" y="398"/>
                </a:lnTo>
                <a:lnTo>
                  <a:pt x="394" y="392"/>
                </a:lnTo>
                <a:lnTo>
                  <a:pt x="392" y="382"/>
                </a:lnTo>
                <a:lnTo>
                  <a:pt x="391" y="372"/>
                </a:lnTo>
                <a:lnTo>
                  <a:pt x="389" y="356"/>
                </a:lnTo>
                <a:lnTo>
                  <a:pt x="386" y="336"/>
                </a:lnTo>
                <a:lnTo>
                  <a:pt x="385" y="323"/>
                </a:lnTo>
                <a:lnTo>
                  <a:pt x="385" y="319"/>
                </a:lnTo>
                <a:lnTo>
                  <a:pt x="386" y="316"/>
                </a:lnTo>
                <a:lnTo>
                  <a:pt x="389" y="309"/>
                </a:lnTo>
                <a:lnTo>
                  <a:pt x="391" y="306"/>
                </a:lnTo>
                <a:lnTo>
                  <a:pt x="392" y="302"/>
                </a:lnTo>
                <a:lnTo>
                  <a:pt x="393" y="297"/>
                </a:lnTo>
                <a:lnTo>
                  <a:pt x="394" y="293"/>
                </a:lnTo>
                <a:lnTo>
                  <a:pt x="392" y="310"/>
                </a:lnTo>
                <a:lnTo>
                  <a:pt x="392" y="314"/>
                </a:lnTo>
                <a:lnTo>
                  <a:pt x="393" y="318"/>
                </a:lnTo>
                <a:lnTo>
                  <a:pt x="395" y="331"/>
                </a:lnTo>
                <a:lnTo>
                  <a:pt x="398" y="344"/>
                </a:lnTo>
                <a:lnTo>
                  <a:pt x="400" y="355"/>
                </a:lnTo>
                <a:lnTo>
                  <a:pt x="400" y="359"/>
                </a:lnTo>
                <a:lnTo>
                  <a:pt x="400" y="364"/>
                </a:lnTo>
                <a:lnTo>
                  <a:pt x="400" y="369"/>
                </a:lnTo>
                <a:lnTo>
                  <a:pt x="401" y="373"/>
                </a:lnTo>
                <a:lnTo>
                  <a:pt x="401" y="376"/>
                </a:lnTo>
                <a:lnTo>
                  <a:pt x="401" y="378"/>
                </a:lnTo>
                <a:lnTo>
                  <a:pt x="403" y="382"/>
                </a:lnTo>
                <a:lnTo>
                  <a:pt x="401" y="385"/>
                </a:lnTo>
                <a:lnTo>
                  <a:pt x="400" y="387"/>
                </a:lnTo>
                <a:lnTo>
                  <a:pt x="399" y="388"/>
                </a:lnTo>
                <a:lnTo>
                  <a:pt x="399" y="393"/>
                </a:lnTo>
                <a:lnTo>
                  <a:pt x="399" y="403"/>
                </a:lnTo>
                <a:lnTo>
                  <a:pt x="401" y="406"/>
                </a:lnTo>
                <a:lnTo>
                  <a:pt x="402" y="409"/>
                </a:lnTo>
                <a:lnTo>
                  <a:pt x="405" y="410"/>
                </a:lnTo>
                <a:lnTo>
                  <a:pt x="406" y="410"/>
                </a:lnTo>
                <a:lnTo>
                  <a:pt x="407" y="411"/>
                </a:lnTo>
                <a:lnTo>
                  <a:pt x="407" y="412"/>
                </a:lnTo>
                <a:lnTo>
                  <a:pt x="409" y="413"/>
                </a:lnTo>
                <a:lnTo>
                  <a:pt x="410" y="417"/>
                </a:lnTo>
                <a:lnTo>
                  <a:pt x="410" y="420"/>
                </a:lnTo>
                <a:lnTo>
                  <a:pt x="413" y="420"/>
                </a:lnTo>
                <a:lnTo>
                  <a:pt x="416" y="421"/>
                </a:lnTo>
                <a:lnTo>
                  <a:pt x="418" y="422"/>
                </a:lnTo>
                <a:lnTo>
                  <a:pt x="417" y="423"/>
                </a:lnTo>
                <a:lnTo>
                  <a:pt x="414" y="425"/>
                </a:lnTo>
                <a:lnTo>
                  <a:pt x="411" y="427"/>
                </a:lnTo>
                <a:lnTo>
                  <a:pt x="411" y="429"/>
                </a:lnTo>
                <a:lnTo>
                  <a:pt x="411" y="431"/>
                </a:lnTo>
                <a:lnTo>
                  <a:pt x="412" y="431"/>
                </a:lnTo>
                <a:lnTo>
                  <a:pt x="415" y="432"/>
                </a:lnTo>
                <a:lnTo>
                  <a:pt x="417" y="431"/>
                </a:lnTo>
                <a:lnTo>
                  <a:pt x="418" y="431"/>
                </a:lnTo>
                <a:lnTo>
                  <a:pt x="421" y="441"/>
                </a:lnTo>
                <a:lnTo>
                  <a:pt x="428" y="466"/>
                </a:lnTo>
                <a:lnTo>
                  <a:pt x="428" y="468"/>
                </a:lnTo>
                <a:lnTo>
                  <a:pt x="431" y="480"/>
                </a:lnTo>
                <a:lnTo>
                  <a:pt x="432" y="485"/>
                </a:lnTo>
                <a:lnTo>
                  <a:pt x="433" y="490"/>
                </a:lnTo>
                <a:lnTo>
                  <a:pt x="436" y="507"/>
                </a:lnTo>
                <a:lnTo>
                  <a:pt x="437" y="514"/>
                </a:lnTo>
                <a:lnTo>
                  <a:pt x="437" y="524"/>
                </a:lnTo>
                <a:lnTo>
                  <a:pt x="439" y="532"/>
                </a:lnTo>
                <a:lnTo>
                  <a:pt x="440" y="548"/>
                </a:lnTo>
                <a:lnTo>
                  <a:pt x="442" y="573"/>
                </a:lnTo>
                <a:lnTo>
                  <a:pt x="553" y="584"/>
                </a:lnTo>
                <a:lnTo>
                  <a:pt x="552" y="582"/>
                </a:lnTo>
                <a:lnTo>
                  <a:pt x="550" y="576"/>
                </a:lnTo>
                <a:lnTo>
                  <a:pt x="558" y="516"/>
                </a:lnTo>
                <a:lnTo>
                  <a:pt x="558" y="508"/>
                </a:lnTo>
                <a:lnTo>
                  <a:pt x="558" y="493"/>
                </a:lnTo>
                <a:lnTo>
                  <a:pt x="558" y="490"/>
                </a:lnTo>
                <a:lnTo>
                  <a:pt x="559" y="477"/>
                </a:lnTo>
                <a:lnTo>
                  <a:pt x="559" y="476"/>
                </a:lnTo>
                <a:lnTo>
                  <a:pt x="560" y="462"/>
                </a:lnTo>
                <a:lnTo>
                  <a:pt x="560" y="454"/>
                </a:lnTo>
                <a:lnTo>
                  <a:pt x="560" y="451"/>
                </a:lnTo>
                <a:lnTo>
                  <a:pt x="560" y="446"/>
                </a:lnTo>
                <a:lnTo>
                  <a:pt x="561" y="425"/>
                </a:lnTo>
                <a:lnTo>
                  <a:pt x="561" y="422"/>
                </a:lnTo>
                <a:lnTo>
                  <a:pt x="561" y="420"/>
                </a:lnTo>
                <a:lnTo>
                  <a:pt x="561" y="412"/>
                </a:lnTo>
                <a:lnTo>
                  <a:pt x="561" y="408"/>
                </a:lnTo>
                <a:lnTo>
                  <a:pt x="561" y="399"/>
                </a:lnTo>
                <a:lnTo>
                  <a:pt x="561" y="397"/>
                </a:lnTo>
                <a:lnTo>
                  <a:pt x="561" y="389"/>
                </a:lnTo>
                <a:lnTo>
                  <a:pt x="561" y="387"/>
                </a:lnTo>
                <a:lnTo>
                  <a:pt x="561" y="379"/>
                </a:lnTo>
                <a:lnTo>
                  <a:pt x="561" y="377"/>
                </a:lnTo>
                <a:lnTo>
                  <a:pt x="561" y="369"/>
                </a:lnTo>
                <a:lnTo>
                  <a:pt x="561" y="362"/>
                </a:lnTo>
                <a:lnTo>
                  <a:pt x="559" y="350"/>
                </a:lnTo>
                <a:lnTo>
                  <a:pt x="556" y="342"/>
                </a:lnTo>
                <a:lnTo>
                  <a:pt x="555" y="337"/>
                </a:lnTo>
                <a:lnTo>
                  <a:pt x="555" y="335"/>
                </a:lnTo>
                <a:lnTo>
                  <a:pt x="555" y="334"/>
                </a:lnTo>
                <a:lnTo>
                  <a:pt x="556" y="333"/>
                </a:lnTo>
                <a:lnTo>
                  <a:pt x="560" y="337"/>
                </a:lnTo>
                <a:lnTo>
                  <a:pt x="564" y="339"/>
                </a:lnTo>
                <a:lnTo>
                  <a:pt x="567" y="340"/>
                </a:lnTo>
                <a:lnTo>
                  <a:pt x="569" y="340"/>
                </a:lnTo>
                <a:lnTo>
                  <a:pt x="572" y="338"/>
                </a:lnTo>
                <a:lnTo>
                  <a:pt x="574" y="340"/>
                </a:lnTo>
                <a:lnTo>
                  <a:pt x="575" y="342"/>
                </a:lnTo>
                <a:lnTo>
                  <a:pt x="576" y="346"/>
                </a:lnTo>
                <a:lnTo>
                  <a:pt x="579" y="359"/>
                </a:lnTo>
                <a:lnTo>
                  <a:pt x="580" y="364"/>
                </a:lnTo>
                <a:lnTo>
                  <a:pt x="580" y="369"/>
                </a:lnTo>
                <a:lnTo>
                  <a:pt x="579" y="374"/>
                </a:lnTo>
                <a:lnTo>
                  <a:pt x="578" y="376"/>
                </a:lnTo>
                <a:lnTo>
                  <a:pt x="576" y="381"/>
                </a:lnTo>
                <a:lnTo>
                  <a:pt x="573" y="389"/>
                </a:lnTo>
                <a:lnTo>
                  <a:pt x="571" y="394"/>
                </a:lnTo>
                <a:lnTo>
                  <a:pt x="570" y="399"/>
                </a:lnTo>
                <a:lnTo>
                  <a:pt x="568" y="408"/>
                </a:lnTo>
                <a:lnTo>
                  <a:pt x="566" y="415"/>
                </a:lnTo>
                <a:lnTo>
                  <a:pt x="566" y="418"/>
                </a:lnTo>
                <a:lnTo>
                  <a:pt x="566" y="421"/>
                </a:lnTo>
                <a:lnTo>
                  <a:pt x="567" y="422"/>
                </a:lnTo>
                <a:lnTo>
                  <a:pt x="569" y="424"/>
                </a:lnTo>
                <a:lnTo>
                  <a:pt x="571" y="424"/>
                </a:lnTo>
                <a:lnTo>
                  <a:pt x="572" y="425"/>
                </a:lnTo>
                <a:lnTo>
                  <a:pt x="573" y="425"/>
                </a:lnTo>
                <a:lnTo>
                  <a:pt x="573" y="426"/>
                </a:lnTo>
                <a:lnTo>
                  <a:pt x="572" y="427"/>
                </a:lnTo>
                <a:lnTo>
                  <a:pt x="570" y="430"/>
                </a:lnTo>
                <a:lnTo>
                  <a:pt x="569" y="432"/>
                </a:lnTo>
                <a:lnTo>
                  <a:pt x="569" y="434"/>
                </a:lnTo>
                <a:lnTo>
                  <a:pt x="569" y="436"/>
                </a:lnTo>
                <a:lnTo>
                  <a:pt x="570" y="437"/>
                </a:lnTo>
                <a:lnTo>
                  <a:pt x="571" y="438"/>
                </a:lnTo>
                <a:lnTo>
                  <a:pt x="572" y="437"/>
                </a:lnTo>
                <a:lnTo>
                  <a:pt x="574" y="436"/>
                </a:lnTo>
                <a:lnTo>
                  <a:pt x="578" y="433"/>
                </a:lnTo>
                <a:lnTo>
                  <a:pt x="585" y="429"/>
                </a:lnTo>
                <a:lnTo>
                  <a:pt x="589" y="426"/>
                </a:lnTo>
                <a:lnTo>
                  <a:pt x="591" y="424"/>
                </a:lnTo>
                <a:lnTo>
                  <a:pt x="592" y="422"/>
                </a:lnTo>
                <a:lnTo>
                  <a:pt x="595" y="420"/>
                </a:lnTo>
                <a:lnTo>
                  <a:pt x="597" y="417"/>
                </a:lnTo>
                <a:lnTo>
                  <a:pt x="598" y="414"/>
                </a:lnTo>
                <a:lnTo>
                  <a:pt x="598" y="412"/>
                </a:lnTo>
                <a:lnTo>
                  <a:pt x="599" y="406"/>
                </a:lnTo>
                <a:lnTo>
                  <a:pt x="599" y="402"/>
                </a:lnTo>
                <a:lnTo>
                  <a:pt x="599" y="399"/>
                </a:lnTo>
                <a:lnTo>
                  <a:pt x="598" y="388"/>
                </a:lnTo>
                <a:lnTo>
                  <a:pt x="596" y="379"/>
                </a:lnTo>
                <a:lnTo>
                  <a:pt x="596" y="377"/>
                </a:lnTo>
                <a:lnTo>
                  <a:pt x="596" y="375"/>
                </a:lnTo>
                <a:lnTo>
                  <a:pt x="596" y="373"/>
                </a:lnTo>
                <a:lnTo>
                  <a:pt x="596" y="370"/>
                </a:lnTo>
                <a:lnTo>
                  <a:pt x="598" y="344"/>
                </a:lnTo>
                <a:lnTo>
                  <a:pt x="598" y="328"/>
                </a:lnTo>
                <a:lnTo>
                  <a:pt x="598" y="316"/>
                </a:lnTo>
                <a:lnTo>
                  <a:pt x="598" y="310"/>
                </a:lnTo>
                <a:lnTo>
                  <a:pt x="597" y="302"/>
                </a:lnTo>
                <a:lnTo>
                  <a:pt x="594" y="288"/>
                </a:lnTo>
                <a:lnTo>
                  <a:pt x="591" y="273"/>
                </a:lnTo>
                <a:lnTo>
                  <a:pt x="581" y="238"/>
                </a:lnTo>
                <a:lnTo>
                  <a:pt x="574" y="211"/>
                </a:lnTo>
                <a:lnTo>
                  <a:pt x="572" y="203"/>
                </a:lnTo>
                <a:lnTo>
                  <a:pt x="572" y="201"/>
                </a:lnTo>
                <a:lnTo>
                  <a:pt x="575" y="197"/>
                </a:lnTo>
                <a:lnTo>
                  <a:pt x="576" y="195"/>
                </a:lnTo>
                <a:lnTo>
                  <a:pt x="574" y="192"/>
                </a:lnTo>
                <a:lnTo>
                  <a:pt x="568" y="185"/>
                </a:lnTo>
                <a:lnTo>
                  <a:pt x="561" y="178"/>
                </a:lnTo>
                <a:lnTo>
                  <a:pt x="553" y="171"/>
                </a:lnTo>
                <a:lnTo>
                  <a:pt x="544" y="164"/>
                </a:lnTo>
                <a:lnTo>
                  <a:pt x="535" y="159"/>
                </a:lnTo>
                <a:lnTo>
                  <a:pt x="526" y="154"/>
                </a:lnTo>
                <a:lnTo>
                  <a:pt x="517" y="150"/>
                </a:lnTo>
                <a:lnTo>
                  <a:pt x="512" y="148"/>
                </a:lnTo>
                <a:lnTo>
                  <a:pt x="508" y="147"/>
                </a:lnTo>
                <a:lnTo>
                  <a:pt x="505" y="146"/>
                </a:lnTo>
                <a:lnTo>
                  <a:pt x="506" y="145"/>
                </a:lnTo>
                <a:lnTo>
                  <a:pt x="508" y="144"/>
                </a:lnTo>
                <a:lnTo>
                  <a:pt x="511" y="144"/>
                </a:lnTo>
                <a:lnTo>
                  <a:pt x="512" y="143"/>
                </a:lnTo>
                <a:lnTo>
                  <a:pt x="513" y="142"/>
                </a:lnTo>
                <a:lnTo>
                  <a:pt x="515" y="139"/>
                </a:lnTo>
                <a:lnTo>
                  <a:pt x="519" y="129"/>
                </a:lnTo>
                <a:lnTo>
                  <a:pt x="521" y="121"/>
                </a:lnTo>
                <a:lnTo>
                  <a:pt x="523" y="115"/>
                </a:lnTo>
                <a:lnTo>
                  <a:pt x="523" y="113"/>
                </a:lnTo>
                <a:lnTo>
                  <a:pt x="522" y="111"/>
                </a:lnTo>
                <a:lnTo>
                  <a:pt x="522" y="106"/>
                </a:lnTo>
                <a:lnTo>
                  <a:pt x="522" y="104"/>
                </a:lnTo>
                <a:lnTo>
                  <a:pt x="523" y="99"/>
                </a:lnTo>
                <a:lnTo>
                  <a:pt x="525" y="94"/>
                </a:lnTo>
                <a:lnTo>
                  <a:pt x="527" y="92"/>
                </a:lnTo>
                <a:lnTo>
                  <a:pt x="530" y="92"/>
                </a:lnTo>
                <a:lnTo>
                  <a:pt x="532" y="90"/>
                </a:lnTo>
                <a:lnTo>
                  <a:pt x="533" y="88"/>
                </a:lnTo>
                <a:lnTo>
                  <a:pt x="534" y="85"/>
                </a:lnTo>
                <a:lnTo>
                  <a:pt x="534" y="80"/>
                </a:lnTo>
                <a:lnTo>
                  <a:pt x="533" y="79"/>
                </a:lnTo>
                <a:lnTo>
                  <a:pt x="532" y="77"/>
                </a:lnTo>
                <a:lnTo>
                  <a:pt x="531" y="75"/>
                </a:lnTo>
                <a:lnTo>
                  <a:pt x="528" y="69"/>
                </a:lnTo>
                <a:lnTo>
                  <a:pt x="525" y="65"/>
                </a:lnTo>
                <a:lnTo>
                  <a:pt x="523" y="62"/>
                </a:lnTo>
                <a:lnTo>
                  <a:pt x="521" y="59"/>
                </a:lnTo>
                <a:lnTo>
                  <a:pt x="516" y="54"/>
                </a:lnTo>
                <a:lnTo>
                  <a:pt x="510" y="49"/>
                </a:lnTo>
                <a:lnTo>
                  <a:pt x="505" y="46"/>
                </a:lnTo>
                <a:lnTo>
                  <a:pt x="500" y="43"/>
                </a:lnTo>
                <a:lnTo>
                  <a:pt x="495" y="41"/>
                </a:lnTo>
                <a:lnTo>
                  <a:pt x="490" y="39"/>
                </a:lnTo>
                <a:lnTo>
                  <a:pt x="486" y="38"/>
                </a:lnTo>
                <a:lnTo>
                  <a:pt x="483" y="38"/>
                </a:lnTo>
                <a:lnTo>
                  <a:pt x="480" y="38"/>
                </a:lnTo>
                <a:lnTo>
                  <a:pt x="478" y="39"/>
                </a:lnTo>
                <a:lnTo>
                  <a:pt x="476" y="40"/>
                </a:lnTo>
                <a:lnTo>
                  <a:pt x="473" y="42"/>
                </a:lnTo>
                <a:lnTo>
                  <a:pt x="471" y="43"/>
                </a:lnTo>
                <a:lnTo>
                  <a:pt x="466" y="44"/>
                </a:lnTo>
                <a:lnTo>
                  <a:pt x="461" y="45"/>
                </a:lnTo>
                <a:lnTo>
                  <a:pt x="457" y="47"/>
                </a:lnTo>
                <a:lnTo>
                  <a:pt x="453" y="49"/>
                </a:lnTo>
                <a:lnTo>
                  <a:pt x="450" y="52"/>
                </a:lnTo>
                <a:lnTo>
                  <a:pt x="447" y="54"/>
                </a:lnTo>
                <a:lnTo>
                  <a:pt x="444" y="58"/>
                </a:lnTo>
                <a:lnTo>
                  <a:pt x="442" y="61"/>
                </a:lnTo>
                <a:lnTo>
                  <a:pt x="440" y="64"/>
                </a:lnTo>
                <a:lnTo>
                  <a:pt x="439" y="68"/>
                </a:lnTo>
                <a:lnTo>
                  <a:pt x="438" y="71"/>
                </a:lnTo>
                <a:lnTo>
                  <a:pt x="437" y="75"/>
                </a:lnTo>
                <a:lnTo>
                  <a:pt x="437" y="78"/>
                </a:lnTo>
                <a:lnTo>
                  <a:pt x="437" y="81"/>
                </a:lnTo>
                <a:lnTo>
                  <a:pt x="437" y="85"/>
                </a:lnTo>
                <a:lnTo>
                  <a:pt x="438" y="87"/>
                </a:lnTo>
                <a:lnTo>
                  <a:pt x="443" y="100"/>
                </a:lnTo>
                <a:lnTo>
                  <a:pt x="445" y="105"/>
                </a:lnTo>
                <a:lnTo>
                  <a:pt x="447" y="108"/>
                </a:lnTo>
                <a:lnTo>
                  <a:pt x="448" y="111"/>
                </a:lnTo>
                <a:lnTo>
                  <a:pt x="449" y="115"/>
                </a:lnTo>
                <a:lnTo>
                  <a:pt x="450" y="118"/>
                </a:lnTo>
                <a:lnTo>
                  <a:pt x="451" y="123"/>
                </a:lnTo>
                <a:lnTo>
                  <a:pt x="452" y="125"/>
                </a:lnTo>
                <a:lnTo>
                  <a:pt x="453" y="131"/>
                </a:lnTo>
                <a:lnTo>
                  <a:pt x="455" y="134"/>
                </a:lnTo>
                <a:lnTo>
                  <a:pt x="455" y="136"/>
                </a:lnTo>
                <a:lnTo>
                  <a:pt x="456" y="137"/>
                </a:lnTo>
                <a:lnTo>
                  <a:pt x="457" y="138"/>
                </a:lnTo>
                <a:lnTo>
                  <a:pt x="457" y="140"/>
                </a:lnTo>
                <a:lnTo>
                  <a:pt x="455" y="143"/>
                </a:lnTo>
                <a:lnTo>
                  <a:pt x="447" y="147"/>
                </a:lnTo>
                <a:lnTo>
                  <a:pt x="440" y="151"/>
                </a:lnTo>
                <a:lnTo>
                  <a:pt x="432" y="156"/>
                </a:lnTo>
                <a:lnTo>
                  <a:pt x="429" y="159"/>
                </a:lnTo>
                <a:lnTo>
                  <a:pt x="426" y="162"/>
                </a:lnTo>
                <a:lnTo>
                  <a:pt x="424" y="163"/>
                </a:lnTo>
                <a:lnTo>
                  <a:pt x="424" y="162"/>
                </a:lnTo>
                <a:lnTo>
                  <a:pt x="422" y="156"/>
                </a:lnTo>
                <a:lnTo>
                  <a:pt x="419" y="152"/>
                </a:lnTo>
                <a:lnTo>
                  <a:pt x="415" y="148"/>
                </a:lnTo>
                <a:lnTo>
                  <a:pt x="404" y="139"/>
                </a:lnTo>
                <a:lnTo>
                  <a:pt x="398" y="133"/>
                </a:lnTo>
                <a:lnTo>
                  <a:pt x="393" y="129"/>
                </a:lnTo>
                <a:lnTo>
                  <a:pt x="382" y="120"/>
                </a:lnTo>
                <a:lnTo>
                  <a:pt x="380" y="119"/>
                </a:lnTo>
                <a:lnTo>
                  <a:pt x="372" y="113"/>
                </a:lnTo>
                <a:lnTo>
                  <a:pt x="367" y="111"/>
                </a:lnTo>
                <a:lnTo>
                  <a:pt x="363" y="108"/>
                </a:lnTo>
                <a:lnTo>
                  <a:pt x="359" y="104"/>
                </a:lnTo>
                <a:lnTo>
                  <a:pt x="354" y="98"/>
                </a:lnTo>
                <a:lnTo>
                  <a:pt x="353" y="96"/>
                </a:lnTo>
                <a:lnTo>
                  <a:pt x="353" y="94"/>
                </a:lnTo>
                <a:lnTo>
                  <a:pt x="355" y="92"/>
                </a:lnTo>
                <a:lnTo>
                  <a:pt x="356" y="91"/>
                </a:lnTo>
                <a:lnTo>
                  <a:pt x="356" y="90"/>
                </a:lnTo>
                <a:lnTo>
                  <a:pt x="358" y="85"/>
                </a:lnTo>
                <a:lnTo>
                  <a:pt x="359" y="81"/>
                </a:lnTo>
                <a:lnTo>
                  <a:pt x="360" y="79"/>
                </a:lnTo>
                <a:lnTo>
                  <a:pt x="360" y="77"/>
                </a:lnTo>
                <a:lnTo>
                  <a:pt x="361" y="76"/>
                </a:lnTo>
                <a:lnTo>
                  <a:pt x="362" y="75"/>
                </a:lnTo>
                <a:lnTo>
                  <a:pt x="363" y="74"/>
                </a:lnTo>
                <a:lnTo>
                  <a:pt x="366" y="70"/>
                </a:lnTo>
                <a:lnTo>
                  <a:pt x="367" y="68"/>
                </a:lnTo>
                <a:lnTo>
                  <a:pt x="367" y="66"/>
                </a:lnTo>
                <a:lnTo>
                  <a:pt x="368" y="58"/>
                </a:lnTo>
                <a:lnTo>
                  <a:pt x="368" y="55"/>
                </a:lnTo>
                <a:lnTo>
                  <a:pt x="368" y="54"/>
                </a:lnTo>
                <a:lnTo>
                  <a:pt x="367" y="52"/>
                </a:lnTo>
                <a:lnTo>
                  <a:pt x="366" y="51"/>
                </a:lnTo>
                <a:lnTo>
                  <a:pt x="365" y="50"/>
                </a:lnTo>
                <a:lnTo>
                  <a:pt x="364" y="49"/>
                </a:lnTo>
                <a:lnTo>
                  <a:pt x="365" y="44"/>
                </a:lnTo>
                <a:lnTo>
                  <a:pt x="367" y="34"/>
                </a:lnTo>
                <a:lnTo>
                  <a:pt x="367" y="29"/>
                </a:lnTo>
                <a:lnTo>
                  <a:pt x="365" y="23"/>
                </a:lnTo>
                <a:lnTo>
                  <a:pt x="364" y="18"/>
                </a:lnTo>
                <a:lnTo>
                  <a:pt x="361" y="14"/>
                </a:lnTo>
                <a:lnTo>
                  <a:pt x="359" y="12"/>
                </a:lnTo>
                <a:lnTo>
                  <a:pt x="357" y="9"/>
                </a:lnTo>
                <a:lnTo>
                  <a:pt x="352" y="6"/>
                </a:lnTo>
                <a:lnTo>
                  <a:pt x="349" y="4"/>
                </a:lnTo>
                <a:lnTo>
                  <a:pt x="346" y="3"/>
                </a:lnTo>
                <a:lnTo>
                  <a:pt x="338" y="1"/>
                </a:lnTo>
                <a:lnTo>
                  <a:pt x="331" y="0"/>
                </a:lnTo>
                <a:lnTo>
                  <a:pt x="323" y="0"/>
                </a:lnTo>
                <a:lnTo>
                  <a:pt x="316" y="0"/>
                </a:lnTo>
                <a:lnTo>
                  <a:pt x="309" y="2"/>
                </a:lnTo>
                <a:lnTo>
                  <a:pt x="304" y="4"/>
                </a:lnTo>
                <a:lnTo>
                  <a:pt x="300" y="8"/>
                </a:lnTo>
                <a:lnTo>
                  <a:pt x="298" y="10"/>
                </a:lnTo>
                <a:lnTo>
                  <a:pt x="296" y="13"/>
                </a:lnTo>
                <a:lnTo>
                  <a:pt x="293" y="19"/>
                </a:lnTo>
                <a:lnTo>
                  <a:pt x="291" y="25"/>
                </a:lnTo>
                <a:lnTo>
                  <a:pt x="290" y="31"/>
                </a:lnTo>
                <a:lnTo>
                  <a:pt x="289" y="37"/>
                </a:lnTo>
                <a:lnTo>
                  <a:pt x="289" y="43"/>
                </a:lnTo>
                <a:lnTo>
                  <a:pt x="289" y="45"/>
                </a:lnTo>
                <a:lnTo>
                  <a:pt x="289" y="47"/>
                </a:lnTo>
                <a:lnTo>
                  <a:pt x="291" y="52"/>
                </a:lnTo>
                <a:lnTo>
                  <a:pt x="289" y="54"/>
                </a:lnTo>
                <a:lnTo>
                  <a:pt x="288" y="56"/>
                </a:lnTo>
                <a:lnTo>
                  <a:pt x="288" y="59"/>
                </a:lnTo>
                <a:lnTo>
                  <a:pt x="288" y="62"/>
                </a:lnTo>
                <a:lnTo>
                  <a:pt x="291" y="68"/>
                </a:lnTo>
                <a:lnTo>
                  <a:pt x="293" y="72"/>
                </a:lnTo>
                <a:lnTo>
                  <a:pt x="295" y="74"/>
                </a:lnTo>
                <a:lnTo>
                  <a:pt x="296" y="75"/>
                </a:lnTo>
                <a:lnTo>
                  <a:pt x="298" y="76"/>
                </a:lnTo>
                <a:lnTo>
                  <a:pt x="301" y="77"/>
                </a:lnTo>
                <a:lnTo>
                  <a:pt x="301" y="79"/>
                </a:lnTo>
                <a:lnTo>
                  <a:pt x="302" y="94"/>
                </a:lnTo>
                <a:lnTo>
                  <a:pt x="299" y="95"/>
                </a:lnTo>
                <a:lnTo>
                  <a:pt x="297" y="97"/>
                </a:lnTo>
                <a:lnTo>
                  <a:pt x="295" y="98"/>
                </a:lnTo>
                <a:lnTo>
                  <a:pt x="294" y="101"/>
                </a:lnTo>
                <a:lnTo>
                  <a:pt x="293" y="103"/>
                </a:lnTo>
                <a:lnTo>
                  <a:pt x="292" y="105"/>
                </a:lnTo>
                <a:lnTo>
                  <a:pt x="290" y="108"/>
                </a:lnTo>
                <a:lnTo>
                  <a:pt x="289" y="109"/>
                </a:lnTo>
                <a:lnTo>
                  <a:pt x="288" y="112"/>
                </a:lnTo>
                <a:lnTo>
                  <a:pt x="286" y="114"/>
                </a:lnTo>
                <a:lnTo>
                  <a:pt x="285" y="116"/>
                </a:lnTo>
                <a:lnTo>
                  <a:pt x="281" y="119"/>
                </a:lnTo>
                <a:lnTo>
                  <a:pt x="272" y="125"/>
                </a:lnTo>
                <a:lnTo>
                  <a:pt x="267" y="128"/>
                </a:lnTo>
                <a:lnTo>
                  <a:pt x="262" y="131"/>
                </a:lnTo>
                <a:lnTo>
                  <a:pt x="253" y="134"/>
                </a:lnTo>
                <a:lnTo>
                  <a:pt x="246" y="137"/>
                </a:lnTo>
                <a:lnTo>
                  <a:pt x="245" y="138"/>
                </a:lnTo>
                <a:lnTo>
                  <a:pt x="246" y="140"/>
                </a:lnTo>
                <a:lnTo>
                  <a:pt x="246" y="142"/>
                </a:lnTo>
                <a:lnTo>
                  <a:pt x="244" y="144"/>
                </a:lnTo>
                <a:lnTo>
                  <a:pt x="243" y="147"/>
                </a:lnTo>
                <a:lnTo>
                  <a:pt x="241" y="153"/>
                </a:lnTo>
                <a:lnTo>
                  <a:pt x="237" y="170"/>
                </a:lnTo>
                <a:lnTo>
                  <a:pt x="232" y="195"/>
                </a:lnTo>
                <a:lnTo>
                  <a:pt x="226" y="223"/>
                </a:lnTo>
                <a:lnTo>
                  <a:pt x="223" y="240"/>
                </a:lnTo>
                <a:lnTo>
                  <a:pt x="221" y="251"/>
                </a:lnTo>
                <a:lnTo>
                  <a:pt x="219" y="262"/>
                </a:lnTo>
                <a:lnTo>
                  <a:pt x="217" y="268"/>
                </a:lnTo>
                <a:lnTo>
                  <a:pt x="220" y="269"/>
                </a:lnTo>
                <a:lnTo>
                  <a:pt x="220" y="272"/>
                </a:lnTo>
                <a:lnTo>
                  <a:pt x="219" y="276"/>
                </a:lnTo>
                <a:lnTo>
                  <a:pt x="217" y="286"/>
                </a:lnTo>
                <a:lnTo>
                  <a:pt x="215" y="298"/>
                </a:lnTo>
                <a:lnTo>
                  <a:pt x="213" y="312"/>
                </a:lnTo>
                <a:lnTo>
                  <a:pt x="212" y="325"/>
                </a:lnTo>
                <a:lnTo>
                  <a:pt x="211" y="336"/>
                </a:lnTo>
                <a:lnTo>
                  <a:pt x="211" y="341"/>
                </a:lnTo>
                <a:lnTo>
                  <a:pt x="210" y="344"/>
                </a:lnTo>
                <a:lnTo>
                  <a:pt x="209" y="346"/>
                </a:lnTo>
                <a:lnTo>
                  <a:pt x="207" y="352"/>
                </a:lnTo>
                <a:lnTo>
                  <a:pt x="206" y="356"/>
                </a:lnTo>
                <a:lnTo>
                  <a:pt x="205" y="356"/>
                </a:lnTo>
                <a:lnTo>
                  <a:pt x="203" y="357"/>
                </a:lnTo>
                <a:lnTo>
                  <a:pt x="202" y="357"/>
                </a:lnTo>
                <a:lnTo>
                  <a:pt x="202" y="358"/>
                </a:lnTo>
                <a:lnTo>
                  <a:pt x="201" y="363"/>
                </a:lnTo>
                <a:lnTo>
                  <a:pt x="201" y="367"/>
                </a:lnTo>
                <a:lnTo>
                  <a:pt x="203" y="370"/>
                </a:lnTo>
                <a:lnTo>
                  <a:pt x="204" y="371"/>
                </a:lnTo>
                <a:lnTo>
                  <a:pt x="204" y="373"/>
                </a:lnTo>
                <a:lnTo>
                  <a:pt x="205" y="374"/>
                </a:lnTo>
                <a:lnTo>
                  <a:pt x="205" y="376"/>
                </a:lnTo>
                <a:lnTo>
                  <a:pt x="205" y="380"/>
                </a:lnTo>
                <a:lnTo>
                  <a:pt x="205" y="390"/>
                </a:lnTo>
                <a:lnTo>
                  <a:pt x="206" y="395"/>
                </a:lnTo>
                <a:lnTo>
                  <a:pt x="206" y="398"/>
                </a:lnTo>
                <a:lnTo>
                  <a:pt x="208" y="405"/>
                </a:lnTo>
                <a:lnTo>
                  <a:pt x="210" y="408"/>
                </a:lnTo>
                <a:lnTo>
                  <a:pt x="211" y="411"/>
                </a:lnTo>
                <a:lnTo>
                  <a:pt x="213" y="414"/>
                </a:lnTo>
                <a:lnTo>
                  <a:pt x="216" y="417"/>
                </a:lnTo>
                <a:lnTo>
                  <a:pt x="219" y="419"/>
                </a:lnTo>
                <a:lnTo>
                  <a:pt x="223" y="420"/>
                </a:lnTo>
                <a:lnTo>
                  <a:pt x="226" y="422"/>
                </a:lnTo>
                <a:lnTo>
                  <a:pt x="230" y="422"/>
                </a:lnTo>
                <a:lnTo>
                  <a:pt x="233" y="421"/>
                </a:lnTo>
                <a:lnTo>
                  <a:pt x="234" y="419"/>
                </a:lnTo>
                <a:lnTo>
                  <a:pt x="234" y="416"/>
                </a:lnTo>
                <a:lnTo>
                  <a:pt x="236" y="416"/>
                </a:lnTo>
                <a:lnTo>
                  <a:pt x="238" y="416"/>
                </a:lnTo>
                <a:lnTo>
                  <a:pt x="238" y="414"/>
                </a:lnTo>
                <a:lnTo>
                  <a:pt x="238" y="412"/>
                </a:lnTo>
                <a:lnTo>
                  <a:pt x="237" y="411"/>
                </a:lnTo>
                <a:lnTo>
                  <a:pt x="237" y="409"/>
                </a:lnTo>
                <a:lnTo>
                  <a:pt x="237" y="405"/>
                </a:lnTo>
                <a:lnTo>
                  <a:pt x="238" y="401"/>
                </a:lnTo>
                <a:lnTo>
                  <a:pt x="238" y="400"/>
                </a:lnTo>
                <a:lnTo>
                  <a:pt x="238" y="398"/>
                </a:lnTo>
                <a:lnTo>
                  <a:pt x="237" y="396"/>
                </a:lnTo>
                <a:lnTo>
                  <a:pt x="237" y="392"/>
                </a:lnTo>
                <a:lnTo>
                  <a:pt x="237" y="388"/>
                </a:lnTo>
                <a:lnTo>
                  <a:pt x="237" y="384"/>
                </a:lnTo>
                <a:lnTo>
                  <a:pt x="235" y="378"/>
                </a:lnTo>
                <a:lnTo>
                  <a:pt x="233" y="375"/>
                </a:lnTo>
                <a:lnTo>
                  <a:pt x="231" y="371"/>
                </a:lnTo>
                <a:lnTo>
                  <a:pt x="228" y="368"/>
                </a:lnTo>
                <a:lnTo>
                  <a:pt x="229" y="365"/>
                </a:lnTo>
                <a:lnTo>
                  <a:pt x="229" y="362"/>
                </a:lnTo>
                <a:lnTo>
                  <a:pt x="228" y="361"/>
                </a:lnTo>
                <a:lnTo>
                  <a:pt x="228" y="359"/>
                </a:lnTo>
                <a:lnTo>
                  <a:pt x="230" y="352"/>
                </a:lnTo>
                <a:lnTo>
                  <a:pt x="231" y="347"/>
                </a:lnTo>
                <a:lnTo>
                  <a:pt x="231" y="344"/>
                </a:lnTo>
                <a:lnTo>
                  <a:pt x="234" y="337"/>
                </a:lnTo>
                <a:lnTo>
                  <a:pt x="239" y="324"/>
                </a:lnTo>
                <a:lnTo>
                  <a:pt x="242" y="315"/>
                </a:lnTo>
                <a:lnTo>
                  <a:pt x="247" y="303"/>
                </a:lnTo>
                <a:lnTo>
                  <a:pt x="251" y="292"/>
                </a:lnTo>
                <a:lnTo>
                  <a:pt x="253" y="284"/>
                </a:lnTo>
                <a:lnTo>
                  <a:pt x="255" y="280"/>
                </a:lnTo>
                <a:lnTo>
                  <a:pt x="255" y="279"/>
                </a:lnTo>
                <a:lnTo>
                  <a:pt x="256" y="279"/>
                </a:lnTo>
                <a:lnTo>
                  <a:pt x="255" y="286"/>
                </a:lnTo>
                <a:lnTo>
                  <a:pt x="254" y="294"/>
                </a:lnTo>
                <a:lnTo>
                  <a:pt x="254" y="298"/>
                </a:lnTo>
                <a:lnTo>
                  <a:pt x="253" y="309"/>
                </a:lnTo>
                <a:lnTo>
                  <a:pt x="253" y="314"/>
                </a:lnTo>
                <a:lnTo>
                  <a:pt x="252" y="324"/>
                </a:lnTo>
                <a:lnTo>
                  <a:pt x="252" y="328"/>
                </a:lnTo>
                <a:lnTo>
                  <a:pt x="252" y="342"/>
                </a:lnTo>
                <a:lnTo>
                  <a:pt x="252" y="347"/>
                </a:lnTo>
                <a:lnTo>
                  <a:pt x="252" y="360"/>
                </a:lnTo>
                <a:lnTo>
                  <a:pt x="252" y="370"/>
                </a:lnTo>
                <a:lnTo>
                  <a:pt x="252" y="375"/>
                </a:lnTo>
                <a:lnTo>
                  <a:pt x="252" y="384"/>
                </a:lnTo>
                <a:lnTo>
                  <a:pt x="252" y="390"/>
                </a:lnTo>
                <a:lnTo>
                  <a:pt x="251" y="403"/>
                </a:lnTo>
                <a:lnTo>
                  <a:pt x="255" y="403"/>
                </a:lnTo>
                <a:lnTo>
                  <a:pt x="256" y="420"/>
                </a:lnTo>
                <a:lnTo>
                  <a:pt x="256" y="423"/>
                </a:lnTo>
                <a:lnTo>
                  <a:pt x="257" y="431"/>
                </a:lnTo>
                <a:lnTo>
                  <a:pt x="257" y="434"/>
                </a:lnTo>
                <a:lnTo>
                  <a:pt x="257" y="445"/>
                </a:lnTo>
                <a:lnTo>
                  <a:pt x="257" y="448"/>
                </a:lnTo>
                <a:lnTo>
                  <a:pt x="257" y="455"/>
                </a:lnTo>
                <a:lnTo>
                  <a:pt x="257" y="460"/>
                </a:lnTo>
                <a:lnTo>
                  <a:pt x="257" y="465"/>
                </a:lnTo>
                <a:lnTo>
                  <a:pt x="259" y="555"/>
                </a:lnTo>
                <a:lnTo>
                  <a:pt x="406" y="572"/>
                </a:lnTo>
                <a:close/>
                <a:moveTo>
                  <a:pt x="108" y="549"/>
                </a:moveTo>
                <a:lnTo>
                  <a:pt x="107" y="531"/>
                </a:lnTo>
                <a:lnTo>
                  <a:pt x="107" y="522"/>
                </a:lnTo>
                <a:lnTo>
                  <a:pt x="101" y="472"/>
                </a:lnTo>
                <a:lnTo>
                  <a:pt x="100" y="469"/>
                </a:lnTo>
                <a:lnTo>
                  <a:pt x="100" y="466"/>
                </a:lnTo>
                <a:lnTo>
                  <a:pt x="99" y="461"/>
                </a:lnTo>
                <a:lnTo>
                  <a:pt x="98" y="453"/>
                </a:lnTo>
                <a:lnTo>
                  <a:pt x="100" y="454"/>
                </a:lnTo>
                <a:lnTo>
                  <a:pt x="101" y="455"/>
                </a:lnTo>
                <a:lnTo>
                  <a:pt x="102" y="457"/>
                </a:lnTo>
                <a:lnTo>
                  <a:pt x="104" y="460"/>
                </a:lnTo>
                <a:lnTo>
                  <a:pt x="108" y="464"/>
                </a:lnTo>
                <a:lnTo>
                  <a:pt x="110" y="466"/>
                </a:lnTo>
                <a:lnTo>
                  <a:pt x="118" y="464"/>
                </a:lnTo>
                <a:lnTo>
                  <a:pt x="125" y="462"/>
                </a:lnTo>
                <a:lnTo>
                  <a:pt x="126" y="459"/>
                </a:lnTo>
                <a:lnTo>
                  <a:pt x="127" y="457"/>
                </a:lnTo>
                <a:lnTo>
                  <a:pt x="127" y="455"/>
                </a:lnTo>
                <a:lnTo>
                  <a:pt x="127" y="450"/>
                </a:lnTo>
                <a:lnTo>
                  <a:pt x="127" y="445"/>
                </a:lnTo>
                <a:lnTo>
                  <a:pt x="126" y="442"/>
                </a:lnTo>
                <a:lnTo>
                  <a:pt x="125" y="440"/>
                </a:lnTo>
                <a:lnTo>
                  <a:pt x="124" y="437"/>
                </a:lnTo>
                <a:lnTo>
                  <a:pt x="122" y="436"/>
                </a:lnTo>
                <a:lnTo>
                  <a:pt x="120" y="433"/>
                </a:lnTo>
                <a:lnTo>
                  <a:pt x="120" y="432"/>
                </a:lnTo>
                <a:lnTo>
                  <a:pt x="121" y="431"/>
                </a:lnTo>
                <a:lnTo>
                  <a:pt x="121" y="430"/>
                </a:lnTo>
                <a:lnTo>
                  <a:pt x="121" y="429"/>
                </a:lnTo>
                <a:lnTo>
                  <a:pt x="118" y="427"/>
                </a:lnTo>
                <a:lnTo>
                  <a:pt x="114" y="424"/>
                </a:lnTo>
                <a:lnTo>
                  <a:pt x="114" y="422"/>
                </a:lnTo>
                <a:lnTo>
                  <a:pt x="112" y="416"/>
                </a:lnTo>
                <a:lnTo>
                  <a:pt x="111" y="414"/>
                </a:lnTo>
                <a:lnTo>
                  <a:pt x="110" y="412"/>
                </a:lnTo>
                <a:lnTo>
                  <a:pt x="110" y="409"/>
                </a:lnTo>
                <a:lnTo>
                  <a:pt x="109" y="407"/>
                </a:lnTo>
                <a:lnTo>
                  <a:pt x="108" y="406"/>
                </a:lnTo>
                <a:lnTo>
                  <a:pt x="107" y="403"/>
                </a:lnTo>
                <a:lnTo>
                  <a:pt x="106" y="401"/>
                </a:lnTo>
                <a:lnTo>
                  <a:pt x="104" y="398"/>
                </a:lnTo>
                <a:lnTo>
                  <a:pt x="101" y="396"/>
                </a:lnTo>
                <a:lnTo>
                  <a:pt x="95" y="393"/>
                </a:lnTo>
                <a:lnTo>
                  <a:pt x="93" y="390"/>
                </a:lnTo>
                <a:lnTo>
                  <a:pt x="90" y="389"/>
                </a:lnTo>
                <a:lnTo>
                  <a:pt x="89" y="388"/>
                </a:lnTo>
                <a:lnTo>
                  <a:pt x="88" y="386"/>
                </a:lnTo>
                <a:lnTo>
                  <a:pt x="87" y="383"/>
                </a:lnTo>
                <a:lnTo>
                  <a:pt x="86" y="382"/>
                </a:lnTo>
                <a:lnTo>
                  <a:pt x="85" y="382"/>
                </a:lnTo>
                <a:lnTo>
                  <a:pt x="83" y="382"/>
                </a:lnTo>
                <a:lnTo>
                  <a:pt x="79" y="383"/>
                </a:lnTo>
                <a:lnTo>
                  <a:pt x="79" y="381"/>
                </a:lnTo>
                <a:lnTo>
                  <a:pt x="81" y="378"/>
                </a:lnTo>
                <a:lnTo>
                  <a:pt x="82" y="376"/>
                </a:lnTo>
                <a:lnTo>
                  <a:pt x="83" y="374"/>
                </a:lnTo>
                <a:lnTo>
                  <a:pt x="83" y="372"/>
                </a:lnTo>
                <a:lnTo>
                  <a:pt x="83" y="370"/>
                </a:lnTo>
                <a:lnTo>
                  <a:pt x="82" y="368"/>
                </a:lnTo>
                <a:lnTo>
                  <a:pt x="82" y="366"/>
                </a:lnTo>
                <a:lnTo>
                  <a:pt x="82" y="363"/>
                </a:lnTo>
                <a:lnTo>
                  <a:pt x="82" y="359"/>
                </a:lnTo>
                <a:lnTo>
                  <a:pt x="83" y="358"/>
                </a:lnTo>
                <a:lnTo>
                  <a:pt x="85" y="358"/>
                </a:lnTo>
                <a:lnTo>
                  <a:pt x="87" y="357"/>
                </a:lnTo>
                <a:lnTo>
                  <a:pt x="95" y="350"/>
                </a:lnTo>
                <a:lnTo>
                  <a:pt x="96" y="349"/>
                </a:lnTo>
                <a:lnTo>
                  <a:pt x="97" y="348"/>
                </a:lnTo>
                <a:lnTo>
                  <a:pt x="98" y="347"/>
                </a:lnTo>
                <a:lnTo>
                  <a:pt x="96" y="345"/>
                </a:lnTo>
                <a:lnTo>
                  <a:pt x="94" y="343"/>
                </a:lnTo>
                <a:lnTo>
                  <a:pt x="90" y="341"/>
                </a:lnTo>
                <a:lnTo>
                  <a:pt x="88" y="341"/>
                </a:lnTo>
                <a:lnTo>
                  <a:pt x="86" y="340"/>
                </a:lnTo>
                <a:lnTo>
                  <a:pt x="82" y="340"/>
                </a:lnTo>
                <a:lnTo>
                  <a:pt x="82" y="337"/>
                </a:lnTo>
                <a:lnTo>
                  <a:pt x="82" y="334"/>
                </a:lnTo>
                <a:lnTo>
                  <a:pt x="82" y="332"/>
                </a:lnTo>
                <a:lnTo>
                  <a:pt x="81" y="329"/>
                </a:lnTo>
                <a:lnTo>
                  <a:pt x="80" y="326"/>
                </a:lnTo>
                <a:lnTo>
                  <a:pt x="78" y="322"/>
                </a:lnTo>
                <a:lnTo>
                  <a:pt x="76" y="318"/>
                </a:lnTo>
                <a:lnTo>
                  <a:pt x="73" y="315"/>
                </a:lnTo>
                <a:lnTo>
                  <a:pt x="71" y="312"/>
                </a:lnTo>
                <a:lnTo>
                  <a:pt x="69" y="311"/>
                </a:lnTo>
                <a:lnTo>
                  <a:pt x="67" y="310"/>
                </a:lnTo>
                <a:lnTo>
                  <a:pt x="60" y="307"/>
                </a:lnTo>
                <a:lnTo>
                  <a:pt x="52" y="305"/>
                </a:lnTo>
                <a:lnTo>
                  <a:pt x="49" y="305"/>
                </a:lnTo>
                <a:lnTo>
                  <a:pt x="45" y="305"/>
                </a:lnTo>
                <a:lnTo>
                  <a:pt x="39" y="306"/>
                </a:lnTo>
                <a:lnTo>
                  <a:pt x="31" y="308"/>
                </a:lnTo>
                <a:lnTo>
                  <a:pt x="27" y="310"/>
                </a:lnTo>
                <a:lnTo>
                  <a:pt x="24" y="311"/>
                </a:lnTo>
                <a:lnTo>
                  <a:pt x="22" y="313"/>
                </a:lnTo>
                <a:lnTo>
                  <a:pt x="19" y="315"/>
                </a:lnTo>
                <a:lnTo>
                  <a:pt x="15" y="320"/>
                </a:lnTo>
                <a:lnTo>
                  <a:pt x="13" y="322"/>
                </a:lnTo>
                <a:lnTo>
                  <a:pt x="12" y="325"/>
                </a:lnTo>
                <a:lnTo>
                  <a:pt x="11" y="327"/>
                </a:lnTo>
                <a:lnTo>
                  <a:pt x="11" y="331"/>
                </a:lnTo>
                <a:lnTo>
                  <a:pt x="10" y="340"/>
                </a:lnTo>
                <a:lnTo>
                  <a:pt x="9" y="346"/>
                </a:lnTo>
                <a:lnTo>
                  <a:pt x="9" y="350"/>
                </a:lnTo>
                <a:lnTo>
                  <a:pt x="10" y="351"/>
                </a:lnTo>
                <a:lnTo>
                  <a:pt x="10" y="352"/>
                </a:lnTo>
                <a:lnTo>
                  <a:pt x="11" y="353"/>
                </a:lnTo>
                <a:lnTo>
                  <a:pt x="11" y="355"/>
                </a:lnTo>
                <a:lnTo>
                  <a:pt x="10" y="357"/>
                </a:lnTo>
                <a:lnTo>
                  <a:pt x="10" y="361"/>
                </a:lnTo>
                <a:lnTo>
                  <a:pt x="9" y="366"/>
                </a:lnTo>
                <a:lnTo>
                  <a:pt x="9" y="370"/>
                </a:lnTo>
                <a:lnTo>
                  <a:pt x="9" y="372"/>
                </a:lnTo>
                <a:lnTo>
                  <a:pt x="10" y="374"/>
                </a:lnTo>
                <a:lnTo>
                  <a:pt x="12" y="373"/>
                </a:lnTo>
                <a:lnTo>
                  <a:pt x="13" y="372"/>
                </a:lnTo>
                <a:lnTo>
                  <a:pt x="15" y="369"/>
                </a:lnTo>
                <a:lnTo>
                  <a:pt x="19" y="372"/>
                </a:lnTo>
                <a:lnTo>
                  <a:pt x="24" y="375"/>
                </a:lnTo>
                <a:lnTo>
                  <a:pt x="25" y="377"/>
                </a:lnTo>
                <a:lnTo>
                  <a:pt x="26" y="379"/>
                </a:lnTo>
                <a:lnTo>
                  <a:pt x="27" y="382"/>
                </a:lnTo>
                <a:lnTo>
                  <a:pt x="27" y="385"/>
                </a:lnTo>
                <a:lnTo>
                  <a:pt x="26" y="386"/>
                </a:lnTo>
                <a:lnTo>
                  <a:pt x="24" y="388"/>
                </a:lnTo>
                <a:lnTo>
                  <a:pt x="23" y="389"/>
                </a:lnTo>
                <a:lnTo>
                  <a:pt x="21" y="392"/>
                </a:lnTo>
                <a:lnTo>
                  <a:pt x="17" y="395"/>
                </a:lnTo>
                <a:lnTo>
                  <a:pt x="14" y="398"/>
                </a:lnTo>
                <a:lnTo>
                  <a:pt x="9" y="402"/>
                </a:lnTo>
                <a:lnTo>
                  <a:pt x="8" y="403"/>
                </a:lnTo>
                <a:lnTo>
                  <a:pt x="7" y="405"/>
                </a:lnTo>
                <a:lnTo>
                  <a:pt x="4" y="408"/>
                </a:lnTo>
                <a:lnTo>
                  <a:pt x="3" y="411"/>
                </a:lnTo>
                <a:lnTo>
                  <a:pt x="2" y="415"/>
                </a:lnTo>
                <a:lnTo>
                  <a:pt x="2" y="416"/>
                </a:lnTo>
                <a:lnTo>
                  <a:pt x="2" y="419"/>
                </a:lnTo>
                <a:lnTo>
                  <a:pt x="1" y="420"/>
                </a:lnTo>
                <a:lnTo>
                  <a:pt x="1" y="422"/>
                </a:lnTo>
                <a:lnTo>
                  <a:pt x="0" y="428"/>
                </a:lnTo>
                <a:lnTo>
                  <a:pt x="0" y="435"/>
                </a:lnTo>
                <a:lnTo>
                  <a:pt x="2" y="439"/>
                </a:lnTo>
                <a:lnTo>
                  <a:pt x="4" y="443"/>
                </a:lnTo>
                <a:lnTo>
                  <a:pt x="4" y="444"/>
                </a:lnTo>
                <a:lnTo>
                  <a:pt x="6" y="445"/>
                </a:lnTo>
                <a:lnTo>
                  <a:pt x="7" y="447"/>
                </a:lnTo>
                <a:lnTo>
                  <a:pt x="7" y="451"/>
                </a:lnTo>
                <a:lnTo>
                  <a:pt x="8" y="455"/>
                </a:lnTo>
                <a:lnTo>
                  <a:pt x="9" y="461"/>
                </a:lnTo>
                <a:lnTo>
                  <a:pt x="9" y="465"/>
                </a:lnTo>
                <a:lnTo>
                  <a:pt x="9" y="466"/>
                </a:lnTo>
                <a:lnTo>
                  <a:pt x="10" y="470"/>
                </a:lnTo>
                <a:lnTo>
                  <a:pt x="11" y="479"/>
                </a:lnTo>
                <a:lnTo>
                  <a:pt x="11" y="484"/>
                </a:lnTo>
                <a:lnTo>
                  <a:pt x="9" y="481"/>
                </a:lnTo>
                <a:lnTo>
                  <a:pt x="11" y="511"/>
                </a:lnTo>
                <a:lnTo>
                  <a:pt x="11" y="565"/>
                </a:lnTo>
                <a:lnTo>
                  <a:pt x="108" y="549"/>
                </a:lnTo>
                <a:close/>
                <a:moveTo>
                  <a:pt x="675" y="469"/>
                </a:moveTo>
                <a:lnTo>
                  <a:pt x="676" y="467"/>
                </a:lnTo>
                <a:lnTo>
                  <a:pt x="677" y="466"/>
                </a:lnTo>
                <a:lnTo>
                  <a:pt x="677" y="465"/>
                </a:lnTo>
                <a:lnTo>
                  <a:pt x="679" y="464"/>
                </a:lnTo>
                <a:lnTo>
                  <a:pt x="680" y="463"/>
                </a:lnTo>
                <a:lnTo>
                  <a:pt x="680" y="464"/>
                </a:lnTo>
                <a:lnTo>
                  <a:pt x="680" y="466"/>
                </a:lnTo>
                <a:lnTo>
                  <a:pt x="680" y="468"/>
                </a:lnTo>
                <a:lnTo>
                  <a:pt x="680" y="473"/>
                </a:lnTo>
                <a:lnTo>
                  <a:pt x="680" y="474"/>
                </a:lnTo>
                <a:lnTo>
                  <a:pt x="675" y="469"/>
                </a:lnTo>
                <a:close/>
                <a:moveTo>
                  <a:pt x="503" y="527"/>
                </a:moveTo>
                <a:lnTo>
                  <a:pt x="502" y="525"/>
                </a:lnTo>
                <a:lnTo>
                  <a:pt x="501" y="525"/>
                </a:lnTo>
                <a:lnTo>
                  <a:pt x="501" y="527"/>
                </a:lnTo>
                <a:lnTo>
                  <a:pt x="502" y="534"/>
                </a:lnTo>
                <a:lnTo>
                  <a:pt x="502" y="545"/>
                </a:lnTo>
                <a:lnTo>
                  <a:pt x="494" y="531"/>
                </a:lnTo>
                <a:lnTo>
                  <a:pt x="492" y="526"/>
                </a:lnTo>
                <a:lnTo>
                  <a:pt x="490" y="507"/>
                </a:lnTo>
                <a:lnTo>
                  <a:pt x="489" y="487"/>
                </a:lnTo>
                <a:lnTo>
                  <a:pt x="489" y="482"/>
                </a:lnTo>
                <a:lnTo>
                  <a:pt x="489" y="480"/>
                </a:lnTo>
                <a:lnTo>
                  <a:pt x="489" y="475"/>
                </a:lnTo>
                <a:lnTo>
                  <a:pt x="489" y="474"/>
                </a:lnTo>
                <a:lnTo>
                  <a:pt x="488" y="469"/>
                </a:lnTo>
                <a:lnTo>
                  <a:pt x="488" y="467"/>
                </a:lnTo>
                <a:lnTo>
                  <a:pt x="488" y="465"/>
                </a:lnTo>
                <a:lnTo>
                  <a:pt x="488" y="459"/>
                </a:lnTo>
                <a:lnTo>
                  <a:pt x="489" y="456"/>
                </a:lnTo>
                <a:lnTo>
                  <a:pt x="489" y="451"/>
                </a:lnTo>
                <a:lnTo>
                  <a:pt x="489" y="448"/>
                </a:lnTo>
                <a:lnTo>
                  <a:pt x="489" y="443"/>
                </a:lnTo>
                <a:lnTo>
                  <a:pt x="489" y="441"/>
                </a:lnTo>
                <a:lnTo>
                  <a:pt x="489" y="435"/>
                </a:lnTo>
                <a:lnTo>
                  <a:pt x="490" y="432"/>
                </a:lnTo>
                <a:lnTo>
                  <a:pt x="490" y="430"/>
                </a:lnTo>
                <a:lnTo>
                  <a:pt x="491" y="431"/>
                </a:lnTo>
                <a:lnTo>
                  <a:pt x="491" y="433"/>
                </a:lnTo>
                <a:lnTo>
                  <a:pt x="493" y="438"/>
                </a:lnTo>
                <a:lnTo>
                  <a:pt x="496" y="447"/>
                </a:lnTo>
                <a:lnTo>
                  <a:pt x="497" y="466"/>
                </a:lnTo>
                <a:lnTo>
                  <a:pt x="498" y="475"/>
                </a:lnTo>
                <a:lnTo>
                  <a:pt x="499" y="485"/>
                </a:lnTo>
                <a:lnTo>
                  <a:pt x="500" y="496"/>
                </a:lnTo>
                <a:lnTo>
                  <a:pt x="501" y="506"/>
                </a:lnTo>
                <a:lnTo>
                  <a:pt x="501" y="507"/>
                </a:lnTo>
                <a:lnTo>
                  <a:pt x="503" y="525"/>
                </a:lnTo>
                <a:lnTo>
                  <a:pt x="503" y="527"/>
                </a:lnTo>
                <a:close/>
                <a:moveTo>
                  <a:pt x="392" y="561"/>
                </a:moveTo>
                <a:lnTo>
                  <a:pt x="394" y="561"/>
                </a:lnTo>
                <a:lnTo>
                  <a:pt x="395" y="562"/>
                </a:lnTo>
                <a:lnTo>
                  <a:pt x="396" y="567"/>
                </a:lnTo>
                <a:lnTo>
                  <a:pt x="397" y="570"/>
                </a:lnTo>
                <a:lnTo>
                  <a:pt x="394" y="564"/>
                </a:lnTo>
                <a:lnTo>
                  <a:pt x="393" y="562"/>
                </a:lnTo>
                <a:lnTo>
                  <a:pt x="392" y="561"/>
                </a:lnTo>
                <a:close/>
                <a:moveTo>
                  <a:pt x="327" y="521"/>
                </a:moveTo>
                <a:lnTo>
                  <a:pt x="325" y="525"/>
                </a:lnTo>
                <a:lnTo>
                  <a:pt x="323" y="534"/>
                </a:lnTo>
                <a:lnTo>
                  <a:pt x="318" y="553"/>
                </a:lnTo>
                <a:lnTo>
                  <a:pt x="318" y="556"/>
                </a:lnTo>
                <a:lnTo>
                  <a:pt x="317" y="559"/>
                </a:lnTo>
                <a:lnTo>
                  <a:pt x="316" y="562"/>
                </a:lnTo>
                <a:lnTo>
                  <a:pt x="315" y="565"/>
                </a:lnTo>
                <a:lnTo>
                  <a:pt x="314" y="569"/>
                </a:lnTo>
                <a:lnTo>
                  <a:pt x="310" y="575"/>
                </a:lnTo>
                <a:lnTo>
                  <a:pt x="311" y="571"/>
                </a:lnTo>
                <a:lnTo>
                  <a:pt x="312" y="566"/>
                </a:lnTo>
                <a:lnTo>
                  <a:pt x="312" y="563"/>
                </a:lnTo>
                <a:lnTo>
                  <a:pt x="312" y="560"/>
                </a:lnTo>
                <a:lnTo>
                  <a:pt x="313" y="556"/>
                </a:lnTo>
                <a:lnTo>
                  <a:pt x="314" y="543"/>
                </a:lnTo>
                <a:lnTo>
                  <a:pt x="315" y="532"/>
                </a:lnTo>
                <a:lnTo>
                  <a:pt x="315" y="530"/>
                </a:lnTo>
                <a:lnTo>
                  <a:pt x="316" y="519"/>
                </a:lnTo>
                <a:lnTo>
                  <a:pt x="317" y="508"/>
                </a:lnTo>
                <a:lnTo>
                  <a:pt x="318" y="483"/>
                </a:lnTo>
                <a:lnTo>
                  <a:pt x="318" y="476"/>
                </a:lnTo>
                <a:lnTo>
                  <a:pt x="322" y="433"/>
                </a:lnTo>
                <a:lnTo>
                  <a:pt x="324" y="449"/>
                </a:lnTo>
                <a:lnTo>
                  <a:pt x="326" y="457"/>
                </a:lnTo>
                <a:lnTo>
                  <a:pt x="326" y="465"/>
                </a:lnTo>
                <a:lnTo>
                  <a:pt x="327" y="469"/>
                </a:lnTo>
                <a:lnTo>
                  <a:pt x="327" y="477"/>
                </a:lnTo>
                <a:lnTo>
                  <a:pt x="327" y="480"/>
                </a:lnTo>
                <a:lnTo>
                  <a:pt x="328" y="487"/>
                </a:lnTo>
                <a:lnTo>
                  <a:pt x="328" y="491"/>
                </a:lnTo>
                <a:lnTo>
                  <a:pt x="328" y="497"/>
                </a:lnTo>
                <a:lnTo>
                  <a:pt x="328" y="500"/>
                </a:lnTo>
                <a:lnTo>
                  <a:pt x="328" y="505"/>
                </a:lnTo>
                <a:lnTo>
                  <a:pt x="328" y="509"/>
                </a:lnTo>
                <a:lnTo>
                  <a:pt x="328" y="520"/>
                </a:lnTo>
                <a:lnTo>
                  <a:pt x="329" y="530"/>
                </a:lnTo>
                <a:lnTo>
                  <a:pt x="328" y="524"/>
                </a:lnTo>
                <a:lnTo>
                  <a:pt x="327" y="521"/>
                </a:lnTo>
                <a:close/>
                <a:moveTo>
                  <a:pt x="784" y="605"/>
                </a:moveTo>
                <a:lnTo>
                  <a:pt x="783" y="604"/>
                </a:lnTo>
                <a:lnTo>
                  <a:pt x="783" y="602"/>
                </a:lnTo>
                <a:lnTo>
                  <a:pt x="784" y="596"/>
                </a:lnTo>
                <a:lnTo>
                  <a:pt x="786" y="579"/>
                </a:lnTo>
                <a:lnTo>
                  <a:pt x="788" y="571"/>
                </a:lnTo>
                <a:lnTo>
                  <a:pt x="789" y="563"/>
                </a:lnTo>
                <a:lnTo>
                  <a:pt x="789" y="557"/>
                </a:lnTo>
                <a:lnTo>
                  <a:pt x="789" y="555"/>
                </a:lnTo>
                <a:lnTo>
                  <a:pt x="788" y="553"/>
                </a:lnTo>
                <a:lnTo>
                  <a:pt x="788" y="510"/>
                </a:lnTo>
                <a:lnTo>
                  <a:pt x="788" y="501"/>
                </a:lnTo>
                <a:lnTo>
                  <a:pt x="789" y="496"/>
                </a:lnTo>
                <a:lnTo>
                  <a:pt x="789" y="483"/>
                </a:lnTo>
                <a:lnTo>
                  <a:pt x="791" y="473"/>
                </a:lnTo>
                <a:lnTo>
                  <a:pt x="793" y="474"/>
                </a:lnTo>
                <a:lnTo>
                  <a:pt x="795" y="476"/>
                </a:lnTo>
                <a:lnTo>
                  <a:pt x="797" y="478"/>
                </a:lnTo>
                <a:lnTo>
                  <a:pt x="799" y="479"/>
                </a:lnTo>
                <a:lnTo>
                  <a:pt x="801" y="480"/>
                </a:lnTo>
                <a:lnTo>
                  <a:pt x="804" y="480"/>
                </a:lnTo>
                <a:lnTo>
                  <a:pt x="806" y="481"/>
                </a:lnTo>
                <a:lnTo>
                  <a:pt x="808" y="481"/>
                </a:lnTo>
                <a:lnTo>
                  <a:pt x="811" y="481"/>
                </a:lnTo>
                <a:lnTo>
                  <a:pt x="812" y="479"/>
                </a:lnTo>
                <a:lnTo>
                  <a:pt x="815" y="475"/>
                </a:lnTo>
                <a:lnTo>
                  <a:pt x="817" y="473"/>
                </a:lnTo>
                <a:lnTo>
                  <a:pt x="818" y="470"/>
                </a:lnTo>
                <a:lnTo>
                  <a:pt x="819" y="468"/>
                </a:lnTo>
                <a:lnTo>
                  <a:pt x="820" y="467"/>
                </a:lnTo>
                <a:lnTo>
                  <a:pt x="820" y="465"/>
                </a:lnTo>
                <a:lnTo>
                  <a:pt x="820" y="463"/>
                </a:lnTo>
                <a:lnTo>
                  <a:pt x="819" y="460"/>
                </a:lnTo>
                <a:lnTo>
                  <a:pt x="818" y="454"/>
                </a:lnTo>
                <a:lnTo>
                  <a:pt x="817" y="450"/>
                </a:lnTo>
                <a:lnTo>
                  <a:pt x="815" y="447"/>
                </a:lnTo>
                <a:lnTo>
                  <a:pt x="814" y="444"/>
                </a:lnTo>
                <a:lnTo>
                  <a:pt x="812" y="442"/>
                </a:lnTo>
                <a:lnTo>
                  <a:pt x="810" y="440"/>
                </a:lnTo>
                <a:lnTo>
                  <a:pt x="810" y="439"/>
                </a:lnTo>
                <a:lnTo>
                  <a:pt x="809" y="438"/>
                </a:lnTo>
                <a:lnTo>
                  <a:pt x="811" y="436"/>
                </a:lnTo>
                <a:lnTo>
                  <a:pt x="811" y="435"/>
                </a:lnTo>
                <a:lnTo>
                  <a:pt x="811" y="434"/>
                </a:lnTo>
                <a:lnTo>
                  <a:pt x="810" y="434"/>
                </a:lnTo>
                <a:lnTo>
                  <a:pt x="807" y="431"/>
                </a:lnTo>
                <a:lnTo>
                  <a:pt x="804" y="428"/>
                </a:lnTo>
                <a:lnTo>
                  <a:pt x="801" y="420"/>
                </a:lnTo>
                <a:lnTo>
                  <a:pt x="799" y="414"/>
                </a:lnTo>
                <a:lnTo>
                  <a:pt x="797" y="410"/>
                </a:lnTo>
                <a:lnTo>
                  <a:pt x="796" y="407"/>
                </a:lnTo>
                <a:lnTo>
                  <a:pt x="795" y="405"/>
                </a:lnTo>
                <a:lnTo>
                  <a:pt x="794" y="403"/>
                </a:lnTo>
                <a:lnTo>
                  <a:pt x="793" y="401"/>
                </a:lnTo>
                <a:lnTo>
                  <a:pt x="791" y="398"/>
                </a:lnTo>
                <a:lnTo>
                  <a:pt x="789" y="397"/>
                </a:lnTo>
                <a:lnTo>
                  <a:pt x="786" y="394"/>
                </a:lnTo>
                <a:lnTo>
                  <a:pt x="782" y="392"/>
                </a:lnTo>
                <a:lnTo>
                  <a:pt x="779" y="390"/>
                </a:lnTo>
                <a:lnTo>
                  <a:pt x="778" y="389"/>
                </a:lnTo>
                <a:lnTo>
                  <a:pt x="777" y="388"/>
                </a:lnTo>
                <a:lnTo>
                  <a:pt x="776" y="387"/>
                </a:lnTo>
                <a:lnTo>
                  <a:pt x="773" y="385"/>
                </a:lnTo>
                <a:lnTo>
                  <a:pt x="773" y="384"/>
                </a:lnTo>
                <a:lnTo>
                  <a:pt x="772" y="383"/>
                </a:lnTo>
                <a:lnTo>
                  <a:pt x="772" y="381"/>
                </a:lnTo>
                <a:lnTo>
                  <a:pt x="769" y="381"/>
                </a:lnTo>
                <a:lnTo>
                  <a:pt x="767" y="378"/>
                </a:lnTo>
                <a:lnTo>
                  <a:pt x="769" y="374"/>
                </a:lnTo>
                <a:lnTo>
                  <a:pt x="770" y="373"/>
                </a:lnTo>
                <a:lnTo>
                  <a:pt x="770" y="371"/>
                </a:lnTo>
                <a:lnTo>
                  <a:pt x="770" y="368"/>
                </a:lnTo>
                <a:lnTo>
                  <a:pt x="775" y="363"/>
                </a:lnTo>
                <a:lnTo>
                  <a:pt x="778" y="361"/>
                </a:lnTo>
                <a:lnTo>
                  <a:pt x="780" y="358"/>
                </a:lnTo>
                <a:lnTo>
                  <a:pt x="782" y="355"/>
                </a:lnTo>
                <a:lnTo>
                  <a:pt x="784" y="352"/>
                </a:lnTo>
                <a:lnTo>
                  <a:pt x="786" y="348"/>
                </a:lnTo>
                <a:lnTo>
                  <a:pt x="788" y="343"/>
                </a:lnTo>
                <a:lnTo>
                  <a:pt x="789" y="339"/>
                </a:lnTo>
                <a:lnTo>
                  <a:pt x="789" y="334"/>
                </a:lnTo>
                <a:lnTo>
                  <a:pt x="789" y="329"/>
                </a:lnTo>
                <a:lnTo>
                  <a:pt x="789" y="324"/>
                </a:lnTo>
                <a:lnTo>
                  <a:pt x="788" y="319"/>
                </a:lnTo>
                <a:lnTo>
                  <a:pt x="787" y="314"/>
                </a:lnTo>
                <a:lnTo>
                  <a:pt x="784" y="306"/>
                </a:lnTo>
                <a:lnTo>
                  <a:pt x="782" y="302"/>
                </a:lnTo>
                <a:lnTo>
                  <a:pt x="779" y="299"/>
                </a:lnTo>
                <a:lnTo>
                  <a:pt x="777" y="296"/>
                </a:lnTo>
                <a:lnTo>
                  <a:pt x="774" y="294"/>
                </a:lnTo>
                <a:lnTo>
                  <a:pt x="771" y="292"/>
                </a:lnTo>
                <a:lnTo>
                  <a:pt x="767" y="290"/>
                </a:lnTo>
                <a:lnTo>
                  <a:pt x="760" y="288"/>
                </a:lnTo>
                <a:lnTo>
                  <a:pt x="753" y="287"/>
                </a:lnTo>
                <a:lnTo>
                  <a:pt x="746" y="287"/>
                </a:lnTo>
                <a:lnTo>
                  <a:pt x="738" y="288"/>
                </a:lnTo>
                <a:lnTo>
                  <a:pt x="731" y="290"/>
                </a:lnTo>
                <a:lnTo>
                  <a:pt x="724" y="293"/>
                </a:lnTo>
                <a:lnTo>
                  <a:pt x="717" y="296"/>
                </a:lnTo>
                <a:lnTo>
                  <a:pt x="712" y="300"/>
                </a:lnTo>
                <a:lnTo>
                  <a:pt x="709" y="303"/>
                </a:lnTo>
                <a:lnTo>
                  <a:pt x="707" y="305"/>
                </a:lnTo>
                <a:lnTo>
                  <a:pt x="704" y="310"/>
                </a:lnTo>
                <a:lnTo>
                  <a:pt x="703" y="313"/>
                </a:lnTo>
                <a:lnTo>
                  <a:pt x="702" y="316"/>
                </a:lnTo>
                <a:lnTo>
                  <a:pt x="701" y="319"/>
                </a:lnTo>
                <a:lnTo>
                  <a:pt x="700" y="322"/>
                </a:lnTo>
                <a:lnTo>
                  <a:pt x="700" y="324"/>
                </a:lnTo>
                <a:lnTo>
                  <a:pt x="699" y="325"/>
                </a:lnTo>
                <a:lnTo>
                  <a:pt x="696" y="326"/>
                </a:lnTo>
                <a:lnTo>
                  <a:pt x="691" y="327"/>
                </a:lnTo>
                <a:lnTo>
                  <a:pt x="686" y="329"/>
                </a:lnTo>
                <a:lnTo>
                  <a:pt x="683" y="331"/>
                </a:lnTo>
                <a:lnTo>
                  <a:pt x="681" y="333"/>
                </a:lnTo>
                <a:lnTo>
                  <a:pt x="683" y="337"/>
                </a:lnTo>
                <a:lnTo>
                  <a:pt x="685" y="339"/>
                </a:lnTo>
                <a:lnTo>
                  <a:pt x="688" y="341"/>
                </a:lnTo>
                <a:lnTo>
                  <a:pt x="691" y="342"/>
                </a:lnTo>
                <a:lnTo>
                  <a:pt x="697" y="343"/>
                </a:lnTo>
                <a:lnTo>
                  <a:pt x="700" y="343"/>
                </a:lnTo>
                <a:lnTo>
                  <a:pt x="700" y="348"/>
                </a:lnTo>
                <a:lnTo>
                  <a:pt x="700" y="352"/>
                </a:lnTo>
                <a:lnTo>
                  <a:pt x="700" y="356"/>
                </a:lnTo>
                <a:lnTo>
                  <a:pt x="700" y="359"/>
                </a:lnTo>
                <a:lnTo>
                  <a:pt x="699" y="362"/>
                </a:lnTo>
                <a:lnTo>
                  <a:pt x="699" y="364"/>
                </a:lnTo>
                <a:lnTo>
                  <a:pt x="700" y="366"/>
                </a:lnTo>
                <a:lnTo>
                  <a:pt x="701" y="369"/>
                </a:lnTo>
                <a:lnTo>
                  <a:pt x="705" y="375"/>
                </a:lnTo>
                <a:lnTo>
                  <a:pt x="706" y="377"/>
                </a:lnTo>
                <a:lnTo>
                  <a:pt x="706" y="378"/>
                </a:lnTo>
                <a:lnTo>
                  <a:pt x="705" y="378"/>
                </a:lnTo>
                <a:lnTo>
                  <a:pt x="701" y="377"/>
                </a:lnTo>
                <a:lnTo>
                  <a:pt x="699" y="377"/>
                </a:lnTo>
                <a:lnTo>
                  <a:pt x="696" y="378"/>
                </a:lnTo>
                <a:lnTo>
                  <a:pt x="691" y="380"/>
                </a:lnTo>
                <a:lnTo>
                  <a:pt x="687" y="383"/>
                </a:lnTo>
                <a:lnTo>
                  <a:pt x="686" y="383"/>
                </a:lnTo>
                <a:lnTo>
                  <a:pt x="683" y="385"/>
                </a:lnTo>
                <a:lnTo>
                  <a:pt x="682" y="386"/>
                </a:lnTo>
                <a:lnTo>
                  <a:pt x="679" y="388"/>
                </a:lnTo>
                <a:lnTo>
                  <a:pt x="678" y="390"/>
                </a:lnTo>
                <a:lnTo>
                  <a:pt x="676" y="391"/>
                </a:lnTo>
                <a:lnTo>
                  <a:pt x="675" y="393"/>
                </a:lnTo>
                <a:lnTo>
                  <a:pt x="674" y="395"/>
                </a:lnTo>
                <a:lnTo>
                  <a:pt x="672" y="398"/>
                </a:lnTo>
                <a:lnTo>
                  <a:pt x="671" y="400"/>
                </a:lnTo>
                <a:lnTo>
                  <a:pt x="668" y="404"/>
                </a:lnTo>
                <a:lnTo>
                  <a:pt x="668" y="407"/>
                </a:lnTo>
                <a:lnTo>
                  <a:pt x="667" y="410"/>
                </a:lnTo>
                <a:lnTo>
                  <a:pt x="665" y="413"/>
                </a:lnTo>
                <a:lnTo>
                  <a:pt x="664" y="416"/>
                </a:lnTo>
                <a:lnTo>
                  <a:pt x="663" y="421"/>
                </a:lnTo>
                <a:lnTo>
                  <a:pt x="661" y="426"/>
                </a:lnTo>
                <a:lnTo>
                  <a:pt x="660" y="428"/>
                </a:lnTo>
                <a:lnTo>
                  <a:pt x="657" y="431"/>
                </a:lnTo>
                <a:lnTo>
                  <a:pt x="653" y="434"/>
                </a:lnTo>
                <a:lnTo>
                  <a:pt x="652" y="435"/>
                </a:lnTo>
                <a:lnTo>
                  <a:pt x="653" y="436"/>
                </a:lnTo>
                <a:lnTo>
                  <a:pt x="654" y="438"/>
                </a:lnTo>
                <a:lnTo>
                  <a:pt x="655" y="439"/>
                </a:lnTo>
                <a:lnTo>
                  <a:pt x="654" y="440"/>
                </a:lnTo>
                <a:lnTo>
                  <a:pt x="652" y="442"/>
                </a:lnTo>
                <a:lnTo>
                  <a:pt x="650" y="444"/>
                </a:lnTo>
                <a:lnTo>
                  <a:pt x="649" y="445"/>
                </a:lnTo>
                <a:lnTo>
                  <a:pt x="648" y="447"/>
                </a:lnTo>
                <a:lnTo>
                  <a:pt x="647" y="449"/>
                </a:lnTo>
                <a:lnTo>
                  <a:pt x="647" y="452"/>
                </a:lnTo>
                <a:lnTo>
                  <a:pt x="645" y="459"/>
                </a:lnTo>
                <a:lnTo>
                  <a:pt x="645" y="463"/>
                </a:lnTo>
                <a:lnTo>
                  <a:pt x="645" y="465"/>
                </a:lnTo>
                <a:lnTo>
                  <a:pt x="645" y="467"/>
                </a:lnTo>
                <a:lnTo>
                  <a:pt x="647" y="470"/>
                </a:lnTo>
                <a:lnTo>
                  <a:pt x="648" y="473"/>
                </a:lnTo>
                <a:lnTo>
                  <a:pt x="649" y="475"/>
                </a:lnTo>
                <a:lnTo>
                  <a:pt x="652" y="479"/>
                </a:lnTo>
                <a:lnTo>
                  <a:pt x="654" y="481"/>
                </a:lnTo>
                <a:lnTo>
                  <a:pt x="657" y="481"/>
                </a:lnTo>
                <a:lnTo>
                  <a:pt x="659" y="481"/>
                </a:lnTo>
                <a:lnTo>
                  <a:pt x="661" y="480"/>
                </a:lnTo>
                <a:lnTo>
                  <a:pt x="666" y="479"/>
                </a:lnTo>
                <a:lnTo>
                  <a:pt x="668" y="478"/>
                </a:lnTo>
                <a:lnTo>
                  <a:pt x="670" y="476"/>
                </a:lnTo>
                <a:lnTo>
                  <a:pt x="672" y="473"/>
                </a:lnTo>
                <a:lnTo>
                  <a:pt x="674" y="471"/>
                </a:lnTo>
                <a:lnTo>
                  <a:pt x="676" y="475"/>
                </a:lnTo>
                <a:lnTo>
                  <a:pt x="679" y="480"/>
                </a:lnTo>
                <a:lnTo>
                  <a:pt x="678" y="487"/>
                </a:lnTo>
                <a:lnTo>
                  <a:pt x="677" y="493"/>
                </a:lnTo>
                <a:lnTo>
                  <a:pt x="676" y="497"/>
                </a:lnTo>
                <a:lnTo>
                  <a:pt x="675" y="502"/>
                </a:lnTo>
                <a:lnTo>
                  <a:pt x="675" y="505"/>
                </a:lnTo>
                <a:lnTo>
                  <a:pt x="674" y="507"/>
                </a:lnTo>
                <a:lnTo>
                  <a:pt x="673" y="515"/>
                </a:lnTo>
                <a:lnTo>
                  <a:pt x="672" y="518"/>
                </a:lnTo>
                <a:lnTo>
                  <a:pt x="671" y="521"/>
                </a:lnTo>
                <a:lnTo>
                  <a:pt x="673" y="521"/>
                </a:lnTo>
                <a:lnTo>
                  <a:pt x="671" y="521"/>
                </a:lnTo>
                <a:lnTo>
                  <a:pt x="669" y="526"/>
                </a:lnTo>
                <a:lnTo>
                  <a:pt x="668" y="531"/>
                </a:lnTo>
                <a:lnTo>
                  <a:pt x="667" y="533"/>
                </a:lnTo>
                <a:lnTo>
                  <a:pt x="666" y="535"/>
                </a:lnTo>
                <a:lnTo>
                  <a:pt x="665" y="539"/>
                </a:lnTo>
                <a:lnTo>
                  <a:pt x="664" y="559"/>
                </a:lnTo>
                <a:lnTo>
                  <a:pt x="663" y="582"/>
                </a:lnTo>
                <a:lnTo>
                  <a:pt x="784" y="6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4822" name="Freeform 6"/>
          <p:cNvSpPr>
            <a:spLocks/>
          </p:cNvSpPr>
          <p:nvPr userDrawn="1"/>
        </p:nvSpPr>
        <p:spPr bwMode="auto">
          <a:xfrm>
            <a:off x="-3175" y="1201737"/>
            <a:ext cx="9156700" cy="608013"/>
          </a:xfrm>
          <a:custGeom>
            <a:avLst/>
            <a:gdLst/>
            <a:ahLst/>
            <a:cxnLst>
              <a:cxn ang="0">
                <a:pos x="2113" y="124"/>
              </a:cxn>
              <a:cxn ang="0">
                <a:pos x="2203" y="56"/>
              </a:cxn>
              <a:cxn ang="0">
                <a:pos x="2335" y="39"/>
              </a:cxn>
              <a:cxn ang="0">
                <a:pos x="2385" y="67"/>
              </a:cxn>
              <a:cxn ang="0">
                <a:pos x="2472" y="43"/>
              </a:cxn>
              <a:cxn ang="0">
                <a:pos x="2542" y="34"/>
              </a:cxn>
              <a:cxn ang="0">
                <a:pos x="2629" y="97"/>
              </a:cxn>
              <a:cxn ang="0">
                <a:pos x="2731" y="106"/>
              </a:cxn>
              <a:cxn ang="0">
                <a:pos x="2851" y="90"/>
              </a:cxn>
              <a:cxn ang="0">
                <a:pos x="2910" y="52"/>
              </a:cxn>
              <a:cxn ang="0">
                <a:pos x="3018" y="104"/>
              </a:cxn>
              <a:cxn ang="0">
                <a:pos x="3082" y="114"/>
              </a:cxn>
              <a:cxn ang="0">
                <a:pos x="3236" y="83"/>
              </a:cxn>
              <a:cxn ang="0">
                <a:pos x="3312" y="44"/>
              </a:cxn>
              <a:cxn ang="0">
                <a:pos x="3390" y="52"/>
              </a:cxn>
              <a:cxn ang="0">
                <a:pos x="3491" y="151"/>
              </a:cxn>
              <a:cxn ang="0">
                <a:pos x="3588" y="21"/>
              </a:cxn>
              <a:cxn ang="0">
                <a:pos x="3677" y="42"/>
              </a:cxn>
              <a:cxn ang="0">
                <a:pos x="3736" y="94"/>
              </a:cxn>
              <a:cxn ang="0">
                <a:pos x="3830" y="63"/>
              </a:cxn>
              <a:cxn ang="0">
                <a:pos x="3966" y="29"/>
              </a:cxn>
              <a:cxn ang="0">
                <a:pos x="4016" y="51"/>
              </a:cxn>
              <a:cxn ang="0">
                <a:pos x="4109" y="104"/>
              </a:cxn>
              <a:cxn ang="0">
                <a:pos x="4175" y="51"/>
              </a:cxn>
              <a:cxn ang="0">
                <a:pos x="4276" y="80"/>
              </a:cxn>
              <a:cxn ang="0">
                <a:pos x="4373" y="144"/>
              </a:cxn>
              <a:cxn ang="0">
                <a:pos x="4475" y="107"/>
              </a:cxn>
              <a:cxn ang="0">
                <a:pos x="4573" y="55"/>
              </a:cxn>
              <a:cxn ang="0">
                <a:pos x="4636" y="126"/>
              </a:cxn>
              <a:cxn ang="0">
                <a:pos x="4738" y="69"/>
              </a:cxn>
              <a:cxn ang="0">
                <a:pos x="4834" y="55"/>
              </a:cxn>
              <a:cxn ang="0">
                <a:pos x="4915" y="115"/>
              </a:cxn>
              <a:cxn ang="0">
                <a:pos x="4993" y="72"/>
              </a:cxn>
              <a:cxn ang="0">
                <a:pos x="5125" y="105"/>
              </a:cxn>
              <a:cxn ang="0">
                <a:pos x="5212" y="106"/>
              </a:cxn>
              <a:cxn ang="0">
                <a:pos x="5288" y="81"/>
              </a:cxn>
              <a:cxn ang="0">
                <a:pos x="5339" y="94"/>
              </a:cxn>
              <a:cxn ang="0">
                <a:pos x="5462" y="104"/>
              </a:cxn>
              <a:cxn ang="0">
                <a:pos x="5539" y="155"/>
              </a:cxn>
              <a:cxn ang="0">
                <a:pos x="5622" y="81"/>
              </a:cxn>
              <a:cxn ang="0">
                <a:pos x="5728" y="53"/>
              </a:cxn>
              <a:cxn ang="0">
                <a:pos x="76" y="62"/>
              </a:cxn>
              <a:cxn ang="0">
                <a:pos x="141" y="118"/>
              </a:cxn>
              <a:cxn ang="0">
                <a:pos x="252" y="52"/>
              </a:cxn>
              <a:cxn ang="0">
                <a:pos x="359" y="25"/>
              </a:cxn>
              <a:cxn ang="0">
                <a:pos x="425" y="101"/>
              </a:cxn>
              <a:cxn ang="0">
                <a:pos x="515" y="75"/>
              </a:cxn>
              <a:cxn ang="0">
                <a:pos x="615" y="63"/>
              </a:cxn>
              <a:cxn ang="0">
                <a:pos x="692" y="125"/>
              </a:cxn>
              <a:cxn ang="0">
                <a:pos x="762" y="58"/>
              </a:cxn>
              <a:cxn ang="0">
                <a:pos x="885" y="103"/>
              </a:cxn>
              <a:cxn ang="0">
                <a:pos x="1015" y="62"/>
              </a:cxn>
              <a:cxn ang="0">
                <a:pos x="1052" y="154"/>
              </a:cxn>
              <a:cxn ang="0">
                <a:pos x="1148" y="44"/>
              </a:cxn>
              <a:cxn ang="0">
                <a:pos x="1249" y="111"/>
              </a:cxn>
              <a:cxn ang="0">
                <a:pos x="1326" y="159"/>
              </a:cxn>
              <a:cxn ang="0">
                <a:pos x="1412" y="86"/>
              </a:cxn>
              <a:cxn ang="0">
                <a:pos x="1515" y="117"/>
              </a:cxn>
              <a:cxn ang="0">
                <a:pos x="1597" y="79"/>
              </a:cxn>
              <a:cxn ang="0">
                <a:pos x="1686" y="137"/>
              </a:cxn>
              <a:cxn ang="0">
                <a:pos x="1757" y="152"/>
              </a:cxn>
              <a:cxn ang="0">
                <a:pos x="1890" y="122"/>
              </a:cxn>
              <a:cxn ang="0">
                <a:pos x="1943" y="78"/>
              </a:cxn>
            </a:cxnLst>
            <a:rect l="0" t="0" r="r" b="b"/>
            <a:pathLst>
              <a:path w="5768" h="383">
                <a:moveTo>
                  <a:pt x="2005" y="101"/>
                </a:moveTo>
                <a:lnTo>
                  <a:pt x="2009" y="96"/>
                </a:lnTo>
                <a:lnTo>
                  <a:pt x="2013" y="90"/>
                </a:lnTo>
                <a:lnTo>
                  <a:pt x="2021" y="80"/>
                </a:lnTo>
                <a:lnTo>
                  <a:pt x="2029" y="70"/>
                </a:lnTo>
                <a:lnTo>
                  <a:pt x="2038" y="61"/>
                </a:lnTo>
                <a:lnTo>
                  <a:pt x="2054" y="47"/>
                </a:lnTo>
                <a:lnTo>
                  <a:pt x="2066" y="37"/>
                </a:lnTo>
                <a:lnTo>
                  <a:pt x="2063" y="40"/>
                </a:lnTo>
                <a:lnTo>
                  <a:pt x="2061" y="42"/>
                </a:lnTo>
                <a:lnTo>
                  <a:pt x="2056" y="47"/>
                </a:lnTo>
                <a:lnTo>
                  <a:pt x="2053" y="53"/>
                </a:lnTo>
                <a:lnTo>
                  <a:pt x="2050" y="59"/>
                </a:lnTo>
                <a:lnTo>
                  <a:pt x="2048" y="65"/>
                </a:lnTo>
                <a:lnTo>
                  <a:pt x="2047" y="72"/>
                </a:lnTo>
                <a:lnTo>
                  <a:pt x="2047" y="78"/>
                </a:lnTo>
                <a:lnTo>
                  <a:pt x="2047" y="85"/>
                </a:lnTo>
                <a:lnTo>
                  <a:pt x="2047" y="92"/>
                </a:lnTo>
                <a:lnTo>
                  <a:pt x="2048" y="99"/>
                </a:lnTo>
                <a:lnTo>
                  <a:pt x="2052" y="114"/>
                </a:lnTo>
                <a:lnTo>
                  <a:pt x="2057" y="128"/>
                </a:lnTo>
                <a:lnTo>
                  <a:pt x="2064" y="143"/>
                </a:lnTo>
                <a:lnTo>
                  <a:pt x="2068" y="131"/>
                </a:lnTo>
                <a:lnTo>
                  <a:pt x="2071" y="120"/>
                </a:lnTo>
                <a:lnTo>
                  <a:pt x="2073" y="108"/>
                </a:lnTo>
                <a:lnTo>
                  <a:pt x="2073" y="102"/>
                </a:lnTo>
                <a:lnTo>
                  <a:pt x="2074" y="97"/>
                </a:lnTo>
                <a:lnTo>
                  <a:pt x="2074" y="92"/>
                </a:lnTo>
                <a:lnTo>
                  <a:pt x="2074" y="86"/>
                </a:lnTo>
                <a:lnTo>
                  <a:pt x="2073" y="81"/>
                </a:lnTo>
                <a:lnTo>
                  <a:pt x="2072" y="76"/>
                </a:lnTo>
                <a:lnTo>
                  <a:pt x="2070" y="71"/>
                </a:lnTo>
                <a:lnTo>
                  <a:pt x="2068" y="67"/>
                </a:lnTo>
                <a:lnTo>
                  <a:pt x="2066" y="62"/>
                </a:lnTo>
                <a:lnTo>
                  <a:pt x="2063" y="58"/>
                </a:lnTo>
                <a:lnTo>
                  <a:pt x="2075" y="72"/>
                </a:lnTo>
                <a:lnTo>
                  <a:pt x="2082" y="81"/>
                </a:lnTo>
                <a:lnTo>
                  <a:pt x="2089" y="91"/>
                </a:lnTo>
                <a:lnTo>
                  <a:pt x="2096" y="102"/>
                </a:lnTo>
                <a:lnTo>
                  <a:pt x="2103" y="113"/>
                </a:lnTo>
                <a:lnTo>
                  <a:pt x="2106" y="120"/>
                </a:lnTo>
                <a:lnTo>
                  <a:pt x="2108" y="126"/>
                </a:lnTo>
                <a:lnTo>
                  <a:pt x="2110" y="132"/>
                </a:lnTo>
                <a:lnTo>
                  <a:pt x="2112" y="139"/>
                </a:lnTo>
                <a:lnTo>
                  <a:pt x="2113" y="124"/>
                </a:lnTo>
                <a:lnTo>
                  <a:pt x="2114" y="110"/>
                </a:lnTo>
                <a:lnTo>
                  <a:pt x="2117" y="86"/>
                </a:lnTo>
                <a:lnTo>
                  <a:pt x="2114" y="82"/>
                </a:lnTo>
                <a:lnTo>
                  <a:pt x="2117" y="85"/>
                </a:lnTo>
                <a:lnTo>
                  <a:pt x="2119" y="72"/>
                </a:lnTo>
                <a:lnTo>
                  <a:pt x="2125" y="80"/>
                </a:lnTo>
                <a:lnTo>
                  <a:pt x="2130" y="87"/>
                </a:lnTo>
                <a:lnTo>
                  <a:pt x="2135" y="95"/>
                </a:lnTo>
                <a:lnTo>
                  <a:pt x="2139" y="102"/>
                </a:lnTo>
                <a:lnTo>
                  <a:pt x="2143" y="109"/>
                </a:lnTo>
                <a:lnTo>
                  <a:pt x="2146" y="117"/>
                </a:lnTo>
                <a:lnTo>
                  <a:pt x="2151" y="131"/>
                </a:lnTo>
                <a:lnTo>
                  <a:pt x="2155" y="144"/>
                </a:lnTo>
                <a:lnTo>
                  <a:pt x="2157" y="157"/>
                </a:lnTo>
                <a:lnTo>
                  <a:pt x="2159" y="169"/>
                </a:lnTo>
                <a:lnTo>
                  <a:pt x="2159" y="180"/>
                </a:lnTo>
                <a:lnTo>
                  <a:pt x="2165" y="168"/>
                </a:lnTo>
                <a:lnTo>
                  <a:pt x="2170" y="155"/>
                </a:lnTo>
                <a:lnTo>
                  <a:pt x="2172" y="148"/>
                </a:lnTo>
                <a:lnTo>
                  <a:pt x="2174" y="142"/>
                </a:lnTo>
                <a:lnTo>
                  <a:pt x="2177" y="128"/>
                </a:lnTo>
                <a:lnTo>
                  <a:pt x="2179" y="115"/>
                </a:lnTo>
                <a:lnTo>
                  <a:pt x="2179" y="109"/>
                </a:lnTo>
                <a:lnTo>
                  <a:pt x="2178" y="103"/>
                </a:lnTo>
                <a:lnTo>
                  <a:pt x="2177" y="97"/>
                </a:lnTo>
                <a:lnTo>
                  <a:pt x="2176" y="92"/>
                </a:lnTo>
                <a:lnTo>
                  <a:pt x="2173" y="86"/>
                </a:lnTo>
                <a:lnTo>
                  <a:pt x="2170" y="82"/>
                </a:lnTo>
                <a:lnTo>
                  <a:pt x="2177" y="90"/>
                </a:lnTo>
                <a:lnTo>
                  <a:pt x="2186" y="101"/>
                </a:lnTo>
                <a:lnTo>
                  <a:pt x="2190" y="107"/>
                </a:lnTo>
                <a:lnTo>
                  <a:pt x="2194" y="114"/>
                </a:lnTo>
                <a:lnTo>
                  <a:pt x="2198" y="121"/>
                </a:lnTo>
                <a:lnTo>
                  <a:pt x="2202" y="128"/>
                </a:lnTo>
                <a:lnTo>
                  <a:pt x="2206" y="113"/>
                </a:lnTo>
                <a:lnTo>
                  <a:pt x="2208" y="105"/>
                </a:lnTo>
                <a:lnTo>
                  <a:pt x="2209" y="97"/>
                </a:lnTo>
                <a:lnTo>
                  <a:pt x="2210" y="89"/>
                </a:lnTo>
                <a:lnTo>
                  <a:pt x="2209" y="81"/>
                </a:lnTo>
                <a:lnTo>
                  <a:pt x="2209" y="74"/>
                </a:lnTo>
                <a:lnTo>
                  <a:pt x="2207" y="67"/>
                </a:lnTo>
                <a:lnTo>
                  <a:pt x="2204" y="62"/>
                </a:lnTo>
                <a:lnTo>
                  <a:pt x="2200" y="58"/>
                </a:lnTo>
                <a:lnTo>
                  <a:pt x="2206" y="63"/>
                </a:lnTo>
                <a:lnTo>
                  <a:pt x="2203" y="56"/>
                </a:lnTo>
                <a:lnTo>
                  <a:pt x="2200" y="49"/>
                </a:lnTo>
                <a:lnTo>
                  <a:pt x="2197" y="46"/>
                </a:lnTo>
                <a:lnTo>
                  <a:pt x="2195" y="43"/>
                </a:lnTo>
                <a:lnTo>
                  <a:pt x="2192" y="40"/>
                </a:lnTo>
                <a:lnTo>
                  <a:pt x="2189" y="37"/>
                </a:lnTo>
                <a:lnTo>
                  <a:pt x="2193" y="41"/>
                </a:lnTo>
                <a:lnTo>
                  <a:pt x="2205" y="52"/>
                </a:lnTo>
                <a:lnTo>
                  <a:pt x="2213" y="59"/>
                </a:lnTo>
                <a:lnTo>
                  <a:pt x="2217" y="64"/>
                </a:lnTo>
                <a:lnTo>
                  <a:pt x="2221" y="68"/>
                </a:lnTo>
                <a:lnTo>
                  <a:pt x="2229" y="79"/>
                </a:lnTo>
                <a:lnTo>
                  <a:pt x="2237" y="90"/>
                </a:lnTo>
                <a:lnTo>
                  <a:pt x="2247" y="101"/>
                </a:lnTo>
                <a:lnTo>
                  <a:pt x="2250" y="91"/>
                </a:lnTo>
                <a:lnTo>
                  <a:pt x="2254" y="80"/>
                </a:lnTo>
                <a:lnTo>
                  <a:pt x="2258" y="70"/>
                </a:lnTo>
                <a:lnTo>
                  <a:pt x="2263" y="61"/>
                </a:lnTo>
                <a:lnTo>
                  <a:pt x="2273" y="44"/>
                </a:lnTo>
                <a:lnTo>
                  <a:pt x="2284" y="29"/>
                </a:lnTo>
                <a:lnTo>
                  <a:pt x="2293" y="17"/>
                </a:lnTo>
                <a:lnTo>
                  <a:pt x="2301" y="8"/>
                </a:lnTo>
                <a:lnTo>
                  <a:pt x="2309" y="0"/>
                </a:lnTo>
                <a:lnTo>
                  <a:pt x="2305" y="5"/>
                </a:lnTo>
                <a:lnTo>
                  <a:pt x="2301" y="11"/>
                </a:lnTo>
                <a:lnTo>
                  <a:pt x="2297" y="16"/>
                </a:lnTo>
                <a:lnTo>
                  <a:pt x="2295" y="22"/>
                </a:lnTo>
                <a:lnTo>
                  <a:pt x="2292" y="28"/>
                </a:lnTo>
                <a:lnTo>
                  <a:pt x="2291" y="35"/>
                </a:lnTo>
                <a:lnTo>
                  <a:pt x="2289" y="41"/>
                </a:lnTo>
                <a:lnTo>
                  <a:pt x="2288" y="48"/>
                </a:lnTo>
                <a:lnTo>
                  <a:pt x="2288" y="55"/>
                </a:lnTo>
                <a:lnTo>
                  <a:pt x="2288" y="62"/>
                </a:lnTo>
                <a:lnTo>
                  <a:pt x="2288" y="69"/>
                </a:lnTo>
                <a:lnTo>
                  <a:pt x="2289" y="77"/>
                </a:lnTo>
                <a:lnTo>
                  <a:pt x="2291" y="91"/>
                </a:lnTo>
                <a:lnTo>
                  <a:pt x="2294" y="106"/>
                </a:lnTo>
                <a:lnTo>
                  <a:pt x="2303" y="88"/>
                </a:lnTo>
                <a:lnTo>
                  <a:pt x="2308" y="78"/>
                </a:lnTo>
                <a:lnTo>
                  <a:pt x="2314" y="68"/>
                </a:lnTo>
                <a:lnTo>
                  <a:pt x="2321" y="57"/>
                </a:lnTo>
                <a:lnTo>
                  <a:pt x="2329" y="46"/>
                </a:lnTo>
                <a:lnTo>
                  <a:pt x="2338" y="34"/>
                </a:lnTo>
                <a:lnTo>
                  <a:pt x="2347" y="21"/>
                </a:lnTo>
                <a:lnTo>
                  <a:pt x="2342" y="29"/>
                </a:lnTo>
                <a:lnTo>
                  <a:pt x="2335" y="39"/>
                </a:lnTo>
                <a:lnTo>
                  <a:pt x="2328" y="53"/>
                </a:lnTo>
                <a:lnTo>
                  <a:pt x="2324" y="60"/>
                </a:lnTo>
                <a:lnTo>
                  <a:pt x="2321" y="68"/>
                </a:lnTo>
                <a:lnTo>
                  <a:pt x="2318" y="77"/>
                </a:lnTo>
                <a:lnTo>
                  <a:pt x="2316" y="86"/>
                </a:lnTo>
                <a:lnTo>
                  <a:pt x="2314" y="95"/>
                </a:lnTo>
                <a:lnTo>
                  <a:pt x="2313" y="104"/>
                </a:lnTo>
                <a:lnTo>
                  <a:pt x="2313" y="113"/>
                </a:lnTo>
                <a:lnTo>
                  <a:pt x="2314" y="123"/>
                </a:lnTo>
                <a:lnTo>
                  <a:pt x="2316" y="132"/>
                </a:lnTo>
                <a:lnTo>
                  <a:pt x="2318" y="137"/>
                </a:lnTo>
                <a:lnTo>
                  <a:pt x="2320" y="142"/>
                </a:lnTo>
                <a:lnTo>
                  <a:pt x="2324" y="131"/>
                </a:lnTo>
                <a:lnTo>
                  <a:pt x="2327" y="126"/>
                </a:lnTo>
                <a:lnTo>
                  <a:pt x="2330" y="120"/>
                </a:lnTo>
                <a:lnTo>
                  <a:pt x="2333" y="115"/>
                </a:lnTo>
                <a:lnTo>
                  <a:pt x="2337" y="110"/>
                </a:lnTo>
                <a:lnTo>
                  <a:pt x="2341" y="105"/>
                </a:lnTo>
                <a:lnTo>
                  <a:pt x="2346" y="101"/>
                </a:lnTo>
                <a:lnTo>
                  <a:pt x="2345" y="106"/>
                </a:lnTo>
                <a:lnTo>
                  <a:pt x="2344" y="122"/>
                </a:lnTo>
                <a:lnTo>
                  <a:pt x="2344" y="131"/>
                </a:lnTo>
                <a:lnTo>
                  <a:pt x="2345" y="142"/>
                </a:lnTo>
                <a:lnTo>
                  <a:pt x="2346" y="154"/>
                </a:lnTo>
                <a:lnTo>
                  <a:pt x="2348" y="166"/>
                </a:lnTo>
                <a:lnTo>
                  <a:pt x="2347" y="160"/>
                </a:lnTo>
                <a:lnTo>
                  <a:pt x="2347" y="154"/>
                </a:lnTo>
                <a:lnTo>
                  <a:pt x="2347" y="148"/>
                </a:lnTo>
                <a:lnTo>
                  <a:pt x="2348" y="141"/>
                </a:lnTo>
                <a:lnTo>
                  <a:pt x="2349" y="134"/>
                </a:lnTo>
                <a:lnTo>
                  <a:pt x="2351" y="126"/>
                </a:lnTo>
                <a:lnTo>
                  <a:pt x="2353" y="118"/>
                </a:lnTo>
                <a:lnTo>
                  <a:pt x="2357" y="110"/>
                </a:lnTo>
                <a:lnTo>
                  <a:pt x="2360" y="100"/>
                </a:lnTo>
                <a:lnTo>
                  <a:pt x="2365" y="91"/>
                </a:lnTo>
                <a:lnTo>
                  <a:pt x="2371" y="81"/>
                </a:lnTo>
                <a:lnTo>
                  <a:pt x="2377" y="70"/>
                </a:lnTo>
                <a:lnTo>
                  <a:pt x="2380" y="64"/>
                </a:lnTo>
                <a:lnTo>
                  <a:pt x="2384" y="59"/>
                </a:lnTo>
                <a:lnTo>
                  <a:pt x="2392" y="47"/>
                </a:lnTo>
                <a:lnTo>
                  <a:pt x="2411" y="21"/>
                </a:lnTo>
                <a:lnTo>
                  <a:pt x="2405" y="30"/>
                </a:lnTo>
                <a:lnTo>
                  <a:pt x="2397" y="42"/>
                </a:lnTo>
                <a:lnTo>
                  <a:pt x="2389" y="58"/>
                </a:lnTo>
                <a:lnTo>
                  <a:pt x="2385" y="67"/>
                </a:lnTo>
                <a:lnTo>
                  <a:pt x="2382" y="76"/>
                </a:lnTo>
                <a:lnTo>
                  <a:pt x="2379" y="86"/>
                </a:lnTo>
                <a:lnTo>
                  <a:pt x="2377" y="97"/>
                </a:lnTo>
                <a:lnTo>
                  <a:pt x="2377" y="107"/>
                </a:lnTo>
                <a:lnTo>
                  <a:pt x="2377" y="112"/>
                </a:lnTo>
                <a:lnTo>
                  <a:pt x="2377" y="118"/>
                </a:lnTo>
                <a:lnTo>
                  <a:pt x="2378" y="123"/>
                </a:lnTo>
                <a:lnTo>
                  <a:pt x="2379" y="128"/>
                </a:lnTo>
                <a:lnTo>
                  <a:pt x="2380" y="133"/>
                </a:lnTo>
                <a:lnTo>
                  <a:pt x="2382" y="139"/>
                </a:lnTo>
                <a:lnTo>
                  <a:pt x="2385" y="144"/>
                </a:lnTo>
                <a:lnTo>
                  <a:pt x="2387" y="149"/>
                </a:lnTo>
                <a:lnTo>
                  <a:pt x="2391" y="154"/>
                </a:lnTo>
                <a:lnTo>
                  <a:pt x="2394" y="159"/>
                </a:lnTo>
                <a:lnTo>
                  <a:pt x="2398" y="149"/>
                </a:lnTo>
                <a:lnTo>
                  <a:pt x="2401" y="138"/>
                </a:lnTo>
                <a:lnTo>
                  <a:pt x="2403" y="127"/>
                </a:lnTo>
                <a:lnTo>
                  <a:pt x="2405" y="117"/>
                </a:lnTo>
                <a:lnTo>
                  <a:pt x="2405" y="106"/>
                </a:lnTo>
                <a:lnTo>
                  <a:pt x="2405" y="102"/>
                </a:lnTo>
                <a:lnTo>
                  <a:pt x="2404" y="97"/>
                </a:lnTo>
                <a:lnTo>
                  <a:pt x="2403" y="92"/>
                </a:lnTo>
                <a:lnTo>
                  <a:pt x="2401" y="88"/>
                </a:lnTo>
                <a:lnTo>
                  <a:pt x="2399" y="84"/>
                </a:lnTo>
                <a:lnTo>
                  <a:pt x="2396" y="80"/>
                </a:lnTo>
                <a:lnTo>
                  <a:pt x="2407" y="92"/>
                </a:lnTo>
                <a:lnTo>
                  <a:pt x="2413" y="101"/>
                </a:lnTo>
                <a:lnTo>
                  <a:pt x="2419" y="110"/>
                </a:lnTo>
                <a:lnTo>
                  <a:pt x="2418" y="102"/>
                </a:lnTo>
                <a:lnTo>
                  <a:pt x="2418" y="98"/>
                </a:lnTo>
                <a:lnTo>
                  <a:pt x="2417" y="94"/>
                </a:lnTo>
                <a:lnTo>
                  <a:pt x="2416" y="90"/>
                </a:lnTo>
                <a:lnTo>
                  <a:pt x="2414" y="87"/>
                </a:lnTo>
                <a:lnTo>
                  <a:pt x="2412" y="83"/>
                </a:lnTo>
                <a:lnTo>
                  <a:pt x="2410" y="80"/>
                </a:lnTo>
                <a:lnTo>
                  <a:pt x="2422" y="94"/>
                </a:lnTo>
                <a:lnTo>
                  <a:pt x="2429" y="104"/>
                </a:lnTo>
                <a:lnTo>
                  <a:pt x="2436" y="114"/>
                </a:lnTo>
                <a:lnTo>
                  <a:pt x="2437" y="105"/>
                </a:lnTo>
                <a:lnTo>
                  <a:pt x="2440" y="95"/>
                </a:lnTo>
                <a:lnTo>
                  <a:pt x="2444" y="86"/>
                </a:lnTo>
                <a:lnTo>
                  <a:pt x="2450" y="75"/>
                </a:lnTo>
                <a:lnTo>
                  <a:pt x="2456" y="65"/>
                </a:lnTo>
                <a:lnTo>
                  <a:pt x="2463" y="54"/>
                </a:lnTo>
                <a:lnTo>
                  <a:pt x="2472" y="43"/>
                </a:lnTo>
                <a:lnTo>
                  <a:pt x="2483" y="31"/>
                </a:lnTo>
                <a:lnTo>
                  <a:pt x="2482" y="35"/>
                </a:lnTo>
                <a:lnTo>
                  <a:pt x="2480" y="41"/>
                </a:lnTo>
                <a:lnTo>
                  <a:pt x="2479" y="48"/>
                </a:lnTo>
                <a:lnTo>
                  <a:pt x="2477" y="56"/>
                </a:lnTo>
                <a:lnTo>
                  <a:pt x="2476" y="66"/>
                </a:lnTo>
                <a:lnTo>
                  <a:pt x="2475" y="77"/>
                </a:lnTo>
                <a:lnTo>
                  <a:pt x="2474" y="89"/>
                </a:lnTo>
                <a:lnTo>
                  <a:pt x="2480" y="96"/>
                </a:lnTo>
                <a:lnTo>
                  <a:pt x="2486" y="104"/>
                </a:lnTo>
                <a:lnTo>
                  <a:pt x="2492" y="113"/>
                </a:lnTo>
                <a:lnTo>
                  <a:pt x="2497" y="123"/>
                </a:lnTo>
                <a:lnTo>
                  <a:pt x="2500" y="128"/>
                </a:lnTo>
                <a:lnTo>
                  <a:pt x="2502" y="134"/>
                </a:lnTo>
                <a:lnTo>
                  <a:pt x="2506" y="145"/>
                </a:lnTo>
                <a:lnTo>
                  <a:pt x="2507" y="151"/>
                </a:lnTo>
                <a:lnTo>
                  <a:pt x="2509" y="157"/>
                </a:lnTo>
                <a:lnTo>
                  <a:pt x="2509" y="169"/>
                </a:lnTo>
                <a:lnTo>
                  <a:pt x="2514" y="157"/>
                </a:lnTo>
                <a:lnTo>
                  <a:pt x="2518" y="146"/>
                </a:lnTo>
                <a:lnTo>
                  <a:pt x="2521" y="134"/>
                </a:lnTo>
                <a:lnTo>
                  <a:pt x="2523" y="122"/>
                </a:lnTo>
                <a:lnTo>
                  <a:pt x="2523" y="111"/>
                </a:lnTo>
                <a:lnTo>
                  <a:pt x="2523" y="105"/>
                </a:lnTo>
                <a:lnTo>
                  <a:pt x="2522" y="100"/>
                </a:lnTo>
                <a:lnTo>
                  <a:pt x="2521" y="95"/>
                </a:lnTo>
                <a:lnTo>
                  <a:pt x="2519" y="90"/>
                </a:lnTo>
                <a:lnTo>
                  <a:pt x="2517" y="86"/>
                </a:lnTo>
                <a:lnTo>
                  <a:pt x="2515" y="82"/>
                </a:lnTo>
                <a:lnTo>
                  <a:pt x="2520" y="88"/>
                </a:lnTo>
                <a:lnTo>
                  <a:pt x="2527" y="96"/>
                </a:lnTo>
                <a:lnTo>
                  <a:pt x="2530" y="101"/>
                </a:lnTo>
                <a:lnTo>
                  <a:pt x="2534" y="106"/>
                </a:lnTo>
                <a:lnTo>
                  <a:pt x="2541" y="117"/>
                </a:lnTo>
                <a:lnTo>
                  <a:pt x="2543" y="111"/>
                </a:lnTo>
                <a:lnTo>
                  <a:pt x="2545" y="104"/>
                </a:lnTo>
                <a:lnTo>
                  <a:pt x="2548" y="91"/>
                </a:lnTo>
                <a:lnTo>
                  <a:pt x="2549" y="84"/>
                </a:lnTo>
                <a:lnTo>
                  <a:pt x="2550" y="77"/>
                </a:lnTo>
                <a:lnTo>
                  <a:pt x="2550" y="70"/>
                </a:lnTo>
                <a:lnTo>
                  <a:pt x="2549" y="63"/>
                </a:lnTo>
                <a:lnTo>
                  <a:pt x="2548" y="55"/>
                </a:lnTo>
                <a:lnTo>
                  <a:pt x="2547" y="48"/>
                </a:lnTo>
                <a:lnTo>
                  <a:pt x="2545" y="41"/>
                </a:lnTo>
                <a:lnTo>
                  <a:pt x="2542" y="34"/>
                </a:lnTo>
                <a:lnTo>
                  <a:pt x="2539" y="27"/>
                </a:lnTo>
                <a:lnTo>
                  <a:pt x="2535" y="19"/>
                </a:lnTo>
                <a:lnTo>
                  <a:pt x="2530" y="12"/>
                </a:lnTo>
                <a:lnTo>
                  <a:pt x="2524" y="5"/>
                </a:lnTo>
                <a:lnTo>
                  <a:pt x="2529" y="11"/>
                </a:lnTo>
                <a:lnTo>
                  <a:pt x="2533" y="18"/>
                </a:lnTo>
                <a:lnTo>
                  <a:pt x="2539" y="27"/>
                </a:lnTo>
                <a:lnTo>
                  <a:pt x="2546" y="38"/>
                </a:lnTo>
                <a:lnTo>
                  <a:pt x="2549" y="44"/>
                </a:lnTo>
                <a:lnTo>
                  <a:pt x="2552" y="51"/>
                </a:lnTo>
                <a:lnTo>
                  <a:pt x="2558" y="67"/>
                </a:lnTo>
                <a:lnTo>
                  <a:pt x="2563" y="84"/>
                </a:lnTo>
                <a:lnTo>
                  <a:pt x="2571" y="70"/>
                </a:lnTo>
                <a:lnTo>
                  <a:pt x="2581" y="54"/>
                </a:lnTo>
                <a:lnTo>
                  <a:pt x="2592" y="38"/>
                </a:lnTo>
                <a:lnTo>
                  <a:pt x="2605" y="21"/>
                </a:lnTo>
                <a:lnTo>
                  <a:pt x="2599" y="30"/>
                </a:lnTo>
                <a:lnTo>
                  <a:pt x="2591" y="43"/>
                </a:lnTo>
                <a:lnTo>
                  <a:pt x="2587" y="50"/>
                </a:lnTo>
                <a:lnTo>
                  <a:pt x="2582" y="59"/>
                </a:lnTo>
                <a:lnTo>
                  <a:pt x="2579" y="68"/>
                </a:lnTo>
                <a:lnTo>
                  <a:pt x="2575" y="78"/>
                </a:lnTo>
                <a:lnTo>
                  <a:pt x="2582" y="69"/>
                </a:lnTo>
                <a:lnTo>
                  <a:pt x="2590" y="61"/>
                </a:lnTo>
                <a:lnTo>
                  <a:pt x="2598" y="53"/>
                </a:lnTo>
                <a:lnTo>
                  <a:pt x="2607" y="44"/>
                </a:lnTo>
                <a:lnTo>
                  <a:pt x="2610" y="55"/>
                </a:lnTo>
                <a:lnTo>
                  <a:pt x="2612" y="66"/>
                </a:lnTo>
                <a:lnTo>
                  <a:pt x="2615" y="82"/>
                </a:lnTo>
                <a:lnTo>
                  <a:pt x="2617" y="99"/>
                </a:lnTo>
                <a:lnTo>
                  <a:pt x="2619" y="119"/>
                </a:lnTo>
                <a:lnTo>
                  <a:pt x="2620" y="129"/>
                </a:lnTo>
                <a:lnTo>
                  <a:pt x="2620" y="139"/>
                </a:lnTo>
                <a:lnTo>
                  <a:pt x="2620" y="149"/>
                </a:lnTo>
                <a:lnTo>
                  <a:pt x="2620" y="159"/>
                </a:lnTo>
                <a:lnTo>
                  <a:pt x="2622" y="155"/>
                </a:lnTo>
                <a:lnTo>
                  <a:pt x="2622" y="150"/>
                </a:lnTo>
                <a:lnTo>
                  <a:pt x="2622" y="145"/>
                </a:lnTo>
                <a:lnTo>
                  <a:pt x="2623" y="140"/>
                </a:lnTo>
                <a:lnTo>
                  <a:pt x="2623" y="135"/>
                </a:lnTo>
                <a:lnTo>
                  <a:pt x="2626" y="125"/>
                </a:lnTo>
                <a:lnTo>
                  <a:pt x="2630" y="115"/>
                </a:lnTo>
                <a:lnTo>
                  <a:pt x="2630" y="110"/>
                </a:lnTo>
                <a:lnTo>
                  <a:pt x="2630" y="106"/>
                </a:lnTo>
                <a:lnTo>
                  <a:pt x="2629" y="97"/>
                </a:lnTo>
                <a:lnTo>
                  <a:pt x="2627" y="93"/>
                </a:lnTo>
                <a:lnTo>
                  <a:pt x="2626" y="89"/>
                </a:lnTo>
                <a:lnTo>
                  <a:pt x="2624" y="85"/>
                </a:lnTo>
                <a:lnTo>
                  <a:pt x="2622" y="82"/>
                </a:lnTo>
                <a:lnTo>
                  <a:pt x="2629" y="90"/>
                </a:lnTo>
                <a:lnTo>
                  <a:pt x="2633" y="95"/>
                </a:lnTo>
                <a:lnTo>
                  <a:pt x="2638" y="101"/>
                </a:lnTo>
                <a:lnTo>
                  <a:pt x="2641" y="96"/>
                </a:lnTo>
                <a:lnTo>
                  <a:pt x="2645" y="90"/>
                </a:lnTo>
                <a:lnTo>
                  <a:pt x="2653" y="80"/>
                </a:lnTo>
                <a:lnTo>
                  <a:pt x="2662" y="70"/>
                </a:lnTo>
                <a:lnTo>
                  <a:pt x="2670" y="61"/>
                </a:lnTo>
                <a:lnTo>
                  <a:pt x="2686" y="47"/>
                </a:lnTo>
                <a:lnTo>
                  <a:pt x="2698" y="37"/>
                </a:lnTo>
                <a:lnTo>
                  <a:pt x="2696" y="40"/>
                </a:lnTo>
                <a:lnTo>
                  <a:pt x="2693" y="42"/>
                </a:lnTo>
                <a:lnTo>
                  <a:pt x="2689" y="47"/>
                </a:lnTo>
                <a:lnTo>
                  <a:pt x="2685" y="53"/>
                </a:lnTo>
                <a:lnTo>
                  <a:pt x="2682" y="59"/>
                </a:lnTo>
                <a:lnTo>
                  <a:pt x="2680" y="65"/>
                </a:lnTo>
                <a:lnTo>
                  <a:pt x="2679" y="72"/>
                </a:lnTo>
                <a:lnTo>
                  <a:pt x="2679" y="78"/>
                </a:lnTo>
                <a:lnTo>
                  <a:pt x="2679" y="85"/>
                </a:lnTo>
                <a:lnTo>
                  <a:pt x="2679" y="92"/>
                </a:lnTo>
                <a:lnTo>
                  <a:pt x="2681" y="99"/>
                </a:lnTo>
                <a:lnTo>
                  <a:pt x="2684" y="114"/>
                </a:lnTo>
                <a:lnTo>
                  <a:pt x="2690" y="128"/>
                </a:lnTo>
                <a:lnTo>
                  <a:pt x="2696" y="143"/>
                </a:lnTo>
                <a:lnTo>
                  <a:pt x="2700" y="131"/>
                </a:lnTo>
                <a:lnTo>
                  <a:pt x="2703" y="120"/>
                </a:lnTo>
                <a:lnTo>
                  <a:pt x="2705" y="108"/>
                </a:lnTo>
                <a:lnTo>
                  <a:pt x="2706" y="102"/>
                </a:lnTo>
                <a:lnTo>
                  <a:pt x="2706" y="97"/>
                </a:lnTo>
                <a:lnTo>
                  <a:pt x="2706" y="92"/>
                </a:lnTo>
                <a:lnTo>
                  <a:pt x="2706" y="86"/>
                </a:lnTo>
                <a:lnTo>
                  <a:pt x="2705" y="81"/>
                </a:lnTo>
                <a:lnTo>
                  <a:pt x="2704" y="76"/>
                </a:lnTo>
                <a:lnTo>
                  <a:pt x="2702" y="71"/>
                </a:lnTo>
                <a:lnTo>
                  <a:pt x="2700" y="67"/>
                </a:lnTo>
                <a:lnTo>
                  <a:pt x="2698" y="62"/>
                </a:lnTo>
                <a:lnTo>
                  <a:pt x="2695" y="58"/>
                </a:lnTo>
                <a:lnTo>
                  <a:pt x="2703" y="67"/>
                </a:lnTo>
                <a:lnTo>
                  <a:pt x="2712" y="78"/>
                </a:lnTo>
                <a:lnTo>
                  <a:pt x="2722" y="91"/>
                </a:lnTo>
                <a:lnTo>
                  <a:pt x="2731" y="106"/>
                </a:lnTo>
                <a:lnTo>
                  <a:pt x="2740" y="94"/>
                </a:lnTo>
                <a:lnTo>
                  <a:pt x="2744" y="89"/>
                </a:lnTo>
                <a:lnTo>
                  <a:pt x="2748" y="84"/>
                </a:lnTo>
                <a:lnTo>
                  <a:pt x="2746" y="82"/>
                </a:lnTo>
                <a:lnTo>
                  <a:pt x="2748" y="84"/>
                </a:lnTo>
                <a:lnTo>
                  <a:pt x="2750" y="82"/>
                </a:lnTo>
                <a:lnTo>
                  <a:pt x="2748" y="84"/>
                </a:lnTo>
                <a:lnTo>
                  <a:pt x="2756" y="94"/>
                </a:lnTo>
                <a:lnTo>
                  <a:pt x="2765" y="106"/>
                </a:lnTo>
                <a:lnTo>
                  <a:pt x="2774" y="91"/>
                </a:lnTo>
                <a:lnTo>
                  <a:pt x="2784" y="78"/>
                </a:lnTo>
                <a:lnTo>
                  <a:pt x="2793" y="67"/>
                </a:lnTo>
                <a:lnTo>
                  <a:pt x="2801" y="58"/>
                </a:lnTo>
                <a:lnTo>
                  <a:pt x="2798" y="62"/>
                </a:lnTo>
                <a:lnTo>
                  <a:pt x="2796" y="67"/>
                </a:lnTo>
                <a:lnTo>
                  <a:pt x="2794" y="71"/>
                </a:lnTo>
                <a:lnTo>
                  <a:pt x="2792" y="76"/>
                </a:lnTo>
                <a:lnTo>
                  <a:pt x="2791" y="81"/>
                </a:lnTo>
                <a:lnTo>
                  <a:pt x="2791" y="86"/>
                </a:lnTo>
                <a:lnTo>
                  <a:pt x="2790" y="92"/>
                </a:lnTo>
                <a:lnTo>
                  <a:pt x="2790" y="97"/>
                </a:lnTo>
                <a:lnTo>
                  <a:pt x="2791" y="108"/>
                </a:lnTo>
                <a:lnTo>
                  <a:pt x="2793" y="120"/>
                </a:lnTo>
                <a:lnTo>
                  <a:pt x="2796" y="131"/>
                </a:lnTo>
                <a:lnTo>
                  <a:pt x="2800" y="143"/>
                </a:lnTo>
                <a:lnTo>
                  <a:pt x="2807" y="128"/>
                </a:lnTo>
                <a:lnTo>
                  <a:pt x="2809" y="121"/>
                </a:lnTo>
                <a:lnTo>
                  <a:pt x="2812" y="114"/>
                </a:lnTo>
                <a:lnTo>
                  <a:pt x="2816" y="99"/>
                </a:lnTo>
                <a:lnTo>
                  <a:pt x="2817" y="92"/>
                </a:lnTo>
                <a:lnTo>
                  <a:pt x="2817" y="85"/>
                </a:lnTo>
                <a:lnTo>
                  <a:pt x="2818" y="78"/>
                </a:lnTo>
                <a:lnTo>
                  <a:pt x="2817" y="72"/>
                </a:lnTo>
                <a:lnTo>
                  <a:pt x="2816" y="65"/>
                </a:lnTo>
                <a:lnTo>
                  <a:pt x="2814" y="59"/>
                </a:lnTo>
                <a:lnTo>
                  <a:pt x="2811" y="53"/>
                </a:lnTo>
                <a:lnTo>
                  <a:pt x="2808" y="47"/>
                </a:lnTo>
                <a:lnTo>
                  <a:pt x="2803" y="42"/>
                </a:lnTo>
                <a:lnTo>
                  <a:pt x="2798" y="37"/>
                </a:lnTo>
                <a:lnTo>
                  <a:pt x="2810" y="47"/>
                </a:lnTo>
                <a:lnTo>
                  <a:pt x="2826" y="61"/>
                </a:lnTo>
                <a:lnTo>
                  <a:pt x="2835" y="70"/>
                </a:lnTo>
                <a:lnTo>
                  <a:pt x="2843" y="80"/>
                </a:lnTo>
                <a:lnTo>
                  <a:pt x="2847" y="85"/>
                </a:lnTo>
                <a:lnTo>
                  <a:pt x="2851" y="90"/>
                </a:lnTo>
                <a:lnTo>
                  <a:pt x="2859" y="101"/>
                </a:lnTo>
                <a:lnTo>
                  <a:pt x="2867" y="90"/>
                </a:lnTo>
                <a:lnTo>
                  <a:pt x="2875" y="82"/>
                </a:lnTo>
                <a:lnTo>
                  <a:pt x="2872" y="85"/>
                </a:lnTo>
                <a:lnTo>
                  <a:pt x="2870" y="89"/>
                </a:lnTo>
                <a:lnTo>
                  <a:pt x="2869" y="93"/>
                </a:lnTo>
                <a:lnTo>
                  <a:pt x="2868" y="97"/>
                </a:lnTo>
                <a:lnTo>
                  <a:pt x="2867" y="101"/>
                </a:lnTo>
                <a:lnTo>
                  <a:pt x="2866" y="106"/>
                </a:lnTo>
                <a:lnTo>
                  <a:pt x="2866" y="115"/>
                </a:lnTo>
                <a:lnTo>
                  <a:pt x="2870" y="125"/>
                </a:lnTo>
                <a:lnTo>
                  <a:pt x="2873" y="135"/>
                </a:lnTo>
                <a:lnTo>
                  <a:pt x="2874" y="145"/>
                </a:lnTo>
                <a:lnTo>
                  <a:pt x="2875" y="150"/>
                </a:lnTo>
                <a:lnTo>
                  <a:pt x="2875" y="155"/>
                </a:lnTo>
                <a:lnTo>
                  <a:pt x="2876" y="153"/>
                </a:lnTo>
                <a:lnTo>
                  <a:pt x="2876" y="137"/>
                </a:lnTo>
                <a:lnTo>
                  <a:pt x="2877" y="120"/>
                </a:lnTo>
                <a:lnTo>
                  <a:pt x="2878" y="105"/>
                </a:lnTo>
                <a:lnTo>
                  <a:pt x="2880" y="90"/>
                </a:lnTo>
                <a:lnTo>
                  <a:pt x="2878" y="86"/>
                </a:lnTo>
                <a:lnTo>
                  <a:pt x="2875" y="82"/>
                </a:lnTo>
                <a:lnTo>
                  <a:pt x="2880" y="87"/>
                </a:lnTo>
                <a:lnTo>
                  <a:pt x="2887" y="96"/>
                </a:lnTo>
                <a:lnTo>
                  <a:pt x="2894" y="105"/>
                </a:lnTo>
                <a:lnTo>
                  <a:pt x="2901" y="116"/>
                </a:lnTo>
                <a:lnTo>
                  <a:pt x="2907" y="128"/>
                </a:lnTo>
                <a:lnTo>
                  <a:pt x="2911" y="112"/>
                </a:lnTo>
                <a:lnTo>
                  <a:pt x="2913" y="104"/>
                </a:lnTo>
                <a:lnTo>
                  <a:pt x="2914" y="97"/>
                </a:lnTo>
                <a:lnTo>
                  <a:pt x="2915" y="89"/>
                </a:lnTo>
                <a:lnTo>
                  <a:pt x="2914" y="81"/>
                </a:lnTo>
                <a:lnTo>
                  <a:pt x="2914" y="78"/>
                </a:lnTo>
                <a:lnTo>
                  <a:pt x="2914" y="74"/>
                </a:lnTo>
                <a:lnTo>
                  <a:pt x="2912" y="67"/>
                </a:lnTo>
                <a:lnTo>
                  <a:pt x="2909" y="62"/>
                </a:lnTo>
                <a:lnTo>
                  <a:pt x="2905" y="58"/>
                </a:lnTo>
                <a:lnTo>
                  <a:pt x="2911" y="63"/>
                </a:lnTo>
                <a:lnTo>
                  <a:pt x="2908" y="56"/>
                </a:lnTo>
                <a:lnTo>
                  <a:pt x="2905" y="49"/>
                </a:lnTo>
                <a:lnTo>
                  <a:pt x="2900" y="43"/>
                </a:lnTo>
                <a:lnTo>
                  <a:pt x="2897" y="40"/>
                </a:lnTo>
                <a:lnTo>
                  <a:pt x="2894" y="37"/>
                </a:lnTo>
                <a:lnTo>
                  <a:pt x="2898" y="41"/>
                </a:lnTo>
                <a:lnTo>
                  <a:pt x="2910" y="52"/>
                </a:lnTo>
                <a:lnTo>
                  <a:pt x="2918" y="59"/>
                </a:lnTo>
                <a:lnTo>
                  <a:pt x="2922" y="64"/>
                </a:lnTo>
                <a:lnTo>
                  <a:pt x="2926" y="68"/>
                </a:lnTo>
                <a:lnTo>
                  <a:pt x="2934" y="79"/>
                </a:lnTo>
                <a:lnTo>
                  <a:pt x="2942" y="90"/>
                </a:lnTo>
                <a:lnTo>
                  <a:pt x="2952" y="101"/>
                </a:lnTo>
                <a:lnTo>
                  <a:pt x="2955" y="91"/>
                </a:lnTo>
                <a:lnTo>
                  <a:pt x="2959" y="80"/>
                </a:lnTo>
                <a:lnTo>
                  <a:pt x="2963" y="70"/>
                </a:lnTo>
                <a:lnTo>
                  <a:pt x="2968" y="61"/>
                </a:lnTo>
                <a:lnTo>
                  <a:pt x="2978" y="44"/>
                </a:lnTo>
                <a:lnTo>
                  <a:pt x="2989" y="29"/>
                </a:lnTo>
                <a:lnTo>
                  <a:pt x="2998" y="17"/>
                </a:lnTo>
                <a:lnTo>
                  <a:pt x="3006" y="8"/>
                </a:lnTo>
                <a:lnTo>
                  <a:pt x="3014" y="0"/>
                </a:lnTo>
                <a:lnTo>
                  <a:pt x="3010" y="5"/>
                </a:lnTo>
                <a:lnTo>
                  <a:pt x="3006" y="11"/>
                </a:lnTo>
                <a:lnTo>
                  <a:pt x="3002" y="16"/>
                </a:lnTo>
                <a:lnTo>
                  <a:pt x="3000" y="22"/>
                </a:lnTo>
                <a:lnTo>
                  <a:pt x="2997" y="28"/>
                </a:lnTo>
                <a:lnTo>
                  <a:pt x="2996" y="35"/>
                </a:lnTo>
                <a:lnTo>
                  <a:pt x="2994" y="41"/>
                </a:lnTo>
                <a:lnTo>
                  <a:pt x="2993" y="48"/>
                </a:lnTo>
                <a:lnTo>
                  <a:pt x="2993" y="55"/>
                </a:lnTo>
                <a:lnTo>
                  <a:pt x="2993" y="62"/>
                </a:lnTo>
                <a:lnTo>
                  <a:pt x="2993" y="69"/>
                </a:lnTo>
                <a:lnTo>
                  <a:pt x="2994" y="77"/>
                </a:lnTo>
                <a:lnTo>
                  <a:pt x="2996" y="91"/>
                </a:lnTo>
                <a:lnTo>
                  <a:pt x="2999" y="106"/>
                </a:lnTo>
                <a:lnTo>
                  <a:pt x="3008" y="88"/>
                </a:lnTo>
                <a:lnTo>
                  <a:pt x="3013" y="78"/>
                </a:lnTo>
                <a:lnTo>
                  <a:pt x="3019" y="68"/>
                </a:lnTo>
                <a:lnTo>
                  <a:pt x="3026" y="57"/>
                </a:lnTo>
                <a:lnTo>
                  <a:pt x="3034" y="46"/>
                </a:lnTo>
                <a:lnTo>
                  <a:pt x="3043" y="34"/>
                </a:lnTo>
                <a:lnTo>
                  <a:pt x="3052" y="21"/>
                </a:lnTo>
                <a:lnTo>
                  <a:pt x="3047" y="29"/>
                </a:lnTo>
                <a:lnTo>
                  <a:pt x="3040" y="39"/>
                </a:lnTo>
                <a:lnTo>
                  <a:pt x="3033" y="53"/>
                </a:lnTo>
                <a:lnTo>
                  <a:pt x="3029" y="60"/>
                </a:lnTo>
                <a:lnTo>
                  <a:pt x="3026" y="68"/>
                </a:lnTo>
                <a:lnTo>
                  <a:pt x="3023" y="77"/>
                </a:lnTo>
                <a:lnTo>
                  <a:pt x="3021" y="86"/>
                </a:lnTo>
                <a:lnTo>
                  <a:pt x="3019" y="95"/>
                </a:lnTo>
                <a:lnTo>
                  <a:pt x="3018" y="104"/>
                </a:lnTo>
                <a:lnTo>
                  <a:pt x="3018" y="113"/>
                </a:lnTo>
                <a:lnTo>
                  <a:pt x="3019" y="123"/>
                </a:lnTo>
                <a:lnTo>
                  <a:pt x="3021" y="132"/>
                </a:lnTo>
                <a:lnTo>
                  <a:pt x="3023" y="137"/>
                </a:lnTo>
                <a:lnTo>
                  <a:pt x="3025" y="142"/>
                </a:lnTo>
                <a:lnTo>
                  <a:pt x="3029" y="131"/>
                </a:lnTo>
                <a:lnTo>
                  <a:pt x="3032" y="126"/>
                </a:lnTo>
                <a:lnTo>
                  <a:pt x="3035" y="120"/>
                </a:lnTo>
                <a:lnTo>
                  <a:pt x="3038" y="115"/>
                </a:lnTo>
                <a:lnTo>
                  <a:pt x="3042" y="110"/>
                </a:lnTo>
                <a:lnTo>
                  <a:pt x="3046" y="105"/>
                </a:lnTo>
                <a:lnTo>
                  <a:pt x="3051" y="101"/>
                </a:lnTo>
                <a:lnTo>
                  <a:pt x="3050" y="106"/>
                </a:lnTo>
                <a:lnTo>
                  <a:pt x="3049" y="122"/>
                </a:lnTo>
                <a:lnTo>
                  <a:pt x="3049" y="131"/>
                </a:lnTo>
                <a:lnTo>
                  <a:pt x="3050" y="142"/>
                </a:lnTo>
                <a:lnTo>
                  <a:pt x="3051" y="154"/>
                </a:lnTo>
                <a:lnTo>
                  <a:pt x="3053" y="166"/>
                </a:lnTo>
                <a:lnTo>
                  <a:pt x="3052" y="160"/>
                </a:lnTo>
                <a:lnTo>
                  <a:pt x="3052" y="154"/>
                </a:lnTo>
                <a:lnTo>
                  <a:pt x="3052" y="148"/>
                </a:lnTo>
                <a:lnTo>
                  <a:pt x="3053" y="141"/>
                </a:lnTo>
                <a:lnTo>
                  <a:pt x="3054" y="134"/>
                </a:lnTo>
                <a:lnTo>
                  <a:pt x="3056" y="126"/>
                </a:lnTo>
                <a:lnTo>
                  <a:pt x="3058" y="118"/>
                </a:lnTo>
                <a:lnTo>
                  <a:pt x="3062" y="110"/>
                </a:lnTo>
                <a:lnTo>
                  <a:pt x="3065" y="100"/>
                </a:lnTo>
                <a:lnTo>
                  <a:pt x="3070" y="91"/>
                </a:lnTo>
                <a:lnTo>
                  <a:pt x="3076" y="81"/>
                </a:lnTo>
                <a:lnTo>
                  <a:pt x="3082" y="70"/>
                </a:lnTo>
                <a:lnTo>
                  <a:pt x="3085" y="64"/>
                </a:lnTo>
                <a:lnTo>
                  <a:pt x="3089" y="59"/>
                </a:lnTo>
                <a:lnTo>
                  <a:pt x="3097" y="47"/>
                </a:lnTo>
                <a:lnTo>
                  <a:pt x="3116" y="21"/>
                </a:lnTo>
                <a:lnTo>
                  <a:pt x="3110" y="29"/>
                </a:lnTo>
                <a:lnTo>
                  <a:pt x="3103" y="41"/>
                </a:lnTo>
                <a:lnTo>
                  <a:pt x="3099" y="49"/>
                </a:lnTo>
                <a:lnTo>
                  <a:pt x="3095" y="57"/>
                </a:lnTo>
                <a:lnTo>
                  <a:pt x="3091" y="65"/>
                </a:lnTo>
                <a:lnTo>
                  <a:pt x="3088" y="74"/>
                </a:lnTo>
                <a:lnTo>
                  <a:pt x="3085" y="84"/>
                </a:lnTo>
                <a:lnTo>
                  <a:pt x="3083" y="93"/>
                </a:lnTo>
                <a:lnTo>
                  <a:pt x="3082" y="98"/>
                </a:lnTo>
                <a:lnTo>
                  <a:pt x="3082" y="103"/>
                </a:lnTo>
                <a:lnTo>
                  <a:pt x="3082" y="114"/>
                </a:lnTo>
                <a:lnTo>
                  <a:pt x="3082" y="119"/>
                </a:lnTo>
                <a:lnTo>
                  <a:pt x="3083" y="124"/>
                </a:lnTo>
                <a:lnTo>
                  <a:pt x="3086" y="134"/>
                </a:lnTo>
                <a:lnTo>
                  <a:pt x="3087" y="139"/>
                </a:lnTo>
                <a:lnTo>
                  <a:pt x="3090" y="144"/>
                </a:lnTo>
                <a:lnTo>
                  <a:pt x="3096" y="154"/>
                </a:lnTo>
                <a:lnTo>
                  <a:pt x="3096" y="139"/>
                </a:lnTo>
                <a:lnTo>
                  <a:pt x="3097" y="124"/>
                </a:lnTo>
                <a:lnTo>
                  <a:pt x="3100" y="98"/>
                </a:lnTo>
                <a:lnTo>
                  <a:pt x="3102" y="79"/>
                </a:lnTo>
                <a:lnTo>
                  <a:pt x="3103" y="72"/>
                </a:lnTo>
                <a:lnTo>
                  <a:pt x="3111" y="82"/>
                </a:lnTo>
                <a:lnTo>
                  <a:pt x="3117" y="91"/>
                </a:lnTo>
                <a:lnTo>
                  <a:pt x="3124" y="77"/>
                </a:lnTo>
                <a:lnTo>
                  <a:pt x="3132" y="63"/>
                </a:lnTo>
                <a:lnTo>
                  <a:pt x="3137" y="56"/>
                </a:lnTo>
                <a:lnTo>
                  <a:pt x="3142" y="49"/>
                </a:lnTo>
                <a:lnTo>
                  <a:pt x="3148" y="43"/>
                </a:lnTo>
                <a:lnTo>
                  <a:pt x="3154" y="36"/>
                </a:lnTo>
                <a:lnTo>
                  <a:pt x="3154" y="40"/>
                </a:lnTo>
                <a:lnTo>
                  <a:pt x="3153" y="49"/>
                </a:lnTo>
                <a:lnTo>
                  <a:pt x="3152" y="62"/>
                </a:lnTo>
                <a:lnTo>
                  <a:pt x="3151" y="79"/>
                </a:lnTo>
                <a:lnTo>
                  <a:pt x="3163" y="62"/>
                </a:lnTo>
                <a:lnTo>
                  <a:pt x="3170" y="52"/>
                </a:lnTo>
                <a:lnTo>
                  <a:pt x="3177" y="43"/>
                </a:lnTo>
                <a:lnTo>
                  <a:pt x="3172" y="37"/>
                </a:lnTo>
                <a:lnTo>
                  <a:pt x="3178" y="42"/>
                </a:lnTo>
                <a:lnTo>
                  <a:pt x="3183" y="37"/>
                </a:lnTo>
                <a:lnTo>
                  <a:pt x="3188" y="31"/>
                </a:lnTo>
                <a:lnTo>
                  <a:pt x="3187" y="35"/>
                </a:lnTo>
                <a:lnTo>
                  <a:pt x="3184" y="47"/>
                </a:lnTo>
                <a:lnTo>
                  <a:pt x="3192" y="55"/>
                </a:lnTo>
                <a:lnTo>
                  <a:pt x="3201" y="65"/>
                </a:lnTo>
                <a:lnTo>
                  <a:pt x="3206" y="71"/>
                </a:lnTo>
                <a:lnTo>
                  <a:pt x="3211" y="77"/>
                </a:lnTo>
                <a:lnTo>
                  <a:pt x="3215" y="84"/>
                </a:lnTo>
                <a:lnTo>
                  <a:pt x="3220" y="90"/>
                </a:lnTo>
                <a:lnTo>
                  <a:pt x="3227" y="98"/>
                </a:lnTo>
                <a:lnTo>
                  <a:pt x="3226" y="94"/>
                </a:lnTo>
                <a:lnTo>
                  <a:pt x="3224" y="89"/>
                </a:lnTo>
                <a:lnTo>
                  <a:pt x="3222" y="85"/>
                </a:lnTo>
                <a:lnTo>
                  <a:pt x="3220" y="82"/>
                </a:lnTo>
                <a:lnTo>
                  <a:pt x="3231" y="96"/>
                </a:lnTo>
                <a:lnTo>
                  <a:pt x="3236" y="83"/>
                </a:lnTo>
                <a:lnTo>
                  <a:pt x="3241" y="71"/>
                </a:lnTo>
                <a:lnTo>
                  <a:pt x="3246" y="60"/>
                </a:lnTo>
                <a:lnTo>
                  <a:pt x="3252" y="50"/>
                </a:lnTo>
                <a:lnTo>
                  <a:pt x="3251" y="44"/>
                </a:lnTo>
                <a:lnTo>
                  <a:pt x="3249" y="39"/>
                </a:lnTo>
                <a:lnTo>
                  <a:pt x="3247" y="33"/>
                </a:lnTo>
                <a:lnTo>
                  <a:pt x="3244" y="28"/>
                </a:lnTo>
                <a:lnTo>
                  <a:pt x="3241" y="22"/>
                </a:lnTo>
                <a:lnTo>
                  <a:pt x="3238" y="16"/>
                </a:lnTo>
                <a:lnTo>
                  <a:pt x="3234" y="11"/>
                </a:lnTo>
                <a:lnTo>
                  <a:pt x="3229" y="5"/>
                </a:lnTo>
                <a:lnTo>
                  <a:pt x="3232" y="8"/>
                </a:lnTo>
                <a:lnTo>
                  <a:pt x="3237" y="16"/>
                </a:lnTo>
                <a:lnTo>
                  <a:pt x="3246" y="29"/>
                </a:lnTo>
                <a:lnTo>
                  <a:pt x="3250" y="37"/>
                </a:lnTo>
                <a:lnTo>
                  <a:pt x="3255" y="46"/>
                </a:lnTo>
                <a:lnTo>
                  <a:pt x="3261" y="36"/>
                </a:lnTo>
                <a:lnTo>
                  <a:pt x="3268" y="27"/>
                </a:lnTo>
                <a:lnTo>
                  <a:pt x="3280" y="13"/>
                </a:lnTo>
                <a:lnTo>
                  <a:pt x="3285" y="7"/>
                </a:lnTo>
                <a:lnTo>
                  <a:pt x="3289" y="4"/>
                </a:lnTo>
                <a:lnTo>
                  <a:pt x="3292" y="0"/>
                </a:lnTo>
                <a:lnTo>
                  <a:pt x="3286" y="8"/>
                </a:lnTo>
                <a:lnTo>
                  <a:pt x="3280" y="16"/>
                </a:lnTo>
                <a:lnTo>
                  <a:pt x="3277" y="25"/>
                </a:lnTo>
                <a:lnTo>
                  <a:pt x="3274" y="35"/>
                </a:lnTo>
                <a:lnTo>
                  <a:pt x="3272" y="45"/>
                </a:lnTo>
                <a:lnTo>
                  <a:pt x="3271" y="50"/>
                </a:lnTo>
                <a:lnTo>
                  <a:pt x="3271" y="55"/>
                </a:lnTo>
                <a:lnTo>
                  <a:pt x="3271" y="65"/>
                </a:lnTo>
                <a:lnTo>
                  <a:pt x="3272" y="76"/>
                </a:lnTo>
                <a:lnTo>
                  <a:pt x="3280" y="64"/>
                </a:lnTo>
                <a:lnTo>
                  <a:pt x="3288" y="50"/>
                </a:lnTo>
                <a:lnTo>
                  <a:pt x="3299" y="36"/>
                </a:lnTo>
                <a:lnTo>
                  <a:pt x="3310" y="21"/>
                </a:lnTo>
                <a:lnTo>
                  <a:pt x="3304" y="30"/>
                </a:lnTo>
                <a:lnTo>
                  <a:pt x="3296" y="43"/>
                </a:lnTo>
                <a:lnTo>
                  <a:pt x="3292" y="50"/>
                </a:lnTo>
                <a:lnTo>
                  <a:pt x="3287" y="59"/>
                </a:lnTo>
                <a:lnTo>
                  <a:pt x="3284" y="68"/>
                </a:lnTo>
                <a:lnTo>
                  <a:pt x="3280" y="78"/>
                </a:lnTo>
                <a:lnTo>
                  <a:pt x="3287" y="69"/>
                </a:lnTo>
                <a:lnTo>
                  <a:pt x="3295" y="61"/>
                </a:lnTo>
                <a:lnTo>
                  <a:pt x="3303" y="53"/>
                </a:lnTo>
                <a:lnTo>
                  <a:pt x="3312" y="44"/>
                </a:lnTo>
                <a:lnTo>
                  <a:pt x="3330" y="21"/>
                </a:lnTo>
                <a:lnTo>
                  <a:pt x="3323" y="32"/>
                </a:lnTo>
                <a:lnTo>
                  <a:pt x="3313" y="48"/>
                </a:lnTo>
                <a:lnTo>
                  <a:pt x="3318" y="70"/>
                </a:lnTo>
                <a:lnTo>
                  <a:pt x="3321" y="87"/>
                </a:lnTo>
                <a:lnTo>
                  <a:pt x="3323" y="107"/>
                </a:lnTo>
                <a:lnTo>
                  <a:pt x="3329" y="101"/>
                </a:lnTo>
                <a:lnTo>
                  <a:pt x="3329" y="104"/>
                </a:lnTo>
                <a:lnTo>
                  <a:pt x="3328" y="112"/>
                </a:lnTo>
                <a:lnTo>
                  <a:pt x="3327" y="125"/>
                </a:lnTo>
                <a:lnTo>
                  <a:pt x="3327" y="140"/>
                </a:lnTo>
                <a:lnTo>
                  <a:pt x="3329" y="134"/>
                </a:lnTo>
                <a:lnTo>
                  <a:pt x="3330" y="127"/>
                </a:lnTo>
                <a:lnTo>
                  <a:pt x="3333" y="121"/>
                </a:lnTo>
                <a:lnTo>
                  <a:pt x="3335" y="115"/>
                </a:lnTo>
                <a:lnTo>
                  <a:pt x="3335" y="110"/>
                </a:lnTo>
                <a:lnTo>
                  <a:pt x="3335" y="106"/>
                </a:lnTo>
                <a:lnTo>
                  <a:pt x="3334" y="97"/>
                </a:lnTo>
                <a:lnTo>
                  <a:pt x="3332" y="93"/>
                </a:lnTo>
                <a:lnTo>
                  <a:pt x="3331" y="89"/>
                </a:lnTo>
                <a:lnTo>
                  <a:pt x="3329" y="85"/>
                </a:lnTo>
                <a:lnTo>
                  <a:pt x="3327" y="82"/>
                </a:lnTo>
                <a:lnTo>
                  <a:pt x="3334" y="90"/>
                </a:lnTo>
                <a:lnTo>
                  <a:pt x="3338" y="95"/>
                </a:lnTo>
                <a:lnTo>
                  <a:pt x="3343" y="101"/>
                </a:lnTo>
                <a:lnTo>
                  <a:pt x="3345" y="97"/>
                </a:lnTo>
                <a:lnTo>
                  <a:pt x="3349" y="89"/>
                </a:lnTo>
                <a:lnTo>
                  <a:pt x="3354" y="81"/>
                </a:lnTo>
                <a:lnTo>
                  <a:pt x="3364" y="62"/>
                </a:lnTo>
                <a:lnTo>
                  <a:pt x="3371" y="53"/>
                </a:lnTo>
                <a:lnTo>
                  <a:pt x="3378" y="43"/>
                </a:lnTo>
                <a:lnTo>
                  <a:pt x="3394" y="21"/>
                </a:lnTo>
                <a:lnTo>
                  <a:pt x="3389" y="29"/>
                </a:lnTo>
                <a:lnTo>
                  <a:pt x="3382" y="40"/>
                </a:lnTo>
                <a:lnTo>
                  <a:pt x="3374" y="53"/>
                </a:lnTo>
                <a:lnTo>
                  <a:pt x="3371" y="61"/>
                </a:lnTo>
                <a:lnTo>
                  <a:pt x="3367" y="69"/>
                </a:lnTo>
                <a:lnTo>
                  <a:pt x="3378" y="59"/>
                </a:lnTo>
                <a:lnTo>
                  <a:pt x="3388" y="50"/>
                </a:lnTo>
                <a:lnTo>
                  <a:pt x="3396" y="42"/>
                </a:lnTo>
                <a:lnTo>
                  <a:pt x="3403" y="37"/>
                </a:lnTo>
                <a:lnTo>
                  <a:pt x="3399" y="41"/>
                </a:lnTo>
                <a:lnTo>
                  <a:pt x="3396" y="44"/>
                </a:lnTo>
                <a:lnTo>
                  <a:pt x="3393" y="48"/>
                </a:lnTo>
                <a:lnTo>
                  <a:pt x="3390" y="52"/>
                </a:lnTo>
                <a:lnTo>
                  <a:pt x="3388" y="57"/>
                </a:lnTo>
                <a:lnTo>
                  <a:pt x="3387" y="61"/>
                </a:lnTo>
                <a:lnTo>
                  <a:pt x="3385" y="66"/>
                </a:lnTo>
                <a:lnTo>
                  <a:pt x="3384" y="70"/>
                </a:lnTo>
                <a:lnTo>
                  <a:pt x="3384" y="80"/>
                </a:lnTo>
                <a:lnTo>
                  <a:pt x="3384" y="85"/>
                </a:lnTo>
                <a:lnTo>
                  <a:pt x="3384" y="90"/>
                </a:lnTo>
                <a:lnTo>
                  <a:pt x="3386" y="100"/>
                </a:lnTo>
                <a:lnTo>
                  <a:pt x="3388" y="111"/>
                </a:lnTo>
                <a:lnTo>
                  <a:pt x="3392" y="100"/>
                </a:lnTo>
                <a:lnTo>
                  <a:pt x="3396" y="90"/>
                </a:lnTo>
                <a:lnTo>
                  <a:pt x="3401" y="79"/>
                </a:lnTo>
                <a:lnTo>
                  <a:pt x="3406" y="69"/>
                </a:lnTo>
                <a:lnTo>
                  <a:pt x="3404" y="63"/>
                </a:lnTo>
                <a:lnTo>
                  <a:pt x="3400" y="58"/>
                </a:lnTo>
                <a:lnTo>
                  <a:pt x="3408" y="67"/>
                </a:lnTo>
                <a:lnTo>
                  <a:pt x="3413" y="59"/>
                </a:lnTo>
                <a:lnTo>
                  <a:pt x="3419" y="51"/>
                </a:lnTo>
                <a:lnTo>
                  <a:pt x="3425" y="44"/>
                </a:lnTo>
                <a:lnTo>
                  <a:pt x="3432" y="36"/>
                </a:lnTo>
                <a:lnTo>
                  <a:pt x="3432" y="40"/>
                </a:lnTo>
                <a:lnTo>
                  <a:pt x="3431" y="49"/>
                </a:lnTo>
                <a:lnTo>
                  <a:pt x="3430" y="63"/>
                </a:lnTo>
                <a:lnTo>
                  <a:pt x="3429" y="81"/>
                </a:lnTo>
                <a:lnTo>
                  <a:pt x="3433" y="75"/>
                </a:lnTo>
                <a:lnTo>
                  <a:pt x="3436" y="69"/>
                </a:lnTo>
                <a:lnTo>
                  <a:pt x="3444" y="57"/>
                </a:lnTo>
                <a:lnTo>
                  <a:pt x="3449" y="51"/>
                </a:lnTo>
                <a:lnTo>
                  <a:pt x="3454" y="44"/>
                </a:lnTo>
                <a:lnTo>
                  <a:pt x="3466" y="31"/>
                </a:lnTo>
                <a:lnTo>
                  <a:pt x="3465" y="35"/>
                </a:lnTo>
                <a:lnTo>
                  <a:pt x="3463" y="41"/>
                </a:lnTo>
                <a:lnTo>
                  <a:pt x="3462" y="48"/>
                </a:lnTo>
                <a:lnTo>
                  <a:pt x="3460" y="56"/>
                </a:lnTo>
                <a:lnTo>
                  <a:pt x="3459" y="66"/>
                </a:lnTo>
                <a:lnTo>
                  <a:pt x="3458" y="77"/>
                </a:lnTo>
                <a:lnTo>
                  <a:pt x="3457" y="89"/>
                </a:lnTo>
                <a:lnTo>
                  <a:pt x="3463" y="96"/>
                </a:lnTo>
                <a:lnTo>
                  <a:pt x="3469" y="104"/>
                </a:lnTo>
                <a:lnTo>
                  <a:pt x="3475" y="113"/>
                </a:lnTo>
                <a:lnTo>
                  <a:pt x="3480" y="123"/>
                </a:lnTo>
                <a:lnTo>
                  <a:pt x="3483" y="128"/>
                </a:lnTo>
                <a:lnTo>
                  <a:pt x="3485" y="134"/>
                </a:lnTo>
                <a:lnTo>
                  <a:pt x="3489" y="145"/>
                </a:lnTo>
                <a:lnTo>
                  <a:pt x="3491" y="151"/>
                </a:lnTo>
                <a:lnTo>
                  <a:pt x="3492" y="157"/>
                </a:lnTo>
                <a:lnTo>
                  <a:pt x="3492" y="169"/>
                </a:lnTo>
                <a:lnTo>
                  <a:pt x="3497" y="157"/>
                </a:lnTo>
                <a:lnTo>
                  <a:pt x="3501" y="146"/>
                </a:lnTo>
                <a:lnTo>
                  <a:pt x="3504" y="134"/>
                </a:lnTo>
                <a:lnTo>
                  <a:pt x="3506" y="122"/>
                </a:lnTo>
                <a:lnTo>
                  <a:pt x="3506" y="111"/>
                </a:lnTo>
                <a:lnTo>
                  <a:pt x="3506" y="105"/>
                </a:lnTo>
                <a:lnTo>
                  <a:pt x="3505" y="100"/>
                </a:lnTo>
                <a:lnTo>
                  <a:pt x="3504" y="95"/>
                </a:lnTo>
                <a:lnTo>
                  <a:pt x="3502" y="90"/>
                </a:lnTo>
                <a:lnTo>
                  <a:pt x="3500" y="86"/>
                </a:lnTo>
                <a:lnTo>
                  <a:pt x="3498" y="82"/>
                </a:lnTo>
                <a:lnTo>
                  <a:pt x="3503" y="88"/>
                </a:lnTo>
                <a:lnTo>
                  <a:pt x="3510" y="96"/>
                </a:lnTo>
                <a:lnTo>
                  <a:pt x="3513" y="101"/>
                </a:lnTo>
                <a:lnTo>
                  <a:pt x="3517" y="106"/>
                </a:lnTo>
                <a:lnTo>
                  <a:pt x="3524" y="117"/>
                </a:lnTo>
                <a:lnTo>
                  <a:pt x="3526" y="111"/>
                </a:lnTo>
                <a:lnTo>
                  <a:pt x="3528" y="104"/>
                </a:lnTo>
                <a:lnTo>
                  <a:pt x="3531" y="91"/>
                </a:lnTo>
                <a:lnTo>
                  <a:pt x="3532" y="84"/>
                </a:lnTo>
                <a:lnTo>
                  <a:pt x="3533" y="77"/>
                </a:lnTo>
                <a:lnTo>
                  <a:pt x="3533" y="70"/>
                </a:lnTo>
                <a:lnTo>
                  <a:pt x="3532" y="63"/>
                </a:lnTo>
                <a:lnTo>
                  <a:pt x="3531" y="55"/>
                </a:lnTo>
                <a:lnTo>
                  <a:pt x="3530" y="48"/>
                </a:lnTo>
                <a:lnTo>
                  <a:pt x="3528" y="41"/>
                </a:lnTo>
                <a:lnTo>
                  <a:pt x="3525" y="34"/>
                </a:lnTo>
                <a:lnTo>
                  <a:pt x="3522" y="27"/>
                </a:lnTo>
                <a:lnTo>
                  <a:pt x="3518" y="19"/>
                </a:lnTo>
                <a:lnTo>
                  <a:pt x="3513" y="12"/>
                </a:lnTo>
                <a:lnTo>
                  <a:pt x="3507" y="5"/>
                </a:lnTo>
                <a:lnTo>
                  <a:pt x="3512" y="11"/>
                </a:lnTo>
                <a:lnTo>
                  <a:pt x="3517" y="18"/>
                </a:lnTo>
                <a:lnTo>
                  <a:pt x="3522" y="27"/>
                </a:lnTo>
                <a:lnTo>
                  <a:pt x="3529" y="38"/>
                </a:lnTo>
                <a:lnTo>
                  <a:pt x="3532" y="44"/>
                </a:lnTo>
                <a:lnTo>
                  <a:pt x="3535" y="51"/>
                </a:lnTo>
                <a:lnTo>
                  <a:pt x="3541" y="67"/>
                </a:lnTo>
                <a:lnTo>
                  <a:pt x="3546" y="84"/>
                </a:lnTo>
                <a:lnTo>
                  <a:pt x="3554" y="70"/>
                </a:lnTo>
                <a:lnTo>
                  <a:pt x="3564" y="54"/>
                </a:lnTo>
                <a:lnTo>
                  <a:pt x="3575" y="38"/>
                </a:lnTo>
                <a:lnTo>
                  <a:pt x="3588" y="21"/>
                </a:lnTo>
                <a:lnTo>
                  <a:pt x="3582" y="30"/>
                </a:lnTo>
                <a:lnTo>
                  <a:pt x="3574" y="43"/>
                </a:lnTo>
                <a:lnTo>
                  <a:pt x="3570" y="50"/>
                </a:lnTo>
                <a:lnTo>
                  <a:pt x="3565" y="59"/>
                </a:lnTo>
                <a:lnTo>
                  <a:pt x="3562" y="68"/>
                </a:lnTo>
                <a:lnTo>
                  <a:pt x="3558" y="78"/>
                </a:lnTo>
                <a:lnTo>
                  <a:pt x="3565" y="69"/>
                </a:lnTo>
                <a:lnTo>
                  <a:pt x="3573" y="61"/>
                </a:lnTo>
                <a:lnTo>
                  <a:pt x="3581" y="53"/>
                </a:lnTo>
                <a:lnTo>
                  <a:pt x="3590" y="44"/>
                </a:lnTo>
                <a:lnTo>
                  <a:pt x="3593" y="55"/>
                </a:lnTo>
                <a:lnTo>
                  <a:pt x="3595" y="66"/>
                </a:lnTo>
                <a:lnTo>
                  <a:pt x="3598" y="82"/>
                </a:lnTo>
                <a:lnTo>
                  <a:pt x="3600" y="99"/>
                </a:lnTo>
                <a:lnTo>
                  <a:pt x="3603" y="119"/>
                </a:lnTo>
                <a:lnTo>
                  <a:pt x="3604" y="129"/>
                </a:lnTo>
                <a:lnTo>
                  <a:pt x="3604" y="139"/>
                </a:lnTo>
                <a:lnTo>
                  <a:pt x="3604" y="149"/>
                </a:lnTo>
                <a:lnTo>
                  <a:pt x="3604" y="159"/>
                </a:lnTo>
                <a:lnTo>
                  <a:pt x="3606" y="155"/>
                </a:lnTo>
                <a:lnTo>
                  <a:pt x="3606" y="150"/>
                </a:lnTo>
                <a:lnTo>
                  <a:pt x="3606" y="145"/>
                </a:lnTo>
                <a:lnTo>
                  <a:pt x="3607" y="140"/>
                </a:lnTo>
                <a:lnTo>
                  <a:pt x="3608" y="135"/>
                </a:lnTo>
                <a:lnTo>
                  <a:pt x="3610" y="125"/>
                </a:lnTo>
                <a:lnTo>
                  <a:pt x="3614" y="115"/>
                </a:lnTo>
                <a:lnTo>
                  <a:pt x="3614" y="110"/>
                </a:lnTo>
                <a:lnTo>
                  <a:pt x="3614" y="106"/>
                </a:lnTo>
                <a:lnTo>
                  <a:pt x="3613" y="97"/>
                </a:lnTo>
                <a:lnTo>
                  <a:pt x="3612" y="93"/>
                </a:lnTo>
                <a:lnTo>
                  <a:pt x="3610" y="89"/>
                </a:lnTo>
                <a:lnTo>
                  <a:pt x="3608" y="85"/>
                </a:lnTo>
                <a:lnTo>
                  <a:pt x="3606" y="82"/>
                </a:lnTo>
                <a:lnTo>
                  <a:pt x="3613" y="90"/>
                </a:lnTo>
                <a:lnTo>
                  <a:pt x="3617" y="95"/>
                </a:lnTo>
                <a:lnTo>
                  <a:pt x="3622" y="101"/>
                </a:lnTo>
                <a:lnTo>
                  <a:pt x="3625" y="96"/>
                </a:lnTo>
                <a:lnTo>
                  <a:pt x="3629" y="90"/>
                </a:lnTo>
                <a:lnTo>
                  <a:pt x="3637" y="80"/>
                </a:lnTo>
                <a:lnTo>
                  <a:pt x="3646" y="70"/>
                </a:lnTo>
                <a:lnTo>
                  <a:pt x="3654" y="61"/>
                </a:lnTo>
                <a:lnTo>
                  <a:pt x="3670" y="47"/>
                </a:lnTo>
                <a:lnTo>
                  <a:pt x="3682" y="37"/>
                </a:lnTo>
                <a:lnTo>
                  <a:pt x="3680" y="40"/>
                </a:lnTo>
                <a:lnTo>
                  <a:pt x="3677" y="42"/>
                </a:lnTo>
                <a:lnTo>
                  <a:pt x="3673" y="47"/>
                </a:lnTo>
                <a:lnTo>
                  <a:pt x="3669" y="53"/>
                </a:lnTo>
                <a:lnTo>
                  <a:pt x="3666" y="59"/>
                </a:lnTo>
                <a:lnTo>
                  <a:pt x="3664" y="65"/>
                </a:lnTo>
                <a:lnTo>
                  <a:pt x="3663" y="72"/>
                </a:lnTo>
                <a:lnTo>
                  <a:pt x="3663" y="78"/>
                </a:lnTo>
                <a:lnTo>
                  <a:pt x="3663" y="85"/>
                </a:lnTo>
                <a:lnTo>
                  <a:pt x="3663" y="92"/>
                </a:lnTo>
                <a:lnTo>
                  <a:pt x="3665" y="99"/>
                </a:lnTo>
                <a:lnTo>
                  <a:pt x="3668" y="114"/>
                </a:lnTo>
                <a:lnTo>
                  <a:pt x="3674" y="128"/>
                </a:lnTo>
                <a:lnTo>
                  <a:pt x="3680" y="143"/>
                </a:lnTo>
                <a:lnTo>
                  <a:pt x="3684" y="131"/>
                </a:lnTo>
                <a:lnTo>
                  <a:pt x="3687" y="120"/>
                </a:lnTo>
                <a:lnTo>
                  <a:pt x="3689" y="108"/>
                </a:lnTo>
                <a:lnTo>
                  <a:pt x="3690" y="102"/>
                </a:lnTo>
                <a:lnTo>
                  <a:pt x="3690" y="97"/>
                </a:lnTo>
                <a:lnTo>
                  <a:pt x="3690" y="92"/>
                </a:lnTo>
                <a:lnTo>
                  <a:pt x="3690" y="86"/>
                </a:lnTo>
                <a:lnTo>
                  <a:pt x="3689" y="81"/>
                </a:lnTo>
                <a:lnTo>
                  <a:pt x="3688" y="76"/>
                </a:lnTo>
                <a:lnTo>
                  <a:pt x="3686" y="71"/>
                </a:lnTo>
                <a:lnTo>
                  <a:pt x="3685" y="67"/>
                </a:lnTo>
                <a:lnTo>
                  <a:pt x="3682" y="62"/>
                </a:lnTo>
                <a:lnTo>
                  <a:pt x="3679" y="58"/>
                </a:lnTo>
                <a:lnTo>
                  <a:pt x="3686" y="65"/>
                </a:lnTo>
                <a:lnTo>
                  <a:pt x="3693" y="74"/>
                </a:lnTo>
                <a:lnTo>
                  <a:pt x="3697" y="79"/>
                </a:lnTo>
                <a:lnTo>
                  <a:pt x="3701" y="85"/>
                </a:lnTo>
                <a:lnTo>
                  <a:pt x="3709" y="96"/>
                </a:lnTo>
                <a:lnTo>
                  <a:pt x="3713" y="103"/>
                </a:lnTo>
                <a:lnTo>
                  <a:pt x="3717" y="110"/>
                </a:lnTo>
                <a:lnTo>
                  <a:pt x="3720" y="116"/>
                </a:lnTo>
                <a:lnTo>
                  <a:pt x="3723" y="124"/>
                </a:lnTo>
                <a:lnTo>
                  <a:pt x="3726" y="131"/>
                </a:lnTo>
                <a:lnTo>
                  <a:pt x="3728" y="138"/>
                </a:lnTo>
                <a:lnTo>
                  <a:pt x="3730" y="146"/>
                </a:lnTo>
                <a:lnTo>
                  <a:pt x="3730" y="154"/>
                </a:lnTo>
                <a:lnTo>
                  <a:pt x="3732" y="148"/>
                </a:lnTo>
                <a:lnTo>
                  <a:pt x="3734" y="141"/>
                </a:lnTo>
                <a:lnTo>
                  <a:pt x="3737" y="129"/>
                </a:lnTo>
                <a:lnTo>
                  <a:pt x="3739" y="109"/>
                </a:lnTo>
                <a:lnTo>
                  <a:pt x="3738" y="106"/>
                </a:lnTo>
                <a:lnTo>
                  <a:pt x="3738" y="102"/>
                </a:lnTo>
                <a:lnTo>
                  <a:pt x="3736" y="94"/>
                </a:lnTo>
                <a:lnTo>
                  <a:pt x="3734" y="88"/>
                </a:lnTo>
                <a:lnTo>
                  <a:pt x="3732" y="85"/>
                </a:lnTo>
                <a:lnTo>
                  <a:pt x="3730" y="82"/>
                </a:lnTo>
                <a:lnTo>
                  <a:pt x="3735" y="87"/>
                </a:lnTo>
                <a:lnTo>
                  <a:pt x="3740" y="94"/>
                </a:lnTo>
                <a:lnTo>
                  <a:pt x="3744" y="72"/>
                </a:lnTo>
                <a:lnTo>
                  <a:pt x="3749" y="80"/>
                </a:lnTo>
                <a:lnTo>
                  <a:pt x="3755" y="87"/>
                </a:lnTo>
                <a:lnTo>
                  <a:pt x="3759" y="95"/>
                </a:lnTo>
                <a:lnTo>
                  <a:pt x="3763" y="102"/>
                </a:lnTo>
                <a:lnTo>
                  <a:pt x="3767" y="109"/>
                </a:lnTo>
                <a:lnTo>
                  <a:pt x="3770" y="117"/>
                </a:lnTo>
                <a:lnTo>
                  <a:pt x="3776" y="131"/>
                </a:lnTo>
                <a:lnTo>
                  <a:pt x="3779" y="144"/>
                </a:lnTo>
                <a:lnTo>
                  <a:pt x="3782" y="157"/>
                </a:lnTo>
                <a:lnTo>
                  <a:pt x="3783" y="169"/>
                </a:lnTo>
                <a:lnTo>
                  <a:pt x="3784" y="180"/>
                </a:lnTo>
                <a:lnTo>
                  <a:pt x="3789" y="168"/>
                </a:lnTo>
                <a:lnTo>
                  <a:pt x="3794" y="155"/>
                </a:lnTo>
                <a:lnTo>
                  <a:pt x="3796" y="148"/>
                </a:lnTo>
                <a:lnTo>
                  <a:pt x="3798" y="142"/>
                </a:lnTo>
                <a:lnTo>
                  <a:pt x="3801" y="128"/>
                </a:lnTo>
                <a:lnTo>
                  <a:pt x="3802" y="115"/>
                </a:lnTo>
                <a:lnTo>
                  <a:pt x="3802" y="109"/>
                </a:lnTo>
                <a:lnTo>
                  <a:pt x="3802" y="103"/>
                </a:lnTo>
                <a:lnTo>
                  <a:pt x="3801" y="97"/>
                </a:lnTo>
                <a:lnTo>
                  <a:pt x="3799" y="92"/>
                </a:lnTo>
                <a:lnTo>
                  <a:pt x="3797" y="86"/>
                </a:lnTo>
                <a:lnTo>
                  <a:pt x="3794" y="82"/>
                </a:lnTo>
                <a:lnTo>
                  <a:pt x="3801" y="90"/>
                </a:lnTo>
                <a:lnTo>
                  <a:pt x="3809" y="101"/>
                </a:lnTo>
                <a:lnTo>
                  <a:pt x="3813" y="107"/>
                </a:lnTo>
                <a:lnTo>
                  <a:pt x="3818" y="114"/>
                </a:lnTo>
                <a:lnTo>
                  <a:pt x="3822" y="121"/>
                </a:lnTo>
                <a:lnTo>
                  <a:pt x="3825" y="128"/>
                </a:lnTo>
                <a:lnTo>
                  <a:pt x="3830" y="113"/>
                </a:lnTo>
                <a:lnTo>
                  <a:pt x="3831" y="105"/>
                </a:lnTo>
                <a:lnTo>
                  <a:pt x="3832" y="97"/>
                </a:lnTo>
                <a:lnTo>
                  <a:pt x="3833" y="89"/>
                </a:lnTo>
                <a:lnTo>
                  <a:pt x="3833" y="81"/>
                </a:lnTo>
                <a:lnTo>
                  <a:pt x="3832" y="74"/>
                </a:lnTo>
                <a:lnTo>
                  <a:pt x="3831" y="67"/>
                </a:lnTo>
                <a:lnTo>
                  <a:pt x="3827" y="62"/>
                </a:lnTo>
                <a:lnTo>
                  <a:pt x="3823" y="58"/>
                </a:lnTo>
                <a:lnTo>
                  <a:pt x="3830" y="63"/>
                </a:lnTo>
                <a:lnTo>
                  <a:pt x="3827" y="56"/>
                </a:lnTo>
                <a:lnTo>
                  <a:pt x="3823" y="49"/>
                </a:lnTo>
                <a:lnTo>
                  <a:pt x="3818" y="43"/>
                </a:lnTo>
                <a:lnTo>
                  <a:pt x="3815" y="40"/>
                </a:lnTo>
                <a:lnTo>
                  <a:pt x="3812" y="37"/>
                </a:lnTo>
                <a:lnTo>
                  <a:pt x="3817" y="41"/>
                </a:lnTo>
                <a:lnTo>
                  <a:pt x="3829" y="52"/>
                </a:lnTo>
                <a:lnTo>
                  <a:pt x="3836" y="59"/>
                </a:lnTo>
                <a:lnTo>
                  <a:pt x="3840" y="64"/>
                </a:lnTo>
                <a:lnTo>
                  <a:pt x="3844" y="68"/>
                </a:lnTo>
                <a:lnTo>
                  <a:pt x="3853" y="79"/>
                </a:lnTo>
                <a:lnTo>
                  <a:pt x="3860" y="90"/>
                </a:lnTo>
                <a:lnTo>
                  <a:pt x="3871" y="102"/>
                </a:lnTo>
                <a:lnTo>
                  <a:pt x="3875" y="108"/>
                </a:lnTo>
                <a:lnTo>
                  <a:pt x="3880" y="115"/>
                </a:lnTo>
                <a:lnTo>
                  <a:pt x="3883" y="109"/>
                </a:lnTo>
                <a:lnTo>
                  <a:pt x="3887" y="104"/>
                </a:lnTo>
                <a:lnTo>
                  <a:pt x="3895" y="94"/>
                </a:lnTo>
                <a:lnTo>
                  <a:pt x="3893" y="88"/>
                </a:lnTo>
                <a:lnTo>
                  <a:pt x="3889" y="82"/>
                </a:lnTo>
                <a:lnTo>
                  <a:pt x="3898" y="92"/>
                </a:lnTo>
                <a:lnTo>
                  <a:pt x="3904" y="85"/>
                </a:lnTo>
                <a:lnTo>
                  <a:pt x="3910" y="79"/>
                </a:lnTo>
                <a:lnTo>
                  <a:pt x="3922" y="70"/>
                </a:lnTo>
                <a:lnTo>
                  <a:pt x="3932" y="62"/>
                </a:lnTo>
                <a:lnTo>
                  <a:pt x="3929" y="65"/>
                </a:lnTo>
                <a:lnTo>
                  <a:pt x="3926" y="67"/>
                </a:lnTo>
                <a:lnTo>
                  <a:pt x="3922" y="73"/>
                </a:lnTo>
                <a:lnTo>
                  <a:pt x="3920" y="75"/>
                </a:lnTo>
                <a:lnTo>
                  <a:pt x="3918" y="78"/>
                </a:lnTo>
                <a:lnTo>
                  <a:pt x="3915" y="84"/>
                </a:lnTo>
                <a:lnTo>
                  <a:pt x="3913" y="91"/>
                </a:lnTo>
                <a:lnTo>
                  <a:pt x="3912" y="97"/>
                </a:lnTo>
                <a:lnTo>
                  <a:pt x="3911" y="104"/>
                </a:lnTo>
                <a:lnTo>
                  <a:pt x="3912" y="111"/>
                </a:lnTo>
                <a:lnTo>
                  <a:pt x="3914" y="115"/>
                </a:lnTo>
                <a:lnTo>
                  <a:pt x="3918" y="106"/>
                </a:lnTo>
                <a:lnTo>
                  <a:pt x="3923" y="96"/>
                </a:lnTo>
                <a:lnTo>
                  <a:pt x="3928" y="85"/>
                </a:lnTo>
                <a:lnTo>
                  <a:pt x="3934" y="73"/>
                </a:lnTo>
                <a:lnTo>
                  <a:pt x="3942" y="61"/>
                </a:lnTo>
                <a:lnTo>
                  <a:pt x="3950" y="49"/>
                </a:lnTo>
                <a:lnTo>
                  <a:pt x="3960" y="35"/>
                </a:lnTo>
                <a:lnTo>
                  <a:pt x="3971" y="21"/>
                </a:lnTo>
                <a:lnTo>
                  <a:pt x="3966" y="29"/>
                </a:lnTo>
                <a:lnTo>
                  <a:pt x="3959" y="39"/>
                </a:lnTo>
                <a:lnTo>
                  <a:pt x="3951" y="53"/>
                </a:lnTo>
                <a:lnTo>
                  <a:pt x="3948" y="60"/>
                </a:lnTo>
                <a:lnTo>
                  <a:pt x="3944" y="68"/>
                </a:lnTo>
                <a:lnTo>
                  <a:pt x="3942" y="77"/>
                </a:lnTo>
                <a:lnTo>
                  <a:pt x="3939" y="86"/>
                </a:lnTo>
                <a:lnTo>
                  <a:pt x="3937" y="95"/>
                </a:lnTo>
                <a:lnTo>
                  <a:pt x="3937" y="104"/>
                </a:lnTo>
                <a:lnTo>
                  <a:pt x="3937" y="113"/>
                </a:lnTo>
                <a:lnTo>
                  <a:pt x="3938" y="123"/>
                </a:lnTo>
                <a:lnTo>
                  <a:pt x="3940" y="132"/>
                </a:lnTo>
                <a:lnTo>
                  <a:pt x="3941" y="137"/>
                </a:lnTo>
                <a:lnTo>
                  <a:pt x="3943" y="142"/>
                </a:lnTo>
                <a:lnTo>
                  <a:pt x="3948" y="131"/>
                </a:lnTo>
                <a:lnTo>
                  <a:pt x="3950" y="126"/>
                </a:lnTo>
                <a:lnTo>
                  <a:pt x="3953" y="120"/>
                </a:lnTo>
                <a:lnTo>
                  <a:pt x="3957" y="115"/>
                </a:lnTo>
                <a:lnTo>
                  <a:pt x="3961" y="110"/>
                </a:lnTo>
                <a:lnTo>
                  <a:pt x="3965" y="105"/>
                </a:lnTo>
                <a:lnTo>
                  <a:pt x="3969" y="101"/>
                </a:lnTo>
                <a:lnTo>
                  <a:pt x="3969" y="106"/>
                </a:lnTo>
                <a:lnTo>
                  <a:pt x="3968" y="122"/>
                </a:lnTo>
                <a:lnTo>
                  <a:pt x="3968" y="131"/>
                </a:lnTo>
                <a:lnTo>
                  <a:pt x="3968" y="142"/>
                </a:lnTo>
                <a:lnTo>
                  <a:pt x="3969" y="154"/>
                </a:lnTo>
                <a:lnTo>
                  <a:pt x="3971" y="166"/>
                </a:lnTo>
                <a:lnTo>
                  <a:pt x="3970" y="160"/>
                </a:lnTo>
                <a:lnTo>
                  <a:pt x="3970" y="154"/>
                </a:lnTo>
                <a:lnTo>
                  <a:pt x="3970" y="148"/>
                </a:lnTo>
                <a:lnTo>
                  <a:pt x="3971" y="141"/>
                </a:lnTo>
                <a:lnTo>
                  <a:pt x="3973" y="134"/>
                </a:lnTo>
                <a:lnTo>
                  <a:pt x="3974" y="126"/>
                </a:lnTo>
                <a:lnTo>
                  <a:pt x="3977" y="118"/>
                </a:lnTo>
                <a:lnTo>
                  <a:pt x="3980" y="110"/>
                </a:lnTo>
                <a:lnTo>
                  <a:pt x="3984" y="100"/>
                </a:lnTo>
                <a:lnTo>
                  <a:pt x="3989" y="91"/>
                </a:lnTo>
                <a:lnTo>
                  <a:pt x="3994" y="81"/>
                </a:lnTo>
                <a:lnTo>
                  <a:pt x="4000" y="70"/>
                </a:lnTo>
                <a:lnTo>
                  <a:pt x="4004" y="64"/>
                </a:lnTo>
                <a:lnTo>
                  <a:pt x="4007" y="59"/>
                </a:lnTo>
                <a:lnTo>
                  <a:pt x="4016" y="47"/>
                </a:lnTo>
                <a:lnTo>
                  <a:pt x="4035" y="21"/>
                </a:lnTo>
                <a:lnTo>
                  <a:pt x="4028" y="30"/>
                </a:lnTo>
                <a:lnTo>
                  <a:pt x="4020" y="43"/>
                </a:lnTo>
                <a:lnTo>
                  <a:pt x="4016" y="51"/>
                </a:lnTo>
                <a:lnTo>
                  <a:pt x="4012" y="59"/>
                </a:lnTo>
                <a:lnTo>
                  <a:pt x="4008" y="68"/>
                </a:lnTo>
                <a:lnTo>
                  <a:pt x="4005" y="78"/>
                </a:lnTo>
                <a:lnTo>
                  <a:pt x="4002" y="88"/>
                </a:lnTo>
                <a:lnTo>
                  <a:pt x="4001" y="98"/>
                </a:lnTo>
                <a:lnTo>
                  <a:pt x="4000" y="103"/>
                </a:lnTo>
                <a:lnTo>
                  <a:pt x="4000" y="109"/>
                </a:lnTo>
                <a:lnTo>
                  <a:pt x="4001" y="120"/>
                </a:lnTo>
                <a:lnTo>
                  <a:pt x="4003" y="130"/>
                </a:lnTo>
                <a:lnTo>
                  <a:pt x="4007" y="141"/>
                </a:lnTo>
                <a:lnTo>
                  <a:pt x="4009" y="146"/>
                </a:lnTo>
                <a:lnTo>
                  <a:pt x="4012" y="152"/>
                </a:lnTo>
                <a:lnTo>
                  <a:pt x="4016" y="157"/>
                </a:lnTo>
                <a:lnTo>
                  <a:pt x="4020" y="162"/>
                </a:lnTo>
                <a:lnTo>
                  <a:pt x="4021" y="147"/>
                </a:lnTo>
                <a:lnTo>
                  <a:pt x="4024" y="132"/>
                </a:lnTo>
                <a:lnTo>
                  <a:pt x="4027" y="116"/>
                </a:lnTo>
                <a:lnTo>
                  <a:pt x="4032" y="99"/>
                </a:lnTo>
                <a:lnTo>
                  <a:pt x="4036" y="91"/>
                </a:lnTo>
                <a:lnTo>
                  <a:pt x="4039" y="83"/>
                </a:lnTo>
                <a:lnTo>
                  <a:pt x="4043" y="75"/>
                </a:lnTo>
                <a:lnTo>
                  <a:pt x="4048" y="67"/>
                </a:lnTo>
                <a:lnTo>
                  <a:pt x="4053" y="59"/>
                </a:lnTo>
                <a:lnTo>
                  <a:pt x="4059" y="51"/>
                </a:lnTo>
                <a:lnTo>
                  <a:pt x="4066" y="44"/>
                </a:lnTo>
                <a:lnTo>
                  <a:pt x="4073" y="36"/>
                </a:lnTo>
                <a:lnTo>
                  <a:pt x="4072" y="40"/>
                </a:lnTo>
                <a:lnTo>
                  <a:pt x="4071" y="49"/>
                </a:lnTo>
                <a:lnTo>
                  <a:pt x="4070" y="63"/>
                </a:lnTo>
                <a:lnTo>
                  <a:pt x="4070" y="81"/>
                </a:lnTo>
                <a:lnTo>
                  <a:pt x="4073" y="75"/>
                </a:lnTo>
                <a:lnTo>
                  <a:pt x="4076" y="69"/>
                </a:lnTo>
                <a:lnTo>
                  <a:pt x="4085" y="57"/>
                </a:lnTo>
                <a:lnTo>
                  <a:pt x="4089" y="51"/>
                </a:lnTo>
                <a:lnTo>
                  <a:pt x="4095" y="44"/>
                </a:lnTo>
                <a:lnTo>
                  <a:pt x="4106" y="31"/>
                </a:lnTo>
                <a:lnTo>
                  <a:pt x="4105" y="35"/>
                </a:lnTo>
                <a:lnTo>
                  <a:pt x="4104" y="41"/>
                </a:lnTo>
                <a:lnTo>
                  <a:pt x="4102" y="48"/>
                </a:lnTo>
                <a:lnTo>
                  <a:pt x="4100" y="56"/>
                </a:lnTo>
                <a:lnTo>
                  <a:pt x="4099" y="66"/>
                </a:lnTo>
                <a:lnTo>
                  <a:pt x="4098" y="77"/>
                </a:lnTo>
                <a:lnTo>
                  <a:pt x="4098" y="89"/>
                </a:lnTo>
                <a:lnTo>
                  <a:pt x="4103" y="96"/>
                </a:lnTo>
                <a:lnTo>
                  <a:pt x="4109" y="104"/>
                </a:lnTo>
                <a:lnTo>
                  <a:pt x="4115" y="113"/>
                </a:lnTo>
                <a:lnTo>
                  <a:pt x="4121" y="123"/>
                </a:lnTo>
                <a:lnTo>
                  <a:pt x="4123" y="128"/>
                </a:lnTo>
                <a:lnTo>
                  <a:pt x="4126" y="134"/>
                </a:lnTo>
                <a:lnTo>
                  <a:pt x="4130" y="145"/>
                </a:lnTo>
                <a:lnTo>
                  <a:pt x="4131" y="151"/>
                </a:lnTo>
                <a:lnTo>
                  <a:pt x="4132" y="157"/>
                </a:lnTo>
                <a:lnTo>
                  <a:pt x="4133" y="169"/>
                </a:lnTo>
                <a:lnTo>
                  <a:pt x="4137" y="157"/>
                </a:lnTo>
                <a:lnTo>
                  <a:pt x="4141" y="146"/>
                </a:lnTo>
                <a:lnTo>
                  <a:pt x="4144" y="134"/>
                </a:lnTo>
                <a:lnTo>
                  <a:pt x="4146" y="122"/>
                </a:lnTo>
                <a:lnTo>
                  <a:pt x="4147" y="111"/>
                </a:lnTo>
                <a:lnTo>
                  <a:pt x="4146" y="105"/>
                </a:lnTo>
                <a:lnTo>
                  <a:pt x="4146" y="100"/>
                </a:lnTo>
                <a:lnTo>
                  <a:pt x="4145" y="95"/>
                </a:lnTo>
                <a:lnTo>
                  <a:pt x="4143" y="90"/>
                </a:lnTo>
                <a:lnTo>
                  <a:pt x="4141" y="86"/>
                </a:lnTo>
                <a:lnTo>
                  <a:pt x="4138" y="82"/>
                </a:lnTo>
                <a:lnTo>
                  <a:pt x="4144" y="88"/>
                </a:lnTo>
                <a:lnTo>
                  <a:pt x="4150" y="96"/>
                </a:lnTo>
                <a:lnTo>
                  <a:pt x="4154" y="101"/>
                </a:lnTo>
                <a:lnTo>
                  <a:pt x="4157" y="106"/>
                </a:lnTo>
                <a:lnTo>
                  <a:pt x="4164" y="117"/>
                </a:lnTo>
                <a:lnTo>
                  <a:pt x="4167" y="111"/>
                </a:lnTo>
                <a:lnTo>
                  <a:pt x="4169" y="104"/>
                </a:lnTo>
                <a:lnTo>
                  <a:pt x="4172" y="91"/>
                </a:lnTo>
                <a:lnTo>
                  <a:pt x="4173" y="84"/>
                </a:lnTo>
                <a:lnTo>
                  <a:pt x="4173" y="77"/>
                </a:lnTo>
                <a:lnTo>
                  <a:pt x="4173" y="70"/>
                </a:lnTo>
                <a:lnTo>
                  <a:pt x="4173" y="63"/>
                </a:lnTo>
                <a:lnTo>
                  <a:pt x="4172" y="55"/>
                </a:lnTo>
                <a:lnTo>
                  <a:pt x="4170" y="48"/>
                </a:lnTo>
                <a:lnTo>
                  <a:pt x="4168" y="41"/>
                </a:lnTo>
                <a:lnTo>
                  <a:pt x="4165" y="34"/>
                </a:lnTo>
                <a:lnTo>
                  <a:pt x="4162" y="27"/>
                </a:lnTo>
                <a:lnTo>
                  <a:pt x="4158" y="19"/>
                </a:lnTo>
                <a:lnTo>
                  <a:pt x="4153" y="12"/>
                </a:lnTo>
                <a:lnTo>
                  <a:pt x="4148" y="5"/>
                </a:lnTo>
                <a:lnTo>
                  <a:pt x="4152" y="11"/>
                </a:lnTo>
                <a:lnTo>
                  <a:pt x="4157" y="18"/>
                </a:lnTo>
                <a:lnTo>
                  <a:pt x="4163" y="27"/>
                </a:lnTo>
                <a:lnTo>
                  <a:pt x="4169" y="38"/>
                </a:lnTo>
                <a:lnTo>
                  <a:pt x="4172" y="44"/>
                </a:lnTo>
                <a:lnTo>
                  <a:pt x="4175" y="51"/>
                </a:lnTo>
                <a:lnTo>
                  <a:pt x="4181" y="67"/>
                </a:lnTo>
                <a:lnTo>
                  <a:pt x="4186" y="84"/>
                </a:lnTo>
                <a:lnTo>
                  <a:pt x="4194" y="70"/>
                </a:lnTo>
                <a:lnTo>
                  <a:pt x="4204" y="54"/>
                </a:lnTo>
                <a:lnTo>
                  <a:pt x="4215" y="38"/>
                </a:lnTo>
                <a:lnTo>
                  <a:pt x="4228" y="21"/>
                </a:lnTo>
                <a:lnTo>
                  <a:pt x="4222" y="30"/>
                </a:lnTo>
                <a:lnTo>
                  <a:pt x="4214" y="43"/>
                </a:lnTo>
                <a:lnTo>
                  <a:pt x="4210" y="50"/>
                </a:lnTo>
                <a:lnTo>
                  <a:pt x="4206" y="59"/>
                </a:lnTo>
                <a:lnTo>
                  <a:pt x="4202" y="68"/>
                </a:lnTo>
                <a:lnTo>
                  <a:pt x="4199" y="78"/>
                </a:lnTo>
                <a:lnTo>
                  <a:pt x="4206" y="69"/>
                </a:lnTo>
                <a:lnTo>
                  <a:pt x="4213" y="61"/>
                </a:lnTo>
                <a:lnTo>
                  <a:pt x="4222" y="53"/>
                </a:lnTo>
                <a:lnTo>
                  <a:pt x="4231" y="44"/>
                </a:lnTo>
                <a:lnTo>
                  <a:pt x="4233" y="55"/>
                </a:lnTo>
                <a:lnTo>
                  <a:pt x="4236" y="66"/>
                </a:lnTo>
                <a:lnTo>
                  <a:pt x="4238" y="82"/>
                </a:lnTo>
                <a:lnTo>
                  <a:pt x="4241" y="99"/>
                </a:lnTo>
                <a:lnTo>
                  <a:pt x="4243" y="119"/>
                </a:lnTo>
                <a:lnTo>
                  <a:pt x="4243" y="129"/>
                </a:lnTo>
                <a:lnTo>
                  <a:pt x="4244" y="139"/>
                </a:lnTo>
                <a:lnTo>
                  <a:pt x="4244" y="149"/>
                </a:lnTo>
                <a:lnTo>
                  <a:pt x="4244" y="159"/>
                </a:lnTo>
                <a:lnTo>
                  <a:pt x="4245" y="155"/>
                </a:lnTo>
                <a:lnTo>
                  <a:pt x="4245" y="150"/>
                </a:lnTo>
                <a:lnTo>
                  <a:pt x="4245" y="145"/>
                </a:lnTo>
                <a:lnTo>
                  <a:pt x="4246" y="140"/>
                </a:lnTo>
                <a:lnTo>
                  <a:pt x="4247" y="135"/>
                </a:lnTo>
                <a:lnTo>
                  <a:pt x="4250" y="125"/>
                </a:lnTo>
                <a:lnTo>
                  <a:pt x="4254" y="115"/>
                </a:lnTo>
                <a:lnTo>
                  <a:pt x="4254" y="110"/>
                </a:lnTo>
                <a:lnTo>
                  <a:pt x="4253" y="106"/>
                </a:lnTo>
                <a:lnTo>
                  <a:pt x="4252" y="97"/>
                </a:lnTo>
                <a:lnTo>
                  <a:pt x="4251" y="93"/>
                </a:lnTo>
                <a:lnTo>
                  <a:pt x="4249" y="89"/>
                </a:lnTo>
                <a:lnTo>
                  <a:pt x="4247" y="85"/>
                </a:lnTo>
                <a:lnTo>
                  <a:pt x="4245" y="82"/>
                </a:lnTo>
                <a:lnTo>
                  <a:pt x="4252" y="90"/>
                </a:lnTo>
                <a:lnTo>
                  <a:pt x="4257" y="95"/>
                </a:lnTo>
                <a:lnTo>
                  <a:pt x="4261" y="101"/>
                </a:lnTo>
                <a:lnTo>
                  <a:pt x="4265" y="96"/>
                </a:lnTo>
                <a:lnTo>
                  <a:pt x="4268" y="90"/>
                </a:lnTo>
                <a:lnTo>
                  <a:pt x="4276" y="80"/>
                </a:lnTo>
                <a:lnTo>
                  <a:pt x="4285" y="70"/>
                </a:lnTo>
                <a:lnTo>
                  <a:pt x="4294" y="61"/>
                </a:lnTo>
                <a:lnTo>
                  <a:pt x="4309" y="47"/>
                </a:lnTo>
                <a:lnTo>
                  <a:pt x="4322" y="37"/>
                </a:lnTo>
                <a:lnTo>
                  <a:pt x="4319" y="40"/>
                </a:lnTo>
                <a:lnTo>
                  <a:pt x="4316" y="42"/>
                </a:lnTo>
                <a:lnTo>
                  <a:pt x="4312" y="47"/>
                </a:lnTo>
                <a:lnTo>
                  <a:pt x="4309" y="53"/>
                </a:lnTo>
                <a:lnTo>
                  <a:pt x="4306" y="59"/>
                </a:lnTo>
                <a:lnTo>
                  <a:pt x="4304" y="65"/>
                </a:lnTo>
                <a:lnTo>
                  <a:pt x="4303" y="72"/>
                </a:lnTo>
                <a:lnTo>
                  <a:pt x="4302" y="78"/>
                </a:lnTo>
                <a:lnTo>
                  <a:pt x="4302" y="85"/>
                </a:lnTo>
                <a:lnTo>
                  <a:pt x="4303" y="92"/>
                </a:lnTo>
                <a:lnTo>
                  <a:pt x="4304" y="99"/>
                </a:lnTo>
                <a:lnTo>
                  <a:pt x="4308" y="114"/>
                </a:lnTo>
                <a:lnTo>
                  <a:pt x="4313" y="128"/>
                </a:lnTo>
                <a:lnTo>
                  <a:pt x="4319" y="143"/>
                </a:lnTo>
                <a:lnTo>
                  <a:pt x="4323" y="131"/>
                </a:lnTo>
                <a:lnTo>
                  <a:pt x="4326" y="120"/>
                </a:lnTo>
                <a:lnTo>
                  <a:pt x="4328" y="108"/>
                </a:lnTo>
                <a:lnTo>
                  <a:pt x="4329" y="102"/>
                </a:lnTo>
                <a:lnTo>
                  <a:pt x="4329" y="97"/>
                </a:lnTo>
                <a:lnTo>
                  <a:pt x="4329" y="92"/>
                </a:lnTo>
                <a:lnTo>
                  <a:pt x="4329" y="86"/>
                </a:lnTo>
                <a:lnTo>
                  <a:pt x="4328" y="81"/>
                </a:lnTo>
                <a:lnTo>
                  <a:pt x="4327" y="76"/>
                </a:lnTo>
                <a:lnTo>
                  <a:pt x="4326" y="71"/>
                </a:lnTo>
                <a:lnTo>
                  <a:pt x="4324" y="67"/>
                </a:lnTo>
                <a:lnTo>
                  <a:pt x="4322" y="62"/>
                </a:lnTo>
                <a:lnTo>
                  <a:pt x="4319" y="58"/>
                </a:lnTo>
                <a:lnTo>
                  <a:pt x="4325" y="65"/>
                </a:lnTo>
                <a:lnTo>
                  <a:pt x="4333" y="74"/>
                </a:lnTo>
                <a:lnTo>
                  <a:pt x="4337" y="79"/>
                </a:lnTo>
                <a:lnTo>
                  <a:pt x="4341" y="85"/>
                </a:lnTo>
                <a:lnTo>
                  <a:pt x="4349" y="96"/>
                </a:lnTo>
                <a:lnTo>
                  <a:pt x="4353" y="103"/>
                </a:lnTo>
                <a:lnTo>
                  <a:pt x="4356" y="110"/>
                </a:lnTo>
                <a:lnTo>
                  <a:pt x="4360" y="116"/>
                </a:lnTo>
                <a:lnTo>
                  <a:pt x="4363" y="124"/>
                </a:lnTo>
                <a:lnTo>
                  <a:pt x="4365" y="131"/>
                </a:lnTo>
                <a:lnTo>
                  <a:pt x="4367" y="138"/>
                </a:lnTo>
                <a:lnTo>
                  <a:pt x="4369" y="146"/>
                </a:lnTo>
                <a:lnTo>
                  <a:pt x="4370" y="154"/>
                </a:lnTo>
                <a:lnTo>
                  <a:pt x="4373" y="144"/>
                </a:lnTo>
                <a:lnTo>
                  <a:pt x="4375" y="134"/>
                </a:lnTo>
                <a:lnTo>
                  <a:pt x="4377" y="124"/>
                </a:lnTo>
                <a:lnTo>
                  <a:pt x="4378" y="115"/>
                </a:lnTo>
                <a:lnTo>
                  <a:pt x="4378" y="105"/>
                </a:lnTo>
                <a:lnTo>
                  <a:pt x="4377" y="101"/>
                </a:lnTo>
                <a:lnTo>
                  <a:pt x="4377" y="97"/>
                </a:lnTo>
                <a:lnTo>
                  <a:pt x="4375" y="93"/>
                </a:lnTo>
                <a:lnTo>
                  <a:pt x="4374" y="89"/>
                </a:lnTo>
                <a:lnTo>
                  <a:pt x="4372" y="85"/>
                </a:lnTo>
                <a:lnTo>
                  <a:pt x="4370" y="82"/>
                </a:lnTo>
                <a:lnTo>
                  <a:pt x="4376" y="89"/>
                </a:lnTo>
                <a:lnTo>
                  <a:pt x="4384" y="99"/>
                </a:lnTo>
                <a:lnTo>
                  <a:pt x="4388" y="104"/>
                </a:lnTo>
                <a:lnTo>
                  <a:pt x="4392" y="111"/>
                </a:lnTo>
                <a:lnTo>
                  <a:pt x="4395" y="117"/>
                </a:lnTo>
                <a:lnTo>
                  <a:pt x="4399" y="124"/>
                </a:lnTo>
                <a:lnTo>
                  <a:pt x="4401" y="104"/>
                </a:lnTo>
                <a:lnTo>
                  <a:pt x="4403" y="87"/>
                </a:lnTo>
                <a:lnTo>
                  <a:pt x="4405" y="72"/>
                </a:lnTo>
                <a:lnTo>
                  <a:pt x="4411" y="80"/>
                </a:lnTo>
                <a:lnTo>
                  <a:pt x="4416" y="87"/>
                </a:lnTo>
                <a:lnTo>
                  <a:pt x="4421" y="95"/>
                </a:lnTo>
                <a:lnTo>
                  <a:pt x="4425" y="102"/>
                </a:lnTo>
                <a:lnTo>
                  <a:pt x="4429" y="109"/>
                </a:lnTo>
                <a:lnTo>
                  <a:pt x="4432" y="117"/>
                </a:lnTo>
                <a:lnTo>
                  <a:pt x="4437" y="131"/>
                </a:lnTo>
                <a:lnTo>
                  <a:pt x="4441" y="144"/>
                </a:lnTo>
                <a:lnTo>
                  <a:pt x="4443" y="157"/>
                </a:lnTo>
                <a:lnTo>
                  <a:pt x="4445" y="169"/>
                </a:lnTo>
                <a:lnTo>
                  <a:pt x="4445" y="180"/>
                </a:lnTo>
                <a:lnTo>
                  <a:pt x="4450" y="168"/>
                </a:lnTo>
                <a:lnTo>
                  <a:pt x="4455" y="155"/>
                </a:lnTo>
                <a:lnTo>
                  <a:pt x="4457" y="148"/>
                </a:lnTo>
                <a:lnTo>
                  <a:pt x="4459" y="142"/>
                </a:lnTo>
                <a:lnTo>
                  <a:pt x="4462" y="128"/>
                </a:lnTo>
                <a:lnTo>
                  <a:pt x="4464" y="115"/>
                </a:lnTo>
                <a:lnTo>
                  <a:pt x="4464" y="109"/>
                </a:lnTo>
                <a:lnTo>
                  <a:pt x="4463" y="103"/>
                </a:lnTo>
                <a:lnTo>
                  <a:pt x="4462" y="97"/>
                </a:lnTo>
                <a:lnTo>
                  <a:pt x="4461" y="92"/>
                </a:lnTo>
                <a:lnTo>
                  <a:pt x="4458" y="86"/>
                </a:lnTo>
                <a:lnTo>
                  <a:pt x="4455" y="82"/>
                </a:lnTo>
                <a:lnTo>
                  <a:pt x="4462" y="90"/>
                </a:lnTo>
                <a:lnTo>
                  <a:pt x="4471" y="101"/>
                </a:lnTo>
                <a:lnTo>
                  <a:pt x="4475" y="107"/>
                </a:lnTo>
                <a:lnTo>
                  <a:pt x="4479" y="114"/>
                </a:lnTo>
                <a:lnTo>
                  <a:pt x="4483" y="121"/>
                </a:lnTo>
                <a:lnTo>
                  <a:pt x="4487" y="128"/>
                </a:lnTo>
                <a:lnTo>
                  <a:pt x="4491" y="113"/>
                </a:lnTo>
                <a:lnTo>
                  <a:pt x="4493" y="105"/>
                </a:lnTo>
                <a:lnTo>
                  <a:pt x="4494" y="97"/>
                </a:lnTo>
                <a:lnTo>
                  <a:pt x="4495" y="89"/>
                </a:lnTo>
                <a:lnTo>
                  <a:pt x="4495" y="81"/>
                </a:lnTo>
                <a:lnTo>
                  <a:pt x="4494" y="74"/>
                </a:lnTo>
                <a:lnTo>
                  <a:pt x="4492" y="67"/>
                </a:lnTo>
                <a:lnTo>
                  <a:pt x="4489" y="62"/>
                </a:lnTo>
                <a:lnTo>
                  <a:pt x="4485" y="58"/>
                </a:lnTo>
                <a:lnTo>
                  <a:pt x="4491" y="63"/>
                </a:lnTo>
                <a:lnTo>
                  <a:pt x="4489" y="56"/>
                </a:lnTo>
                <a:lnTo>
                  <a:pt x="4485" y="49"/>
                </a:lnTo>
                <a:lnTo>
                  <a:pt x="4482" y="46"/>
                </a:lnTo>
                <a:lnTo>
                  <a:pt x="4480" y="43"/>
                </a:lnTo>
                <a:lnTo>
                  <a:pt x="4477" y="40"/>
                </a:lnTo>
                <a:lnTo>
                  <a:pt x="4474" y="37"/>
                </a:lnTo>
                <a:lnTo>
                  <a:pt x="4478" y="41"/>
                </a:lnTo>
                <a:lnTo>
                  <a:pt x="4490" y="52"/>
                </a:lnTo>
                <a:lnTo>
                  <a:pt x="4498" y="59"/>
                </a:lnTo>
                <a:lnTo>
                  <a:pt x="4502" y="64"/>
                </a:lnTo>
                <a:lnTo>
                  <a:pt x="4506" y="68"/>
                </a:lnTo>
                <a:lnTo>
                  <a:pt x="4514" y="79"/>
                </a:lnTo>
                <a:lnTo>
                  <a:pt x="4522" y="90"/>
                </a:lnTo>
                <a:lnTo>
                  <a:pt x="4532" y="101"/>
                </a:lnTo>
                <a:lnTo>
                  <a:pt x="4535" y="91"/>
                </a:lnTo>
                <a:lnTo>
                  <a:pt x="4539" y="80"/>
                </a:lnTo>
                <a:lnTo>
                  <a:pt x="4543" y="70"/>
                </a:lnTo>
                <a:lnTo>
                  <a:pt x="4548" y="61"/>
                </a:lnTo>
                <a:lnTo>
                  <a:pt x="4558" y="44"/>
                </a:lnTo>
                <a:lnTo>
                  <a:pt x="4569" y="29"/>
                </a:lnTo>
                <a:lnTo>
                  <a:pt x="4578" y="17"/>
                </a:lnTo>
                <a:lnTo>
                  <a:pt x="4587" y="8"/>
                </a:lnTo>
                <a:lnTo>
                  <a:pt x="4594" y="0"/>
                </a:lnTo>
                <a:lnTo>
                  <a:pt x="4590" y="5"/>
                </a:lnTo>
                <a:lnTo>
                  <a:pt x="4586" y="11"/>
                </a:lnTo>
                <a:lnTo>
                  <a:pt x="4583" y="16"/>
                </a:lnTo>
                <a:lnTo>
                  <a:pt x="4580" y="22"/>
                </a:lnTo>
                <a:lnTo>
                  <a:pt x="4578" y="28"/>
                </a:lnTo>
                <a:lnTo>
                  <a:pt x="4576" y="35"/>
                </a:lnTo>
                <a:lnTo>
                  <a:pt x="4574" y="41"/>
                </a:lnTo>
                <a:lnTo>
                  <a:pt x="4574" y="48"/>
                </a:lnTo>
                <a:lnTo>
                  <a:pt x="4573" y="55"/>
                </a:lnTo>
                <a:lnTo>
                  <a:pt x="4573" y="62"/>
                </a:lnTo>
                <a:lnTo>
                  <a:pt x="4573" y="69"/>
                </a:lnTo>
                <a:lnTo>
                  <a:pt x="4574" y="77"/>
                </a:lnTo>
                <a:lnTo>
                  <a:pt x="4576" y="91"/>
                </a:lnTo>
                <a:lnTo>
                  <a:pt x="4580" y="106"/>
                </a:lnTo>
                <a:lnTo>
                  <a:pt x="4588" y="88"/>
                </a:lnTo>
                <a:lnTo>
                  <a:pt x="4593" y="78"/>
                </a:lnTo>
                <a:lnTo>
                  <a:pt x="4600" y="68"/>
                </a:lnTo>
                <a:lnTo>
                  <a:pt x="4607" y="57"/>
                </a:lnTo>
                <a:lnTo>
                  <a:pt x="4614" y="46"/>
                </a:lnTo>
                <a:lnTo>
                  <a:pt x="4623" y="34"/>
                </a:lnTo>
                <a:lnTo>
                  <a:pt x="4633" y="21"/>
                </a:lnTo>
                <a:lnTo>
                  <a:pt x="4627" y="29"/>
                </a:lnTo>
                <a:lnTo>
                  <a:pt x="4620" y="39"/>
                </a:lnTo>
                <a:lnTo>
                  <a:pt x="4613" y="53"/>
                </a:lnTo>
                <a:lnTo>
                  <a:pt x="4609" y="60"/>
                </a:lnTo>
                <a:lnTo>
                  <a:pt x="4606" y="68"/>
                </a:lnTo>
                <a:lnTo>
                  <a:pt x="4603" y="77"/>
                </a:lnTo>
                <a:lnTo>
                  <a:pt x="4601" y="86"/>
                </a:lnTo>
                <a:lnTo>
                  <a:pt x="4599" y="95"/>
                </a:lnTo>
                <a:lnTo>
                  <a:pt x="4598" y="104"/>
                </a:lnTo>
                <a:lnTo>
                  <a:pt x="4598" y="113"/>
                </a:lnTo>
                <a:lnTo>
                  <a:pt x="4599" y="123"/>
                </a:lnTo>
                <a:lnTo>
                  <a:pt x="4602" y="132"/>
                </a:lnTo>
                <a:lnTo>
                  <a:pt x="4603" y="137"/>
                </a:lnTo>
                <a:lnTo>
                  <a:pt x="4605" y="142"/>
                </a:lnTo>
                <a:lnTo>
                  <a:pt x="4609" y="131"/>
                </a:lnTo>
                <a:lnTo>
                  <a:pt x="4612" y="126"/>
                </a:lnTo>
                <a:lnTo>
                  <a:pt x="4615" y="120"/>
                </a:lnTo>
                <a:lnTo>
                  <a:pt x="4619" y="115"/>
                </a:lnTo>
                <a:lnTo>
                  <a:pt x="4622" y="110"/>
                </a:lnTo>
                <a:lnTo>
                  <a:pt x="4626" y="105"/>
                </a:lnTo>
                <a:lnTo>
                  <a:pt x="4631" y="101"/>
                </a:lnTo>
                <a:lnTo>
                  <a:pt x="4630" y="106"/>
                </a:lnTo>
                <a:lnTo>
                  <a:pt x="4629" y="122"/>
                </a:lnTo>
                <a:lnTo>
                  <a:pt x="4629" y="131"/>
                </a:lnTo>
                <a:lnTo>
                  <a:pt x="4630" y="142"/>
                </a:lnTo>
                <a:lnTo>
                  <a:pt x="4631" y="154"/>
                </a:lnTo>
                <a:lnTo>
                  <a:pt x="4633" y="166"/>
                </a:lnTo>
                <a:lnTo>
                  <a:pt x="4632" y="160"/>
                </a:lnTo>
                <a:lnTo>
                  <a:pt x="4632" y="154"/>
                </a:lnTo>
                <a:lnTo>
                  <a:pt x="4632" y="148"/>
                </a:lnTo>
                <a:lnTo>
                  <a:pt x="4633" y="141"/>
                </a:lnTo>
                <a:lnTo>
                  <a:pt x="4634" y="134"/>
                </a:lnTo>
                <a:lnTo>
                  <a:pt x="4636" y="126"/>
                </a:lnTo>
                <a:lnTo>
                  <a:pt x="4639" y="118"/>
                </a:lnTo>
                <a:lnTo>
                  <a:pt x="4642" y="110"/>
                </a:lnTo>
                <a:lnTo>
                  <a:pt x="4646" y="100"/>
                </a:lnTo>
                <a:lnTo>
                  <a:pt x="4650" y="91"/>
                </a:lnTo>
                <a:lnTo>
                  <a:pt x="4656" y="81"/>
                </a:lnTo>
                <a:lnTo>
                  <a:pt x="4662" y="70"/>
                </a:lnTo>
                <a:lnTo>
                  <a:pt x="4665" y="64"/>
                </a:lnTo>
                <a:lnTo>
                  <a:pt x="4669" y="59"/>
                </a:lnTo>
                <a:lnTo>
                  <a:pt x="4677" y="47"/>
                </a:lnTo>
                <a:lnTo>
                  <a:pt x="4696" y="21"/>
                </a:lnTo>
                <a:lnTo>
                  <a:pt x="4690" y="30"/>
                </a:lnTo>
                <a:lnTo>
                  <a:pt x="4682" y="43"/>
                </a:lnTo>
                <a:lnTo>
                  <a:pt x="4678" y="51"/>
                </a:lnTo>
                <a:lnTo>
                  <a:pt x="4674" y="59"/>
                </a:lnTo>
                <a:lnTo>
                  <a:pt x="4670" y="68"/>
                </a:lnTo>
                <a:lnTo>
                  <a:pt x="4667" y="78"/>
                </a:lnTo>
                <a:lnTo>
                  <a:pt x="4664" y="88"/>
                </a:lnTo>
                <a:lnTo>
                  <a:pt x="4662" y="98"/>
                </a:lnTo>
                <a:lnTo>
                  <a:pt x="4662" y="103"/>
                </a:lnTo>
                <a:lnTo>
                  <a:pt x="4662" y="109"/>
                </a:lnTo>
                <a:lnTo>
                  <a:pt x="4662" y="120"/>
                </a:lnTo>
                <a:lnTo>
                  <a:pt x="4665" y="130"/>
                </a:lnTo>
                <a:lnTo>
                  <a:pt x="4668" y="141"/>
                </a:lnTo>
                <a:lnTo>
                  <a:pt x="4671" y="146"/>
                </a:lnTo>
                <a:lnTo>
                  <a:pt x="4674" y="152"/>
                </a:lnTo>
                <a:lnTo>
                  <a:pt x="4678" y="157"/>
                </a:lnTo>
                <a:lnTo>
                  <a:pt x="4682" y="162"/>
                </a:lnTo>
                <a:lnTo>
                  <a:pt x="4683" y="147"/>
                </a:lnTo>
                <a:lnTo>
                  <a:pt x="4685" y="132"/>
                </a:lnTo>
                <a:lnTo>
                  <a:pt x="4689" y="116"/>
                </a:lnTo>
                <a:lnTo>
                  <a:pt x="4694" y="99"/>
                </a:lnTo>
                <a:lnTo>
                  <a:pt x="4697" y="91"/>
                </a:lnTo>
                <a:lnTo>
                  <a:pt x="4701" y="83"/>
                </a:lnTo>
                <a:lnTo>
                  <a:pt x="4705" y="75"/>
                </a:lnTo>
                <a:lnTo>
                  <a:pt x="4710" y="67"/>
                </a:lnTo>
                <a:lnTo>
                  <a:pt x="4715" y="59"/>
                </a:lnTo>
                <a:lnTo>
                  <a:pt x="4721" y="51"/>
                </a:lnTo>
                <a:lnTo>
                  <a:pt x="4727" y="44"/>
                </a:lnTo>
                <a:lnTo>
                  <a:pt x="4734" y="36"/>
                </a:lnTo>
                <a:lnTo>
                  <a:pt x="4734" y="40"/>
                </a:lnTo>
                <a:lnTo>
                  <a:pt x="4733" y="49"/>
                </a:lnTo>
                <a:lnTo>
                  <a:pt x="4732" y="63"/>
                </a:lnTo>
                <a:lnTo>
                  <a:pt x="4732" y="81"/>
                </a:lnTo>
                <a:lnTo>
                  <a:pt x="4735" y="75"/>
                </a:lnTo>
                <a:lnTo>
                  <a:pt x="4738" y="69"/>
                </a:lnTo>
                <a:lnTo>
                  <a:pt x="4746" y="57"/>
                </a:lnTo>
                <a:lnTo>
                  <a:pt x="4751" y="51"/>
                </a:lnTo>
                <a:lnTo>
                  <a:pt x="4756" y="44"/>
                </a:lnTo>
                <a:lnTo>
                  <a:pt x="4768" y="31"/>
                </a:lnTo>
                <a:lnTo>
                  <a:pt x="4767" y="35"/>
                </a:lnTo>
                <a:lnTo>
                  <a:pt x="4765" y="41"/>
                </a:lnTo>
                <a:lnTo>
                  <a:pt x="4764" y="48"/>
                </a:lnTo>
                <a:lnTo>
                  <a:pt x="4762" y="56"/>
                </a:lnTo>
                <a:lnTo>
                  <a:pt x="4761" y="66"/>
                </a:lnTo>
                <a:lnTo>
                  <a:pt x="4760" y="77"/>
                </a:lnTo>
                <a:lnTo>
                  <a:pt x="4760" y="89"/>
                </a:lnTo>
                <a:lnTo>
                  <a:pt x="4765" y="96"/>
                </a:lnTo>
                <a:lnTo>
                  <a:pt x="4771" y="104"/>
                </a:lnTo>
                <a:lnTo>
                  <a:pt x="4777" y="113"/>
                </a:lnTo>
                <a:lnTo>
                  <a:pt x="4782" y="123"/>
                </a:lnTo>
                <a:lnTo>
                  <a:pt x="4785" y="128"/>
                </a:lnTo>
                <a:lnTo>
                  <a:pt x="4787" y="134"/>
                </a:lnTo>
                <a:lnTo>
                  <a:pt x="4791" y="145"/>
                </a:lnTo>
                <a:lnTo>
                  <a:pt x="4793" y="151"/>
                </a:lnTo>
                <a:lnTo>
                  <a:pt x="4794" y="157"/>
                </a:lnTo>
                <a:lnTo>
                  <a:pt x="4795" y="169"/>
                </a:lnTo>
                <a:lnTo>
                  <a:pt x="4799" y="157"/>
                </a:lnTo>
                <a:lnTo>
                  <a:pt x="4803" y="146"/>
                </a:lnTo>
                <a:lnTo>
                  <a:pt x="4806" y="134"/>
                </a:lnTo>
                <a:lnTo>
                  <a:pt x="4808" y="122"/>
                </a:lnTo>
                <a:lnTo>
                  <a:pt x="4808" y="111"/>
                </a:lnTo>
                <a:lnTo>
                  <a:pt x="4808" y="105"/>
                </a:lnTo>
                <a:lnTo>
                  <a:pt x="4807" y="100"/>
                </a:lnTo>
                <a:lnTo>
                  <a:pt x="4806" y="95"/>
                </a:lnTo>
                <a:lnTo>
                  <a:pt x="4805" y="90"/>
                </a:lnTo>
                <a:lnTo>
                  <a:pt x="4802" y="86"/>
                </a:lnTo>
                <a:lnTo>
                  <a:pt x="4800" y="82"/>
                </a:lnTo>
                <a:lnTo>
                  <a:pt x="4805" y="88"/>
                </a:lnTo>
                <a:lnTo>
                  <a:pt x="4812" y="96"/>
                </a:lnTo>
                <a:lnTo>
                  <a:pt x="4816" y="101"/>
                </a:lnTo>
                <a:lnTo>
                  <a:pt x="4819" y="106"/>
                </a:lnTo>
                <a:lnTo>
                  <a:pt x="4826" y="117"/>
                </a:lnTo>
                <a:lnTo>
                  <a:pt x="4828" y="111"/>
                </a:lnTo>
                <a:lnTo>
                  <a:pt x="4830" y="104"/>
                </a:lnTo>
                <a:lnTo>
                  <a:pt x="4833" y="91"/>
                </a:lnTo>
                <a:lnTo>
                  <a:pt x="4834" y="84"/>
                </a:lnTo>
                <a:lnTo>
                  <a:pt x="4835" y="77"/>
                </a:lnTo>
                <a:lnTo>
                  <a:pt x="4835" y="70"/>
                </a:lnTo>
                <a:lnTo>
                  <a:pt x="4834" y="63"/>
                </a:lnTo>
                <a:lnTo>
                  <a:pt x="4834" y="55"/>
                </a:lnTo>
                <a:lnTo>
                  <a:pt x="4832" y="48"/>
                </a:lnTo>
                <a:lnTo>
                  <a:pt x="4830" y="41"/>
                </a:lnTo>
                <a:lnTo>
                  <a:pt x="4827" y="34"/>
                </a:lnTo>
                <a:lnTo>
                  <a:pt x="4824" y="27"/>
                </a:lnTo>
                <a:lnTo>
                  <a:pt x="4820" y="19"/>
                </a:lnTo>
                <a:lnTo>
                  <a:pt x="4815" y="12"/>
                </a:lnTo>
                <a:lnTo>
                  <a:pt x="4809" y="5"/>
                </a:lnTo>
                <a:lnTo>
                  <a:pt x="4814" y="11"/>
                </a:lnTo>
                <a:lnTo>
                  <a:pt x="4819" y="18"/>
                </a:lnTo>
                <a:lnTo>
                  <a:pt x="4824" y="27"/>
                </a:lnTo>
                <a:lnTo>
                  <a:pt x="4831" y="38"/>
                </a:lnTo>
                <a:lnTo>
                  <a:pt x="4834" y="44"/>
                </a:lnTo>
                <a:lnTo>
                  <a:pt x="4837" y="51"/>
                </a:lnTo>
                <a:lnTo>
                  <a:pt x="4843" y="67"/>
                </a:lnTo>
                <a:lnTo>
                  <a:pt x="4848" y="84"/>
                </a:lnTo>
                <a:lnTo>
                  <a:pt x="4856" y="70"/>
                </a:lnTo>
                <a:lnTo>
                  <a:pt x="4866" y="54"/>
                </a:lnTo>
                <a:lnTo>
                  <a:pt x="4877" y="38"/>
                </a:lnTo>
                <a:lnTo>
                  <a:pt x="4890" y="21"/>
                </a:lnTo>
                <a:lnTo>
                  <a:pt x="4884" y="30"/>
                </a:lnTo>
                <a:lnTo>
                  <a:pt x="4876" y="43"/>
                </a:lnTo>
                <a:lnTo>
                  <a:pt x="4872" y="50"/>
                </a:lnTo>
                <a:lnTo>
                  <a:pt x="4868" y="59"/>
                </a:lnTo>
                <a:lnTo>
                  <a:pt x="4864" y="68"/>
                </a:lnTo>
                <a:lnTo>
                  <a:pt x="4861" y="78"/>
                </a:lnTo>
                <a:lnTo>
                  <a:pt x="4867" y="69"/>
                </a:lnTo>
                <a:lnTo>
                  <a:pt x="4875" y="61"/>
                </a:lnTo>
                <a:lnTo>
                  <a:pt x="4883" y="53"/>
                </a:lnTo>
                <a:lnTo>
                  <a:pt x="4893" y="44"/>
                </a:lnTo>
                <a:lnTo>
                  <a:pt x="4895" y="55"/>
                </a:lnTo>
                <a:lnTo>
                  <a:pt x="4897" y="66"/>
                </a:lnTo>
                <a:lnTo>
                  <a:pt x="4900" y="82"/>
                </a:lnTo>
                <a:lnTo>
                  <a:pt x="4903" y="99"/>
                </a:lnTo>
                <a:lnTo>
                  <a:pt x="4905" y="119"/>
                </a:lnTo>
                <a:lnTo>
                  <a:pt x="4905" y="129"/>
                </a:lnTo>
                <a:lnTo>
                  <a:pt x="4906" y="139"/>
                </a:lnTo>
                <a:lnTo>
                  <a:pt x="4906" y="149"/>
                </a:lnTo>
                <a:lnTo>
                  <a:pt x="4905" y="159"/>
                </a:lnTo>
                <a:lnTo>
                  <a:pt x="4907" y="155"/>
                </a:lnTo>
                <a:lnTo>
                  <a:pt x="4907" y="150"/>
                </a:lnTo>
                <a:lnTo>
                  <a:pt x="4907" y="145"/>
                </a:lnTo>
                <a:lnTo>
                  <a:pt x="4908" y="140"/>
                </a:lnTo>
                <a:lnTo>
                  <a:pt x="4909" y="135"/>
                </a:lnTo>
                <a:lnTo>
                  <a:pt x="4911" y="125"/>
                </a:lnTo>
                <a:lnTo>
                  <a:pt x="4915" y="115"/>
                </a:lnTo>
                <a:lnTo>
                  <a:pt x="4915" y="110"/>
                </a:lnTo>
                <a:lnTo>
                  <a:pt x="4915" y="106"/>
                </a:lnTo>
                <a:lnTo>
                  <a:pt x="4914" y="97"/>
                </a:lnTo>
                <a:lnTo>
                  <a:pt x="4913" y="93"/>
                </a:lnTo>
                <a:lnTo>
                  <a:pt x="4911" y="89"/>
                </a:lnTo>
                <a:lnTo>
                  <a:pt x="4909" y="85"/>
                </a:lnTo>
                <a:lnTo>
                  <a:pt x="4907" y="82"/>
                </a:lnTo>
                <a:lnTo>
                  <a:pt x="4914" y="90"/>
                </a:lnTo>
                <a:lnTo>
                  <a:pt x="4918" y="95"/>
                </a:lnTo>
                <a:lnTo>
                  <a:pt x="4923" y="101"/>
                </a:lnTo>
                <a:lnTo>
                  <a:pt x="4926" y="96"/>
                </a:lnTo>
                <a:lnTo>
                  <a:pt x="4930" y="90"/>
                </a:lnTo>
                <a:lnTo>
                  <a:pt x="4938" y="80"/>
                </a:lnTo>
                <a:lnTo>
                  <a:pt x="4947" y="70"/>
                </a:lnTo>
                <a:lnTo>
                  <a:pt x="4955" y="61"/>
                </a:lnTo>
                <a:lnTo>
                  <a:pt x="4971" y="47"/>
                </a:lnTo>
                <a:lnTo>
                  <a:pt x="4983" y="37"/>
                </a:lnTo>
                <a:lnTo>
                  <a:pt x="4981" y="40"/>
                </a:lnTo>
                <a:lnTo>
                  <a:pt x="4978" y="42"/>
                </a:lnTo>
                <a:lnTo>
                  <a:pt x="4974" y="47"/>
                </a:lnTo>
                <a:lnTo>
                  <a:pt x="4970" y="53"/>
                </a:lnTo>
                <a:lnTo>
                  <a:pt x="4968" y="59"/>
                </a:lnTo>
                <a:lnTo>
                  <a:pt x="4966" y="65"/>
                </a:lnTo>
                <a:lnTo>
                  <a:pt x="4964" y="72"/>
                </a:lnTo>
                <a:lnTo>
                  <a:pt x="4964" y="78"/>
                </a:lnTo>
                <a:lnTo>
                  <a:pt x="4964" y="85"/>
                </a:lnTo>
                <a:lnTo>
                  <a:pt x="4965" y="92"/>
                </a:lnTo>
                <a:lnTo>
                  <a:pt x="4966" y="99"/>
                </a:lnTo>
                <a:lnTo>
                  <a:pt x="4969" y="114"/>
                </a:lnTo>
                <a:lnTo>
                  <a:pt x="4975" y="128"/>
                </a:lnTo>
                <a:lnTo>
                  <a:pt x="4981" y="143"/>
                </a:lnTo>
                <a:lnTo>
                  <a:pt x="4985" y="131"/>
                </a:lnTo>
                <a:lnTo>
                  <a:pt x="4988" y="120"/>
                </a:lnTo>
                <a:lnTo>
                  <a:pt x="4990" y="108"/>
                </a:lnTo>
                <a:lnTo>
                  <a:pt x="4991" y="102"/>
                </a:lnTo>
                <a:lnTo>
                  <a:pt x="4991" y="97"/>
                </a:lnTo>
                <a:lnTo>
                  <a:pt x="4991" y="92"/>
                </a:lnTo>
                <a:lnTo>
                  <a:pt x="4991" y="86"/>
                </a:lnTo>
                <a:lnTo>
                  <a:pt x="4990" y="81"/>
                </a:lnTo>
                <a:lnTo>
                  <a:pt x="4989" y="76"/>
                </a:lnTo>
                <a:lnTo>
                  <a:pt x="4988" y="71"/>
                </a:lnTo>
                <a:lnTo>
                  <a:pt x="4986" y="67"/>
                </a:lnTo>
                <a:lnTo>
                  <a:pt x="4983" y="62"/>
                </a:lnTo>
                <a:lnTo>
                  <a:pt x="4980" y="58"/>
                </a:lnTo>
                <a:lnTo>
                  <a:pt x="4993" y="72"/>
                </a:lnTo>
                <a:lnTo>
                  <a:pt x="5000" y="81"/>
                </a:lnTo>
                <a:lnTo>
                  <a:pt x="5007" y="91"/>
                </a:lnTo>
                <a:lnTo>
                  <a:pt x="5014" y="102"/>
                </a:lnTo>
                <a:lnTo>
                  <a:pt x="5020" y="113"/>
                </a:lnTo>
                <a:lnTo>
                  <a:pt x="5023" y="120"/>
                </a:lnTo>
                <a:lnTo>
                  <a:pt x="5025" y="126"/>
                </a:lnTo>
                <a:lnTo>
                  <a:pt x="5028" y="132"/>
                </a:lnTo>
                <a:lnTo>
                  <a:pt x="5029" y="139"/>
                </a:lnTo>
                <a:lnTo>
                  <a:pt x="5030" y="124"/>
                </a:lnTo>
                <a:lnTo>
                  <a:pt x="5031" y="110"/>
                </a:lnTo>
                <a:lnTo>
                  <a:pt x="5034" y="86"/>
                </a:lnTo>
                <a:lnTo>
                  <a:pt x="5031" y="82"/>
                </a:lnTo>
                <a:lnTo>
                  <a:pt x="5034" y="85"/>
                </a:lnTo>
                <a:lnTo>
                  <a:pt x="5036" y="72"/>
                </a:lnTo>
                <a:lnTo>
                  <a:pt x="5042" y="80"/>
                </a:lnTo>
                <a:lnTo>
                  <a:pt x="5048" y="87"/>
                </a:lnTo>
                <a:lnTo>
                  <a:pt x="5053" y="95"/>
                </a:lnTo>
                <a:lnTo>
                  <a:pt x="5057" y="102"/>
                </a:lnTo>
                <a:lnTo>
                  <a:pt x="5061" y="109"/>
                </a:lnTo>
                <a:lnTo>
                  <a:pt x="5064" y="117"/>
                </a:lnTo>
                <a:lnTo>
                  <a:pt x="5069" y="131"/>
                </a:lnTo>
                <a:lnTo>
                  <a:pt x="5073" y="144"/>
                </a:lnTo>
                <a:lnTo>
                  <a:pt x="5075" y="157"/>
                </a:lnTo>
                <a:lnTo>
                  <a:pt x="5077" y="169"/>
                </a:lnTo>
                <a:lnTo>
                  <a:pt x="5077" y="180"/>
                </a:lnTo>
                <a:lnTo>
                  <a:pt x="5083" y="168"/>
                </a:lnTo>
                <a:lnTo>
                  <a:pt x="5087" y="155"/>
                </a:lnTo>
                <a:lnTo>
                  <a:pt x="5090" y="148"/>
                </a:lnTo>
                <a:lnTo>
                  <a:pt x="5092" y="142"/>
                </a:lnTo>
                <a:lnTo>
                  <a:pt x="5095" y="128"/>
                </a:lnTo>
                <a:lnTo>
                  <a:pt x="5096" y="115"/>
                </a:lnTo>
                <a:lnTo>
                  <a:pt x="5096" y="109"/>
                </a:lnTo>
                <a:lnTo>
                  <a:pt x="5096" y="103"/>
                </a:lnTo>
                <a:lnTo>
                  <a:pt x="5095" y="97"/>
                </a:lnTo>
                <a:lnTo>
                  <a:pt x="5093" y="92"/>
                </a:lnTo>
                <a:lnTo>
                  <a:pt x="5091" y="86"/>
                </a:lnTo>
                <a:lnTo>
                  <a:pt x="5087" y="82"/>
                </a:lnTo>
                <a:lnTo>
                  <a:pt x="5095" y="90"/>
                </a:lnTo>
                <a:lnTo>
                  <a:pt x="5103" y="101"/>
                </a:lnTo>
                <a:lnTo>
                  <a:pt x="5107" y="107"/>
                </a:lnTo>
                <a:lnTo>
                  <a:pt x="5111" y="114"/>
                </a:lnTo>
                <a:lnTo>
                  <a:pt x="5115" y="121"/>
                </a:lnTo>
                <a:lnTo>
                  <a:pt x="5119" y="128"/>
                </a:lnTo>
                <a:lnTo>
                  <a:pt x="5124" y="113"/>
                </a:lnTo>
                <a:lnTo>
                  <a:pt x="5125" y="105"/>
                </a:lnTo>
                <a:lnTo>
                  <a:pt x="5126" y="97"/>
                </a:lnTo>
                <a:lnTo>
                  <a:pt x="5127" y="89"/>
                </a:lnTo>
                <a:lnTo>
                  <a:pt x="5127" y="81"/>
                </a:lnTo>
                <a:lnTo>
                  <a:pt x="5126" y="74"/>
                </a:lnTo>
                <a:lnTo>
                  <a:pt x="5125" y="67"/>
                </a:lnTo>
                <a:lnTo>
                  <a:pt x="5121" y="62"/>
                </a:lnTo>
                <a:lnTo>
                  <a:pt x="5117" y="58"/>
                </a:lnTo>
                <a:lnTo>
                  <a:pt x="5124" y="63"/>
                </a:lnTo>
                <a:lnTo>
                  <a:pt x="5121" y="56"/>
                </a:lnTo>
                <a:lnTo>
                  <a:pt x="5117" y="49"/>
                </a:lnTo>
                <a:lnTo>
                  <a:pt x="5114" y="46"/>
                </a:lnTo>
                <a:lnTo>
                  <a:pt x="5112" y="43"/>
                </a:lnTo>
                <a:lnTo>
                  <a:pt x="5109" y="40"/>
                </a:lnTo>
                <a:lnTo>
                  <a:pt x="5106" y="37"/>
                </a:lnTo>
                <a:lnTo>
                  <a:pt x="5111" y="41"/>
                </a:lnTo>
                <a:lnTo>
                  <a:pt x="5122" y="52"/>
                </a:lnTo>
                <a:lnTo>
                  <a:pt x="5130" y="59"/>
                </a:lnTo>
                <a:lnTo>
                  <a:pt x="5134" y="64"/>
                </a:lnTo>
                <a:lnTo>
                  <a:pt x="5138" y="68"/>
                </a:lnTo>
                <a:lnTo>
                  <a:pt x="5146" y="79"/>
                </a:lnTo>
                <a:lnTo>
                  <a:pt x="5154" y="90"/>
                </a:lnTo>
                <a:lnTo>
                  <a:pt x="5164" y="101"/>
                </a:lnTo>
                <a:lnTo>
                  <a:pt x="5167" y="91"/>
                </a:lnTo>
                <a:lnTo>
                  <a:pt x="5171" y="80"/>
                </a:lnTo>
                <a:lnTo>
                  <a:pt x="5175" y="70"/>
                </a:lnTo>
                <a:lnTo>
                  <a:pt x="5180" y="61"/>
                </a:lnTo>
                <a:lnTo>
                  <a:pt x="5190" y="44"/>
                </a:lnTo>
                <a:lnTo>
                  <a:pt x="5201" y="29"/>
                </a:lnTo>
                <a:lnTo>
                  <a:pt x="5211" y="17"/>
                </a:lnTo>
                <a:lnTo>
                  <a:pt x="5219" y="8"/>
                </a:lnTo>
                <a:lnTo>
                  <a:pt x="5226" y="0"/>
                </a:lnTo>
                <a:lnTo>
                  <a:pt x="5222" y="5"/>
                </a:lnTo>
                <a:lnTo>
                  <a:pt x="5218" y="11"/>
                </a:lnTo>
                <a:lnTo>
                  <a:pt x="5215" y="16"/>
                </a:lnTo>
                <a:lnTo>
                  <a:pt x="5212" y="22"/>
                </a:lnTo>
                <a:lnTo>
                  <a:pt x="5210" y="28"/>
                </a:lnTo>
                <a:lnTo>
                  <a:pt x="5208" y="35"/>
                </a:lnTo>
                <a:lnTo>
                  <a:pt x="5207" y="41"/>
                </a:lnTo>
                <a:lnTo>
                  <a:pt x="5206" y="48"/>
                </a:lnTo>
                <a:lnTo>
                  <a:pt x="5205" y="55"/>
                </a:lnTo>
                <a:lnTo>
                  <a:pt x="5205" y="62"/>
                </a:lnTo>
                <a:lnTo>
                  <a:pt x="5206" y="69"/>
                </a:lnTo>
                <a:lnTo>
                  <a:pt x="5206" y="77"/>
                </a:lnTo>
                <a:lnTo>
                  <a:pt x="5208" y="91"/>
                </a:lnTo>
                <a:lnTo>
                  <a:pt x="5212" y="106"/>
                </a:lnTo>
                <a:lnTo>
                  <a:pt x="5220" y="88"/>
                </a:lnTo>
                <a:lnTo>
                  <a:pt x="5226" y="78"/>
                </a:lnTo>
                <a:lnTo>
                  <a:pt x="5232" y="68"/>
                </a:lnTo>
                <a:lnTo>
                  <a:pt x="5239" y="57"/>
                </a:lnTo>
                <a:lnTo>
                  <a:pt x="5246" y="46"/>
                </a:lnTo>
                <a:lnTo>
                  <a:pt x="5255" y="34"/>
                </a:lnTo>
                <a:lnTo>
                  <a:pt x="5265" y="21"/>
                </a:lnTo>
                <a:lnTo>
                  <a:pt x="5259" y="29"/>
                </a:lnTo>
                <a:lnTo>
                  <a:pt x="5252" y="39"/>
                </a:lnTo>
                <a:lnTo>
                  <a:pt x="5245" y="53"/>
                </a:lnTo>
                <a:lnTo>
                  <a:pt x="5242" y="60"/>
                </a:lnTo>
                <a:lnTo>
                  <a:pt x="5238" y="68"/>
                </a:lnTo>
                <a:lnTo>
                  <a:pt x="5235" y="77"/>
                </a:lnTo>
                <a:lnTo>
                  <a:pt x="5233" y="86"/>
                </a:lnTo>
                <a:lnTo>
                  <a:pt x="5231" y="95"/>
                </a:lnTo>
                <a:lnTo>
                  <a:pt x="5230" y="104"/>
                </a:lnTo>
                <a:lnTo>
                  <a:pt x="5230" y="113"/>
                </a:lnTo>
                <a:lnTo>
                  <a:pt x="5231" y="123"/>
                </a:lnTo>
                <a:lnTo>
                  <a:pt x="5234" y="132"/>
                </a:lnTo>
                <a:lnTo>
                  <a:pt x="5235" y="137"/>
                </a:lnTo>
                <a:lnTo>
                  <a:pt x="5237" y="142"/>
                </a:lnTo>
                <a:lnTo>
                  <a:pt x="5242" y="131"/>
                </a:lnTo>
                <a:lnTo>
                  <a:pt x="5244" y="126"/>
                </a:lnTo>
                <a:lnTo>
                  <a:pt x="5247" y="120"/>
                </a:lnTo>
                <a:lnTo>
                  <a:pt x="5251" y="115"/>
                </a:lnTo>
                <a:lnTo>
                  <a:pt x="5254" y="110"/>
                </a:lnTo>
                <a:lnTo>
                  <a:pt x="5259" y="105"/>
                </a:lnTo>
                <a:lnTo>
                  <a:pt x="5263" y="101"/>
                </a:lnTo>
                <a:lnTo>
                  <a:pt x="5262" y="106"/>
                </a:lnTo>
                <a:lnTo>
                  <a:pt x="5262" y="122"/>
                </a:lnTo>
                <a:lnTo>
                  <a:pt x="5261" y="131"/>
                </a:lnTo>
                <a:lnTo>
                  <a:pt x="5262" y="142"/>
                </a:lnTo>
                <a:lnTo>
                  <a:pt x="5263" y="154"/>
                </a:lnTo>
                <a:lnTo>
                  <a:pt x="5265" y="166"/>
                </a:lnTo>
                <a:lnTo>
                  <a:pt x="5264" y="160"/>
                </a:lnTo>
                <a:lnTo>
                  <a:pt x="5264" y="154"/>
                </a:lnTo>
                <a:lnTo>
                  <a:pt x="5264" y="148"/>
                </a:lnTo>
                <a:lnTo>
                  <a:pt x="5265" y="141"/>
                </a:lnTo>
                <a:lnTo>
                  <a:pt x="5266" y="134"/>
                </a:lnTo>
                <a:lnTo>
                  <a:pt x="5268" y="126"/>
                </a:lnTo>
                <a:lnTo>
                  <a:pt x="5271" y="118"/>
                </a:lnTo>
                <a:lnTo>
                  <a:pt x="5274" y="110"/>
                </a:lnTo>
                <a:lnTo>
                  <a:pt x="5278" y="100"/>
                </a:lnTo>
                <a:lnTo>
                  <a:pt x="5282" y="91"/>
                </a:lnTo>
                <a:lnTo>
                  <a:pt x="5288" y="81"/>
                </a:lnTo>
                <a:lnTo>
                  <a:pt x="5294" y="70"/>
                </a:lnTo>
                <a:lnTo>
                  <a:pt x="5298" y="64"/>
                </a:lnTo>
                <a:lnTo>
                  <a:pt x="5301" y="59"/>
                </a:lnTo>
                <a:lnTo>
                  <a:pt x="5309" y="47"/>
                </a:lnTo>
                <a:lnTo>
                  <a:pt x="5328" y="21"/>
                </a:lnTo>
                <a:lnTo>
                  <a:pt x="5322" y="30"/>
                </a:lnTo>
                <a:lnTo>
                  <a:pt x="5314" y="42"/>
                </a:lnTo>
                <a:lnTo>
                  <a:pt x="5306" y="58"/>
                </a:lnTo>
                <a:lnTo>
                  <a:pt x="5302" y="67"/>
                </a:lnTo>
                <a:lnTo>
                  <a:pt x="5299" y="76"/>
                </a:lnTo>
                <a:lnTo>
                  <a:pt x="5296" y="86"/>
                </a:lnTo>
                <a:lnTo>
                  <a:pt x="5295" y="97"/>
                </a:lnTo>
                <a:lnTo>
                  <a:pt x="5294" y="107"/>
                </a:lnTo>
                <a:lnTo>
                  <a:pt x="5294" y="112"/>
                </a:lnTo>
                <a:lnTo>
                  <a:pt x="5294" y="118"/>
                </a:lnTo>
                <a:lnTo>
                  <a:pt x="5295" y="123"/>
                </a:lnTo>
                <a:lnTo>
                  <a:pt x="5296" y="128"/>
                </a:lnTo>
                <a:lnTo>
                  <a:pt x="5298" y="133"/>
                </a:lnTo>
                <a:lnTo>
                  <a:pt x="5299" y="139"/>
                </a:lnTo>
                <a:lnTo>
                  <a:pt x="5302" y="144"/>
                </a:lnTo>
                <a:lnTo>
                  <a:pt x="5305" y="149"/>
                </a:lnTo>
                <a:lnTo>
                  <a:pt x="5308" y="154"/>
                </a:lnTo>
                <a:lnTo>
                  <a:pt x="5312" y="159"/>
                </a:lnTo>
                <a:lnTo>
                  <a:pt x="5315" y="149"/>
                </a:lnTo>
                <a:lnTo>
                  <a:pt x="5318" y="138"/>
                </a:lnTo>
                <a:lnTo>
                  <a:pt x="5321" y="127"/>
                </a:lnTo>
                <a:lnTo>
                  <a:pt x="5322" y="117"/>
                </a:lnTo>
                <a:lnTo>
                  <a:pt x="5322" y="106"/>
                </a:lnTo>
                <a:lnTo>
                  <a:pt x="5322" y="102"/>
                </a:lnTo>
                <a:lnTo>
                  <a:pt x="5321" y="97"/>
                </a:lnTo>
                <a:lnTo>
                  <a:pt x="5320" y="92"/>
                </a:lnTo>
                <a:lnTo>
                  <a:pt x="5318" y="88"/>
                </a:lnTo>
                <a:lnTo>
                  <a:pt x="5316" y="84"/>
                </a:lnTo>
                <a:lnTo>
                  <a:pt x="5314" y="80"/>
                </a:lnTo>
                <a:lnTo>
                  <a:pt x="5324" y="92"/>
                </a:lnTo>
                <a:lnTo>
                  <a:pt x="5330" y="101"/>
                </a:lnTo>
                <a:lnTo>
                  <a:pt x="5336" y="110"/>
                </a:lnTo>
                <a:lnTo>
                  <a:pt x="5336" y="102"/>
                </a:lnTo>
                <a:lnTo>
                  <a:pt x="5335" y="98"/>
                </a:lnTo>
                <a:lnTo>
                  <a:pt x="5334" y="94"/>
                </a:lnTo>
                <a:lnTo>
                  <a:pt x="5333" y="90"/>
                </a:lnTo>
                <a:lnTo>
                  <a:pt x="5332" y="87"/>
                </a:lnTo>
                <a:lnTo>
                  <a:pt x="5330" y="83"/>
                </a:lnTo>
                <a:lnTo>
                  <a:pt x="5328" y="80"/>
                </a:lnTo>
                <a:lnTo>
                  <a:pt x="5339" y="94"/>
                </a:lnTo>
                <a:lnTo>
                  <a:pt x="5346" y="104"/>
                </a:lnTo>
                <a:lnTo>
                  <a:pt x="5353" y="114"/>
                </a:lnTo>
                <a:lnTo>
                  <a:pt x="5355" y="105"/>
                </a:lnTo>
                <a:lnTo>
                  <a:pt x="5358" y="95"/>
                </a:lnTo>
                <a:lnTo>
                  <a:pt x="5362" y="86"/>
                </a:lnTo>
                <a:lnTo>
                  <a:pt x="5367" y="75"/>
                </a:lnTo>
                <a:lnTo>
                  <a:pt x="5373" y="65"/>
                </a:lnTo>
                <a:lnTo>
                  <a:pt x="5381" y="54"/>
                </a:lnTo>
                <a:lnTo>
                  <a:pt x="5390" y="43"/>
                </a:lnTo>
                <a:lnTo>
                  <a:pt x="5400" y="31"/>
                </a:lnTo>
                <a:lnTo>
                  <a:pt x="5399" y="35"/>
                </a:lnTo>
                <a:lnTo>
                  <a:pt x="5397" y="41"/>
                </a:lnTo>
                <a:lnTo>
                  <a:pt x="5396" y="48"/>
                </a:lnTo>
                <a:lnTo>
                  <a:pt x="5394" y="56"/>
                </a:lnTo>
                <a:lnTo>
                  <a:pt x="5393" y="66"/>
                </a:lnTo>
                <a:lnTo>
                  <a:pt x="5392" y="77"/>
                </a:lnTo>
                <a:lnTo>
                  <a:pt x="5392" y="89"/>
                </a:lnTo>
                <a:lnTo>
                  <a:pt x="5397" y="96"/>
                </a:lnTo>
                <a:lnTo>
                  <a:pt x="5403" y="104"/>
                </a:lnTo>
                <a:lnTo>
                  <a:pt x="5409" y="113"/>
                </a:lnTo>
                <a:lnTo>
                  <a:pt x="5415" y="123"/>
                </a:lnTo>
                <a:lnTo>
                  <a:pt x="5417" y="128"/>
                </a:lnTo>
                <a:lnTo>
                  <a:pt x="5419" y="134"/>
                </a:lnTo>
                <a:lnTo>
                  <a:pt x="5423" y="145"/>
                </a:lnTo>
                <a:lnTo>
                  <a:pt x="5425" y="151"/>
                </a:lnTo>
                <a:lnTo>
                  <a:pt x="5426" y="157"/>
                </a:lnTo>
                <a:lnTo>
                  <a:pt x="5427" y="169"/>
                </a:lnTo>
                <a:lnTo>
                  <a:pt x="5431" y="157"/>
                </a:lnTo>
                <a:lnTo>
                  <a:pt x="5435" y="146"/>
                </a:lnTo>
                <a:lnTo>
                  <a:pt x="5438" y="134"/>
                </a:lnTo>
                <a:lnTo>
                  <a:pt x="5440" y="122"/>
                </a:lnTo>
                <a:lnTo>
                  <a:pt x="5440" y="111"/>
                </a:lnTo>
                <a:lnTo>
                  <a:pt x="5440" y="105"/>
                </a:lnTo>
                <a:lnTo>
                  <a:pt x="5440" y="100"/>
                </a:lnTo>
                <a:lnTo>
                  <a:pt x="5438" y="95"/>
                </a:lnTo>
                <a:lnTo>
                  <a:pt x="5437" y="90"/>
                </a:lnTo>
                <a:lnTo>
                  <a:pt x="5435" y="86"/>
                </a:lnTo>
                <a:lnTo>
                  <a:pt x="5432" y="82"/>
                </a:lnTo>
                <a:lnTo>
                  <a:pt x="5437" y="88"/>
                </a:lnTo>
                <a:lnTo>
                  <a:pt x="5444" y="96"/>
                </a:lnTo>
                <a:lnTo>
                  <a:pt x="5448" y="101"/>
                </a:lnTo>
                <a:lnTo>
                  <a:pt x="5451" y="106"/>
                </a:lnTo>
                <a:lnTo>
                  <a:pt x="5458" y="117"/>
                </a:lnTo>
                <a:lnTo>
                  <a:pt x="5460" y="111"/>
                </a:lnTo>
                <a:lnTo>
                  <a:pt x="5462" y="104"/>
                </a:lnTo>
                <a:lnTo>
                  <a:pt x="5466" y="91"/>
                </a:lnTo>
                <a:lnTo>
                  <a:pt x="5466" y="84"/>
                </a:lnTo>
                <a:lnTo>
                  <a:pt x="5467" y="77"/>
                </a:lnTo>
                <a:lnTo>
                  <a:pt x="5467" y="70"/>
                </a:lnTo>
                <a:lnTo>
                  <a:pt x="5467" y="63"/>
                </a:lnTo>
                <a:lnTo>
                  <a:pt x="5466" y="55"/>
                </a:lnTo>
                <a:lnTo>
                  <a:pt x="5464" y="48"/>
                </a:lnTo>
                <a:lnTo>
                  <a:pt x="5462" y="41"/>
                </a:lnTo>
                <a:lnTo>
                  <a:pt x="5459" y="34"/>
                </a:lnTo>
                <a:lnTo>
                  <a:pt x="5456" y="27"/>
                </a:lnTo>
                <a:lnTo>
                  <a:pt x="5452" y="19"/>
                </a:lnTo>
                <a:lnTo>
                  <a:pt x="5447" y="12"/>
                </a:lnTo>
                <a:lnTo>
                  <a:pt x="5442" y="5"/>
                </a:lnTo>
                <a:lnTo>
                  <a:pt x="5446" y="11"/>
                </a:lnTo>
                <a:lnTo>
                  <a:pt x="5451" y="18"/>
                </a:lnTo>
                <a:lnTo>
                  <a:pt x="5457" y="27"/>
                </a:lnTo>
                <a:lnTo>
                  <a:pt x="5463" y="38"/>
                </a:lnTo>
                <a:lnTo>
                  <a:pt x="5466" y="44"/>
                </a:lnTo>
                <a:lnTo>
                  <a:pt x="5469" y="51"/>
                </a:lnTo>
                <a:lnTo>
                  <a:pt x="5475" y="67"/>
                </a:lnTo>
                <a:lnTo>
                  <a:pt x="5480" y="84"/>
                </a:lnTo>
                <a:lnTo>
                  <a:pt x="5488" y="70"/>
                </a:lnTo>
                <a:lnTo>
                  <a:pt x="5498" y="54"/>
                </a:lnTo>
                <a:lnTo>
                  <a:pt x="5509" y="38"/>
                </a:lnTo>
                <a:lnTo>
                  <a:pt x="5522" y="21"/>
                </a:lnTo>
                <a:lnTo>
                  <a:pt x="5516" y="30"/>
                </a:lnTo>
                <a:lnTo>
                  <a:pt x="5508" y="43"/>
                </a:lnTo>
                <a:lnTo>
                  <a:pt x="5504" y="50"/>
                </a:lnTo>
                <a:lnTo>
                  <a:pt x="5500" y="59"/>
                </a:lnTo>
                <a:lnTo>
                  <a:pt x="5496" y="68"/>
                </a:lnTo>
                <a:lnTo>
                  <a:pt x="5493" y="78"/>
                </a:lnTo>
                <a:lnTo>
                  <a:pt x="5500" y="69"/>
                </a:lnTo>
                <a:lnTo>
                  <a:pt x="5507" y="61"/>
                </a:lnTo>
                <a:lnTo>
                  <a:pt x="5515" y="53"/>
                </a:lnTo>
                <a:lnTo>
                  <a:pt x="5525" y="44"/>
                </a:lnTo>
                <a:lnTo>
                  <a:pt x="5527" y="55"/>
                </a:lnTo>
                <a:lnTo>
                  <a:pt x="5529" y="66"/>
                </a:lnTo>
                <a:lnTo>
                  <a:pt x="5532" y="82"/>
                </a:lnTo>
                <a:lnTo>
                  <a:pt x="5535" y="99"/>
                </a:lnTo>
                <a:lnTo>
                  <a:pt x="5537" y="119"/>
                </a:lnTo>
                <a:lnTo>
                  <a:pt x="5537" y="129"/>
                </a:lnTo>
                <a:lnTo>
                  <a:pt x="5538" y="139"/>
                </a:lnTo>
                <a:lnTo>
                  <a:pt x="5538" y="149"/>
                </a:lnTo>
                <a:lnTo>
                  <a:pt x="5537" y="159"/>
                </a:lnTo>
                <a:lnTo>
                  <a:pt x="5539" y="155"/>
                </a:lnTo>
                <a:lnTo>
                  <a:pt x="5539" y="150"/>
                </a:lnTo>
                <a:lnTo>
                  <a:pt x="5539" y="145"/>
                </a:lnTo>
                <a:lnTo>
                  <a:pt x="5540" y="140"/>
                </a:lnTo>
                <a:lnTo>
                  <a:pt x="5541" y="135"/>
                </a:lnTo>
                <a:lnTo>
                  <a:pt x="5544" y="125"/>
                </a:lnTo>
                <a:lnTo>
                  <a:pt x="5547" y="115"/>
                </a:lnTo>
                <a:lnTo>
                  <a:pt x="5548" y="110"/>
                </a:lnTo>
                <a:lnTo>
                  <a:pt x="5547" y="106"/>
                </a:lnTo>
                <a:lnTo>
                  <a:pt x="5546" y="97"/>
                </a:lnTo>
                <a:lnTo>
                  <a:pt x="5545" y="93"/>
                </a:lnTo>
                <a:lnTo>
                  <a:pt x="5543" y="89"/>
                </a:lnTo>
                <a:lnTo>
                  <a:pt x="5541" y="85"/>
                </a:lnTo>
                <a:lnTo>
                  <a:pt x="5539" y="82"/>
                </a:lnTo>
                <a:lnTo>
                  <a:pt x="5546" y="90"/>
                </a:lnTo>
                <a:lnTo>
                  <a:pt x="5550" y="95"/>
                </a:lnTo>
                <a:lnTo>
                  <a:pt x="5555" y="101"/>
                </a:lnTo>
                <a:lnTo>
                  <a:pt x="5558" y="96"/>
                </a:lnTo>
                <a:lnTo>
                  <a:pt x="5562" y="90"/>
                </a:lnTo>
                <a:lnTo>
                  <a:pt x="5570" y="80"/>
                </a:lnTo>
                <a:lnTo>
                  <a:pt x="5579" y="70"/>
                </a:lnTo>
                <a:lnTo>
                  <a:pt x="5587" y="61"/>
                </a:lnTo>
                <a:lnTo>
                  <a:pt x="5603" y="47"/>
                </a:lnTo>
                <a:lnTo>
                  <a:pt x="5616" y="37"/>
                </a:lnTo>
                <a:lnTo>
                  <a:pt x="5613" y="40"/>
                </a:lnTo>
                <a:lnTo>
                  <a:pt x="5610" y="42"/>
                </a:lnTo>
                <a:lnTo>
                  <a:pt x="5606" y="47"/>
                </a:lnTo>
                <a:lnTo>
                  <a:pt x="5602" y="53"/>
                </a:lnTo>
                <a:lnTo>
                  <a:pt x="5600" y="59"/>
                </a:lnTo>
                <a:lnTo>
                  <a:pt x="5598" y="65"/>
                </a:lnTo>
                <a:lnTo>
                  <a:pt x="5596" y="72"/>
                </a:lnTo>
                <a:lnTo>
                  <a:pt x="5596" y="78"/>
                </a:lnTo>
                <a:lnTo>
                  <a:pt x="5596" y="85"/>
                </a:lnTo>
                <a:lnTo>
                  <a:pt x="5597" y="92"/>
                </a:lnTo>
                <a:lnTo>
                  <a:pt x="5598" y="99"/>
                </a:lnTo>
                <a:lnTo>
                  <a:pt x="5602" y="114"/>
                </a:lnTo>
                <a:lnTo>
                  <a:pt x="5607" y="128"/>
                </a:lnTo>
                <a:lnTo>
                  <a:pt x="5613" y="143"/>
                </a:lnTo>
                <a:lnTo>
                  <a:pt x="5617" y="131"/>
                </a:lnTo>
                <a:lnTo>
                  <a:pt x="5620" y="120"/>
                </a:lnTo>
                <a:lnTo>
                  <a:pt x="5622" y="108"/>
                </a:lnTo>
                <a:lnTo>
                  <a:pt x="5623" y="102"/>
                </a:lnTo>
                <a:lnTo>
                  <a:pt x="5623" y="97"/>
                </a:lnTo>
                <a:lnTo>
                  <a:pt x="5623" y="92"/>
                </a:lnTo>
                <a:lnTo>
                  <a:pt x="5623" y="86"/>
                </a:lnTo>
                <a:lnTo>
                  <a:pt x="5622" y="81"/>
                </a:lnTo>
                <a:lnTo>
                  <a:pt x="5621" y="76"/>
                </a:lnTo>
                <a:lnTo>
                  <a:pt x="5620" y="71"/>
                </a:lnTo>
                <a:lnTo>
                  <a:pt x="5618" y="67"/>
                </a:lnTo>
                <a:lnTo>
                  <a:pt x="5615" y="62"/>
                </a:lnTo>
                <a:lnTo>
                  <a:pt x="5612" y="58"/>
                </a:lnTo>
                <a:lnTo>
                  <a:pt x="5620" y="67"/>
                </a:lnTo>
                <a:lnTo>
                  <a:pt x="5629" y="78"/>
                </a:lnTo>
                <a:lnTo>
                  <a:pt x="5639" y="91"/>
                </a:lnTo>
                <a:lnTo>
                  <a:pt x="5648" y="106"/>
                </a:lnTo>
                <a:lnTo>
                  <a:pt x="5657" y="94"/>
                </a:lnTo>
                <a:lnTo>
                  <a:pt x="5661" y="89"/>
                </a:lnTo>
                <a:lnTo>
                  <a:pt x="5665" y="84"/>
                </a:lnTo>
                <a:lnTo>
                  <a:pt x="5663" y="82"/>
                </a:lnTo>
                <a:lnTo>
                  <a:pt x="5665" y="84"/>
                </a:lnTo>
                <a:lnTo>
                  <a:pt x="5667" y="82"/>
                </a:lnTo>
                <a:lnTo>
                  <a:pt x="5666" y="84"/>
                </a:lnTo>
                <a:lnTo>
                  <a:pt x="5674" y="94"/>
                </a:lnTo>
                <a:lnTo>
                  <a:pt x="5682" y="106"/>
                </a:lnTo>
                <a:lnTo>
                  <a:pt x="5692" y="91"/>
                </a:lnTo>
                <a:lnTo>
                  <a:pt x="5701" y="78"/>
                </a:lnTo>
                <a:lnTo>
                  <a:pt x="5710" y="67"/>
                </a:lnTo>
                <a:lnTo>
                  <a:pt x="5718" y="58"/>
                </a:lnTo>
                <a:lnTo>
                  <a:pt x="5715" y="62"/>
                </a:lnTo>
                <a:lnTo>
                  <a:pt x="5713" y="67"/>
                </a:lnTo>
                <a:lnTo>
                  <a:pt x="5711" y="71"/>
                </a:lnTo>
                <a:lnTo>
                  <a:pt x="5710" y="76"/>
                </a:lnTo>
                <a:lnTo>
                  <a:pt x="5708" y="81"/>
                </a:lnTo>
                <a:lnTo>
                  <a:pt x="5708" y="86"/>
                </a:lnTo>
                <a:lnTo>
                  <a:pt x="5707" y="92"/>
                </a:lnTo>
                <a:lnTo>
                  <a:pt x="5708" y="97"/>
                </a:lnTo>
                <a:lnTo>
                  <a:pt x="5709" y="108"/>
                </a:lnTo>
                <a:lnTo>
                  <a:pt x="5711" y="120"/>
                </a:lnTo>
                <a:lnTo>
                  <a:pt x="5714" y="131"/>
                </a:lnTo>
                <a:lnTo>
                  <a:pt x="5717" y="143"/>
                </a:lnTo>
                <a:lnTo>
                  <a:pt x="5724" y="128"/>
                </a:lnTo>
                <a:lnTo>
                  <a:pt x="5727" y="121"/>
                </a:lnTo>
                <a:lnTo>
                  <a:pt x="5729" y="114"/>
                </a:lnTo>
                <a:lnTo>
                  <a:pt x="5733" y="99"/>
                </a:lnTo>
                <a:lnTo>
                  <a:pt x="5734" y="92"/>
                </a:lnTo>
                <a:lnTo>
                  <a:pt x="5735" y="85"/>
                </a:lnTo>
                <a:lnTo>
                  <a:pt x="5735" y="78"/>
                </a:lnTo>
                <a:lnTo>
                  <a:pt x="5734" y="72"/>
                </a:lnTo>
                <a:lnTo>
                  <a:pt x="5733" y="65"/>
                </a:lnTo>
                <a:lnTo>
                  <a:pt x="5731" y="59"/>
                </a:lnTo>
                <a:lnTo>
                  <a:pt x="5728" y="53"/>
                </a:lnTo>
                <a:lnTo>
                  <a:pt x="5725" y="47"/>
                </a:lnTo>
                <a:lnTo>
                  <a:pt x="5720" y="42"/>
                </a:lnTo>
                <a:lnTo>
                  <a:pt x="5715" y="37"/>
                </a:lnTo>
                <a:lnTo>
                  <a:pt x="5720" y="41"/>
                </a:lnTo>
                <a:lnTo>
                  <a:pt x="5726" y="45"/>
                </a:lnTo>
                <a:lnTo>
                  <a:pt x="5732" y="51"/>
                </a:lnTo>
                <a:lnTo>
                  <a:pt x="5739" y="57"/>
                </a:lnTo>
                <a:lnTo>
                  <a:pt x="5746" y="64"/>
                </a:lnTo>
                <a:lnTo>
                  <a:pt x="5754" y="72"/>
                </a:lnTo>
                <a:lnTo>
                  <a:pt x="5761" y="81"/>
                </a:lnTo>
                <a:lnTo>
                  <a:pt x="5768" y="90"/>
                </a:lnTo>
                <a:lnTo>
                  <a:pt x="5768" y="383"/>
                </a:lnTo>
                <a:lnTo>
                  <a:pt x="5047" y="383"/>
                </a:lnTo>
                <a:lnTo>
                  <a:pt x="4326" y="383"/>
                </a:lnTo>
                <a:lnTo>
                  <a:pt x="3605" y="383"/>
                </a:lnTo>
                <a:lnTo>
                  <a:pt x="2884" y="383"/>
                </a:lnTo>
                <a:lnTo>
                  <a:pt x="2163" y="383"/>
                </a:lnTo>
                <a:lnTo>
                  <a:pt x="1442" y="383"/>
                </a:lnTo>
                <a:lnTo>
                  <a:pt x="721" y="383"/>
                </a:lnTo>
                <a:lnTo>
                  <a:pt x="0" y="383"/>
                </a:lnTo>
                <a:lnTo>
                  <a:pt x="0" y="59"/>
                </a:lnTo>
                <a:lnTo>
                  <a:pt x="6" y="66"/>
                </a:lnTo>
                <a:lnTo>
                  <a:pt x="13" y="73"/>
                </a:lnTo>
                <a:lnTo>
                  <a:pt x="19" y="82"/>
                </a:lnTo>
                <a:lnTo>
                  <a:pt x="25" y="90"/>
                </a:lnTo>
                <a:lnTo>
                  <a:pt x="34" y="101"/>
                </a:lnTo>
                <a:lnTo>
                  <a:pt x="38" y="91"/>
                </a:lnTo>
                <a:lnTo>
                  <a:pt x="41" y="80"/>
                </a:lnTo>
                <a:lnTo>
                  <a:pt x="46" y="70"/>
                </a:lnTo>
                <a:lnTo>
                  <a:pt x="51" y="61"/>
                </a:lnTo>
                <a:lnTo>
                  <a:pt x="61" y="44"/>
                </a:lnTo>
                <a:lnTo>
                  <a:pt x="71" y="29"/>
                </a:lnTo>
                <a:lnTo>
                  <a:pt x="81" y="17"/>
                </a:lnTo>
                <a:lnTo>
                  <a:pt x="89" y="8"/>
                </a:lnTo>
                <a:lnTo>
                  <a:pt x="97" y="0"/>
                </a:lnTo>
                <a:lnTo>
                  <a:pt x="92" y="5"/>
                </a:lnTo>
                <a:lnTo>
                  <a:pt x="88" y="11"/>
                </a:lnTo>
                <a:lnTo>
                  <a:pt x="85" y="16"/>
                </a:lnTo>
                <a:lnTo>
                  <a:pt x="82" y="22"/>
                </a:lnTo>
                <a:lnTo>
                  <a:pt x="80" y="28"/>
                </a:lnTo>
                <a:lnTo>
                  <a:pt x="78" y="35"/>
                </a:lnTo>
                <a:lnTo>
                  <a:pt x="77" y="41"/>
                </a:lnTo>
                <a:lnTo>
                  <a:pt x="76" y="48"/>
                </a:lnTo>
                <a:lnTo>
                  <a:pt x="76" y="55"/>
                </a:lnTo>
                <a:lnTo>
                  <a:pt x="76" y="62"/>
                </a:lnTo>
                <a:lnTo>
                  <a:pt x="76" y="69"/>
                </a:lnTo>
                <a:lnTo>
                  <a:pt x="77" y="77"/>
                </a:lnTo>
                <a:lnTo>
                  <a:pt x="79" y="91"/>
                </a:lnTo>
                <a:lnTo>
                  <a:pt x="82" y="106"/>
                </a:lnTo>
                <a:lnTo>
                  <a:pt x="91" y="88"/>
                </a:lnTo>
                <a:lnTo>
                  <a:pt x="96" y="78"/>
                </a:lnTo>
                <a:lnTo>
                  <a:pt x="102" y="68"/>
                </a:lnTo>
                <a:lnTo>
                  <a:pt x="109" y="57"/>
                </a:lnTo>
                <a:lnTo>
                  <a:pt x="117" y="46"/>
                </a:lnTo>
                <a:lnTo>
                  <a:pt x="126" y="34"/>
                </a:lnTo>
                <a:lnTo>
                  <a:pt x="135" y="21"/>
                </a:lnTo>
                <a:lnTo>
                  <a:pt x="130" y="29"/>
                </a:lnTo>
                <a:lnTo>
                  <a:pt x="123" y="39"/>
                </a:lnTo>
                <a:lnTo>
                  <a:pt x="116" y="53"/>
                </a:lnTo>
                <a:lnTo>
                  <a:pt x="112" y="60"/>
                </a:lnTo>
                <a:lnTo>
                  <a:pt x="109" y="68"/>
                </a:lnTo>
                <a:lnTo>
                  <a:pt x="106" y="77"/>
                </a:lnTo>
                <a:lnTo>
                  <a:pt x="103" y="86"/>
                </a:lnTo>
                <a:lnTo>
                  <a:pt x="102" y="95"/>
                </a:lnTo>
                <a:lnTo>
                  <a:pt x="101" y="104"/>
                </a:lnTo>
                <a:lnTo>
                  <a:pt x="101" y="113"/>
                </a:lnTo>
                <a:lnTo>
                  <a:pt x="102" y="123"/>
                </a:lnTo>
                <a:lnTo>
                  <a:pt x="104" y="132"/>
                </a:lnTo>
                <a:lnTo>
                  <a:pt x="106" y="137"/>
                </a:lnTo>
                <a:lnTo>
                  <a:pt x="108" y="142"/>
                </a:lnTo>
                <a:lnTo>
                  <a:pt x="112" y="131"/>
                </a:lnTo>
                <a:lnTo>
                  <a:pt x="115" y="126"/>
                </a:lnTo>
                <a:lnTo>
                  <a:pt x="118" y="120"/>
                </a:lnTo>
                <a:lnTo>
                  <a:pt x="121" y="115"/>
                </a:lnTo>
                <a:lnTo>
                  <a:pt x="125" y="110"/>
                </a:lnTo>
                <a:lnTo>
                  <a:pt x="129" y="105"/>
                </a:lnTo>
                <a:lnTo>
                  <a:pt x="134" y="101"/>
                </a:lnTo>
                <a:lnTo>
                  <a:pt x="133" y="106"/>
                </a:lnTo>
                <a:lnTo>
                  <a:pt x="132" y="122"/>
                </a:lnTo>
                <a:lnTo>
                  <a:pt x="132" y="131"/>
                </a:lnTo>
                <a:lnTo>
                  <a:pt x="132" y="142"/>
                </a:lnTo>
                <a:lnTo>
                  <a:pt x="133" y="154"/>
                </a:lnTo>
                <a:lnTo>
                  <a:pt x="135" y="166"/>
                </a:lnTo>
                <a:lnTo>
                  <a:pt x="135" y="160"/>
                </a:lnTo>
                <a:lnTo>
                  <a:pt x="135" y="154"/>
                </a:lnTo>
                <a:lnTo>
                  <a:pt x="135" y="148"/>
                </a:lnTo>
                <a:lnTo>
                  <a:pt x="135" y="141"/>
                </a:lnTo>
                <a:lnTo>
                  <a:pt x="137" y="134"/>
                </a:lnTo>
                <a:lnTo>
                  <a:pt x="139" y="126"/>
                </a:lnTo>
                <a:lnTo>
                  <a:pt x="141" y="118"/>
                </a:lnTo>
                <a:lnTo>
                  <a:pt x="144" y="110"/>
                </a:lnTo>
                <a:lnTo>
                  <a:pt x="148" y="100"/>
                </a:lnTo>
                <a:lnTo>
                  <a:pt x="153" y="91"/>
                </a:lnTo>
                <a:lnTo>
                  <a:pt x="158" y="81"/>
                </a:lnTo>
                <a:lnTo>
                  <a:pt x="165" y="70"/>
                </a:lnTo>
                <a:lnTo>
                  <a:pt x="168" y="64"/>
                </a:lnTo>
                <a:lnTo>
                  <a:pt x="172" y="59"/>
                </a:lnTo>
                <a:lnTo>
                  <a:pt x="180" y="47"/>
                </a:lnTo>
                <a:lnTo>
                  <a:pt x="199" y="21"/>
                </a:lnTo>
                <a:lnTo>
                  <a:pt x="193" y="29"/>
                </a:lnTo>
                <a:lnTo>
                  <a:pt x="185" y="41"/>
                </a:lnTo>
                <a:lnTo>
                  <a:pt x="181" y="49"/>
                </a:lnTo>
                <a:lnTo>
                  <a:pt x="177" y="57"/>
                </a:lnTo>
                <a:lnTo>
                  <a:pt x="174" y="65"/>
                </a:lnTo>
                <a:lnTo>
                  <a:pt x="170" y="74"/>
                </a:lnTo>
                <a:lnTo>
                  <a:pt x="168" y="84"/>
                </a:lnTo>
                <a:lnTo>
                  <a:pt x="166" y="93"/>
                </a:lnTo>
                <a:lnTo>
                  <a:pt x="165" y="98"/>
                </a:lnTo>
                <a:lnTo>
                  <a:pt x="165" y="103"/>
                </a:lnTo>
                <a:lnTo>
                  <a:pt x="164" y="114"/>
                </a:lnTo>
                <a:lnTo>
                  <a:pt x="165" y="119"/>
                </a:lnTo>
                <a:lnTo>
                  <a:pt x="166" y="124"/>
                </a:lnTo>
                <a:lnTo>
                  <a:pt x="168" y="134"/>
                </a:lnTo>
                <a:lnTo>
                  <a:pt x="170" y="139"/>
                </a:lnTo>
                <a:lnTo>
                  <a:pt x="173" y="144"/>
                </a:lnTo>
                <a:lnTo>
                  <a:pt x="178" y="154"/>
                </a:lnTo>
                <a:lnTo>
                  <a:pt x="179" y="139"/>
                </a:lnTo>
                <a:lnTo>
                  <a:pt x="180" y="124"/>
                </a:lnTo>
                <a:lnTo>
                  <a:pt x="182" y="98"/>
                </a:lnTo>
                <a:lnTo>
                  <a:pt x="185" y="79"/>
                </a:lnTo>
                <a:lnTo>
                  <a:pt x="186" y="72"/>
                </a:lnTo>
                <a:lnTo>
                  <a:pt x="193" y="82"/>
                </a:lnTo>
                <a:lnTo>
                  <a:pt x="200" y="91"/>
                </a:lnTo>
                <a:lnTo>
                  <a:pt x="206" y="77"/>
                </a:lnTo>
                <a:lnTo>
                  <a:pt x="215" y="63"/>
                </a:lnTo>
                <a:lnTo>
                  <a:pt x="220" y="56"/>
                </a:lnTo>
                <a:lnTo>
                  <a:pt x="225" y="49"/>
                </a:lnTo>
                <a:lnTo>
                  <a:pt x="231" y="43"/>
                </a:lnTo>
                <a:lnTo>
                  <a:pt x="237" y="36"/>
                </a:lnTo>
                <a:lnTo>
                  <a:pt x="236" y="40"/>
                </a:lnTo>
                <a:lnTo>
                  <a:pt x="236" y="49"/>
                </a:lnTo>
                <a:lnTo>
                  <a:pt x="235" y="62"/>
                </a:lnTo>
                <a:lnTo>
                  <a:pt x="234" y="79"/>
                </a:lnTo>
                <a:lnTo>
                  <a:pt x="245" y="62"/>
                </a:lnTo>
                <a:lnTo>
                  <a:pt x="252" y="52"/>
                </a:lnTo>
                <a:lnTo>
                  <a:pt x="260" y="43"/>
                </a:lnTo>
                <a:lnTo>
                  <a:pt x="254" y="37"/>
                </a:lnTo>
                <a:lnTo>
                  <a:pt x="261" y="42"/>
                </a:lnTo>
                <a:lnTo>
                  <a:pt x="265" y="37"/>
                </a:lnTo>
                <a:lnTo>
                  <a:pt x="271" y="31"/>
                </a:lnTo>
                <a:lnTo>
                  <a:pt x="269" y="35"/>
                </a:lnTo>
                <a:lnTo>
                  <a:pt x="266" y="47"/>
                </a:lnTo>
                <a:lnTo>
                  <a:pt x="275" y="55"/>
                </a:lnTo>
                <a:lnTo>
                  <a:pt x="284" y="65"/>
                </a:lnTo>
                <a:lnTo>
                  <a:pt x="289" y="71"/>
                </a:lnTo>
                <a:lnTo>
                  <a:pt x="293" y="77"/>
                </a:lnTo>
                <a:lnTo>
                  <a:pt x="298" y="84"/>
                </a:lnTo>
                <a:lnTo>
                  <a:pt x="303" y="90"/>
                </a:lnTo>
                <a:lnTo>
                  <a:pt x="310" y="98"/>
                </a:lnTo>
                <a:lnTo>
                  <a:pt x="308" y="94"/>
                </a:lnTo>
                <a:lnTo>
                  <a:pt x="307" y="89"/>
                </a:lnTo>
                <a:lnTo>
                  <a:pt x="305" y="85"/>
                </a:lnTo>
                <a:lnTo>
                  <a:pt x="302" y="82"/>
                </a:lnTo>
                <a:lnTo>
                  <a:pt x="314" y="96"/>
                </a:lnTo>
                <a:lnTo>
                  <a:pt x="318" y="83"/>
                </a:lnTo>
                <a:lnTo>
                  <a:pt x="323" y="71"/>
                </a:lnTo>
                <a:lnTo>
                  <a:pt x="329" y="60"/>
                </a:lnTo>
                <a:lnTo>
                  <a:pt x="335" y="50"/>
                </a:lnTo>
                <a:lnTo>
                  <a:pt x="333" y="44"/>
                </a:lnTo>
                <a:lnTo>
                  <a:pt x="332" y="39"/>
                </a:lnTo>
                <a:lnTo>
                  <a:pt x="329" y="33"/>
                </a:lnTo>
                <a:lnTo>
                  <a:pt x="327" y="28"/>
                </a:lnTo>
                <a:lnTo>
                  <a:pt x="324" y="22"/>
                </a:lnTo>
                <a:lnTo>
                  <a:pt x="320" y="16"/>
                </a:lnTo>
                <a:lnTo>
                  <a:pt x="316" y="11"/>
                </a:lnTo>
                <a:lnTo>
                  <a:pt x="312" y="5"/>
                </a:lnTo>
                <a:lnTo>
                  <a:pt x="314" y="8"/>
                </a:lnTo>
                <a:lnTo>
                  <a:pt x="320" y="16"/>
                </a:lnTo>
                <a:lnTo>
                  <a:pt x="328" y="29"/>
                </a:lnTo>
                <a:lnTo>
                  <a:pt x="333" y="37"/>
                </a:lnTo>
                <a:lnTo>
                  <a:pt x="337" y="46"/>
                </a:lnTo>
                <a:lnTo>
                  <a:pt x="344" y="36"/>
                </a:lnTo>
                <a:lnTo>
                  <a:pt x="351" y="27"/>
                </a:lnTo>
                <a:lnTo>
                  <a:pt x="363" y="13"/>
                </a:lnTo>
                <a:lnTo>
                  <a:pt x="368" y="7"/>
                </a:lnTo>
                <a:lnTo>
                  <a:pt x="371" y="4"/>
                </a:lnTo>
                <a:lnTo>
                  <a:pt x="375" y="0"/>
                </a:lnTo>
                <a:lnTo>
                  <a:pt x="368" y="8"/>
                </a:lnTo>
                <a:lnTo>
                  <a:pt x="363" y="16"/>
                </a:lnTo>
                <a:lnTo>
                  <a:pt x="359" y="25"/>
                </a:lnTo>
                <a:lnTo>
                  <a:pt x="356" y="35"/>
                </a:lnTo>
                <a:lnTo>
                  <a:pt x="355" y="45"/>
                </a:lnTo>
                <a:lnTo>
                  <a:pt x="354" y="50"/>
                </a:lnTo>
                <a:lnTo>
                  <a:pt x="354" y="55"/>
                </a:lnTo>
                <a:lnTo>
                  <a:pt x="354" y="65"/>
                </a:lnTo>
                <a:lnTo>
                  <a:pt x="355" y="76"/>
                </a:lnTo>
                <a:lnTo>
                  <a:pt x="362" y="64"/>
                </a:lnTo>
                <a:lnTo>
                  <a:pt x="371" y="50"/>
                </a:lnTo>
                <a:lnTo>
                  <a:pt x="381" y="36"/>
                </a:lnTo>
                <a:lnTo>
                  <a:pt x="393" y="21"/>
                </a:lnTo>
                <a:lnTo>
                  <a:pt x="387" y="30"/>
                </a:lnTo>
                <a:lnTo>
                  <a:pt x="378" y="43"/>
                </a:lnTo>
                <a:lnTo>
                  <a:pt x="374" y="50"/>
                </a:lnTo>
                <a:lnTo>
                  <a:pt x="370" y="59"/>
                </a:lnTo>
                <a:lnTo>
                  <a:pt x="366" y="68"/>
                </a:lnTo>
                <a:lnTo>
                  <a:pt x="363" y="78"/>
                </a:lnTo>
                <a:lnTo>
                  <a:pt x="370" y="69"/>
                </a:lnTo>
                <a:lnTo>
                  <a:pt x="378" y="61"/>
                </a:lnTo>
                <a:lnTo>
                  <a:pt x="386" y="53"/>
                </a:lnTo>
                <a:lnTo>
                  <a:pt x="395" y="44"/>
                </a:lnTo>
                <a:lnTo>
                  <a:pt x="413" y="21"/>
                </a:lnTo>
                <a:lnTo>
                  <a:pt x="406" y="32"/>
                </a:lnTo>
                <a:lnTo>
                  <a:pt x="396" y="48"/>
                </a:lnTo>
                <a:lnTo>
                  <a:pt x="401" y="70"/>
                </a:lnTo>
                <a:lnTo>
                  <a:pt x="403" y="87"/>
                </a:lnTo>
                <a:lnTo>
                  <a:pt x="406" y="107"/>
                </a:lnTo>
                <a:lnTo>
                  <a:pt x="412" y="101"/>
                </a:lnTo>
                <a:lnTo>
                  <a:pt x="411" y="104"/>
                </a:lnTo>
                <a:lnTo>
                  <a:pt x="411" y="112"/>
                </a:lnTo>
                <a:lnTo>
                  <a:pt x="410" y="125"/>
                </a:lnTo>
                <a:lnTo>
                  <a:pt x="410" y="140"/>
                </a:lnTo>
                <a:lnTo>
                  <a:pt x="411" y="134"/>
                </a:lnTo>
                <a:lnTo>
                  <a:pt x="413" y="127"/>
                </a:lnTo>
                <a:lnTo>
                  <a:pt x="415" y="121"/>
                </a:lnTo>
                <a:lnTo>
                  <a:pt x="418" y="115"/>
                </a:lnTo>
                <a:lnTo>
                  <a:pt x="418" y="110"/>
                </a:lnTo>
                <a:lnTo>
                  <a:pt x="418" y="106"/>
                </a:lnTo>
                <a:lnTo>
                  <a:pt x="416" y="97"/>
                </a:lnTo>
                <a:lnTo>
                  <a:pt x="415" y="93"/>
                </a:lnTo>
                <a:lnTo>
                  <a:pt x="414" y="89"/>
                </a:lnTo>
                <a:lnTo>
                  <a:pt x="412" y="85"/>
                </a:lnTo>
                <a:lnTo>
                  <a:pt x="409" y="82"/>
                </a:lnTo>
                <a:lnTo>
                  <a:pt x="417" y="90"/>
                </a:lnTo>
                <a:lnTo>
                  <a:pt x="421" y="95"/>
                </a:lnTo>
                <a:lnTo>
                  <a:pt x="425" y="101"/>
                </a:lnTo>
                <a:lnTo>
                  <a:pt x="428" y="97"/>
                </a:lnTo>
                <a:lnTo>
                  <a:pt x="432" y="89"/>
                </a:lnTo>
                <a:lnTo>
                  <a:pt x="436" y="81"/>
                </a:lnTo>
                <a:lnTo>
                  <a:pt x="447" y="62"/>
                </a:lnTo>
                <a:lnTo>
                  <a:pt x="454" y="53"/>
                </a:lnTo>
                <a:lnTo>
                  <a:pt x="461" y="43"/>
                </a:lnTo>
                <a:lnTo>
                  <a:pt x="477" y="21"/>
                </a:lnTo>
                <a:lnTo>
                  <a:pt x="471" y="29"/>
                </a:lnTo>
                <a:lnTo>
                  <a:pt x="464" y="40"/>
                </a:lnTo>
                <a:lnTo>
                  <a:pt x="457" y="53"/>
                </a:lnTo>
                <a:lnTo>
                  <a:pt x="453" y="61"/>
                </a:lnTo>
                <a:lnTo>
                  <a:pt x="450" y="69"/>
                </a:lnTo>
                <a:lnTo>
                  <a:pt x="461" y="59"/>
                </a:lnTo>
                <a:lnTo>
                  <a:pt x="470" y="50"/>
                </a:lnTo>
                <a:lnTo>
                  <a:pt x="479" y="42"/>
                </a:lnTo>
                <a:lnTo>
                  <a:pt x="486" y="37"/>
                </a:lnTo>
                <a:lnTo>
                  <a:pt x="482" y="41"/>
                </a:lnTo>
                <a:lnTo>
                  <a:pt x="479" y="44"/>
                </a:lnTo>
                <a:lnTo>
                  <a:pt x="476" y="48"/>
                </a:lnTo>
                <a:lnTo>
                  <a:pt x="473" y="52"/>
                </a:lnTo>
                <a:lnTo>
                  <a:pt x="471" y="57"/>
                </a:lnTo>
                <a:lnTo>
                  <a:pt x="469" y="61"/>
                </a:lnTo>
                <a:lnTo>
                  <a:pt x="468" y="66"/>
                </a:lnTo>
                <a:lnTo>
                  <a:pt x="467" y="70"/>
                </a:lnTo>
                <a:lnTo>
                  <a:pt x="466" y="80"/>
                </a:lnTo>
                <a:lnTo>
                  <a:pt x="466" y="85"/>
                </a:lnTo>
                <a:lnTo>
                  <a:pt x="467" y="90"/>
                </a:lnTo>
                <a:lnTo>
                  <a:pt x="468" y="100"/>
                </a:lnTo>
                <a:lnTo>
                  <a:pt x="471" y="111"/>
                </a:lnTo>
                <a:lnTo>
                  <a:pt x="474" y="100"/>
                </a:lnTo>
                <a:lnTo>
                  <a:pt x="479" y="90"/>
                </a:lnTo>
                <a:lnTo>
                  <a:pt x="483" y="79"/>
                </a:lnTo>
                <a:lnTo>
                  <a:pt x="489" y="69"/>
                </a:lnTo>
                <a:lnTo>
                  <a:pt x="486" y="63"/>
                </a:lnTo>
                <a:lnTo>
                  <a:pt x="483" y="58"/>
                </a:lnTo>
                <a:lnTo>
                  <a:pt x="490" y="67"/>
                </a:lnTo>
                <a:lnTo>
                  <a:pt x="496" y="59"/>
                </a:lnTo>
                <a:lnTo>
                  <a:pt x="501" y="51"/>
                </a:lnTo>
                <a:lnTo>
                  <a:pt x="508" y="44"/>
                </a:lnTo>
                <a:lnTo>
                  <a:pt x="515" y="36"/>
                </a:lnTo>
                <a:lnTo>
                  <a:pt x="514" y="40"/>
                </a:lnTo>
                <a:lnTo>
                  <a:pt x="514" y="49"/>
                </a:lnTo>
                <a:lnTo>
                  <a:pt x="513" y="63"/>
                </a:lnTo>
                <a:lnTo>
                  <a:pt x="512" y="81"/>
                </a:lnTo>
                <a:lnTo>
                  <a:pt x="515" y="75"/>
                </a:lnTo>
                <a:lnTo>
                  <a:pt x="519" y="69"/>
                </a:lnTo>
                <a:lnTo>
                  <a:pt x="527" y="57"/>
                </a:lnTo>
                <a:lnTo>
                  <a:pt x="532" y="51"/>
                </a:lnTo>
                <a:lnTo>
                  <a:pt x="537" y="44"/>
                </a:lnTo>
                <a:lnTo>
                  <a:pt x="549" y="31"/>
                </a:lnTo>
                <a:lnTo>
                  <a:pt x="547" y="35"/>
                </a:lnTo>
                <a:lnTo>
                  <a:pt x="546" y="41"/>
                </a:lnTo>
                <a:lnTo>
                  <a:pt x="544" y="48"/>
                </a:lnTo>
                <a:lnTo>
                  <a:pt x="543" y="56"/>
                </a:lnTo>
                <a:lnTo>
                  <a:pt x="541" y="66"/>
                </a:lnTo>
                <a:lnTo>
                  <a:pt x="540" y="77"/>
                </a:lnTo>
                <a:lnTo>
                  <a:pt x="540" y="89"/>
                </a:lnTo>
                <a:lnTo>
                  <a:pt x="546" y="96"/>
                </a:lnTo>
                <a:lnTo>
                  <a:pt x="552" y="104"/>
                </a:lnTo>
                <a:lnTo>
                  <a:pt x="558" y="113"/>
                </a:lnTo>
                <a:lnTo>
                  <a:pt x="563" y="123"/>
                </a:lnTo>
                <a:lnTo>
                  <a:pt x="566" y="128"/>
                </a:lnTo>
                <a:lnTo>
                  <a:pt x="568" y="134"/>
                </a:lnTo>
                <a:lnTo>
                  <a:pt x="572" y="145"/>
                </a:lnTo>
                <a:lnTo>
                  <a:pt x="573" y="151"/>
                </a:lnTo>
                <a:lnTo>
                  <a:pt x="574" y="157"/>
                </a:lnTo>
                <a:lnTo>
                  <a:pt x="575" y="169"/>
                </a:lnTo>
                <a:lnTo>
                  <a:pt x="579" y="157"/>
                </a:lnTo>
                <a:lnTo>
                  <a:pt x="583" y="146"/>
                </a:lnTo>
                <a:lnTo>
                  <a:pt x="586" y="134"/>
                </a:lnTo>
                <a:lnTo>
                  <a:pt x="588" y="122"/>
                </a:lnTo>
                <a:lnTo>
                  <a:pt x="589" y="111"/>
                </a:lnTo>
                <a:lnTo>
                  <a:pt x="589" y="105"/>
                </a:lnTo>
                <a:lnTo>
                  <a:pt x="588" y="100"/>
                </a:lnTo>
                <a:lnTo>
                  <a:pt x="587" y="95"/>
                </a:lnTo>
                <a:lnTo>
                  <a:pt x="585" y="90"/>
                </a:lnTo>
                <a:lnTo>
                  <a:pt x="583" y="86"/>
                </a:lnTo>
                <a:lnTo>
                  <a:pt x="580" y="82"/>
                </a:lnTo>
                <a:lnTo>
                  <a:pt x="586" y="88"/>
                </a:lnTo>
                <a:lnTo>
                  <a:pt x="593" y="96"/>
                </a:lnTo>
                <a:lnTo>
                  <a:pt x="596" y="101"/>
                </a:lnTo>
                <a:lnTo>
                  <a:pt x="600" y="106"/>
                </a:lnTo>
                <a:lnTo>
                  <a:pt x="607" y="117"/>
                </a:lnTo>
                <a:lnTo>
                  <a:pt x="609" y="111"/>
                </a:lnTo>
                <a:lnTo>
                  <a:pt x="611" y="104"/>
                </a:lnTo>
                <a:lnTo>
                  <a:pt x="614" y="91"/>
                </a:lnTo>
                <a:lnTo>
                  <a:pt x="615" y="84"/>
                </a:lnTo>
                <a:lnTo>
                  <a:pt x="615" y="77"/>
                </a:lnTo>
                <a:lnTo>
                  <a:pt x="616" y="70"/>
                </a:lnTo>
                <a:lnTo>
                  <a:pt x="615" y="63"/>
                </a:lnTo>
                <a:lnTo>
                  <a:pt x="614" y="55"/>
                </a:lnTo>
                <a:lnTo>
                  <a:pt x="613" y="48"/>
                </a:lnTo>
                <a:lnTo>
                  <a:pt x="610" y="41"/>
                </a:lnTo>
                <a:lnTo>
                  <a:pt x="608" y="34"/>
                </a:lnTo>
                <a:lnTo>
                  <a:pt x="604" y="27"/>
                </a:lnTo>
                <a:lnTo>
                  <a:pt x="600" y="19"/>
                </a:lnTo>
                <a:lnTo>
                  <a:pt x="596" y="12"/>
                </a:lnTo>
                <a:lnTo>
                  <a:pt x="590" y="5"/>
                </a:lnTo>
                <a:lnTo>
                  <a:pt x="594" y="11"/>
                </a:lnTo>
                <a:lnTo>
                  <a:pt x="599" y="18"/>
                </a:lnTo>
                <a:lnTo>
                  <a:pt x="605" y="27"/>
                </a:lnTo>
                <a:lnTo>
                  <a:pt x="611" y="38"/>
                </a:lnTo>
                <a:lnTo>
                  <a:pt x="615" y="44"/>
                </a:lnTo>
                <a:lnTo>
                  <a:pt x="618" y="51"/>
                </a:lnTo>
                <a:lnTo>
                  <a:pt x="624" y="67"/>
                </a:lnTo>
                <a:lnTo>
                  <a:pt x="629" y="84"/>
                </a:lnTo>
                <a:lnTo>
                  <a:pt x="637" y="70"/>
                </a:lnTo>
                <a:lnTo>
                  <a:pt x="646" y="54"/>
                </a:lnTo>
                <a:lnTo>
                  <a:pt x="658" y="38"/>
                </a:lnTo>
                <a:lnTo>
                  <a:pt x="671" y="21"/>
                </a:lnTo>
                <a:lnTo>
                  <a:pt x="665" y="30"/>
                </a:lnTo>
                <a:lnTo>
                  <a:pt x="657" y="43"/>
                </a:lnTo>
                <a:lnTo>
                  <a:pt x="652" y="50"/>
                </a:lnTo>
                <a:lnTo>
                  <a:pt x="648" y="59"/>
                </a:lnTo>
                <a:lnTo>
                  <a:pt x="644" y="68"/>
                </a:lnTo>
                <a:lnTo>
                  <a:pt x="641" y="78"/>
                </a:lnTo>
                <a:lnTo>
                  <a:pt x="648" y="69"/>
                </a:lnTo>
                <a:lnTo>
                  <a:pt x="656" y="61"/>
                </a:lnTo>
                <a:lnTo>
                  <a:pt x="664" y="53"/>
                </a:lnTo>
                <a:lnTo>
                  <a:pt x="673" y="44"/>
                </a:lnTo>
                <a:lnTo>
                  <a:pt x="676" y="55"/>
                </a:lnTo>
                <a:lnTo>
                  <a:pt x="678" y="66"/>
                </a:lnTo>
                <a:lnTo>
                  <a:pt x="681" y="82"/>
                </a:lnTo>
                <a:lnTo>
                  <a:pt x="683" y="99"/>
                </a:lnTo>
                <a:lnTo>
                  <a:pt x="685" y="119"/>
                </a:lnTo>
                <a:lnTo>
                  <a:pt x="686" y="129"/>
                </a:lnTo>
                <a:lnTo>
                  <a:pt x="686" y="139"/>
                </a:lnTo>
                <a:lnTo>
                  <a:pt x="686" y="149"/>
                </a:lnTo>
                <a:lnTo>
                  <a:pt x="686" y="159"/>
                </a:lnTo>
                <a:lnTo>
                  <a:pt x="687" y="155"/>
                </a:lnTo>
                <a:lnTo>
                  <a:pt x="687" y="150"/>
                </a:lnTo>
                <a:lnTo>
                  <a:pt x="688" y="145"/>
                </a:lnTo>
                <a:lnTo>
                  <a:pt x="688" y="140"/>
                </a:lnTo>
                <a:lnTo>
                  <a:pt x="689" y="135"/>
                </a:lnTo>
                <a:lnTo>
                  <a:pt x="692" y="125"/>
                </a:lnTo>
                <a:lnTo>
                  <a:pt x="696" y="115"/>
                </a:lnTo>
                <a:lnTo>
                  <a:pt x="696" y="110"/>
                </a:lnTo>
                <a:lnTo>
                  <a:pt x="696" y="106"/>
                </a:lnTo>
                <a:lnTo>
                  <a:pt x="694" y="97"/>
                </a:lnTo>
                <a:lnTo>
                  <a:pt x="693" y="93"/>
                </a:lnTo>
                <a:lnTo>
                  <a:pt x="692" y="89"/>
                </a:lnTo>
                <a:lnTo>
                  <a:pt x="690" y="85"/>
                </a:lnTo>
                <a:lnTo>
                  <a:pt x="687" y="82"/>
                </a:lnTo>
                <a:lnTo>
                  <a:pt x="695" y="90"/>
                </a:lnTo>
                <a:lnTo>
                  <a:pt x="699" y="95"/>
                </a:lnTo>
                <a:lnTo>
                  <a:pt x="703" y="101"/>
                </a:lnTo>
                <a:lnTo>
                  <a:pt x="707" y="96"/>
                </a:lnTo>
                <a:lnTo>
                  <a:pt x="711" y="90"/>
                </a:lnTo>
                <a:lnTo>
                  <a:pt x="719" y="80"/>
                </a:lnTo>
                <a:lnTo>
                  <a:pt x="728" y="70"/>
                </a:lnTo>
                <a:lnTo>
                  <a:pt x="737" y="61"/>
                </a:lnTo>
                <a:lnTo>
                  <a:pt x="753" y="47"/>
                </a:lnTo>
                <a:lnTo>
                  <a:pt x="765" y="37"/>
                </a:lnTo>
                <a:lnTo>
                  <a:pt x="762" y="40"/>
                </a:lnTo>
                <a:lnTo>
                  <a:pt x="760" y="42"/>
                </a:lnTo>
                <a:lnTo>
                  <a:pt x="755" y="47"/>
                </a:lnTo>
                <a:lnTo>
                  <a:pt x="752" y="53"/>
                </a:lnTo>
                <a:lnTo>
                  <a:pt x="749" y="59"/>
                </a:lnTo>
                <a:lnTo>
                  <a:pt x="747" y="65"/>
                </a:lnTo>
                <a:lnTo>
                  <a:pt x="746" y="72"/>
                </a:lnTo>
                <a:lnTo>
                  <a:pt x="745" y="78"/>
                </a:lnTo>
                <a:lnTo>
                  <a:pt x="745" y="85"/>
                </a:lnTo>
                <a:lnTo>
                  <a:pt x="746" y="92"/>
                </a:lnTo>
                <a:lnTo>
                  <a:pt x="747" y="99"/>
                </a:lnTo>
                <a:lnTo>
                  <a:pt x="751" y="114"/>
                </a:lnTo>
                <a:lnTo>
                  <a:pt x="756" y="128"/>
                </a:lnTo>
                <a:lnTo>
                  <a:pt x="763" y="143"/>
                </a:lnTo>
                <a:lnTo>
                  <a:pt x="766" y="131"/>
                </a:lnTo>
                <a:lnTo>
                  <a:pt x="770" y="120"/>
                </a:lnTo>
                <a:lnTo>
                  <a:pt x="772" y="108"/>
                </a:lnTo>
                <a:lnTo>
                  <a:pt x="772" y="102"/>
                </a:lnTo>
                <a:lnTo>
                  <a:pt x="773" y="97"/>
                </a:lnTo>
                <a:lnTo>
                  <a:pt x="773" y="92"/>
                </a:lnTo>
                <a:lnTo>
                  <a:pt x="772" y="86"/>
                </a:lnTo>
                <a:lnTo>
                  <a:pt x="772" y="81"/>
                </a:lnTo>
                <a:lnTo>
                  <a:pt x="771" y="76"/>
                </a:lnTo>
                <a:lnTo>
                  <a:pt x="769" y="71"/>
                </a:lnTo>
                <a:lnTo>
                  <a:pt x="767" y="67"/>
                </a:lnTo>
                <a:lnTo>
                  <a:pt x="765" y="62"/>
                </a:lnTo>
                <a:lnTo>
                  <a:pt x="762" y="58"/>
                </a:lnTo>
                <a:lnTo>
                  <a:pt x="768" y="65"/>
                </a:lnTo>
                <a:lnTo>
                  <a:pt x="776" y="74"/>
                </a:lnTo>
                <a:lnTo>
                  <a:pt x="780" y="79"/>
                </a:lnTo>
                <a:lnTo>
                  <a:pt x="784" y="85"/>
                </a:lnTo>
                <a:lnTo>
                  <a:pt x="792" y="96"/>
                </a:lnTo>
                <a:lnTo>
                  <a:pt x="796" y="103"/>
                </a:lnTo>
                <a:lnTo>
                  <a:pt x="800" y="110"/>
                </a:lnTo>
                <a:lnTo>
                  <a:pt x="803" y="116"/>
                </a:lnTo>
                <a:lnTo>
                  <a:pt x="806" y="124"/>
                </a:lnTo>
                <a:lnTo>
                  <a:pt x="809" y="131"/>
                </a:lnTo>
                <a:lnTo>
                  <a:pt x="811" y="138"/>
                </a:lnTo>
                <a:lnTo>
                  <a:pt x="812" y="146"/>
                </a:lnTo>
                <a:lnTo>
                  <a:pt x="813" y="154"/>
                </a:lnTo>
                <a:lnTo>
                  <a:pt x="815" y="148"/>
                </a:lnTo>
                <a:lnTo>
                  <a:pt x="817" y="141"/>
                </a:lnTo>
                <a:lnTo>
                  <a:pt x="820" y="129"/>
                </a:lnTo>
                <a:lnTo>
                  <a:pt x="821" y="109"/>
                </a:lnTo>
                <a:lnTo>
                  <a:pt x="821" y="106"/>
                </a:lnTo>
                <a:lnTo>
                  <a:pt x="821" y="102"/>
                </a:lnTo>
                <a:lnTo>
                  <a:pt x="819" y="94"/>
                </a:lnTo>
                <a:lnTo>
                  <a:pt x="817" y="88"/>
                </a:lnTo>
                <a:lnTo>
                  <a:pt x="815" y="85"/>
                </a:lnTo>
                <a:lnTo>
                  <a:pt x="813" y="82"/>
                </a:lnTo>
                <a:lnTo>
                  <a:pt x="818" y="87"/>
                </a:lnTo>
                <a:lnTo>
                  <a:pt x="823" y="94"/>
                </a:lnTo>
                <a:lnTo>
                  <a:pt x="826" y="72"/>
                </a:lnTo>
                <a:lnTo>
                  <a:pt x="832" y="80"/>
                </a:lnTo>
                <a:lnTo>
                  <a:pt x="837" y="87"/>
                </a:lnTo>
                <a:lnTo>
                  <a:pt x="842" y="95"/>
                </a:lnTo>
                <a:lnTo>
                  <a:pt x="846" y="102"/>
                </a:lnTo>
                <a:lnTo>
                  <a:pt x="850" y="109"/>
                </a:lnTo>
                <a:lnTo>
                  <a:pt x="853" y="117"/>
                </a:lnTo>
                <a:lnTo>
                  <a:pt x="858" y="131"/>
                </a:lnTo>
                <a:lnTo>
                  <a:pt x="862" y="144"/>
                </a:lnTo>
                <a:lnTo>
                  <a:pt x="864" y="157"/>
                </a:lnTo>
                <a:lnTo>
                  <a:pt x="866" y="169"/>
                </a:lnTo>
                <a:lnTo>
                  <a:pt x="866" y="180"/>
                </a:lnTo>
                <a:lnTo>
                  <a:pt x="871" y="168"/>
                </a:lnTo>
                <a:lnTo>
                  <a:pt x="876" y="155"/>
                </a:lnTo>
                <a:lnTo>
                  <a:pt x="879" y="148"/>
                </a:lnTo>
                <a:lnTo>
                  <a:pt x="880" y="142"/>
                </a:lnTo>
                <a:lnTo>
                  <a:pt x="883" y="128"/>
                </a:lnTo>
                <a:lnTo>
                  <a:pt x="885" y="115"/>
                </a:lnTo>
                <a:lnTo>
                  <a:pt x="885" y="109"/>
                </a:lnTo>
                <a:lnTo>
                  <a:pt x="885" y="103"/>
                </a:lnTo>
                <a:lnTo>
                  <a:pt x="883" y="97"/>
                </a:lnTo>
                <a:lnTo>
                  <a:pt x="882" y="92"/>
                </a:lnTo>
                <a:lnTo>
                  <a:pt x="879" y="86"/>
                </a:lnTo>
                <a:lnTo>
                  <a:pt x="876" y="82"/>
                </a:lnTo>
                <a:lnTo>
                  <a:pt x="883" y="90"/>
                </a:lnTo>
                <a:lnTo>
                  <a:pt x="892" y="101"/>
                </a:lnTo>
                <a:lnTo>
                  <a:pt x="896" y="107"/>
                </a:lnTo>
                <a:lnTo>
                  <a:pt x="900" y="114"/>
                </a:lnTo>
                <a:lnTo>
                  <a:pt x="904" y="121"/>
                </a:lnTo>
                <a:lnTo>
                  <a:pt x="908" y="128"/>
                </a:lnTo>
                <a:lnTo>
                  <a:pt x="913" y="113"/>
                </a:lnTo>
                <a:lnTo>
                  <a:pt x="914" y="105"/>
                </a:lnTo>
                <a:lnTo>
                  <a:pt x="915" y="97"/>
                </a:lnTo>
                <a:lnTo>
                  <a:pt x="916" y="89"/>
                </a:lnTo>
                <a:lnTo>
                  <a:pt x="916" y="81"/>
                </a:lnTo>
                <a:lnTo>
                  <a:pt x="915" y="74"/>
                </a:lnTo>
                <a:lnTo>
                  <a:pt x="913" y="67"/>
                </a:lnTo>
                <a:lnTo>
                  <a:pt x="910" y="62"/>
                </a:lnTo>
                <a:lnTo>
                  <a:pt x="906" y="58"/>
                </a:lnTo>
                <a:lnTo>
                  <a:pt x="912" y="63"/>
                </a:lnTo>
                <a:lnTo>
                  <a:pt x="910" y="56"/>
                </a:lnTo>
                <a:lnTo>
                  <a:pt x="906" y="49"/>
                </a:lnTo>
                <a:lnTo>
                  <a:pt x="901" y="43"/>
                </a:lnTo>
                <a:lnTo>
                  <a:pt x="898" y="40"/>
                </a:lnTo>
                <a:lnTo>
                  <a:pt x="895" y="37"/>
                </a:lnTo>
                <a:lnTo>
                  <a:pt x="899" y="41"/>
                </a:lnTo>
                <a:lnTo>
                  <a:pt x="911" y="52"/>
                </a:lnTo>
                <a:lnTo>
                  <a:pt x="919" y="59"/>
                </a:lnTo>
                <a:lnTo>
                  <a:pt x="923" y="64"/>
                </a:lnTo>
                <a:lnTo>
                  <a:pt x="927" y="68"/>
                </a:lnTo>
                <a:lnTo>
                  <a:pt x="935" y="79"/>
                </a:lnTo>
                <a:lnTo>
                  <a:pt x="943" y="90"/>
                </a:lnTo>
                <a:lnTo>
                  <a:pt x="953" y="102"/>
                </a:lnTo>
                <a:lnTo>
                  <a:pt x="958" y="108"/>
                </a:lnTo>
                <a:lnTo>
                  <a:pt x="963" y="115"/>
                </a:lnTo>
                <a:lnTo>
                  <a:pt x="966" y="109"/>
                </a:lnTo>
                <a:lnTo>
                  <a:pt x="970" y="104"/>
                </a:lnTo>
                <a:lnTo>
                  <a:pt x="978" y="94"/>
                </a:lnTo>
                <a:lnTo>
                  <a:pt x="976" y="88"/>
                </a:lnTo>
                <a:lnTo>
                  <a:pt x="972" y="82"/>
                </a:lnTo>
                <a:lnTo>
                  <a:pt x="981" y="92"/>
                </a:lnTo>
                <a:lnTo>
                  <a:pt x="987" y="85"/>
                </a:lnTo>
                <a:lnTo>
                  <a:pt x="993" y="79"/>
                </a:lnTo>
                <a:lnTo>
                  <a:pt x="1004" y="70"/>
                </a:lnTo>
                <a:lnTo>
                  <a:pt x="1015" y="62"/>
                </a:lnTo>
                <a:lnTo>
                  <a:pt x="1012" y="65"/>
                </a:lnTo>
                <a:lnTo>
                  <a:pt x="1009" y="67"/>
                </a:lnTo>
                <a:lnTo>
                  <a:pt x="1004" y="73"/>
                </a:lnTo>
                <a:lnTo>
                  <a:pt x="1002" y="75"/>
                </a:lnTo>
                <a:lnTo>
                  <a:pt x="1000" y="78"/>
                </a:lnTo>
                <a:lnTo>
                  <a:pt x="998" y="84"/>
                </a:lnTo>
                <a:lnTo>
                  <a:pt x="996" y="91"/>
                </a:lnTo>
                <a:lnTo>
                  <a:pt x="995" y="97"/>
                </a:lnTo>
                <a:lnTo>
                  <a:pt x="994" y="104"/>
                </a:lnTo>
                <a:lnTo>
                  <a:pt x="995" y="111"/>
                </a:lnTo>
                <a:lnTo>
                  <a:pt x="997" y="115"/>
                </a:lnTo>
                <a:lnTo>
                  <a:pt x="1001" y="106"/>
                </a:lnTo>
                <a:lnTo>
                  <a:pt x="1005" y="96"/>
                </a:lnTo>
                <a:lnTo>
                  <a:pt x="1011" y="85"/>
                </a:lnTo>
                <a:lnTo>
                  <a:pt x="1017" y="73"/>
                </a:lnTo>
                <a:lnTo>
                  <a:pt x="1025" y="61"/>
                </a:lnTo>
                <a:lnTo>
                  <a:pt x="1033" y="49"/>
                </a:lnTo>
                <a:lnTo>
                  <a:pt x="1043" y="35"/>
                </a:lnTo>
                <a:lnTo>
                  <a:pt x="1054" y="21"/>
                </a:lnTo>
                <a:lnTo>
                  <a:pt x="1048" y="29"/>
                </a:lnTo>
                <a:lnTo>
                  <a:pt x="1041" y="39"/>
                </a:lnTo>
                <a:lnTo>
                  <a:pt x="1034" y="53"/>
                </a:lnTo>
                <a:lnTo>
                  <a:pt x="1030" y="60"/>
                </a:lnTo>
                <a:lnTo>
                  <a:pt x="1027" y="68"/>
                </a:lnTo>
                <a:lnTo>
                  <a:pt x="1024" y="77"/>
                </a:lnTo>
                <a:lnTo>
                  <a:pt x="1022" y="86"/>
                </a:lnTo>
                <a:lnTo>
                  <a:pt x="1020" y="95"/>
                </a:lnTo>
                <a:lnTo>
                  <a:pt x="1019" y="104"/>
                </a:lnTo>
                <a:lnTo>
                  <a:pt x="1019" y="113"/>
                </a:lnTo>
                <a:lnTo>
                  <a:pt x="1020" y="123"/>
                </a:lnTo>
                <a:lnTo>
                  <a:pt x="1023" y="132"/>
                </a:lnTo>
                <a:lnTo>
                  <a:pt x="1024" y="137"/>
                </a:lnTo>
                <a:lnTo>
                  <a:pt x="1026" y="142"/>
                </a:lnTo>
                <a:lnTo>
                  <a:pt x="1030" y="131"/>
                </a:lnTo>
                <a:lnTo>
                  <a:pt x="1033" y="126"/>
                </a:lnTo>
                <a:lnTo>
                  <a:pt x="1036" y="120"/>
                </a:lnTo>
                <a:lnTo>
                  <a:pt x="1040" y="115"/>
                </a:lnTo>
                <a:lnTo>
                  <a:pt x="1043" y="110"/>
                </a:lnTo>
                <a:lnTo>
                  <a:pt x="1047" y="105"/>
                </a:lnTo>
                <a:lnTo>
                  <a:pt x="1052" y="101"/>
                </a:lnTo>
                <a:lnTo>
                  <a:pt x="1051" y="106"/>
                </a:lnTo>
                <a:lnTo>
                  <a:pt x="1050" y="122"/>
                </a:lnTo>
                <a:lnTo>
                  <a:pt x="1050" y="131"/>
                </a:lnTo>
                <a:lnTo>
                  <a:pt x="1051" y="142"/>
                </a:lnTo>
                <a:lnTo>
                  <a:pt x="1052" y="154"/>
                </a:lnTo>
                <a:lnTo>
                  <a:pt x="1054" y="166"/>
                </a:lnTo>
                <a:lnTo>
                  <a:pt x="1053" y="160"/>
                </a:lnTo>
                <a:lnTo>
                  <a:pt x="1053" y="154"/>
                </a:lnTo>
                <a:lnTo>
                  <a:pt x="1053" y="148"/>
                </a:lnTo>
                <a:lnTo>
                  <a:pt x="1054" y="141"/>
                </a:lnTo>
                <a:lnTo>
                  <a:pt x="1055" y="134"/>
                </a:lnTo>
                <a:lnTo>
                  <a:pt x="1057" y="126"/>
                </a:lnTo>
                <a:lnTo>
                  <a:pt x="1060" y="118"/>
                </a:lnTo>
                <a:lnTo>
                  <a:pt x="1063" y="110"/>
                </a:lnTo>
                <a:lnTo>
                  <a:pt x="1067" y="100"/>
                </a:lnTo>
                <a:lnTo>
                  <a:pt x="1071" y="91"/>
                </a:lnTo>
                <a:lnTo>
                  <a:pt x="1077" y="81"/>
                </a:lnTo>
                <a:lnTo>
                  <a:pt x="1083" y="70"/>
                </a:lnTo>
                <a:lnTo>
                  <a:pt x="1087" y="64"/>
                </a:lnTo>
                <a:lnTo>
                  <a:pt x="1090" y="59"/>
                </a:lnTo>
                <a:lnTo>
                  <a:pt x="1098" y="47"/>
                </a:lnTo>
                <a:lnTo>
                  <a:pt x="1117" y="21"/>
                </a:lnTo>
                <a:lnTo>
                  <a:pt x="1111" y="30"/>
                </a:lnTo>
                <a:lnTo>
                  <a:pt x="1103" y="43"/>
                </a:lnTo>
                <a:lnTo>
                  <a:pt x="1099" y="51"/>
                </a:lnTo>
                <a:lnTo>
                  <a:pt x="1095" y="59"/>
                </a:lnTo>
                <a:lnTo>
                  <a:pt x="1091" y="68"/>
                </a:lnTo>
                <a:lnTo>
                  <a:pt x="1088" y="78"/>
                </a:lnTo>
                <a:lnTo>
                  <a:pt x="1085" y="88"/>
                </a:lnTo>
                <a:lnTo>
                  <a:pt x="1083" y="98"/>
                </a:lnTo>
                <a:lnTo>
                  <a:pt x="1083" y="103"/>
                </a:lnTo>
                <a:lnTo>
                  <a:pt x="1083" y="109"/>
                </a:lnTo>
                <a:lnTo>
                  <a:pt x="1084" y="120"/>
                </a:lnTo>
                <a:lnTo>
                  <a:pt x="1086" y="130"/>
                </a:lnTo>
                <a:lnTo>
                  <a:pt x="1089" y="141"/>
                </a:lnTo>
                <a:lnTo>
                  <a:pt x="1092" y="146"/>
                </a:lnTo>
                <a:lnTo>
                  <a:pt x="1095" y="152"/>
                </a:lnTo>
                <a:lnTo>
                  <a:pt x="1099" y="157"/>
                </a:lnTo>
                <a:lnTo>
                  <a:pt x="1103" y="162"/>
                </a:lnTo>
                <a:lnTo>
                  <a:pt x="1104" y="147"/>
                </a:lnTo>
                <a:lnTo>
                  <a:pt x="1106" y="132"/>
                </a:lnTo>
                <a:lnTo>
                  <a:pt x="1110" y="116"/>
                </a:lnTo>
                <a:lnTo>
                  <a:pt x="1115" y="99"/>
                </a:lnTo>
                <a:lnTo>
                  <a:pt x="1118" y="91"/>
                </a:lnTo>
                <a:lnTo>
                  <a:pt x="1122" y="83"/>
                </a:lnTo>
                <a:lnTo>
                  <a:pt x="1126" y="75"/>
                </a:lnTo>
                <a:lnTo>
                  <a:pt x="1131" y="67"/>
                </a:lnTo>
                <a:lnTo>
                  <a:pt x="1136" y="59"/>
                </a:lnTo>
                <a:lnTo>
                  <a:pt x="1142" y="51"/>
                </a:lnTo>
                <a:lnTo>
                  <a:pt x="1148" y="44"/>
                </a:lnTo>
                <a:lnTo>
                  <a:pt x="1155" y="36"/>
                </a:lnTo>
                <a:lnTo>
                  <a:pt x="1155" y="40"/>
                </a:lnTo>
                <a:lnTo>
                  <a:pt x="1154" y="49"/>
                </a:lnTo>
                <a:lnTo>
                  <a:pt x="1153" y="63"/>
                </a:lnTo>
                <a:lnTo>
                  <a:pt x="1153" y="81"/>
                </a:lnTo>
                <a:lnTo>
                  <a:pt x="1156" y="75"/>
                </a:lnTo>
                <a:lnTo>
                  <a:pt x="1159" y="69"/>
                </a:lnTo>
                <a:lnTo>
                  <a:pt x="1167" y="57"/>
                </a:lnTo>
                <a:lnTo>
                  <a:pt x="1172" y="51"/>
                </a:lnTo>
                <a:lnTo>
                  <a:pt x="1177" y="44"/>
                </a:lnTo>
                <a:lnTo>
                  <a:pt x="1189" y="31"/>
                </a:lnTo>
                <a:lnTo>
                  <a:pt x="1188" y="35"/>
                </a:lnTo>
                <a:lnTo>
                  <a:pt x="1186" y="41"/>
                </a:lnTo>
                <a:lnTo>
                  <a:pt x="1185" y="48"/>
                </a:lnTo>
                <a:lnTo>
                  <a:pt x="1183" y="56"/>
                </a:lnTo>
                <a:lnTo>
                  <a:pt x="1182" y="66"/>
                </a:lnTo>
                <a:lnTo>
                  <a:pt x="1181" y="77"/>
                </a:lnTo>
                <a:lnTo>
                  <a:pt x="1181" y="89"/>
                </a:lnTo>
                <a:lnTo>
                  <a:pt x="1186" y="96"/>
                </a:lnTo>
                <a:lnTo>
                  <a:pt x="1192" y="104"/>
                </a:lnTo>
                <a:lnTo>
                  <a:pt x="1198" y="113"/>
                </a:lnTo>
                <a:lnTo>
                  <a:pt x="1204" y="123"/>
                </a:lnTo>
                <a:lnTo>
                  <a:pt x="1206" y="128"/>
                </a:lnTo>
                <a:lnTo>
                  <a:pt x="1208" y="134"/>
                </a:lnTo>
                <a:lnTo>
                  <a:pt x="1212" y="145"/>
                </a:lnTo>
                <a:lnTo>
                  <a:pt x="1214" y="151"/>
                </a:lnTo>
                <a:lnTo>
                  <a:pt x="1215" y="157"/>
                </a:lnTo>
                <a:lnTo>
                  <a:pt x="1216" y="169"/>
                </a:lnTo>
                <a:lnTo>
                  <a:pt x="1220" y="157"/>
                </a:lnTo>
                <a:lnTo>
                  <a:pt x="1224" y="146"/>
                </a:lnTo>
                <a:lnTo>
                  <a:pt x="1227" y="134"/>
                </a:lnTo>
                <a:lnTo>
                  <a:pt x="1229" y="122"/>
                </a:lnTo>
                <a:lnTo>
                  <a:pt x="1229" y="111"/>
                </a:lnTo>
                <a:lnTo>
                  <a:pt x="1229" y="105"/>
                </a:lnTo>
                <a:lnTo>
                  <a:pt x="1228" y="100"/>
                </a:lnTo>
                <a:lnTo>
                  <a:pt x="1227" y="95"/>
                </a:lnTo>
                <a:lnTo>
                  <a:pt x="1226" y="90"/>
                </a:lnTo>
                <a:lnTo>
                  <a:pt x="1223" y="86"/>
                </a:lnTo>
                <a:lnTo>
                  <a:pt x="1221" y="82"/>
                </a:lnTo>
                <a:lnTo>
                  <a:pt x="1226" y="88"/>
                </a:lnTo>
                <a:lnTo>
                  <a:pt x="1233" y="96"/>
                </a:lnTo>
                <a:lnTo>
                  <a:pt x="1237" y="101"/>
                </a:lnTo>
                <a:lnTo>
                  <a:pt x="1240" y="106"/>
                </a:lnTo>
                <a:lnTo>
                  <a:pt x="1247" y="117"/>
                </a:lnTo>
                <a:lnTo>
                  <a:pt x="1249" y="111"/>
                </a:lnTo>
                <a:lnTo>
                  <a:pt x="1251" y="104"/>
                </a:lnTo>
                <a:lnTo>
                  <a:pt x="1254" y="91"/>
                </a:lnTo>
                <a:lnTo>
                  <a:pt x="1255" y="84"/>
                </a:lnTo>
                <a:lnTo>
                  <a:pt x="1256" y="77"/>
                </a:lnTo>
                <a:lnTo>
                  <a:pt x="1256" y="70"/>
                </a:lnTo>
                <a:lnTo>
                  <a:pt x="1256" y="63"/>
                </a:lnTo>
                <a:lnTo>
                  <a:pt x="1255" y="55"/>
                </a:lnTo>
                <a:lnTo>
                  <a:pt x="1253" y="48"/>
                </a:lnTo>
                <a:lnTo>
                  <a:pt x="1251" y="41"/>
                </a:lnTo>
                <a:lnTo>
                  <a:pt x="1248" y="34"/>
                </a:lnTo>
                <a:lnTo>
                  <a:pt x="1245" y="27"/>
                </a:lnTo>
                <a:lnTo>
                  <a:pt x="1241" y="19"/>
                </a:lnTo>
                <a:lnTo>
                  <a:pt x="1236" y="12"/>
                </a:lnTo>
                <a:lnTo>
                  <a:pt x="1230" y="5"/>
                </a:lnTo>
                <a:lnTo>
                  <a:pt x="1235" y="11"/>
                </a:lnTo>
                <a:lnTo>
                  <a:pt x="1240" y="18"/>
                </a:lnTo>
                <a:lnTo>
                  <a:pt x="1245" y="27"/>
                </a:lnTo>
                <a:lnTo>
                  <a:pt x="1252" y="38"/>
                </a:lnTo>
                <a:lnTo>
                  <a:pt x="1255" y="44"/>
                </a:lnTo>
                <a:lnTo>
                  <a:pt x="1258" y="51"/>
                </a:lnTo>
                <a:lnTo>
                  <a:pt x="1264" y="67"/>
                </a:lnTo>
                <a:lnTo>
                  <a:pt x="1269" y="84"/>
                </a:lnTo>
                <a:lnTo>
                  <a:pt x="1277" y="70"/>
                </a:lnTo>
                <a:lnTo>
                  <a:pt x="1287" y="54"/>
                </a:lnTo>
                <a:lnTo>
                  <a:pt x="1298" y="38"/>
                </a:lnTo>
                <a:lnTo>
                  <a:pt x="1311" y="21"/>
                </a:lnTo>
                <a:lnTo>
                  <a:pt x="1305" y="30"/>
                </a:lnTo>
                <a:lnTo>
                  <a:pt x="1297" y="43"/>
                </a:lnTo>
                <a:lnTo>
                  <a:pt x="1293" y="50"/>
                </a:lnTo>
                <a:lnTo>
                  <a:pt x="1289" y="59"/>
                </a:lnTo>
                <a:lnTo>
                  <a:pt x="1285" y="68"/>
                </a:lnTo>
                <a:lnTo>
                  <a:pt x="1282" y="78"/>
                </a:lnTo>
                <a:lnTo>
                  <a:pt x="1288" y="69"/>
                </a:lnTo>
                <a:lnTo>
                  <a:pt x="1296" y="61"/>
                </a:lnTo>
                <a:lnTo>
                  <a:pt x="1304" y="53"/>
                </a:lnTo>
                <a:lnTo>
                  <a:pt x="1314" y="44"/>
                </a:lnTo>
                <a:lnTo>
                  <a:pt x="1316" y="55"/>
                </a:lnTo>
                <a:lnTo>
                  <a:pt x="1318" y="66"/>
                </a:lnTo>
                <a:lnTo>
                  <a:pt x="1321" y="82"/>
                </a:lnTo>
                <a:lnTo>
                  <a:pt x="1324" y="99"/>
                </a:lnTo>
                <a:lnTo>
                  <a:pt x="1326" y="119"/>
                </a:lnTo>
                <a:lnTo>
                  <a:pt x="1326" y="129"/>
                </a:lnTo>
                <a:lnTo>
                  <a:pt x="1327" y="139"/>
                </a:lnTo>
                <a:lnTo>
                  <a:pt x="1327" y="149"/>
                </a:lnTo>
                <a:lnTo>
                  <a:pt x="1326" y="159"/>
                </a:lnTo>
                <a:lnTo>
                  <a:pt x="1328" y="155"/>
                </a:lnTo>
                <a:lnTo>
                  <a:pt x="1328" y="150"/>
                </a:lnTo>
                <a:lnTo>
                  <a:pt x="1328" y="145"/>
                </a:lnTo>
                <a:lnTo>
                  <a:pt x="1329" y="140"/>
                </a:lnTo>
                <a:lnTo>
                  <a:pt x="1330" y="135"/>
                </a:lnTo>
                <a:lnTo>
                  <a:pt x="1333" y="125"/>
                </a:lnTo>
                <a:lnTo>
                  <a:pt x="1336" y="115"/>
                </a:lnTo>
                <a:lnTo>
                  <a:pt x="1336" y="110"/>
                </a:lnTo>
                <a:lnTo>
                  <a:pt x="1336" y="106"/>
                </a:lnTo>
                <a:lnTo>
                  <a:pt x="1335" y="97"/>
                </a:lnTo>
                <a:lnTo>
                  <a:pt x="1334" y="93"/>
                </a:lnTo>
                <a:lnTo>
                  <a:pt x="1332" y="89"/>
                </a:lnTo>
                <a:lnTo>
                  <a:pt x="1330" y="85"/>
                </a:lnTo>
                <a:lnTo>
                  <a:pt x="1328" y="82"/>
                </a:lnTo>
                <a:lnTo>
                  <a:pt x="1335" y="90"/>
                </a:lnTo>
                <a:lnTo>
                  <a:pt x="1339" y="95"/>
                </a:lnTo>
                <a:lnTo>
                  <a:pt x="1344" y="101"/>
                </a:lnTo>
                <a:lnTo>
                  <a:pt x="1347" y="96"/>
                </a:lnTo>
                <a:lnTo>
                  <a:pt x="1351" y="90"/>
                </a:lnTo>
                <a:lnTo>
                  <a:pt x="1359" y="80"/>
                </a:lnTo>
                <a:lnTo>
                  <a:pt x="1368" y="70"/>
                </a:lnTo>
                <a:lnTo>
                  <a:pt x="1376" y="61"/>
                </a:lnTo>
                <a:lnTo>
                  <a:pt x="1392" y="47"/>
                </a:lnTo>
                <a:lnTo>
                  <a:pt x="1405" y="37"/>
                </a:lnTo>
                <a:lnTo>
                  <a:pt x="1402" y="40"/>
                </a:lnTo>
                <a:lnTo>
                  <a:pt x="1399" y="42"/>
                </a:lnTo>
                <a:lnTo>
                  <a:pt x="1395" y="47"/>
                </a:lnTo>
                <a:lnTo>
                  <a:pt x="1391" y="53"/>
                </a:lnTo>
                <a:lnTo>
                  <a:pt x="1389" y="59"/>
                </a:lnTo>
                <a:lnTo>
                  <a:pt x="1387" y="65"/>
                </a:lnTo>
                <a:lnTo>
                  <a:pt x="1385" y="72"/>
                </a:lnTo>
                <a:lnTo>
                  <a:pt x="1385" y="78"/>
                </a:lnTo>
                <a:lnTo>
                  <a:pt x="1385" y="85"/>
                </a:lnTo>
                <a:lnTo>
                  <a:pt x="1386" y="92"/>
                </a:lnTo>
                <a:lnTo>
                  <a:pt x="1387" y="99"/>
                </a:lnTo>
                <a:lnTo>
                  <a:pt x="1390" y="114"/>
                </a:lnTo>
                <a:lnTo>
                  <a:pt x="1396" y="128"/>
                </a:lnTo>
                <a:lnTo>
                  <a:pt x="1402" y="143"/>
                </a:lnTo>
                <a:lnTo>
                  <a:pt x="1406" y="131"/>
                </a:lnTo>
                <a:lnTo>
                  <a:pt x="1409" y="120"/>
                </a:lnTo>
                <a:lnTo>
                  <a:pt x="1411" y="108"/>
                </a:lnTo>
                <a:lnTo>
                  <a:pt x="1412" y="102"/>
                </a:lnTo>
                <a:lnTo>
                  <a:pt x="1412" y="97"/>
                </a:lnTo>
                <a:lnTo>
                  <a:pt x="1412" y="92"/>
                </a:lnTo>
                <a:lnTo>
                  <a:pt x="1412" y="86"/>
                </a:lnTo>
                <a:lnTo>
                  <a:pt x="1411" y="81"/>
                </a:lnTo>
                <a:lnTo>
                  <a:pt x="1410" y="76"/>
                </a:lnTo>
                <a:lnTo>
                  <a:pt x="1409" y="71"/>
                </a:lnTo>
                <a:lnTo>
                  <a:pt x="1407" y="67"/>
                </a:lnTo>
                <a:lnTo>
                  <a:pt x="1404" y="62"/>
                </a:lnTo>
                <a:lnTo>
                  <a:pt x="1401" y="58"/>
                </a:lnTo>
                <a:lnTo>
                  <a:pt x="1408" y="65"/>
                </a:lnTo>
                <a:lnTo>
                  <a:pt x="1415" y="74"/>
                </a:lnTo>
                <a:lnTo>
                  <a:pt x="1419" y="79"/>
                </a:lnTo>
                <a:lnTo>
                  <a:pt x="1424" y="85"/>
                </a:lnTo>
                <a:lnTo>
                  <a:pt x="1432" y="96"/>
                </a:lnTo>
                <a:lnTo>
                  <a:pt x="1436" y="103"/>
                </a:lnTo>
                <a:lnTo>
                  <a:pt x="1439" y="110"/>
                </a:lnTo>
                <a:lnTo>
                  <a:pt x="1443" y="116"/>
                </a:lnTo>
                <a:lnTo>
                  <a:pt x="1446" y="124"/>
                </a:lnTo>
                <a:lnTo>
                  <a:pt x="1448" y="131"/>
                </a:lnTo>
                <a:lnTo>
                  <a:pt x="1450" y="138"/>
                </a:lnTo>
                <a:lnTo>
                  <a:pt x="1452" y="146"/>
                </a:lnTo>
                <a:lnTo>
                  <a:pt x="1453" y="154"/>
                </a:lnTo>
                <a:lnTo>
                  <a:pt x="1456" y="144"/>
                </a:lnTo>
                <a:lnTo>
                  <a:pt x="1458" y="134"/>
                </a:lnTo>
                <a:lnTo>
                  <a:pt x="1460" y="124"/>
                </a:lnTo>
                <a:lnTo>
                  <a:pt x="1461" y="115"/>
                </a:lnTo>
                <a:lnTo>
                  <a:pt x="1461" y="105"/>
                </a:lnTo>
                <a:lnTo>
                  <a:pt x="1460" y="101"/>
                </a:lnTo>
                <a:lnTo>
                  <a:pt x="1459" y="97"/>
                </a:lnTo>
                <a:lnTo>
                  <a:pt x="1458" y="93"/>
                </a:lnTo>
                <a:lnTo>
                  <a:pt x="1457" y="89"/>
                </a:lnTo>
                <a:lnTo>
                  <a:pt x="1455" y="85"/>
                </a:lnTo>
                <a:lnTo>
                  <a:pt x="1452" y="82"/>
                </a:lnTo>
                <a:lnTo>
                  <a:pt x="1459" y="89"/>
                </a:lnTo>
                <a:lnTo>
                  <a:pt x="1466" y="99"/>
                </a:lnTo>
                <a:lnTo>
                  <a:pt x="1470" y="104"/>
                </a:lnTo>
                <a:lnTo>
                  <a:pt x="1474" y="111"/>
                </a:lnTo>
                <a:lnTo>
                  <a:pt x="1478" y="117"/>
                </a:lnTo>
                <a:lnTo>
                  <a:pt x="1482" y="124"/>
                </a:lnTo>
                <a:lnTo>
                  <a:pt x="1484" y="104"/>
                </a:lnTo>
                <a:lnTo>
                  <a:pt x="1486" y="87"/>
                </a:lnTo>
                <a:lnTo>
                  <a:pt x="1488" y="72"/>
                </a:lnTo>
                <a:lnTo>
                  <a:pt x="1494" y="80"/>
                </a:lnTo>
                <a:lnTo>
                  <a:pt x="1499" y="87"/>
                </a:lnTo>
                <a:lnTo>
                  <a:pt x="1504" y="95"/>
                </a:lnTo>
                <a:lnTo>
                  <a:pt x="1508" y="102"/>
                </a:lnTo>
                <a:lnTo>
                  <a:pt x="1512" y="109"/>
                </a:lnTo>
                <a:lnTo>
                  <a:pt x="1515" y="117"/>
                </a:lnTo>
                <a:lnTo>
                  <a:pt x="1520" y="131"/>
                </a:lnTo>
                <a:lnTo>
                  <a:pt x="1524" y="144"/>
                </a:lnTo>
                <a:lnTo>
                  <a:pt x="1526" y="157"/>
                </a:lnTo>
                <a:lnTo>
                  <a:pt x="1527" y="169"/>
                </a:lnTo>
                <a:lnTo>
                  <a:pt x="1528" y="180"/>
                </a:lnTo>
                <a:lnTo>
                  <a:pt x="1533" y="168"/>
                </a:lnTo>
                <a:lnTo>
                  <a:pt x="1538" y="155"/>
                </a:lnTo>
                <a:lnTo>
                  <a:pt x="1540" y="148"/>
                </a:lnTo>
                <a:lnTo>
                  <a:pt x="1542" y="142"/>
                </a:lnTo>
                <a:lnTo>
                  <a:pt x="1545" y="128"/>
                </a:lnTo>
                <a:lnTo>
                  <a:pt x="1547" y="115"/>
                </a:lnTo>
                <a:lnTo>
                  <a:pt x="1547" y="109"/>
                </a:lnTo>
                <a:lnTo>
                  <a:pt x="1546" y="103"/>
                </a:lnTo>
                <a:lnTo>
                  <a:pt x="1545" y="97"/>
                </a:lnTo>
                <a:lnTo>
                  <a:pt x="1544" y="92"/>
                </a:lnTo>
                <a:lnTo>
                  <a:pt x="1541" y="86"/>
                </a:lnTo>
                <a:lnTo>
                  <a:pt x="1538" y="82"/>
                </a:lnTo>
                <a:lnTo>
                  <a:pt x="1545" y="90"/>
                </a:lnTo>
                <a:lnTo>
                  <a:pt x="1553" y="101"/>
                </a:lnTo>
                <a:lnTo>
                  <a:pt x="1558" y="107"/>
                </a:lnTo>
                <a:lnTo>
                  <a:pt x="1562" y="114"/>
                </a:lnTo>
                <a:lnTo>
                  <a:pt x="1566" y="121"/>
                </a:lnTo>
                <a:lnTo>
                  <a:pt x="1570" y="128"/>
                </a:lnTo>
                <a:lnTo>
                  <a:pt x="1574" y="113"/>
                </a:lnTo>
                <a:lnTo>
                  <a:pt x="1576" y="105"/>
                </a:lnTo>
                <a:lnTo>
                  <a:pt x="1577" y="97"/>
                </a:lnTo>
                <a:lnTo>
                  <a:pt x="1577" y="89"/>
                </a:lnTo>
                <a:lnTo>
                  <a:pt x="1577" y="81"/>
                </a:lnTo>
                <a:lnTo>
                  <a:pt x="1577" y="74"/>
                </a:lnTo>
                <a:lnTo>
                  <a:pt x="1575" y="67"/>
                </a:lnTo>
                <a:lnTo>
                  <a:pt x="1572" y="62"/>
                </a:lnTo>
                <a:lnTo>
                  <a:pt x="1568" y="58"/>
                </a:lnTo>
                <a:lnTo>
                  <a:pt x="1574" y="63"/>
                </a:lnTo>
                <a:lnTo>
                  <a:pt x="1571" y="56"/>
                </a:lnTo>
                <a:lnTo>
                  <a:pt x="1567" y="49"/>
                </a:lnTo>
                <a:lnTo>
                  <a:pt x="1565" y="46"/>
                </a:lnTo>
                <a:lnTo>
                  <a:pt x="1562" y="43"/>
                </a:lnTo>
                <a:lnTo>
                  <a:pt x="1560" y="40"/>
                </a:lnTo>
                <a:lnTo>
                  <a:pt x="1556" y="37"/>
                </a:lnTo>
                <a:lnTo>
                  <a:pt x="1561" y="41"/>
                </a:lnTo>
                <a:lnTo>
                  <a:pt x="1573" y="52"/>
                </a:lnTo>
                <a:lnTo>
                  <a:pt x="1581" y="59"/>
                </a:lnTo>
                <a:lnTo>
                  <a:pt x="1585" y="64"/>
                </a:lnTo>
                <a:lnTo>
                  <a:pt x="1589" y="68"/>
                </a:lnTo>
                <a:lnTo>
                  <a:pt x="1597" y="79"/>
                </a:lnTo>
                <a:lnTo>
                  <a:pt x="1605" y="90"/>
                </a:lnTo>
                <a:lnTo>
                  <a:pt x="1615" y="101"/>
                </a:lnTo>
                <a:lnTo>
                  <a:pt x="1618" y="91"/>
                </a:lnTo>
                <a:lnTo>
                  <a:pt x="1622" y="80"/>
                </a:lnTo>
                <a:lnTo>
                  <a:pt x="1626" y="70"/>
                </a:lnTo>
                <a:lnTo>
                  <a:pt x="1631" y="61"/>
                </a:lnTo>
                <a:lnTo>
                  <a:pt x="1641" y="44"/>
                </a:lnTo>
                <a:lnTo>
                  <a:pt x="1651" y="29"/>
                </a:lnTo>
                <a:lnTo>
                  <a:pt x="1661" y="17"/>
                </a:lnTo>
                <a:lnTo>
                  <a:pt x="1669" y="8"/>
                </a:lnTo>
                <a:lnTo>
                  <a:pt x="1677" y="0"/>
                </a:lnTo>
                <a:lnTo>
                  <a:pt x="1672" y="5"/>
                </a:lnTo>
                <a:lnTo>
                  <a:pt x="1669" y="11"/>
                </a:lnTo>
                <a:lnTo>
                  <a:pt x="1665" y="16"/>
                </a:lnTo>
                <a:lnTo>
                  <a:pt x="1663" y="22"/>
                </a:lnTo>
                <a:lnTo>
                  <a:pt x="1660" y="28"/>
                </a:lnTo>
                <a:lnTo>
                  <a:pt x="1659" y="35"/>
                </a:lnTo>
                <a:lnTo>
                  <a:pt x="1657" y="41"/>
                </a:lnTo>
                <a:lnTo>
                  <a:pt x="1656" y="48"/>
                </a:lnTo>
                <a:lnTo>
                  <a:pt x="1656" y="55"/>
                </a:lnTo>
                <a:lnTo>
                  <a:pt x="1656" y="62"/>
                </a:lnTo>
                <a:lnTo>
                  <a:pt x="1656" y="69"/>
                </a:lnTo>
                <a:lnTo>
                  <a:pt x="1657" y="77"/>
                </a:lnTo>
                <a:lnTo>
                  <a:pt x="1659" y="91"/>
                </a:lnTo>
                <a:lnTo>
                  <a:pt x="1662" y="106"/>
                </a:lnTo>
                <a:lnTo>
                  <a:pt x="1671" y="88"/>
                </a:lnTo>
                <a:lnTo>
                  <a:pt x="1676" y="78"/>
                </a:lnTo>
                <a:lnTo>
                  <a:pt x="1682" y="68"/>
                </a:lnTo>
                <a:lnTo>
                  <a:pt x="1689" y="57"/>
                </a:lnTo>
                <a:lnTo>
                  <a:pt x="1697" y="46"/>
                </a:lnTo>
                <a:lnTo>
                  <a:pt x="1706" y="34"/>
                </a:lnTo>
                <a:lnTo>
                  <a:pt x="1715" y="21"/>
                </a:lnTo>
                <a:lnTo>
                  <a:pt x="1710" y="29"/>
                </a:lnTo>
                <a:lnTo>
                  <a:pt x="1703" y="39"/>
                </a:lnTo>
                <a:lnTo>
                  <a:pt x="1696" y="53"/>
                </a:lnTo>
                <a:lnTo>
                  <a:pt x="1692" y="60"/>
                </a:lnTo>
                <a:lnTo>
                  <a:pt x="1689" y="68"/>
                </a:lnTo>
                <a:lnTo>
                  <a:pt x="1686" y="77"/>
                </a:lnTo>
                <a:lnTo>
                  <a:pt x="1684" y="86"/>
                </a:lnTo>
                <a:lnTo>
                  <a:pt x="1682" y="95"/>
                </a:lnTo>
                <a:lnTo>
                  <a:pt x="1681" y="104"/>
                </a:lnTo>
                <a:lnTo>
                  <a:pt x="1681" y="113"/>
                </a:lnTo>
                <a:lnTo>
                  <a:pt x="1682" y="123"/>
                </a:lnTo>
                <a:lnTo>
                  <a:pt x="1684" y="132"/>
                </a:lnTo>
                <a:lnTo>
                  <a:pt x="1686" y="137"/>
                </a:lnTo>
                <a:lnTo>
                  <a:pt x="1688" y="142"/>
                </a:lnTo>
                <a:lnTo>
                  <a:pt x="1692" y="131"/>
                </a:lnTo>
                <a:lnTo>
                  <a:pt x="1695" y="126"/>
                </a:lnTo>
                <a:lnTo>
                  <a:pt x="1698" y="120"/>
                </a:lnTo>
                <a:lnTo>
                  <a:pt x="1701" y="115"/>
                </a:lnTo>
                <a:lnTo>
                  <a:pt x="1705" y="110"/>
                </a:lnTo>
                <a:lnTo>
                  <a:pt x="1709" y="105"/>
                </a:lnTo>
                <a:lnTo>
                  <a:pt x="1714" y="101"/>
                </a:lnTo>
                <a:lnTo>
                  <a:pt x="1713" y="106"/>
                </a:lnTo>
                <a:lnTo>
                  <a:pt x="1712" y="122"/>
                </a:lnTo>
                <a:lnTo>
                  <a:pt x="1712" y="131"/>
                </a:lnTo>
                <a:lnTo>
                  <a:pt x="1712" y="142"/>
                </a:lnTo>
                <a:lnTo>
                  <a:pt x="1714" y="154"/>
                </a:lnTo>
                <a:lnTo>
                  <a:pt x="1716" y="166"/>
                </a:lnTo>
                <a:lnTo>
                  <a:pt x="1715" y="160"/>
                </a:lnTo>
                <a:lnTo>
                  <a:pt x="1715" y="154"/>
                </a:lnTo>
                <a:lnTo>
                  <a:pt x="1715" y="148"/>
                </a:lnTo>
                <a:lnTo>
                  <a:pt x="1716" y="141"/>
                </a:lnTo>
                <a:lnTo>
                  <a:pt x="1717" y="134"/>
                </a:lnTo>
                <a:lnTo>
                  <a:pt x="1719" y="126"/>
                </a:lnTo>
                <a:lnTo>
                  <a:pt x="1721" y="118"/>
                </a:lnTo>
                <a:lnTo>
                  <a:pt x="1725" y="110"/>
                </a:lnTo>
                <a:lnTo>
                  <a:pt x="1728" y="100"/>
                </a:lnTo>
                <a:lnTo>
                  <a:pt x="1733" y="91"/>
                </a:lnTo>
                <a:lnTo>
                  <a:pt x="1738" y="81"/>
                </a:lnTo>
                <a:lnTo>
                  <a:pt x="1745" y="70"/>
                </a:lnTo>
                <a:lnTo>
                  <a:pt x="1748" y="64"/>
                </a:lnTo>
                <a:lnTo>
                  <a:pt x="1752" y="59"/>
                </a:lnTo>
                <a:lnTo>
                  <a:pt x="1760" y="47"/>
                </a:lnTo>
                <a:lnTo>
                  <a:pt x="1779" y="21"/>
                </a:lnTo>
                <a:lnTo>
                  <a:pt x="1773" y="30"/>
                </a:lnTo>
                <a:lnTo>
                  <a:pt x="1765" y="43"/>
                </a:lnTo>
                <a:lnTo>
                  <a:pt x="1761" y="51"/>
                </a:lnTo>
                <a:lnTo>
                  <a:pt x="1756" y="59"/>
                </a:lnTo>
                <a:lnTo>
                  <a:pt x="1753" y="68"/>
                </a:lnTo>
                <a:lnTo>
                  <a:pt x="1749" y="78"/>
                </a:lnTo>
                <a:lnTo>
                  <a:pt x="1747" y="88"/>
                </a:lnTo>
                <a:lnTo>
                  <a:pt x="1745" y="98"/>
                </a:lnTo>
                <a:lnTo>
                  <a:pt x="1745" y="103"/>
                </a:lnTo>
                <a:lnTo>
                  <a:pt x="1745" y="109"/>
                </a:lnTo>
                <a:lnTo>
                  <a:pt x="1745" y="120"/>
                </a:lnTo>
                <a:lnTo>
                  <a:pt x="1747" y="130"/>
                </a:lnTo>
                <a:lnTo>
                  <a:pt x="1751" y="141"/>
                </a:lnTo>
                <a:lnTo>
                  <a:pt x="1754" y="146"/>
                </a:lnTo>
                <a:lnTo>
                  <a:pt x="1757" y="152"/>
                </a:lnTo>
                <a:lnTo>
                  <a:pt x="1760" y="157"/>
                </a:lnTo>
                <a:lnTo>
                  <a:pt x="1764" y="162"/>
                </a:lnTo>
                <a:lnTo>
                  <a:pt x="1766" y="147"/>
                </a:lnTo>
                <a:lnTo>
                  <a:pt x="1768" y="132"/>
                </a:lnTo>
                <a:lnTo>
                  <a:pt x="1772" y="116"/>
                </a:lnTo>
                <a:lnTo>
                  <a:pt x="1777" y="99"/>
                </a:lnTo>
                <a:lnTo>
                  <a:pt x="1780" y="91"/>
                </a:lnTo>
                <a:lnTo>
                  <a:pt x="1784" y="83"/>
                </a:lnTo>
                <a:lnTo>
                  <a:pt x="1788" y="75"/>
                </a:lnTo>
                <a:lnTo>
                  <a:pt x="1793" y="67"/>
                </a:lnTo>
                <a:lnTo>
                  <a:pt x="1798" y="59"/>
                </a:lnTo>
                <a:lnTo>
                  <a:pt x="1804" y="51"/>
                </a:lnTo>
                <a:lnTo>
                  <a:pt x="1810" y="44"/>
                </a:lnTo>
                <a:lnTo>
                  <a:pt x="1817" y="36"/>
                </a:lnTo>
                <a:lnTo>
                  <a:pt x="1817" y="40"/>
                </a:lnTo>
                <a:lnTo>
                  <a:pt x="1816" y="49"/>
                </a:lnTo>
                <a:lnTo>
                  <a:pt x="1815" y="63"/>
                </a:lnTo>
                <a:lnTo>
                  <a:pt x="1814" y="81"/>
                </a:lnTo>
                <a:lnTo>
                  <a:pt x="1817" y="75"/>
                </a:lnTo>
                <a:lnTo>
                  <a:pt x="1821" y="69"/>
                </a:lnTo>
                <a:lnTo>
                  <a:pt x="1829" y="57"/>
                </a:lnTo>
                <a:lnTo>
                  <a:pt x="1834" y="51"/>
                </a:lnTo>
                <a:lnTo>
                  <a:pt x="1839" y="44"/>
                </a:lnTo>
                <a:lnTo>
                  <a:pt x="1851" y="31"/>
                </a:lnTo>
                <a:lnTo>
                  <a:pt x="1849" y="35"/>
                </a:lnTo>
                <a:lnTo>
                  <a:pt x="1848" y="41"/>
                </a:lnTo>
                <a:lnTo>
                  <a:pt x="1846" y="48"/>
                </a:lnTo>
                <a:lnTo>
                  <a:pt x="1845" y="56"/>
                </a:lnTo>
                <a:lnTo>
                  <a:pt x="1844" y="66"/>
                </a:lnTo>
                <a:lnTo>
                  <a:pt x="1843" y="77"/>
                </a:lnTo>
                <a:lnTo>
                  <a:pt x="1842" y="89"/>
                </a:lnTo>
                <a:lnTo>
                  <a:pt x="1848" y="96"/>
                </a:lnTo>
                <a:lnTo>
                  <a:pt x="1854" y="104"/>
                </a:lnTo>
                <a:lnTo>
                  <a:pt x="1860" y="113"/>
                </a:lnTo>
                <a:lnTo>
                  <a:pt x="1865" y="123"/>
                </a:lnTo>
                <a:lnTo>
                  <a:pt x="1868" y="128"/>
                </a:lnTo>
                <a:lnTo>
                  <a:pt x="1870" y="134"/>
                </a:lnTo>
                <a:lnTo>
                  <a:pt x="1874" y="145"/>
                </a:lnTo>
                <a:lnTo>
                  <a:pt x="1875" y="151"/>
                </a:lnTo>
                <a:lnTo>
                  <a:pt x="1876" y="157"/>
                </a:lnTo>
                <a:lnTo>
                  <a:pt x="1877" y="169"/>
                </a:lnTo>
                <a:lnTo>
                  <a:pt x="1882" y="157"/>
                </a:lnTo>
                <a:lnTo>
                  <a:pt x="1885" y="146"/>
                </a:lnTo>
                <a:lnTo>
                  <a:pt x="1888" y="134"/>
                </a:lnTo>
                <a:lnTo>
                  <a:pt x="1890" y="122"/>
                </a:lnTo>
                <a:lnTo>
                  <a:pt x="1891" y="111"/>
                </a:lnTo>
                <a:lnTo>
                  <a:pt x="1891" y="105"/>
                </a:lnTo>
                <a:lnTo>
                  <a:pt x="1890" y="100"/>
                </a:lnTo>
                <a:lnTo>
                  <a:pt x="1889" y="95"/>
                </a:lnTo>
                <a:lnTo>
                  <a:pt x="1887" y="90"/>
                </a:lnTo>
                <a:lnTo>
                  <a:pt x="1885" y="86"/>
                </a:lnTo>
                <a:lnTo>
                  <a:pt x="1882" y="82"/>
                </a:lnTo>
                <a:lnTo>
                  <a:pt x="1888" y="88"/>
                </a:lnTo>
                <a:lnTo>
                  <a:pt x="1895" y="96"/>
                </a:lnTo>
                <a:lnTo>
                  <a:pt x="1898" y="101"/>
                </a:lnTo>
                <a:lnTo>
                  <a:pt x="1902" y="106"/>
                </a:lnTo>
                <a:lnTo>
                  <a:pt x="1909" y="117"/>
                </a:lnTo>
                <a:lnTo>
                  <a:pt x="1911" y="111"/>
                </a:lnTo>
                <a:lnTo>
                  <a:pt x="1913" y="104"/>
                </a:lnTo>
                <a:lnTo>
                  <a:pt x="1916" y="91"/>
                </a:lnTo>
                <a:lnTo>
                  <a:pt x="1917" y="84"/>
                </a:lnTo>
                <a:lnTo>
                  <a:pt x="1918" y="77"/>
                </a:lnTo>
                <a:lnTo>
                  <a:pt x="1918" y="70"/>
                </a:lnTo>
                <a:lnTo>
                  <a:pt x="1917" y="63"/>
                </a:lnTo>
                <a:lnTo>
                  <a:pt x="1916" y="55"/>
                </a:lnTo>
                <a:lnTo>
                  <a:pt x="1915" y="48"/>
                </a:lnTo>
                <a:lnTo>
                  <a:pt x="1913" y="41"/>
                </a:lnTo>
                <a:lnTo>
                  <a:pt x="1910" y="34"/>
                </a:lnTo>
                <a:lnTo>
                  <a:pt x="1906" y="27"/>
                </a:lnTo>
                <a:lnTo>
                  <a:pt x="1902" y="19"/>
                </a:lnTo>
                <a:lnTo>
                  <a:pt x="1898" y="12"/>
                </a:lnTo>
                <a:lnTo>
                  <a:pt x="1892" y="5"/>
                </a:lnTo>
                <a:lnTo>
                  <a:pt x="1897" y="11"/>
                </a:lnTo>
                <a:lnTo>
                  <a:pt x="1901" y="18"/>
                </a:lnTo>
                <a:lnTo>
                  <a:pt x="1907" y="27"/>
                </a:lnTo>
                <a:lnTo>
                  <a:pt x="1914" y="38"/>
                </a:lnTo>
                <a:lnTo>
                  <a:pt x="1917" y="44"/>
                </a:lnTo>
                <a:lnTo>
                  <a:pt x="1920" y="51"/>
                </a:lnTo>
                <a:lnTo>
                  <a:pt x="1926" y="67"/>
                </a:lnTo>
                <a:lnTo>
                  <a:pt x="1931" y="84"/>
                </a:lnTo>
                <a:lnTo>
                  <a:pt x="1939" y="70"/>
                </a:lnTo>
                <a:lnTo>
                  <a:pt x="1948" y="54"/>
                </a:lnTo>
                <a:lnTo>
                  <a:pt x="1960" y="38"/>
                </a:lnTo>
                <a:lnTo>
                  <a:pt x="1973" y="21"/>
                </a:lnTo>
                <a:lnTo>
                  <a:pt x="1967" y="30"/>
                </a:lnTo>
                <a:lnTo>
                  <a:pt x="1959" y="43"/>
                </a:lnTo>
                <a:lnTo>
                  <a:pt x="1954" y="50"/>
                </a:lnTo>
                <a:lnTo>
                  <a:pt x="1950" y="59"/>
                </a:lnTo>
                <a:lnTo>
                  <a:pt x="1947" y="68"/>
                </a:lnTo>
                <a:lnTo>
                  <a:pt x="1943" y="78"/>
                </a:lnTo>
                <a:lnTo>
                  <a:pt x="1950" y="69"/>
                </a:lnTo>
                <a:lnTo>
                  <a:pt x="1958" y="61"/>
                </a:lnTo>
                <a:lnTo>
                  <a:pt x="1966" y="53"/>
                </a:lnTo>
                <a:lnTo>
                  <a:pt x="1975" y="44"/>
                </a:lnTo>
                <a:lnTo>
                  <a:pt x="1978" y="55"/>
                </a:lnTo>
                <a:lnTo>
                  <a:pt x="1980" y="66"/>
                </a:lnTo>
                <a:lnTo>
                  <a:pt x="1983" y="82"/>
                </a:lnTo>
                <a:lnTo>
                  <a:pt x="1985" y="99"/>
                </a:lnTo>
                <a:lnTo>
                  <a:pt x="1987" y="119"/>
                </a:lnTo>
                <a:lnTo>
                  <a:pt x="1988" y="129"/>
                </a:lnTo>
                <a:lnTo>
                  <a:pt x="1988" y="139"/>
                </a:lnTo>
                <a:lnTo>
                  <a:pt x="1988" y="149"/>
                </a:lnTo>
                <a:lnTo>
                  <a:pt x="1988" y="159"/>
                </a:lnTo>
                <a:lnTo>
                  <a:pt x="1989" y="155"/>
                </a:lnTo>
                <a:lnTo>
                  <a:pt x="1989" y="150"/>
                </a:lnTo>
                <a:lnTo>
                  <a:pt x="1990" y="145"/>
                </a:lnTo>
                <a:lnTo>
                  <a:pt x="1990" y="140"/>
                </a:lnTo>
                <a:lnTo>
                  <a:pt x="1991" y="135"/>
                </a:lnTo>
                <a:lnTo>
                  <a:pt x="1994" y="125"/>
                </a:lnTo>
                <a:lnTo>
                  <a:pt x="1998" y="115"/>
                </a:lnTo>
                <a:lnTo>
                  <a:pt x="1998" y="110"/>
                </a:lnTo>
                <a:lnTo>
                  <a:pt x="1998" y="106"/>
                </a:lnTo>
                <a:lnTo>
                  <a:pt x="1997" y="97"/>
                </a:lnTo>
                <a:lnTo>
                  <a:pt x="1995" y="93"/>
                </a:lnTo>
                <a:lnTo>
                  <a:pt x="1994" y="89"/>
                </a:lnTo>
                <a:lnTo>
                  <a:pt x="1992" y="85"/>
                </a:lnTo>
                <a:lnTo>
                  <a:pt x="1990" y="82"/>
                </a:lnTo>
                <a:lnTo>
                  <a:pt x="1997" y="90"/>
                </a:lnTo>
                <a:lnTo>
                  <a:pt x="2001" y="95"/>
                </a:lnTo>
                <a:lnTo>
                  <a:pt x="2005" y="1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4846" name="AutoShape 30"/>
          <p:cNvSpPr>
            <a:spLocks noChangeAspect="1" noChangeArrowheads="1" noTextEdit="1"/>
          </p:cNvSpPr>
          <p:nvPr userDrawn="1"/>
        </p:nvSpPr>
        <p:spPr bwMode="auto">
          <a:xfrm>
            <a:off x="611188" y="3949327"/>
            <a:ext cx="794226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42" name="41 Grupo"/>
          <p:cNvGrpSpPr/>
          <p:nvPr userDrawn="1"/>
        </p:nvGrpSpPr>
        <p:grpSpPr>
          <a:xfrm>
            <a:off x="6113089" y="-1023144"/>
            <a:ext cx="3416300" cy="2274887"/>
            <a:chOff x="3517247" y="4280928"/>
            <a:chExt cx="3416300" cy="2274887"/>
          </a:xfrm>
        </p:grpSpPr>
        <p:sp>
          <p:nvSpPr>
            <p:cNvPr id="34853" name="Freeform 37"/>
            <p:cNvSpPr>
              <a:spLocks/>
            </p:cNvSpPr>
            <p:nvPr userDrawn="1"/>
          </p:nvSpPr>
          <p:spPr bwMode="auto">
            <a:xfrm>
              <a:off x="4479272" y="6530415"/>
              <a:ext cx="766762" cy="2540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301" y="1"/>
                </a:cxn>
                <a:cxn ang="0">
                  <a:pos x="432" y="5"/>
                </a:cxn>
                <a:cxn ang="0">
                  <a:pos x="443" y="6"/>
                </a:cxn>
                <a:cxn ang="0">
                  <a:pos x="460" y="9"/>
                </a:cxn>
                <a:cxn ang="0">
                  <a:pos x="483" y="13"/>
                </a:cxn>
                <a:cxn ang="0">
                  <a:pos x="189" y="14"/>
                </a:cxn>
                <a:cxn ang="0">
                  <a:pos x="188" y="16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14" y="4"/>
                </a:cxn>
                <a:cxn ang="0">
                  <a:pos x="186" y="8"/>
                </a:cxn>
                <a:cxn ang="0">
                  <a:pos x="189" y="7"/>
                </a:cxn>
                <a:cxn ang="0">
                  <a:pos x="227" y="0"/>
                </a:cxn>
              </a:cxnLst>
              <a:rect l="0" t="0" r="r" b="b"/>
              <a:pathLst>
                <a:path w="483" h="16">
                  <a:moveTo>
                    <a:pt x="227" y="0"/>
                  </a:moveTo>
                  <a:lnTo>
                    <a:pt x="301" y="1"/>
                  </a:lnTo>
                  <a:lnTo>
                    <a:pt x="432" y="5"/>
                  </a:lnTo>
                  <a:lnTo>
                    <a:pt x="443" y="6"/>
                  </a:lnTo>
                  <a:lnTo>
                    <a:pt x="460" y="9"/>
                  </a:lnTo>
                  <a:lnTo>
                    <a:pt x="483" y="13"/>
                  </a:lnTo>
                  <a:lnTo>
                    <a:pt x="189" y="14"/>
                  </a:lnTo>
                  <a:lnTo>
                    <a:pt x="188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4"/>
                  </a:lnTo>
                  <a:lnTo>
                    <a:pt x="186" y="8"/>
                  </a:lnTo>
                  <a:lnTo>
                    <a:pt x="189" y="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C1A0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854" name="Freeform 38"/>
            <p:cNvSpPr>
              <a:spLocks noEditPoints="1"/>
            </p:cNvSpPr>
            <p:nvPr userDrawn="1"/>
          </p:nvSpPr>
          <p:spPr bwMode="auto">
            <a:xfrm>
              <a:off x="3517247" y="4280928"/>
              <a:ext cx="3416300" cy="2274887"/>
            </a:xfrm>
            <a:custGeom>
              <a:avLst/>
              <a:gdLst/>
              <a:ahLst/>
              <a:cxnLst>
                <a:cxn ang="0">
                  <a:pos x="392" y="1122"/>
                </a:cxn>
                <a:cxn ang="0">
                  <a:pos x="495" y="1067"/>
                </a:cxn>
                <a:cxn ang="0">
                  <a:pos x="75" y="1164"/>
                </a:cxn>
                <a:cxn ang="0">
                  <a:pos x="474" y="946"/>
                </a:cxn>
                <a:cxn ang="0">
                  <a:pos x="471" y="964"/>
                </a:cxn>
                <a:cxn ang="0">
                  <a:pos x="99" y="1207"/>
                </a:cxn>
                <a:cxn ang="0">
                  <a:pos x="1082" y="901"/>
                </a:cxn>
                <a:cxn ang="0">
                  <a:pos x="1809" y="596"/>
                </a:cxn>
                <a:cxn ang="0">
                  <a:pos x="2134" y="403"/>
                </a:cxn>
                <a:cxn ang="0">
                  <a:pos x="1809" y="605"/>
                </a:cxn>
                <a:cxn ang="0">
                  <a:pos x="1125" y="897"/>
                </a:cxn>
                <a:cxn ang="0">
                  <a:pos x="807" y="850"/>
                </a:cxn>
                <a:cxn ang="0">
                  <a:pos x="801" y="886"/>
                </a:cxn>
                <a:cxn ang="0">
                  <a:pos x="794" y="905"/>
                </a:cxn>
                <a:cxn ang="0">
                  <a:pos x="753" y="849"/>
                </a:cxn>
                <a:cxn ang="0">
                  <a:pos x="884" y="873"/>
                </a:cxn>
                <a:cxn ang="0">
                  <a:pos x="811" y="886"/>
                </a:cxn>
                <a:cxn ang="0">
                  <a:pos x="757" y="923"/>
                </a:cxn>
                <a:cxn ang="0">
                  <a:pos x="800" y="984"/>
                </a:cxn>
                <a:cxn ang="0">
                  <a:pos x="859" y="1027"/>
                </a:cxn>
                <a:cxn ang="0">
                  <a:pos x="825" y="991"/>
                </a:cxn>
                <a:cxn ang="0">
                  <a:pos x="797" y="833"/>
                </a:cxn>
                <a:cxn ang="0">
                  <a:pos x="655" y="806"/>
                </a:cxn>
                <a:cxn ang="0">
                  <a:pos x="771" y="993"/>
                </a:cxn>
                <a:cxn ang="0">
                  <a:pos x="719" y="1010"/>
                </a:cxn>
                <a:cxn ang="0">
                  <a:pos x="784" y="1358"/>
                </a:cxn>
                <a:cxn ang="0">
                  <a:pos x="808" y="1314"/>
                </a:cxn>
                <a:cxn ang="0">
                  <a:pos x="826" y="1424"/>
                </a:cxn>
                <a:cxn ang="0">
                  <a:pos x="809" y="1346"/>
                </a:cxn>
                <a:cxn ang="0">
                  <a:pos x="796" y="1426"/>
                </a:cxn>
                <a:cxn ang="0">
                  <a:pos x="774" y="1416"/>
                </a:cxn>
                <a:cxn ang="0">
                  <a:pos x="618" y="1414"/>
                </a:cxn>
                <a:cxn ang="0">
                  <a:pos x="598" y="1428"/>
                </a:cxn>
                <a:cxn ang="0">
                  <a:pos x="592" y="1419"/>
                </a:cxn>
                <a:cxn ang="0">
                  <a:pos x="469" y="1178"/>
                </a:cxn>
                <a:cxn ang="0">
                  <a:pos x="165" y="1227"/>
                </a:cxn>
                <a:cxn ang="0">
                  <a:pos x="559" y="1132"/>
                </a:cxn>
                <a:cxn ang="0">
                  <a:pos x="678" y="1069"/>
                </a:cxn>
                <a:cxn ang="0">
                  <a:pos x="624" y="843"/>
                </a:cxn>
                <a:cxn ang="0">
                  <a:pos x="588" y="853"/>
                </a:cxn>
                <a:cxn ang="0">
                  <a:pos x="574" y="866"/>
                </a:cxn>
                <a:cxn ang="0">
                  <a:pos x="646" y="764"/>
                </a:cxn>
                <a:cxn ang="0">
                  <a:pos x="725" y="801"/>
                </a:cxn>
                <a:cxn ang="0">
                  <a:pos x="1006" y="643"/>
                </a:cxn>
                <a:cxn ang="0">
                  <a:pos x="1481" y="271"/>
                </a:cxn>
                <a:cxn ang="0">
                  <a:pos x="1692" y="37"/>
                </a:cxn>
                <a:cxn ang="0">
                  <a:pos x="1515" y="254"/>
                </a:cxn>
                <a:cxn ang="0">
                  <a:pos x="1096" y="599"/>
                </a:cxn>
                <a:cxn ang="0">
                  <a:pos x="897" y="844"/>
                </a:cxn>
                <a:cxn ang="0">
                  <a:pos x="1357" y="614"/>
                </a:cxn>
                <a:cxn ang="0">
                  <a:pos x="1781" y="295"/>
                </a:cxn>
                <a:cxn ang="0">
                  <a:pos x="1221" y="707"/>
                </a:cxn>
                <a:cxn ang="0">
                  <a:pos x="937" y="851"/>
                </a:cxn>
                <a:cxn ang="0">
                  <a:pos x="978" y="933"/>
                </a:cxn>
                <a:cxn ang="0">
                  <a:pos x="967" y="888"/>
                </a:cxn>
                <a:cxn ang="0">
                  <a:pos x="901" y="942"/>
                </a:cxn>
                <a:cxn ang="0">
                  <a:pos x="893" y="980"/>
                </a:cxn>
                <a:cxn ang="0">
                  <a:pos x="928" y="1416"/>
                </a:cxn>
                <a:cxn ang="0">
                  <a:pos x="824" y="973"/>
                </a:cxn>
                <a:cxn ang="0">
                  <a:pos x="931" y="869"/>
                </a:cxn>
              </a:cxnLst>
              <a:rect l="0" t="0" r="r" b="b"/>
              <a:pathLst>
                <a:path w="2152" h="1433">
                  <a:moveTo>
                    <a:pt x="660" y="975"/>
                  </a:moveTo>
                  <a:lnTo>
                    <a:pt x="673" y="978"/>
                  </a:lnTo>
                  <a:lnTo>
                    <a:pt x="647" y="994"/>
                  </a:lnTo>
                  <a:lnTo>
                    <a:pt x="622" y="1010"/>
                  </a:lnTo>
                  <a:lnTo>
                    <a:pt x="596" y="1025"/>
                  </a:lnTo>
                  <a:lnTo>
                    <a:pt x="571" y="1040"/>
                  </a:lnTo>
                  <a:lnTo>
                    <a:pt x="545" y="1053"/>
                  </a:lnTo>
                  <a:lnTo>
                    <a:pt x="520" y="1067"/>
                  </a:lnTo>
                  <a:lnTo>
                    <a:pt x="494" y="1079"/>
                  </a:lnTo>
                  <a:lnTo>
                    <a:pt x="469" y="1091"/>
                  </a:lnTo>
                  <a:lnTo>
                    <a:pt x="443" y="1102"/>
                  </a:lnTo>
                  <a:lnTo>
                    <a:pt x="418" y="1112"/>
                  </a:lnTo>
                  <a:lnTo>
                    <a:pt x="392" y="1122"/>
                  </a:lnTo>
                  <a:lnTo>
                    <a:pt x="367" y="1132"/>
                  </a:lnTo>
                  <a:lnTo>
                    <a:pt x="341" y="1141"/>
                  </a:lnTo>
                  <a:lnTo>
                    <a:pt x="316" y="1149"/>
                  </a:lnTo>
                  <a:lnTo>
                    <a:pt x="265" y="1164"/>
                  </a:lnTo>
                  <a:lnTo>
                    <a:pt x="220" y="1164"/>
                  </a:lnTo>
                  <a:lnTo>
                    <a:pt x="275" y="1148"/>
                  </a:lnTo>
                  <a:lnTo>
                    <a:pt x="330" y="1131"/>
                  </a:lnTo>
                  <a:lnTo>
                    <a:pt x="357" y="1122"/>
                  </a:lnTo>
                  <a:lnTo>
                    <a:pt x="385" y="1112"/>
                  </a:lnTo>
                  <a:lnTo>
                    <a:pt x="412" y="1102"/>
                  </a:lnTo>
                  <a:lnTo>
                    <a:pt x="440" y="1091"/>
                  </a:lnTo>
                  <a:lnTo>
                    <a:pt x="467" y="1079"/>
                  </a:lnTo>
                  <a:lnTo>
                    <a:pt x="495" y="1067"/>
                  </a:lnTo>
                  <a:lnTo>
                    <a:pt x="522" y="1054"/>
                  </a:lnTo>
                  <a:lnTo>
                    <a:pt x="550" y="1040"/>
                  </a:lnTo>
                  <a:lnTo>
                    <a:pt x="578" y="1025"/>
                  </a:lnTo>
                  <a:lnTo>
                    <a:pt x="605" y="1009"/>
                  </a:lnTo>
                  <a:lnTo>
                    <a:pt x="633" y="992"/>
                  </a:lnTo>
                  <a:lnTo>
                    <a:pt x="660" y="975"/>
                  </a:lnTo>
                  <a:close/>
                  <a:moveTo>
                    <a:pt x="238" y="1104"/>
                  </a:moveTo>
                  <a:lnTo>
                    <a:pt x="223" y="1112"/>
                  </a:lnTo>
                  <a:lnTo>
                    <a:pt x="190" y="1127"/>
                  </a:lnTo>
                  <a:lnTo>
                    <a:pt x="147" y="1145"/>
                  </a:lnTo>
                  <a:lnTo>
                    <a:pt x="124" y="1155"/>
                  </a:lnTo>
                  <a:lnTo>
                    <a:pt x="102" y="1164"/>
                  </a:lnTo>
                  <a:lnTo>
                    <a:pt x="75" y="1164"/>
                  </a:lnTo>
                  <a:lnTo>
                    <a:pt x="106" y="1151"/>
                  </a:lnTo>
                  <a:lnTo>
                    <a:pt x="136" y="1138"/>
                  </a:lnTo>
                  <a:lnTo>
                    <a:pt x="167" y="1124"/>
                  </a:lnTo>
                  <a:lnTo>
                    <a:pt x="197" y="1110"/>
                  </a:lnTo>
                  <a:lnTo>
                    <a:pt x="227" y="1095"/>
                  </a:lnTo>
                  <a:lnTo>
                    <a:pt x="258" y="1079"/>
                  </a:lnTo>
                  <a:lnTo>
                    <a:pt x="288" y="1063"/>
                  </a:lnTo>
                  <a:lnTo>
                    <a:pt x="319" y="1046"/>
                  </a:lnTo>
                  <a:lnTo>
                    <a:pt x="350" y="1028"/>
                  </a:lnTo>
                  <a:lnTo>
                    <a:pt x="380" y="1009"/>
                  </a:lnTo>
                  <a:lnTo>
                    <a:pt x="411" y="989"/>
                  </a:lnTo>
                  <a:lnTo>
                    <a:pt x="443" y="968"/>
                  </a:lnTo>
                  <a:lnTo>
                    <a:pt x="474" y="946"/>
                  </a:lnTo>
                  <a:lnTo>
                    <a:pt x="505" y="923"/>
                  </a:lnTo>
                  <a:lnTo>
                    <a:pt x="537" y="899"/>
                  </a:lnTo>
                  <a:lnTo>
                    <a:pt x="569" y="874"/>
                  </a:lnTo>
                  <a:lnTo>
                    <a:pt x="569" y="881"/>
                  </a:lnTo>
                  <a:lnTo>
                    <a:pt x="568" y="884"/>
                  </a:lnTo>
                  <a:lnTo>
                    <a:pt x="565" y="888"/>
                  </a:lnTo>
                  <a:lnTo>
                    <a:pt x="560" y="893"/>
                  </a:lnTo>
                  <a:lnTo>
                    <a:pt x="554" y="899"/>
                  </a:lnTo>
                  <a:lnTo>
                    <a:pt x="546" y="906"/>
                  </a:lnTo>
                  <a:lnTo>
                    <a:pt x="537" y="914"/>
                  </a:lnTo>
                  <a:lnTo>
                    <a:pt x="516" y="931"/>
                  </a:lnTo>
                  <a:lnTo>
                    <a:pt x="494" y="948"/>
                  </a:lnTo>
                  <a:lnTo>
                    <a:pt x="471" y="964"/>
                  </a:lnTo>
                  <a:lnTo>
                    <a:pt x="451" y="979"/>
                  </a:lnTo>
                  <a:lnTo>
                    <a:pt x="434" y="991"/>
                  </a:lnTo>
                  <a:lnTo>
                    <a:pt x="409" y="1006"/>
                  </a:lnTo>
                  <a:lnTo>
                    <a:pt x="385" y="1021"/>
                  </a:lnTo>
                  <a:lnTo>
                    <a:pt x="360" y="1036"/>
                  </a:lnTo>
                  <a:lnTo>
                    <a:pt x="335" y="1050"/>
                  </a:lnTo>
                  <a:lnTo>
                    <a:pt x="286" y="1078"/>
                  </a:lnTo>
                  <a:lnTo>
                    <a:pt x="238" y="1104"/>
                  </a:lnTo>
                  <a:close/>
                  <a:moveTo>
                    <a:pt x="265" y="1164"/>
                  </a:moveTo>
                  <a:lnTo>
                    <a:pt x="238" y="1171"/>
                  </a:lnTo>
                  <a:lnTo>
                    <a:pt x="204" y="1180"/>
                  </a:lnTo>
                  <a:lnTo>
                    <a:pt x="136" y="1198"/>
                  </a:lnTo>
                  <a:lnTo>
                    <a:pt x="99" y="1207"/>
                  </a:lnTo>
                  <a:lnTo>
                    <a:pt x="64" y="1215"/>
                  </a:lnTo>
                  <a:lnTo>
                    <a:pt x="49" y="1218"/>
                  </a:lnTo>
                  <a:lnTo>
                    <a:pt x="36" y="1221"/>
                  </a:lnTo>
                  <a:lnTo>
                    <a:pt x="25" y="1222"/>
                  </a:lnTo>
                  <a:lnTo>
                    <a:pt x="17" y="1223"/>
                  </a:lnTo>
                  <a:lnTo>
                    <a:pt x="0" y="1223"/>
                  </a:lnTo>
                  <a:lnTo>
                    <a:pt x="55" y="1208"/>
                  </a:lnTo>
                  <a:lnTo>
                    <a:pt x="110" y="1193"/>
                  </a:lnTo>
                  <a:lnTo>
                    <a:pt x="165" y="1179"/>
                  </a:lnTo>
                  <a:lnTo>
                    <a:pt x="220" y="1164"/>
                  </a:lnTo>
                  <a:lnTo>
                    <a:pt x="265" y="1164"/>
                  </a:lnTo>
                  <a:close/>
                  <a:moveTo>
                    <a:pt x="997" y="929"/>
                  </a:moveTo>
                  <a:lnTo>
                    <a:pt x="1082" y="901"/>
                  </a:lnTo>
                  <a:lnTo>
                    <a:pt x="1165" y="872"/>
                  </a:lnTo>
                  <a:lnTo>
                    <a:pt x="1247" y="843"/>
                  </a:lnTo>
                  <a:lnTo>
                    <a:pt x="1328" y="812"/>
                  </a:lnTo>
                  <a:lnTo>
                    <a:pt x="1406" y="781"/>
                  </a:lnTo>
                  <a:lnTo>
                    <a:pt x="1484" y="750"/>
                  </a:lnTo>
                  <a:lnTo>
                    <a:pt x="1522" y="733"/>
                  </a:lnTo>
                  <a:lnTo>
                    <a:pt x="1559" y="717"/>
                  </a:lnTo>
                  <a:lnTo>
                    <a:pt x="1596" y="699"/>
                  </a:lnTo>
                  <a:lnTo>
                    <a:pt x="1633" y="683"/>
                  </a:lnTo>
                  <a:lnTo>
                    <a:pt x="1705" y="649"/>
                  </a:lnTo>
                  <a:lnTo>
                    <a:pt x="1740" y="631"/>
                  </a:lnTo>
                  <a:lnTo>
                    <a:pt x="1775" y="614"/>
                  </a:lnTo>
                  <a:lnTo>
                    <a:pt x="1809" y="596"/>
                  </a:lnTo>
                  <a:lnTo>
                    <a:pt x="1843" y="578"/>
                  </a:lnTo>
                  <a:lnTo>
                    <a:pt x="1876" y="560"/>
                  </a:lnTo>
                  <a:lnTo>
                    <a:pt x="1909" y="542"/>
                  </a:lnTo>
                  <a:lnTo>
                    <a:pt x="1941" y="524"/>
                  </a:lnTo>
                  <a:lnTo>
                    <a:pt x="1973" y="505"/>
                  </a:lnTo>
                  <a:lnTo>
                    <a:pt x="2004" y="486"/>
                  </a:lnTo>
                  <a:lnTo>
                    <a:pt x="2035" y="467"/>
                  </a:lnTo>
                  <a:lnTo>
                    <a:pt x="2065" y="448"/>
                  </a:lnTo>
                  <a:lnTo>
                    <a:pt x="2094" y="428"/>
                  </a:lnTo>
                  <a:lnTo>
                    <a:pt x="2123" y="408"/>
                  </a:lnTo>
                  <a:lnTo>
                    <a:pt x="2152" y="389"/>
                  </a:lnTo>
                  <a:lnTo>
                    <a:pt x="2143" y="396"/>
                  </a:lnTo>
                  <a:lnTo>
                    <a:pt x="2134" y="403"/>
                  </a:lnTo>
                  <a:lnTo>
                    <a:pt x="2115" y="418"/>
                  </a:lnTo>
                  <a:lnTo>
                    <a:pt x="2095" y="434"/>
                  </a:lnTo>
                  <a:lnTo>
                    <a:pt x="2073" y="449"/>
                  </a:lnTo>
                  <a:lnTo>
                    <a:pt x="2051" y="465"/>
                  </a:lnTo>
                  <a:lnTo>
                    <a:pt x="2027" y="480"/>
                  </a:lnTo>
                  <a:lnTo>
                    <a:pt x="2002" y="496"/>
                  </a:lnTo>
                  <a:lnTo>
                    <a:pt x="1976" y="512"/>
                  </a:lnTo>
                  <a:lnTo>
                    <a:pt x="1950" y="527"/>
                  </a:lnTo>
                  <a:lnTo>
                    <a:pt x="1923" y="543"/>
                  </a:lnTo>
                  <a:lnTo>
                    <a:pt x="1895" y="559"/>
                  </a:lnTo>
                  <a:lnTo>
                    <a:pt x="1867" y="575"/>
                  </a:lnTo>
                  <a:lnTo>
                    <a:pt x="1838" y="590"/>
                  </a:lnTo>
                  <a:lnTo>
                    <a:pt x="1809" y="605"/>
                  </a:lnTo>
                  <a:lnTo>
                    <a:pt x="1750" y="636"/>
                  </a:lnTo>
                  <a:lnTo>
                    <a:pt x="1691" y="665"/>
                  </a:lnTo>
                  <a:lnTo>
                    <a:pt x="1633" y="693"/>
                  </a:lnTo>
                  <a:lnTo>
                    <a:pt x="1577" y="720"/>
                  </a:lnTo>
                  <a:lnTo>
                    <a:pt x="1522" y="745"/>
                  </a:lnTo>
                  <a:lnTo>
                    <a:pt x="1471" y="767"/>
                  </a:lnTo>
                  <a:lnTo>
                    <a:pt x="1423" y="787"/>
                  </a:lnTo>
                  <a:lnTo>
                    <a:pt x="1379" y="805"/>
                  </a:lnTo>
                  <a:lnTo>
                    <a:pt x="1341" y="820"/>
                  </a:lnTo>
                  <a:lnTo>
                    <a:pt x="1283" y="841"/>
                  </a:lnTo>
                  <a:lnTo>
                    <a:pt x="1235" y="859"/>
                  </a:lnTo>
                  <a:lnTo>
                    <a:pt x="1180" y="879"/>
                  </a:lnTo>
                  <a:lnTo>
                    <a:pt x="1125" y="897"/>
                  </a:lnTo>
                  <a:lnTo>
                    <a:pt x="1074" y="914"/>
                  </a:lnTo>
                  <a:lnTo>
                    <a:pt x="1052" y="920"/>
                  </a:lnTo>
                  <a:lnTo>
                    <a:pt x="1034" y="925"/>
                  </a:lnTo>
                  <a:lnTo>
                    <a:pt x="1026" y="927"/>
                  </a:lnTo>
                  <a:lnTo>
                    <a:pt x="1019" y="928"/>
                  </a:lnTo>
                  <a:lnTo>
                    <a:pt x="1013" y="929"/>
                  </a:lnTo>
                  <a:lnTo>
                    <a:pt x="1009" y="929"/>
                  </a:lnTo>
                  <a:lnTo>
                    <a:pt x="997" y="929"/>
                  </a:lnTo>
                  <a:close/>
                  <a:moveTo>
                    <a:pt x="806" y="838"/>
                  </a:moveTo>
                  <a:lnTo>
                    <a:pt x="805" y="845"/>
                  </a:lnTo>
                  <a:lnTo>
                    <a:pt x="805" y="848"/>
                  </a:lnTo>
                  <a:lnTo>
                    <a:pt x="806" y="849"/>
                  </a:lnTo>
                  <a:lnTo>
                    <a:pt x="807" y="850"/>
                  </a:lnTo>
                  <a:lnTo>
                    <a:pt x="820" y="852"/>
                  </a:lnTo>
                  <a:lnTo>
                    <a:pt x="835" y="855"/>
                  </a:lnTo>
                  <a:lnTo>
                    <a:pt x="848" y="858"/>
                  </a:lnTo>
                  <a:lnTo>
                    <a:pt x="852" y="858"/>
                  </a:lnTo>
                  <a:lnTo>
                    <a:pt x="855" y="859"/>
                  </a:lnTo>
                  <a:lnTo>
                    <a:pt x="860" y="858"/>
                  </a:lnTo>
                  <a:lnTo>
                    <a:pt x="866" y="856"/>
                  </a:lnTo>
                  <a:lnTo>
                    <a:pt x="877" y="851"/>
                  </a:lnTo>
                  <a:lnTo>
                    <a:pt x="861" y="848"/>
                  </a:lnTo>
                  <a:lnTo>
                    <a:pt x="844" y="845"/>
                  </a:lnTo>
                  <a:lnTo>
                    <a:pt x="826" y="841"/>
                  </a:lnTo>
                  <a:lnTo>
                    <a:pt x="806" y="838"/>
                  </a:lnTo>
                  <a:close/>
                  <a:moveTo>
                    <a:pt x="801" y="886"/>
                  </a:moveTo>
                  <a:lnTo>
                    <a:pt x="802" y="887"/>
                  </a:lnTo>
                  <a:lnTo>
                    <a:pt x="802" y="889"/>
                  </a:lnTo>
                  <a:lnTo>
                    <a:pt x="804" y="892"/>
                  </a:lnTo>
                  <a:lnTo>
                    <a:pt x="805" y="893"/>
                  </a:lnTo>
                  <a:lnTo>
                    <a:pt x="805" y="895"/>
                  </a:lnTo>
                  <a:lnTo>
                    <a:pt x="806" y="897"/>
                  </a:lnTo>
                  <a:lnTo>
                    <a:pt x="806" y="898"/>
                  </a:lnTo>
                  <a:lnTo>
                    <a:pt x="806" y="902"/>
                  </a:lnTo>
                  <a:lnTo>
                    <a:pt x="805" y="903"/>
                  </a:lnTo>
                  <a:lnTo>
                    <a:pt x="804" y="904"/>
                  </a:lnTo>
                  <a:lnTo>
                    <a:pt x="802" y="906"/>
                  </a:lnTo>
                  <a:lnTo>
                    <a:pt x="798" y="906"/>
                  </a:lnTo>
                  <a:lnTo>
                    <a:pt x="794" y="905"/>
                  </a:lnTo>
                  <a:lnTo>
                    <a:pt x="791" y="903"/>
                  </a:lnTo>
                  <a:lnTo>
                    <a:pt x="789" y="902"/>
                  </a:lnTo>
                  <a:lnTo>
                    <a:pt x="788" y="900"/>
                  </a:lnTo>
                  <a:lnTo>
                    <a:pt x="788" y="896"/>
                  </a:lnTo>
                  <a:lnTo>
                    <a:pt x="788" y="895"/>
                  </a:lnTo>
                  <a:lnTo>
                    <a:pt x="788" y="893"/>
                  </a:lnTo>
                  <a:lnTo>
                    <a:pt x="790" y="892"/>
                  </a:lnTo>
                  <a:lnTo>
                    <a:pt x="791" y="890"/>
                  </a:lnTo>
                  <a:lnTo>
                    <a:pt x="792" y="889"/>
                  </a:lnTo>
                  <a:lnTo>
                    <a:pt x="792" y="887"/>
                  </a:lnTo>
                  <a:lnTo>
                    <a:pt x="792" y="857"/>
                  </a:lnTo>
                  <a:lnTo>
                    <a:pt x="773" y="853"/>
                  </a:lnTo>
                  <a:lnTo>
                    <a:pt x="753" y="849"/>
                  </a:lnTo>
                  <a:lnTo>
                    <a:pt x="734" y="845"/>
                  </a:lnTo>
                  <a:lnTo>
                    <a:pt x="714" y="842"/>
                  </a:lnTo>
                  <a:lnTo>
                    <a:pt x="819" y="964"/>
                  </a:lnTo>
                  <a:lnTo>
                    <a:pt x="905" y="857"/>
                  </a:lnTo>
                  <a:lnTo>
                    <a:pt x="890" y="862"/>
                  </a:lnTo>
                  <a:lnTo>
                    <a:pt x="883" y="864"/>
                  </a:lnTo>
                  <a:lnTo>
                    <a:pt x="877" y="866"/>
                  </a:lnTo>
                  <a:lnTo>
                    <a:pt x="880" y="867"/>
                  </a:lnTo>
                  <a:lnTo>
                    <a:pt x="882" y="868"/>
                  </a:lnTo>
                  <a:lnTo>
                    <a:pt x="883" y="869"/>
                  </a:lnTo>
                  <a:lnTo>
                    <a:pt x="884" y="870"/>
                  </a:lnTo>
                  <a:lnTo>
                    <a:pt x="884" y="871"/>
                  </a:lnTo>
                  <a:lnTo>
                    <a:pt x="884" y="873"/>
                  </a:lnTo>
                  <a:lnTo>
                    <a:pt x="884" y="875"/>
                  </a:lnTo>
                  <a:lnTo>
                    <a:pt x="883" y="876"/>
                  </a:lnTo>
                  <a:lnTo>
                    <a:pt x="873" y="873"/>
                  </a:lnTo>
                  <a:lnTo>
                    <a:pt x="869" y="872"/>
                  </a:lnTo>
                  <a:lnTo>
                    <a:pt x="865" y="872"/>
                  </a:lnTo>
                  <a:lnTo>
                    <a:pt x="861" y="872"/>
                  </a:lnTo>
                  <a:lnTo>
                    <a:pt x="855" y="874"/>
                  </a:lnTo>
                  <a:lnTo>
                    <a:pt x="840" y="879"/>
                  </a:lnTo>
                  <a:lnTo>
                    <a:pt x="825" y="884"/>
                  </a:lnTo>
                  <a:lnTo>
                    <a:pt x="819" y="886"/>
                  </a:lnTo>
                  <a:lnTo>
                    <a:pt x="815" y="887"/>
                  </a:lnTo>
                  <a:lnTo>
                    <a:pt x="813" y="886"/>
                  </a:lnTo>
                  <a:lnTo>
                    <a:pt x="811" y="886"/>
                  </a:lnTo>
                  <a:lnTo>
                    <a:pt x="810" y="885"/>
                  </a:lnTo>
                  <a:lnTo>
                    <a:pt x="808" y="883"/>
                  </a:lnTo>
                  <a:lnTo>
                    <a:pt x="807" y="882"/>
                  </a:lnTo>
                  <a:lnTo>
                    <a:pt x="807" y="881"/>
                  </a:lnTo>
                  <a:lnTo>
                    <a:pt x="806" y="878"/>
                  </a:lnTo>
                  <a:lnTo>
                    <a:pt x="822" y="872"/>
                  </a:lnTo>
                  <a:lnTo>
                    <a:pt x="838" y="866"/>
                  </a:lnTo>
                  <a:lnTo>
                    <a:pt x="820" y="862"/>
                  </a:lnTo>
                  <a:lnTo>
                    <a:pt x="804" y="859"/>
                  </a:lnTo>
                  <a:lnTo>
                    <a:pt x="803" y="874"/>
                  </a:lnTo>
                  <a:lnTo>
                    <a:pt x="802" y="880"/>
                  </a:lnTo>
                  <a:lnTo>
                    <a:pt x="801" y="886"/>
                  </a:lnTo>
                  <a:close/>
                  <a:moveTo>
                    <a:pt x="757" y="923"/>
                  </a:moveTo>
                  <a:lnTo>
                    <a:pt x="754" y="923"/>
                  </a:lnTo>
                  <a:lnTo>
                    <a:pt x="753" y="922"/>
                  </a:lnTo>
                  <a:lnTo>
                    <a:pt x="753" y="921"/>
                  </a:lnTo>
                  <a:lnTo>
                    <a:pt x="754" y="920"/>
                  </a:lnTo>
                  <a:lnTo>
                    <a:pt x="755" y="918"/>
                  </a:lnTo>
                  <a:lnTo>
                    <a:pt x="758" y="917"/>
                  </a:lnTo>
                  <a:lnTo>
                    <a:pt x="760" y="916"/>
                  </a:lnTo>
                  <a:lnTo>
                    <a:pt x="703" y="850"/>
                  </a:lnTo>
                  <a:lnTo>
                    <a:pt x="786" y="994"/>
                  </a:lnTo>
                  <a:lnTo>
                    <a:pt x="790" y="992"/>
                  </a:lnTo>
                  <a:lnTo>
                    <a:pt x="794" y="990"/>
                  </a:lnTo>
                  <a:lnTo>
                    <a:pt x="797" y="987"/>
                  </a:lnTo>
                  <a:lnTo>
                    <a:pt x="800" y="984"/>
                  </a:lnTo>
                  <a:lnTo>
                    <a:pt x="803" y="982"/>
                  </a:lnTo>
                  <a:lnTo>
                    <a:pt x="805" y="979"/>
                  </a:lnTo>
                  <a:lnTo>
                    <a:pt x="807" y="976"/>
                  </a:lnTo>
                  <a:lnTo>
                    <a:pt x="808" y="973"/>
                  </a:lnTo>
                  <a:lnTo>
                    <a:pt x="764" y="919"/>
                  </a:lnTo>
                  <a:lnTo>
                    <a:pt x="762" y="920"/>
                  </a:lnTo>
                  <a:lnTo>
                    <a:pt x="761" y="922"/>
                  </a:lnTo>
                  <a:lnTo>
                    <a:pt x="760" y="923"/>
                  </a:lnTo>
                  <a:lnTo>
                    <a:pt x="757" y="923"/>
                  </a:lnTo>
                  <a:close/>
                  <a:moveTo>
                    <a:pt x="802" y="1003"/>
                  </a:moveTo>
                  <a:lnTo>
                    <a:pt x="792" y="1003"/>
                  </a:lnTo>
                  <a:lnTo>
                    <a:pt x="837" y="1122"/>
                  </a:lnTo>
                  <a:lnTo>
                    <a:pt x="859" y="1027"/>
                  </a:lnTo>
                  <a:lnTo>
                    <a:pt x="851" y="1024"/>
                  </a:lnTo>
                  <a:lnTo>
                    <a:pt x="843" y="1020"/>
                  </a:lnTo>
                  <a:lnTo>
                    <a:pt x="826" y="1012"/>
                  </a:lnTo>
                  <a:lnTo>
                    <a:pt x="818" y="1008"/>
                  </a:lnTo>
                  <a:lnTo>
                    <a:pt x="811" y="1005"/>
                  </a:lnTo>
                  <a:lnTo>
                    <a:pt x="806" y="1003"/>
                  </a:lnTo>
                  <a:lnTo>
                    <a:pt x="802" y="1003"/>
                  </a:lnTo>
                  <a:close/>
                  <a:moveTo>
                    <a:pt x="808" y="993"/>
                  </a:moveTo>
                  <a:lnTo>
                    <a:pt x="821" y="998"/>
                  </a:lnTo>
                  <a:lnTo>
                    <a:pt x="827" y="1000"/>
                  </a:lnTo>
                  <a:lnTo>
                    <a:pt x="833" y="1002"/>
                  </a:lnTo>
                  <a:lnTo>
                    <a:pt x="830" y="996"/>
                  </a:lnTo>
                  <a:lnTo>
                    <a:pt x="825" y="991"/>
                  </a:lnTo>
                  <a:lnTo>
                    <a:pt x="821" y="987"/>
                  </a:lnTo>
                  <a:lnTo>
                    <a:pt x="816" y="983"/>
                  </a:lnTo>
                  <a:lnTo>
                    <a:pt x="814" y="985"/>
                  </a:lnTo>
                  <a:lnTo>
                    <a:pt x="812" y="988"/>
                  </a:lnTo>
                  <a:lnTo>
                    <a:pt x="808" y="993"/>
                  </a:lnTo>
                  <a:close/>
                  <a:moveTo>
                    <a:pt x="722" y="818"/>
                  </a:moveTo>
                  <a:lnTo>
                    <a:pt x="720" y="818"/>
                  </a:lnTo>
                  <a:lnTo>
                    <a:pt x="718" y="819"/>
                  </a:lnTo>
                  <a:lnTo>
                    <a:pt x="712" y="822"/>
                  </a:lnTo>
                  <a:lnTo>
                    <a:pt x="703" y="828"/>
                  </a:lnTo>
                  <a:lnTo>
                    <a:pt x="796" y="846"/>
                  </a:lnTo>
                  <a:lnTo>
                    <a:pt x="797" y="839"/>
                  </a:lnTo>
                  <a:lnTo>
                    <a:pt x="797" y="833"/>
                  </a:lnTo>
                  <a:lnTo>
                    <a:pt x="775" y="829"/>
                  </a:lnTo>
                  <a:lnTo>
                    <a:pt x="752" y="824"/>
                  </a:lnTo>
                  <a:lnTo>
                    <a:pt x="733" y="820"/>
                  </a:lnTo>
                  <a:lnTo>
                    <a:pt x="722" y="818"/>
                  </a:lnTo>
                  <a:close/>
                  <a:moveTo>
                    <a:pt x="604" y="817"/>
                  </a:moveTo>
                  <a:lnTo>
                    <a:pt x="670" y="824"/>
                  </a:lnTo>
                  <a:lnTo>
                    <a:pt x="668" y="818"/>
                  </a:lnTo>
                  <a:lnTo>
                    <a:pt x="666" y="812"/>
                  </a:lnTo>
                  <a:lnTo>
                    <a:pt x="664" y="809"/>
                  </a:lnTo>
                  <a:lnTo>
                    <a:pt x="662" y="807"/>
                  </a:lnTo>
                  <a:lnTo>
                    <a:pt x="660" y="806"/>
                  </a:lnTo>
                  <a:lnTo>
                    <a:pt x="658" y="805"/>
                  </a:lnTo>
                  <a:lnTo>
                    <a:pt x="655" y="806"/>
                  </a:lnTo>
                  <a:lnTo>
                    <a:pt x="650" y="807"/>
                  </a:lnTo>
                  <a:lnTo>
                    <a:pt x="635" y="810"/>
                  </a:lnTo>
                  <a:lnTo>
                    <a:pt x="619" y="814"/>
                  </a:lnTo>
                  <a:lnTo>
                    <a:pt x="604" y="817"/>
                  </a:lnTo>
                  <a:close/>
                  <a:moveTo>
                    <a:pt x="671" y="838"/>
                  </a:moveTo>
                  <a:lnTo>
                    <a:pt x="680" y="922"/>
                  </a:lnTo>
                  <a:lnTo>
                    <a:pt x="683" y="943"/>
                  </a:lnTo>
                  <a:lnTo>
                    <a:pt x="685" y="963"/>
                  </a:lnTo>
                  <a:lnTo>
                    <a:pt x="688" y="984"/>
                  </a:lnTo>
                  <a:lnTo>
                    <a:pt x="692" y="1004"/>
                  </a:lnTo>
                  <a:lnTo>
                    <a:pt x="734" y="998"/>
                  </a:lnTo>
                  <a:lnTo>
                    <a:pt x="753" y="996"/>
                  </a:lnTo>
                  <a:lnTo>
                    <a:pt x="771" y="993"/>
                  </a:lnTo>
                  <a:lnTo>
                    <a:pt x="679" y="838"/>
                  </a:lnTo>
                  <a:lnTo>
                    <a:pt x="671" y="838"/>
                  </a:lnTo>
                  <a:close/>
                  <a:moveTo>
                    <a:pt x="706" y="1164"/>
                  </a:moveTo>
                  <a:lnTo>
                    <a:pt x="721" y="1127"/>
                  </a:lnTo>
                  <a:lnTo>
                    <a:pt x="699" y="1035"/>
                  </a:lnTo>
                  <a:lnTo>
                    <a:pt x="673" y="1164"/>
                  </a:lnTo>
                  <a:lnTo>
                    <a:pt x="639" y="1326"/>
                  </a:lnTo>
                  <a:lnTo>
                    <a:pt x="706" y="1164"/>
                  </a:lnTo>
                  <a:close/>
                  <a:moveTo>
                    <a:pt x="729" y="1107"/>
                  </a:moveTo>
                  <a:lnTo>
                    <a:pt x="776" y="1005"/>
                  </a:lnTo>
                  <a:lnTo>
                    <a:pt x="756" y="1007"/>
                  </a:lnTo>
                  <a:lnTo>
                    <a:pt x="737" y="1009"/>
                  </a:lnTo>
                  <a:lnTo>
                    <a:pt x="719" y="1010"/>
                  </a:lnTo>
                  <a:lnTo>
                    <a:pt x="701" y="1011"/>
                  </a:lnTo>
                  <a:lnTo>
                    <a:pt x="706" y="1024"/>
                  </a:lnTo>
                  <a:lnTo>
                    <a:pt x="711" y="1036"/>
                  </a:lnTo>
                  <a:lnTo>
                    <a:pt x="715" y="1048"/>
                  </a:lnTo>
                  <a:lnTo>
                    <a:pt x="718" y="1061"/>
                  </a:lnTo>
                  <a:lnTo>
                    <a:pt x="724" y="1085"/>
                  </a:lnTo>
                  <a:lnTo>
                    <a:pt x="729" y="1107"/>
                  </a:lnTo>
                  <a:close/>
                  <a:moveTo>
                    <a:pt x="784" y="1358"/>
                  </a:moveTo>
                  <a:lnTo>
                    <a:pt x="784" y="1164"/>
                  </a:lnTo>
                  <a:lnTo>
                    <a:pt x="784" y="1030"/>
                  </a:lnTo>
                  <a:lnTo>
                    <a:pt x="733" y="1131"/>
                  </a:lnTo>
                  <a:lnTo>
                    <a:pt x="740" y="1164"/>
                  </a:lnTo>
                  <a:lnTo>
                    <a:pt x="784" y="1358"/>
                  </a:lnTo>
                  <a:close/>
                  <a:moveTo>
                    <a:pt x="800" y="1296"/>
                  </a:moveTo>
                  <a:lnTo>
                    <a:pt x="828" y="1164"/>
                  </a:lnTo>
                  <a:lnTo>
                    <a:pt x="831" y="1148"/>
                  </a:lnTo>
                  <a:lnTo>
                    <a:pt x="822" y="1121"/>
                  </a:lnTo>
                  <a:lnTo>
                    <a:pt x="813" y="1094"/>
                  </a:lnTo>
                  <a:lnTo>
                    <a:pt x="793" y="1039"/>
                  </a:lnTo>
                  <a:lnTo>
                    <a:pt x="797" y="1164"/>
                  </a:lnTo>
                  <a:lnTo>
                    <a:pt x="800" y="1296"/>
                  </a:lnTo>
                  <a:close/>
                  <a:moveTo>
                    <a:pt x="819" y="1356"/>
                  </a:moveTo>
                  <a:lnTo>
                    <a:pt x="828" y="1225"/>
                  </a:lnTo>
                  <a:lnTo>
                    <a:pt x="815" y="1279"/>
                  </a:lnTo>
                  <a:lnTo>
                    <a:pt x="810" y="1302"/>
                  </a:lnTo>
                  <a:lnTo>
                    <a:pt x="808" y="1314"/>
                  </a:lnTo>
                  <a:lnTo>
                    <a:pt x="809" y="1317"/>
                  </a:lnTo>
                  <a:lnTo>
                    <a:pt x="810" y="1321"/>
                  </a:lnTo>
                  <a:lnTo>
                    <a:pt x="813" y="1332"/>
                  </a:lnTo>
                  <a:lnTo>
                    <a:pt x="817" y="1344"/>
                  </a:lnTo>
                  <a:lnTo>
                    <a:pt x="818" y="1351"/>
                  </a:lnTo>
                  <a:lnTo>
                    <a:pt x="819" y="1356"/>
                  </a:lnTo>
                  <a:close/>
                  <a:moveTo>
                    <a:pt x="918" y="1406"/>
                  </a:moveTo>
                  <a:lnTo>
                    <a:pt x="918" y="1400"/>
                  </a:lnTo>
                  <a:lnTo>
                    <a:pt x="836" y="1174"/>
                  </a:lnTo>
                  <a:lnTo>
                    <a:pt x="836" y="1412"/>
                  </a:lnTo>
                  <a:lnTo>
                    <a:pt x="838" y="1412"/>
                  </a:lnTo>
                  <a:lnTo>
                    <a:pt x="838" y="1423"/>
                  </a:lnTo>
                  <a:lnTo>
                    <a:pt x="826" y="1424"/>
                  </a:lnTo>
                  <a:lnTo>
                    <a:pt x="813" y="1424"/>
                  </a:lnTo>
                  <a:lnTo>
                    <a:pt x="813" y="1423"/>
                  </a:lnTo>
                  <a:lnTo>
                    <a:pt x="812" y="1422"/>
                  </a:lnTo>
                  <a:lnTo>
                    <a:pt x="811" y="1420"/>
                  </a:lnTo>
                  <a:lnTo>
                    <a:pt x="811" y="1417"/>
                  </a:lnTo>
                  <a:lnTo>
                    <a:pt x="811" y="1415"/>
                  </a:lnTo>
                  <a:lnTo>
                    <a:pt x="812" y="1414"/>
                  </a:lnTo>
                  <a:lnTo>
                    <a:pt x="814" y="1412"/>
                  </a:lnTo>
                  <a:lnTo>
                    <a:pt x="820" y="1410"/>
                  </a:lnTo>
                  <a:lnTo>
                    <a:pt x="815" y="1389"/>
                  </a:lnTo>
                  <a:lnTo>
                    <a:pt x="813" y="1379"/>
                  </a:lnTo>
                  <a:lnTo>
                    <a:pt x="811" y="1368"/>
                  </a:lnTo>
                  <a:lnTo>
                    <a:pt x="809" y="1346"/>
                  </a:lnTo>
                  <a:lnTo>
                    <a:pt x="807" y="1324"/>
                  </a:lnTo>
                  <a:lnTo>
                    <a:pt x="805" y="1330"/>
                  </a:lnTo>
                  <a:lnTo>
                    <a:pt x="803" y="1336"/>
                  </a:lnTo>
                  <a:lnTo>
                    <a:pt x="800" y="1348"/>
                  </a:lnTo>
                  <a:lnTo>
                    <a:pt x="799" y="1359"/>
                  </a:lnTo>
                  <a:lnTo>
                    <a:pt x="798" y="1370"/>
                  </a:lnTo>
                  <a:lnTo>
                    <a:pt x="798" y="1381"/>
                  </a:lnTo>
                  <a:lnTo>
                    <a:pt x="799" y="1393"/>
                  </a:lnTo>
                  <a:lnTo>
                    <a:pt x="799" y="1417"/>
                  </a:lnTo>
                  <a:lnTo>
                    <a:pt x="799" y="1419"/>
                  </a:lnTo>
                  <a:lnTo>
                    <a:pt x="798" y="1421"/>
                  </a:lnTo>
                  <a:lnTo>
                    <a:pt x="797" y="1423"/>
                  </a:lnTo>
                  <a:lnTo>
                    <a:pt x="796" y="1426"/>
                  </a:lnTo>
                  <a:lnTo>
                    <a:pt x="794" y="1428"/>
                  </a:lnTo>
                  <a:lnTo>
                    <a:pt x="791" y="1430"/>
                  </a:lnTo>
                  <a:lnTo>
                    <a:pt x="786" y="1433"/>
                  </a:lnTo>
                  <a:lnTo>
                    <a:pt x="786" y="1426"/>
                  </a:lnTo>
                  <a:lnTo>
                    <a:pt x="785" y="1424"/>
                  </a:lnTo>
                  <a:lnTo>
                    <a:pt x="784" y="1421"/>
                  </a:lnTo>
                  <a:lnTo>
                    <a:pt x="783" y="1420"/>
                  </a:lnTo>
                  <a:lnTo>
                    <a:pt x="781" y="1419"/>
                  </a:lnTo>
                  <a:lnTo>
                    <a:pt x="780" y="1418"/>
                  </a:lnTo>
                  <a:lnTo>
                    <a:pt x="777" y="1418"/>
                  </a:lnTo>
                  <a:lnTo>
                    <a:pt x="776" y="1418"/>
                  </a:lnTo>
                  <a:lnTo>
                    <a:pt x="774" y="1417"/>
                  </a:lnTo>
                  <a:lnTo>
                    <a:pt x="774" y="1416"/>
                  </a:lnTo>
                  <a:lnTo>
                    <a:pt x="774" y="1415"/>
                  </a:lnTo>
                  <a:lnTo>
                    <a:pt x="775" y="1414"/>
                  </a:lnTo>
                  <a:lnTo>
                    <a:pt x="777" y="1413"/>
                  </a:lnTo>
                  <a:lnTo>
                    <a:pt x="780" y="1412"/>
                  </a:lnTo>
                  <a:lnTo>
                    <a:pt x="783" y="1412"/>
                  </a:lnTo>
                  <a:lnTo>
                    <a:pt x="783" y="1396"/>
                  </a:lnTo>
                  <a:lnTo>
                    <a:pt x="731" y="1164"/>
                  </a:lnTo>
                  <a:lnTo>
                    <a:pt x="728" y="1154"/>
                  </a:lnTo>
                  <a:lnTo>
                    <a:pt x="727" y="1154"/>
                  </a:lnTo>
                  <a:lnTo>
                    <a:pt x="726" y="1153"/>
                  </a:lnTo>
                  <a:lnTo>
                    <a:pt x="725" y="1150"/>
                  </a:lnTo>
                  <a:lnTo>
                    <a:pt x="719" y="1164"/>
                  </a:lnTo>
                  <a:lnTo>
                    <a:pt x="618" y="1414"/>
                  </a:lnTo>
                  <a:lnTo>
                    <a:pt x="620" y="1415"/>
                  </a:lnTo>
                  <a:lnTo>
                    <a:pt x="621" y="1416"/>
                  </a:lnTo>
                  <a:lnTo>
                    <a:pt x="621" y="1417"/>
                  </a:lnTo>
                  <a:lnTo>
                    <a:pt x="620" y="1420"/>
                  </a:lnTo>
                  <a:lnTo>
                    <a:pt x="618" y="1423"/>
                  </a:lnTo>
                  <a:lnTo>
                    <a:pt x="615" y="1426"/>
                  </a:lnTo>
                  <a:lnTo>
                    <a:pt x="612" y="1428"/>
                  </a:lnTo>
                  <a:lnTo>
                    <a:pt x="609" y="1430"/>
                  </a:lnTo>
                  <a:lnTo>
                    <a:pt x="606" y="1431"/>
                  </a:lnTo>
                  <a:lnTo>
                    <a:pt x="604" y="1431"/>
                  </a:lnTo>
                  <a:lnTo>
                    <a:pt x="603" y="1430"/>
                  </a:lnTo>
                  <a:lnTo>
                    <a:pt x="600" y="1429"/>
                  </a:lnTo>
                  <a:lnTo>
                    <a:pt x="598" y="1428"/>
                  </a:lnTo>
                  <a:lnTo>
                    <a:pt x="597" y="1427"/>
                  </a:lnTo>
                  <a:lnTo>
                    <a:pt x="596" y="1427"/>
                  </a:lnTo>
                  <a:lnTo>
                    <a:pt x="592" y="1429"/>
                  </a:lnTo>
                  <a:lnTo>
                    <a:pt x="588" y="1429"/>
                  </a:lnTo>
                  <a:lnTo>
                    <a:pt x="584" y="1429"/>
                  </a:lnTo>
                  <a:lnTo>
                    <a:pt x="582" y="1429"/>
                  </a:lnTo>
                  <a:lnTo>
                    <a:pt x="582" y="1428"/>
                  </a:lnTo>
                  <a:lnTo>
                    <a:pt x="582" y="1427"/>
                  </a:lnTo>
                  <a:lnTo>
                    <a:pt x="582" y="1425"/>
                  </a:lnTo>
                  <a:lnTo>
                    <a:pt x="583" y="1424"/>
                  </a:lnTo>
                  <a:lnTo>
                    <a:pt x="585" y="1423"/>
                  </a:lnTo>
                  <a:lnTo>
                    <a:pt x="589" y="1420"/>
                  </a:lnTo>
                  <a:lnTo>
                    <a:pt x="592" y="1419"/>
                  </a:lnTo>
                  <a:lnTo>
                    <a:pt x="595" y="1419"/>
                  </a:lnTo>
                  <a:lnTo>
                    <a:pt x="602" y="1418"/>
                  </a:lnTo>
                  <a:lnTo>
                    <a:pt x="657" y="1164"/>
                  </a:lnTo>
                  <a:lnTo>
                    <a:pt x="673" y="1090"/>
                  </a:lnTo>
                  <a:lnTo>
                    <a:pt x="653" y="1101"/>
                  </a:lnTo>
                  <a:lnTo>
                    <a:pt x="633" y="1112"/>
                  </a:lnTo>
                  <a:lnTo>
                    <a:pt x="593" y="1131"/>
                  </a:lnTo>
                  <a:lnTo>
                    <a:pt x="573" y="1140"/>
                  </a:lnTo>
                  <a:lnTo>
                    <a:pt x="552" y="1148"/>
                  </a:lnTo>
                  <a:lnTo>
                    <a:pt x="532" y="1156"/>
                  </a:lnTo>
                  <a:lnTo>
                    <a:pt x="512" y="1164"/>
                  </a:lnTo>
                  <a:lnTo>
                    <a:pt x="490" y="1171"/>
                  </a:lnTo>
                  <a:lnTo>
                    <a:pt x="469" y="1178"/>
                  </a:lnTo>
                  <a:lnTo>
                    <a:pt x="447" y="1185"/>
                  </a:lnTo>
                  <a:lnTo>
                    <a:pt x="425" y="1191"/>
                  </a:lnTo>
                  <a:lnTo>
                    <a:pt x="403" y="1196"/>
                  </a:lnTo>
                  <a:lnTo>
                    <a:pt x="381" y="1202"/>
                  </a:lnTo>
                  <a:lnTo>
                    <a:pt x="359" y="1207"/>
                  </a:lnTo>
                  <a:lnTo>
                    <a:pt x="336" y="1211"/>
                  </a:lnTo>
                  <a:lnTo>
                    <a:pt x="313" y="1215"/>
                  </a:lnTo>
                  <a:lnTo>
                    <a:pt x="290" y="1219"/>
                  </a:lnTo>
                  <a:lnTo>
                    <a:pt x="243" y="1226"/>
                  </a:lnTo>
                  <a:lnTo>
                    <a:pt x="194" y="1232"/>
                  </a:lnTo>
                  <a:lnTo>
                    <a:pt x="145" y="1237"/>
                  </a:lnTo>
                  <a:lnTo>
                    <a:pt x="109" y="1233"/>
                  </a:lnTo>
                  <a:lnTo>
                    <a:pt x="165" y="1227"/>
                  </a:lnTo>
                  <a:lnTo>
                    <a:pt x="220" y="1220"/>
                  </a:lnTo>
                  <a:lnTo>
                    <a:pt x="274" y="1213"/>
                  </a:lnTo>
                  <a:lnTo>
                    <a:pt x="301" y="1208"/>
                  </a:lnTo>
                  <a:lnTo>
                    <a:pt x="327" y="1203"/>
                  </a:lnTo>
                  <a:lnTo>
                    <a:pt x="345" y="1199"/>
                  </a:lnTo>
                  <a:lnTo>
                    <a:pt x="363" y="1195"/>
                  </a:lnTo>
                  <a:lnTo>
                    <a:pt x="401" y="1186"/>
                  </a:lnTo>
                  <a:lnTo>
                    <a:pt x="422" y="1180"/>
                  </a:lnTo>
                  <a:lnTo>
                    <a:pt x="446" y="1173"/>
                  </a:lnTo>
                  <a:lnTo>
                    <a:pt x="476" y="1164"/>
                  </a:lnTo>
                  <a:lnTo>
                    <a:pt x="485" y="1160"/>
                  </a:lnTo>
                  <a:lnTo>
                    <a:pt x="522" y="1147"/>
                  </a:lnTo>
                  <a:lnTo>
                    <a:pt x="559" y="1132"/>
                  </a:lnTo>
                  <a:lnTo>
                    <a:pt x="596" y="1117"/>
                  </a:lnTo>
                  <a:lnTo>
                    <a:pt x="614" y="1109"/>
                  </a:lnTo>
                  <a:lnTo>
                    <a:pt x="632" y="1100"/>
                  </a:lnTo>
                  <a:lnTo>
                    <a:pt x="637" y="1098"/>
                  </a:lnTo>
                  <a:lnTo>
                    <a:pt x="642" y="1094"/>
                  </a:lnTo>
                  <a:lnTo>
                    <a:pt x="653" y="1087"/>
                  </a:lnTo>
                  <a:lnTo>
                    <a:pt x="662" y="1080"/>
                  </a:lnTo>
                  <a:lnTo>
                    <a:pt x="666" y="1078"/>
                  </a:lnTo>
                  <a:lnTo>
                    <a:pt x="668" y="1077"/>
                  </a:lnTo>
                  <a:lnTo>
                    <a:pt x="671" y="1078"/>
                  </a:lnTo>
                  <a:lnTo>
                    <a:pt x="673" y="1079"/>
                  </a:lnTo>
                  <a:lnTo>
                    <a:pt x="674" y="1082"/>
                  </a:lnTo>
                  <a:lnTo>
                    <a:pt x="678" y="1069"/>
                  </a:lnTo>
                  <a:lnTo>
                    <a:pt x="680" y="1056"/>
                  </a:lnTo>
                  <a:lnTo>
                    <a:pt x="684" y="1028"/>
                  </a:lnTo>
                  <a:lnTo>
                    <a:pt x="660" y="841"/>
                  </a:lnTo>
                  <a:lnTo>
                    <a:pt x="635" y="851"/>
                  </a:lnTo>
                  <a:lnTo>
                    <a:pt x="624" y="855"/>
                  </a:lnTo>
                  <a:lnTo>
                    <a:pt x="619" y="856"/>
                  </a:lnTo>
                  <a:lnTo>
                    <a:pt x="618" y="856"/>
                  </a:lnTo>
                  <a:lnTo>
                    <a:pt x="616" y="856"/>
                  </a:lnTo>
                  <a:lnTo>
                    <a:pt x="606" y="856"/>
                  </a:lnTo>
                  <a:lnTo>
                    <a:pt x="610" y="853"/>
                  </a:lnTo>
                  <a:lnTo>
                    <a:pt x="614" y="849"/>
                  </a:lnTo>
                  <a:lnTo>
                    <a:pt x="619" y="846"/>
                  </a:lnTo>
                  <a:lnTo>
                    <a:pt x="624" y="843"/>
                  </a:lnTo>
                  <a:lnTo>
                    <a:pt x="636" y="838"/>
                  </a:lnTo>
                  <a:lnTo>
                    <a:pt x="648" y="832"/>
                  </a:lnTo>
                  <a:lnTo>
                    <a:pt x="641" y="831"/>
                  </a:lnTo>
                  <a:lnTo>
                    <a:pt x="635" y="828"/>
                  </a:lnTo>
                  <a:lnTo>
                    <a:pt x="620" y="824"/>
                  </a:lnTo>
                  <a:lnTo>
                    <a:pt x="608" y="820"/>
                  </a:lnTo>
                  <a:lnTo>
                    <a:pt x="603" y="818"/>
                  </a:lnTo>
                  <a:lnTo>
                    <a:pt x="600" y="818"/>
                  </a:lnTo>
                  <a:lnTo>
                    <a:pt x="588" y="818"/>
                  </a:lnTo>
                  <a:lnTo>
                    <a:pt x="589" y="826"/>
                  </a:lnTo>
                  <a:lnTo>
                    <a:pt x="589" y="835"/>
                  </a:lnTo>
                  <a:lnTo>
                    <a:pt x="588" y="848"/>
                  </a:lnTo>
                  <a:lnTo>
                    <a:pt x="588" y="853"/>
                  </a:lnTo>
                  <a:lnTo>
                    <a:pt x="589" y="859"/>
                  </a:lnTo>
                  <a:lnTo>
                    <a:pt x="591" y="865"/>
                  </a:lnTo>
                  <a:lnTo>
                    <a:pt x="592" y="871"/>
                  </a:lnTo>
                  <a:lnTo>
                    <a:pt x="590" y="873"/>
                  </a:lnTo>
                  <a:lnTo>
                    <a:pt x="587" y="874"/>
                  </a:lnTo>
                  <a:lnTo>
                    <a:pt x="584" y="875"/>
                  </a:lnTo>
                  <a:lnTo>
                    <a:pt x="581" y="876"/>
                  </a:lnTo>
                  <a:lnTo>
                    <a:pt x="581" y="875"/>
                  </a:lnTo>
                  <a:lnTo>
                    <a:pt x="580" y="874"/>
                  </a:lnTo>
                  <a:lnTo>
                    <a:pt x="578" y="872"/>
                  </a:lnTo>
                  <a:lnTo>
                    <a:pt x="575" y="870"/>
                  </a:lnTo>
                  <a:lnTo>
                    <a:pt x="574" y="868"/>
                  </a:lnTo>
                  <a:lnTo>
                    <a:pt x="574" y="866"/>
                  </a:lnTo>
                  <a:lnTo>
                    <a:pt x="574" y="860"/>
                  </a:lnTo>
                  <a:lnTo>
                    <a:pt x="575" y="855"/>
                  </a:lnTo>
                  <a:lnTo>
                    <a:pt x="576" y="845"/>
                  </a:lnTo>
                  <a:lnTo>
                    <a:pt x="578" y="832"/>
                  </a:lnTo>
                  <a:lnTo>
                    <a:pt x="579" y="812"/>
                  </a:lnTo>
                  <a:lnTo>
                    <a:pt x="599" y="808"/>
                  </a:lnTo>
                  <a:lnTo>
                    <a:pt x="619" y="804"/>
                  </a:lnTo>
                  <a:lnTo>
                    <a:pt x="638" y="800"/>
                  </a:lnTo>
                  <a:lnTo>
                    <a:pt x="657" y="797"/>
                  </a:lnTo>
                  <a:lnTo>
                    <a:pt x="653" y="793"/>
                  </a:lnTo>
                  <a:lnTo>
                    <a:pt x="650" y="787"/>
                  </a:lnTo>
                  <a:lnTo>
                    <a:pt x="643" y="774"/>
                  </a:lnTo>
                  <a:lnTo>
                    <a:pt x="646" y="764"/>
                  </a:lnTo>
                  <a:lnTo>
                    <a:pt x="651" y="768"/>
                  </a:lnTo>
                  <a:lnTo>
                    <a:pt x="655" y="772"/>
                  </a:lnTo>
                  <a:lnTo>
                    <a:pt x="661" y="779"/>
                  </a:lnTo>
                  <a:lnTo>
                    <a:pt x="672" y="792"/>
                  </a:lnTo>
                  <a:lnTo>
                    <a:pt x="677" y="797"/>
                  </a:lnTo>
                  <a:lnTo>
                    <a:pt x="683" y="801"/>
                  </a:lnTo>
                  <a:lnTo>
                    <a:pt x="686" y="803"/>
                  </a:lnTo>
                  <a:lnTo>
                    <a:pt x="690" y="804"/>
                  </a:lnTo>
                  <a:lnTo>
                    <a:pt x="694" y="805"/>
                  </a:lnTo>
                  <a:lnTo>
                    <a:pt x="699" y="805"/>
                  </a:lnTo>
                  <a:lnTo>
                    <a:pt x="707" y="805"/>
                  </a:lnTo>
                  <a:lnTo>
                    <a:pt x="715" y="803"/>
                  </a:lnTo>
                  <a:lnTo>
                    <a:pt x="725" y="801"/>
                  </a:lnTo>
                  <a:lnTo>
                    <a:pt x="735" y="798"/>
                  </a:lnTo>
                  <a:lnTo>
                    <a:pt x="746" y="794"/>
                  </a:lnTo>
                  <a:lnTo>
                    <a:pt x="758" y="789"/>
                  </a:lnTo>
                  <a:lnTo>
                    <a:pt x="771" y="783"/>
                  </a:lnTo>
                  <a:lnTo>
                    <a:pt x="784" y="777"/>
                  </a:lnTo>
                  <a:lnTo>
                    <a:pt x="798" y="770"/>
                  </a:lnTo>
                  <a:lnTo>
                    <a:pt x="812" y="763"/>
                  </a:lnTo>
                  <a:lnTo>
                    <a:pt x="842" y="746"/>
                  </a:lnTo>
                  <a:lnTo>
                    <a:pt x="874" y="728"/>
                  </a:lnTo>
                  <a:lnTo>
                    <a:pt x="906" y="708"/>
                  </a:lnTo>
                  <a:lnTo>
                    <a:pt x="939" y="687"/>
                  </a:lnTo>
                  <a:lnTo>
                    <a:pt x="973" y="665"/>
                  </a:lnTo>
                  <a:lnTo>
                    <a:pt x="1006" y="643"/>
                  </a:lnTo>
                  <a:lnTo>
                    <a:pt x="1038" y="621"/>
                  </a:lnTo>
                  <a:lnTo>
                    <a:pt x="1100" y="579"/>
                  </a:lnTo>
                  <a:lnTo>
                    <a:pt x="1153" y="541"/>
                  </a:lnTo>
                  <a:lnTo>
                    <a:pt x="1227" y="485"/>
                  </a:lnTo>
                  <a:lnTo>
                    <a:pt x="1264" y="456"/>
                  </a:lnTo>
                  <a:lnTo>
                    <a:pt x="1300" y="427"/>
                  </a:lnTo>
                  <a:lnTo>
                    <a:pt x="1337" y="398"/>
                  </a:lnTo>
                  <a:lnTo>
                    <a:pt x="1373" y="368"/>
                  </a:lnTo>
                  <a:lnTo>
                    <a:pt x="1391" y="352"/>
                  </a:lnTo>
                  <a:lnTo>
                    <a:pt x="1409" y="336"/>
                  </a:lnTo>
                  <a:lnTo>
                    <a:pt x="1445" y="304"/>
                  </a:lnTo>
                  <a:lnTo>
                    <a:pt x="1463" y="288"/>
                  </a:lnTo>
                  <a:lnTo>
                    <a:pt x="1481" y="271"/>
                  </a:lnTo>
                  <a:lnTo>
                    <a:pt x="1516" y="237"/>
                  </a:lnTo>
                  <a:lnTo>
                    <a:pt x="1550" y="201"/>
                  </a:lnTo>
                  <a:lnTo>
                    <a:pt x="1567" y="183"/>
                  </a:lnTo>
                  <a:lnTo>
                    <a:pt x="1584" y="164"/>
                  </a:lnTo>
                  <a:lnTo>
                    <a:pt x="1601" y="145"/>
                  </a:lnTo>
                  <a:lnTo>
                    <a:pt x="1617" y="126"/>
                  </a:lnTo>
                  <a:lnTo>
                    <a:pt x="1634" y="106"/>
                  </a:lnTo>
                  <a:lnTo>
                    <a:pt x="1650" y="85"/>
                  </a:lnTo>
                  <a:lnTo>
                    <a:pt x="1666" y="65"/>
                  </a:lnTo>
                  <a:lnTo>
                    <a:pt x="1682" y="44"/>
                  </a:lnTo>
                  <a:lnTo>
                    <a:pt x="1698" y="22"/>
                  </a:lnTo>
                  <a:lnTo>
                    <a:pt x="1713" y="0"/>
                  </a:lnTo>
                  <a:lnTo>
                    <a:pt x="1692" y="37"/>
                  </a:lnTo>
                  <a:lnTo>
                    <a:pt x="1681" y="55"/>
                  </a:lnTo>
                  <a:lnTo>
                    <a:pt x="1669" y="72"/>
                  </a:lnTo>
                  <a:lnTo>
                    <a:pt x="1658" y="89"/>
                  </a:lnTo>
                  <a:lnTo>
                    <a:pt x="1646" y="106"/>
                  </a:lnTo>
                  <a:lnTo>
                    <a:pt x="1634" y="122"/>
                  </a:lnTo>
                  <a:lnTo>
                    <a:pt x="1621" y="138"/>
                  </a:lnTo>
                  <a:lnTo>
                    <a:pt x="1609" y="154"/>
                  </a:lnTo>
                  <a:lnTo>
                    <a:pt x="1596" y="169"/>
                  </a:lnTo>
                  <a:lnTo>
                    <a:pt x="1583" y="184"/>
                  </a:lnTo>
                  <a:lnTo>
                    <a:pt x="1570" y="198"/>
                  </a:lnTo>
                  <a:lnTo>
                    <a:pt x="1556" y="212"/>
                  </a:lnTo>
                  <a:lnTo>
                    <a:pt x="1543" y="226"/>
                  </a:lnTo>
                  <a:lnTo>
                    <a:pt x="1515" y="254"/>
                  </a:lnTo>
                  <a:lnTo>
                    <a:pt x="1501" y="267"/>
                  </a:lnTo>
                  <a:lnTo>
                    <a:pt x="1487" y="280"/>
                  </a:lnTo>
                  <a:lnTo>
                    <a:pt x="1459" y="305"/>
                  </a:lnTo>
                  <a:lnTo>
                    <a:pt x="1430" y="330"/>
                  </a:lnTo>
                  <a:lnTo>
                    <a:pt x="1402" y="355"/>
                  </a:lnTo>
                  <a:lnTo>
                    <a:pt x="1344" y="403"/>
                  </a:lnTo>
                  <a:lnTo>
                    <a:pt x="1315" y="426"/>
                  </a:lnTo>
                  <a:lnTo>
                    <a:pt x="1287" y="450"/>
                  </a:lnTo>
                  <a:lnTo>
                    <a:pt x="1265" y="468"/>
                  </a:lnTo>
                  <a:lnTo>
                    <a:pt x="1224" y="501"/>
                  </a:lnTo>
                  <a:lnTo>
                    <a:pt x="1173" y="541"/>
                  </a:lnTo>
                  <a:lnTo>
                    <a:pt x="1120" y="581"/>
                  </a:lnTo>
                  <a:lnTo>
                    <a:pt x="1096" y="599"/>
                  </a:lnTo>
                  <a:lnTo>
                    <a:pt x="1071" y="617"/>
                  </a:lnTo>
                  <a:lnTo>
                    <a:pt x="1047" y="634"/>
                  </a:lnTo>
                  <a:lnTo>
                    <a:pt x="1023" y="651"/>
                  </a:lnTo>
                  <a:lnTo>
                    <a:pt x="999" y="666"/>
                  </a:lnTo>
                  <a:lnTo>
                    <a:pt x="975" y="682"/>
                  </a:lnTo>
                  <a:lnTo>
                    <a:pt x="927" y="711"/>
                  </a:lnTo>
                  <a:lnTo>
                    <a:pt x="903" y="726"/>
                  </a:lnTo>
                  <a:lnTo>
                    <a:pt x="879" y="739"/>
                  </a:lnTo>
                  <a:lnTo>
                    <a:pt x="831" y="765"/>
                  </a:lnTo>
                  <a:lnTo>
                    <a:pt x="807" y="777"/>
                  </a:lnTo>
                  <a:lnTo>
                    <a:pt x="783" y="788"/>
                  </a:lnTo>
                  <a:lnTo>
                    <a:pt x="735" y="810"/>
                  </a:lnTo>
                  <a:lnTo>
                    <a:pt x="897" y="844"/>
                  </a:lnTo>
                  <a:lnTo>
                    <a:pt x="922" y="835"/>
                  </a:lnTo>
                  <a:lnTo>
                    <a:pt x="948" y="825"/>
                  </a:lnTo>
                  <a:lnTo>
                    <a:pt x="974" y="815"/>
                  </a:lnTo>
                  <a:lnTo>
                    <a:pt x="1001" y="804"/>
                  </a:lnTo>
                  <a:lnTo>
                    <a:pt x="1054" y="780"/>
                  </a:lnTo>
                  <a:lnTo>
                    <a:pt x="1082" y="768"/>
                  </a:lnTo>
                  <a:lnTo>
                    <a:pt x="1108" y="755"/>
                  </a:lnTo>
                  <a:lnTo>
                    <a:pt x="1138" y="740"/>
                  </a:lnTo>
                  <a:lnTo>
                    <a:pt x="1168" y="724"/>
                  </a:lnTo>
                  <a:lnTo>
                    <a:pt x="1199" y="706"/>
                  </a:lnTo>
                  <a:lnTo>
                    <a:pt x="1231" y="688"/>
                  </a:lnTo>
                  <a:lnTo>
                    <a:pt x="1294" y="651"/>
                  </a:lnTo>
                  <a:lnTo>
                    <a:pt x="1357" y="614"/>
                  </a:lnTo>
                  <a:lnTo>
                    <a:pt x="1367" y="607"/>
                  </a:lnTo>
                  <a:lnTo>
                    <a:pt x="1379" y="600"/>
                  </a:lnTo>
                  <a:lnTo>
                    <a:pt x="1404" y="583"/>
                  </a:lnTo>
                  <a:lnTo>
                    <a:pt x="1430" y="564"/>
                  </a:lnTo>
                  <a:lnTo>
                    <a:pt x="1456" y="545"/>
                  </a:lnTo>
                  <a:lnTo>
                    <a:pt x="1503" y="510"/>
                  </a:lnTo>
                  <a:lnTo>
                    <a:pt x="1533" y="488"/>
                  </a:lnTo>
                  <a:lnTo>
                    <a:pt x="1622" y="418"/>
                  </a:lnTo>
                  <a:lnTo>
                    <a:pt x="1745" y="321"/>
                  </a:lnTo>
                  <a:lnTo>
                    <a:pt x="1766" y="305"/>
                  </a:lnTo>
                  <a:lnTo>
                    <a:pt x="1778" y="296"/>
                  </a:lnTo>
                  <a:lnTo>
                    <a:pt x="1781" y="294"/>
                  </a:lnTo>
                  <a:lnTo>
                    <a:pt x="1781" y="295"/>
                  </a:lnTo>
                  <a:lnTo>
                    <a:pt x="1771" y="304"/>
                  </a:lnTo>
                  <a:lnTo>
                    <a:pt x="1747" y="325"/>
                  </a:lnTo>
                  <a:lnTo>
                    <a:pt x="1706" y="359"/>
                  </a:lnTo>
                  <a:lnTo>
                    <a:pt x="1568" y="473"/>
                  </a:lnTo>
                  <a:lnTo>
                    <a:pt x="1543" y="492"/>
                  </a:lnTo>
                  <a:lnTo>
                    <a:pt x="1494" y="528"/>
                  </a:lnTo>
                  <a:lnTo>
                    <a:pt x="1439" y="567"/>
                  </a:lnTo>
                  <a:lnTo>
                    <a:pt x="1398" y="597"/>
                  </a:lnTo>
                  <a:lnTo>
                    <a:pt x="1369" y="616"/>
                  </a:lnTo>
                  <a:lnTo>
                    <a:pt x="1335" y="638"/>
                  </a:lnTo>
                  <a:lnTo>
                    <a:pt x="1298" y="661"/>
                  </a:lnTo>
                  <a:lnTo>
                    <a:pt x="1260" y="684"/>
                  </a:lnTo>
                  <a:lnTo>
                    <a:pt x="1221" y="707"/>
                  </a:lnTo>
                  <a:lnTo>
                    <a:pt x="1183" y="729"/>
                  </a:lnTo>
                  <a:lnTo>
                    <a:pt x="1149" y="748"/>
                  </a:lnTo>
                  <a:lnTo>
                    <a:pt x="1119" y="764"/>
                  </a:lnTo>
                  <a:lnTo>
                    <a:pt x="1079" y="783"/>
                  </a:lnTo>
                  <a:lnTo>
                    <a:pt x="1038" y="801"/>
                  </a:lnTo>
                  <a:lnTo>
                    <a:pt x="957" y="836"/>
                  </a:lnTo>
                  <a:lnTo>
                    <a:pt x="951" y="837"/>
                  </a:lnTo>
                  <a:lnTo>
                    <a:pt x="945" y="840"/>
                  </a:lnTo>
                  <a:lnTo>
                    <a:pt x="942" y="842"/>
                  </a:lnTo>
                  <a:lnTo>
                    <a:pt x="939" y="844"/>
                  </a:lnTo>
                  <a:lnTo>
                    <a:pt x="938" y="847"/>
                  </a:lnTo>
                  <a:lnTo>
                    <a:pt x="937" y="849"/>
                  </a:lnTo>
                  <a:lnTo>
                    <a:pt x="937" y="851"/>
                  </a:lnTo>
                  <a:lnTo>
                    <a:pt x="937" y="852"/>
                  </a:lnTo>
                  <a:lnTo>
                    <a:pt x="939" y="853"/>
                  </a:lnTo>
                  <a:lnTo>
                    <a:pt x="944" y="857"/>
                  </a:lnTo>
                  <a:lnTo>
                    <a:pt x="959" y="868"/>
                  </a:lnTo>
                  <a:lnTo>
                    <a:pt x="976" y="880"/>
                  </a:lnTo>
                  <a:lnTo>
                    <a:pt x="982" y="884"/>
                  </a:lnTo>
                  <a:lnTo>
                    <a:pt x="985" y="887"/>
                  </a:lnTo>
                  <a:lnTo>
                    <a:pt x="984" y="889"/>
                  </a:lnTo>
                  <a:lnTo>
                    <a:pt x="984" y="890"/>
                  </a:lnTo>
                  <a:lnTo>
                    <a:pt x="983" y="891"/>
                  </a:lnTo>
                  <a:lnTo>
                    <a:pt x="980" y="892"/>
                  </a:lnTo>
                  <a:lnTo>
                    <a:pt x="978" y="891"/>
                  </a:lnTo>
                  <a:lnTo>
                    <a:pt x="978" y="933"/>
                  </a:lnTo>
                  <a:lnTo>
                    <a:pt x="977" y="935"/>
                  </a:lnTo>
                  <a:lnTo>
                    <a:pt x="976" y="936"/>
                  </a:lnTo>
                  <a:lnTo>
                    <a:pt x="973" y="936"/>
                  </a:lnTo>
                  <a:lnTo>
                    <a:pt x="971" y="935"/>
                  </a:lnTo>
                  <a:lnTo>
                    <a:pt x="969" y="934"/>
                  </a:lnTo>
                  <a:lnTo>
                    <a:pt x="968" y="932"/>
                  </a:lnTo>
                  <a:lnTo>
                    <a:pt x="967" y="929"/>
                  </a:lnTo>
                  <a:lnTo>
                    <a:pt x="966" y="926"/>
                  </a:lnTo>
                  <a:lnTo>
                    <a:pt x="966" y="922"/>
                  </a:lnTo>
                  <a:lnTo>
                    <a:pt x="965" y="913"/>
                  </a:lnTo>
                  <a:lnTo>
                    <a:pt x="966" y="905"/>
                  </a:lnTo>
                  <a:lnTo>
                    <a:pt x="966" y="897"/>
                  </a:lnTo>
                  <a:lnTo>
                    <a:pt x="967" y="888"/>
                  </a:lnTo>
                  <a:lnTo>
                    <a:pt x="958" y="888"/>
                  </a:lnTo>
                  <a:lnTo>
                    <a:pt x="947" y="887"/>
                  </a:lnTo>
                  <a:lnTo>
                    <a:pt x="938" y="885"/>
                  </a:lnTo>
                  <a:lnTo>
                    <a:pt x="931" y="884"/>
                  </a:lnTo>
                  <a:lnTo>
                    <a:pt x="930" y="885"/>
                  </a:lnTo>
                  <a:lnTo>
                    <a:pt x="929" y="885"/>
                  </a:lnTo>
                  <a:lnTo>
                    <a:pt x="926" y="888"/>
                  </a:lnTo>
                  <a:lnTo>
                    <a:pt x="923" y="892"/>
                  </a:lnTo>
                  <a:lnTo>
                    <a:pt x="920" y="897"/>
                  </a:lnTo>
                  <a:lnTo>
                    <a:pt x="917" y="904"/>
                  </a:lnTo>
                  <a:lnTo>
                    <a:pt x="913" y="911"/>
                  </a:lnTo>
                  <a:lnTo>
                    <a:pt x="907" y="926"/>
                  </a:lnTo>
                  <a:lnTo>
                    <a:pt x="901" y="942"/>
                  </a:lnTo>
                  <a:lnTo>
                    <a:pt x="896" y="956"/>
                  </a:lnTo>
                  <a:lnTo>
                    <a:pt x="892" y="967"/>
                  </a:lnTo>
                  <a:lnTo>
                    <a:pt x="890" y="973"/>
                  </a:lnTo>
                  <a:lnTo>
                    <a:pt x="917" y="956"/>
                  </a:lnTo>
                  <a:lnTo>
                    <a:pt x="945" y="938"/>
                  </a:lnTo>
                  <a:lnTo>
                    <a:pt x="958" y="938"/>
                  </a:lnTo>
                  <a:lnTo>
                    <a:pt x="951" y="945"/>
                  </a:lnTo>
                  <a:lnTo>
                    <a:pt x="943" y="950"/>
                  </a:lnTo>
                  <a:lnTo>
                    <a:pt x="936" y="955"/>
                  </a:lnTo>
                  <a:lnTo>
                    <a:pt x="928" y="959"/>
                  </a:lnTo>
                  <a:lnTo>
                    <a:pt x="913" y="968"/>
                  </a:lnTo>
                  <a:lnTo>
                    <a:pt x="900" y="976"/>
                  </a:lnTo>
                  <a:lnTo>
                    <a:pt x="893" y="980"/>
                  </a:lnTo>
                  <a:lnTo>
                    <a:pt x="888" y="984"/>
                  </a:lnTo>
                  <a:lnTo>
                    <a:pt x="883" y="989"/>
                  </a:lnTo>
                  <a:lnTo>
                    <a:pt x="879" y="994"/>
                  </a:lnTo>
                  <a:lnTo>
                    <a:pt x="877" y="997"/>
                  </a:lnTo>
                  <a:lnTo>
                    <a:pt x="876" y="1000"/>
                  </a:lnTo>
                  <a:lnTo>
                    <a:pt x="874" y="1007"/>
                  </a:lnTo>
                  <a:lnTo>
                    <a:pt x="874" y="1014"/>
                  </a:lnTo>
                  <a:lnTo>
                    <a:pt x="874" y="1018"/>
                  </a:lnTo>
                  <a:lnTo>
                    <a:pt x="875" y="1023"/>
                  </a:lnTo>
                  <a:lnTo>
                    <a:pt x="896" y="1164"/>
                  </a:lnTo>
                  <a:lnTo>
                    <a:pt x="932" y="1409"/>
                  </a:lnTo>
                  <a:lnTo>
                    <a:pt x="930" y="1413"/>
                  </a:lnTo>
                  <a:lnTo>
                    <a:pt x="928" y="1416"/>
                  </a:lnTo>
                  <a:lnTo>
                    <a:pt x="926" y="1418"/>
                  </a:lnTo>
                  <a:lnTo>
                    <a:pt x="925" y="1419"/>
                  </a:lnTo>
                  <a:lnTo>
                    <a:pt x="921" y="1421"/>
                  </a:lnTo>
                  <a:lnTo>
                    <a:pt x="918" y="1406"/>
                  </a:lnTo>
                  <a:close/>
                  <a:moveTo>
                    <a:pt x="884" y="1164"/>
                  </a:moveTo>
                  <a:lnTo>
                    <a:pt x="867" y="1050"/>
                  </a:lnTo>
                  <a:lnTo>
                    <a:pt x="845" y="1145"/>
                  </a:lnTo>
                  <a:lnTo>
                    <a:pt x="852" y="1164"/>
                  </a:lnTo>
                  <a:lnTo>
                    <a:pt x="906" y="1320"/>
                  </a:lnTo>
                  <a:lnTo>
                    <a:pt x="884" y="1164"/>
                  </a:lnTo>
                  <a:close/>
                  <a:moveTo>
                    <a:pt x="860" y="1011"/>
                  </a:moveTo>
                  <a:lnTo>
                    <a:pt x="920" y="859"/>
                  </a:lnTo>
                  <a:lnTo>
                    <a:pt x="824" y="973"/>
                  </a:lnTo>
                  <a:lnTo>
                    <a:pt x="842" y="993"/>
                  </a:lnTo>
                  <a:lnTo>
                    <a:pt x="851" y="1002"/>
                  </a:lnTo>
                  <a:lnTo>
                    <a:pt x="860" y="1011"/>
                  </a:lnTo>
                  <a:close/>
                  <a:moveTo>
                    <a:pt x="930" y="873"/>
                  </a:moveTo>
                  <a:lnTo>
                    <a:pt x="946" y="878"/>
                  </a:lnTo>
                  <a:lnTo>
                    <a:pt x="954" y="880"/>
                  </a:lnTo>
                  <a:lnTo>
                    <a:pt x="962" y="882"/>
                  </a:lnTo>
                  <a:lnTo>
                    <a:pt x="955" y="875"/>
                  </a:lnTo>
                  <a:lnTo>
                    <a:pt x="948" y="869"/>
                  </a:lnTo>
                  <a:lnTo>
                    <a:pt x="940" y="865"/>
                  </a:lnTo>
                  <a:lnTo>
                    <a:pt x="933" y="861"/>
                  </a:lnTo>
                  <a:lnTo>
                    <a:pt x="931" y="866"/>
                  </a:lnTo>
                  <a:lnTo>
                    <a:pt x="931" y="869"/>
                  </a:lnTo>
                  <a:lnTo>
                    <a:pt x="930" y="87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pic>
        <p:nvPicPr>
          <p:cNvPr id="45" name="Imagen 5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2829" y="352411"/>
            <a:ext cx="2805141" cy="407424"/>
          </a:xfrm>
          <a:prstGeom prst="rect">
            <a:avLst/>
          </a:prstGeom>
          <a:noFill/>
        </p:spPr>
      </p:pic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173289"/>
            <a:ext cx="7885112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2250" marR="0" lvl="0" indent="-222250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ts val="1000"/>
              </a:spcAft>
              <a:buClr>
                <a:srgbClr val="926C00"/>
              </a:buClr>
              <a:buSzPct val="70000"/>
              <a:buFont typeface="ZapfDingbats" pitchFamily="82" charset="2"/>
              <a:buChar char="u"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Haga clic para modificar el estilo de texto del patrón.</a:t>
            </a:r>
          </a:p>
          <a:p>
            <a:pPr marL="434975" marR="0" lvl="1" indent="-211138" algn="l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ts val="1000"/>
              </a:spcAft>
              <a:buClr>
                <a:srgbClr val="926C00"/>
              </a:buClr>
              <a:buSzPct val="90000"/>
              <a:buFont typeface="Wingdings" pitchFamily="2" charset="2"/>
              <a:buChar char="v"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</a:rPr>
              <a:t>Segundo nivel.</a:t>
            </a:r>
          </a:p>
        </p:txBody>
      </p:sp>
      <p:sp>
        <p:nvSpPr>
          <p:cNvPr id="27" name="26 Marcador de título"/>
          <p:cNvSpPr>
            <a:spLocks noGrp="1"/>
          </p:cNvSpPr>
          <p:nvPr>
            <p:ph type="title"/>
          </p:nvPr>
        </p:nvSpPr>
        <p:spPr>
          <a:xfrm>
            <a:off x="573088" y="1619250"/>
            <a:ext cx="7923212" cy="425758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Haga clic para modificar el título del patrón</a:t>
            </a:r>
            <a:endParaRPr lang="es-ES" dirty="0"/>
          </a:p>
        </p:txBody>
      </p:sp>
      <p:sp>
        <p:nvSpPr>
          <p:cNvPr id="16" name="15 Rectángulo"/>
          <p:cNvSpPr/>
          <p:nvPr userDrawn="1"/>
        </p:nvSpPr>
        <p:spPr bwMode="auto">
          <a:xfrm rot="10800000">
            <a:off x="0" y="4289196"/>
            <a:ext cx="9144000" cy="2568804"/>
          </a:xfrm>
          <a:prstGeom prst="rect">
            <a:avLst/>
          </a:prstGeom>
          <a:gradFill>
            <a:gsLst>
              <a:gs pos="12000">
                <a:srgbClr val="D1E2EB"/>
              </a:gs>
              <a:gs pos="100000">
                <a:schemeClr val="bg1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12" r:id="rId2"/>
    <p:sldLayoutId id="2147484318" r:id="rId3"/>
    <p:sldLayoutId id="2147484317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2800"/>
        </a:lnSpc>
        <a:spcBef>
          <a:spcPts val="0"/>
        </a:spcBef>
        <a:spcAft>
          <a:spcPct val="0"/>
        </a:spcAft>
        <a:buFontTx/>
        <a:buNone/>
        <a:defRPr kumimoji="0" lang="es-ES" sz="2200" b="1" i="0" u="none" strike="noStrike" kern="1200" cap="small" spc="0" normalizeH="0" baseline="0" noProof="0" dirty="0">
          <a:ln>
            <a:noFill/>
          </a:ln>
          <a:solidFill>
            <a:srgbClr val="7030A0"/>
          </a:solidFill>
          <a:effectLst/>
          <a:uLnTx/>
          <a:uFillTx/>
          <a:latin typeface="Verdana" pitchFamily="34" charset="0"/>
          <a:ea typeface="+mn-ea"/>
          <a:cs typeface="Tahoma" pitchFamily="34" charset="0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9pPr>
    </p:titleStyle>
    <p:bodyStyle>
      <a:lvl1pPr marL="222250" marR="0" indent="-222250" algn="l" defTabSz="914400" rtl="0" eaLnBrk="0" fontAlgn="base" latinLnBrk="0" hangingPunct="0">
        <a:lnSpc>
          <a:spcPts val="2100"/>
        </a:lnSpc>
        <a:spcBef>
          <a:spcPct val="0"/>
        </a:spcBef>
        <a:spcAft>
          <a:spcPts val="1000"/>
        </a:spcAft>
        <a:buClr>
          <a:srgbClr val="926C00"/>
        </a:buClr>
        <a:buSzPct val="70000"/>
        <a:buFont typeface="ZapfDingbats" pitchFamily="82" charset="2"/>
        <a:buChar char="u"/>
        <a:tabLst/>
        <a:defRPr sz="2000" b="1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+mn-ea"/>
          <a:cs typeface="+mn-cs"/>
        </a:defRPr>
      </a:lvl1pPr>
      <a:lvl2pPr marL="434975" marR="0" indent="-211138" algn="l" defTabSz="914400" rtl="0" eaLnBrk="0" fontAlgn="base" latinLnBrk="0" hangingPunct="0">
        <a:lnSpc>
          <a:spcPts val="1900"/>
        </a:lnSpc>
        <a:spcBef>
          <a:spcPct val="0"/>
        </a:spcBef>
        <a:spcAft>
          <a:spcPts val="1000"/>
        </a:spcAft>
        <a:buClr>
          <a:srgbClr val="926C00"/>
        </a:buClr>
        <a:buSzPct val="90000"/>
        <a:buFont typeface="Wingdings" pitchFamily="2" charset="2"/>
        <a:buChar char="v"/>
        <a:tabLst/>
        <a:defRPr sz="1800" b="1">
          <a:solidFill>
            <a:schemeClr val="tx1">
              <a:lumMod val="65000"/>
              <a:lumOff val="35000"/>
            </a:schemeClr>
          </a:solidFill>
          <a:latin typeface="Verdana" pitchFamily="34" charset="0"/>
        </a:defRPr>
      </a:lvl2pPr>
      <a:lvl3pPr marL="612775" indent="-176213" algn="l" rtl="0" eaLnBrk="0" fontAlgn="base" hangingPunct="0">
        <a:lnSpc>
          <a:spcPts val="1600"/>
        </a:lnSpc>
        <a:spcBef>
          <a:spcPct val="0"/>
        </a:spcBef>
        <a:spcAft>
          <a:spcPts val="1000"/>
        </a:spcAft>
        <a:buClr>
          <a:srgbClr val="FF0000"/>
        </a:buClr>
        <a:buSzPct val="80000"/>
        <a:buFont typeface="ZapfDingbats" pitchFamily="82" charset="2"/>
        <a:buChar char="¢"/>
        <a:defRPr sz="2000" b="1">
          <a:solidFill>
            <a:srgbClr val="000050"/>
          </a:solidFill>
          <a:latin typeface="Verdana" pitchFamily="34" charset="0"/>
        </a:defRPr>
      </a:lvl3pPr>
      <a:lvl4pPr marL="1531938" indent="-176213" algn="l" rtl="0" eaLnBrk="0" fontAlgn="base" hangingPunct="0">
        <a:lnSpc>
          <a:spcPts val="2200"/>
        </a:lnSpc>
        <a:spcBef>
          <a:spcPct val="0"/>
        </a:spcBef>
        <a:spcAft>
          <a:spcPts val="500"/>
        </a:spcAft>
        <a:buClr>
          <a:srgbClr val="B80000"/>
        </a:buClr>
        <a:buFont typeface="Wingdings 2" pitchFamily="18" charset="2"/>
        <a:buChar char="¡"/>
        <a:defRPr sz="2000" b="1">
          <a:solidFill>
            <a:schemeClr val="tx1"/>
          </a:solidFill>
          <a:latin typeface="+mn-lt"/>
        </a:defRPr>
      </a:lvl4pPr>
      <a:lvl5pPr marL="1793875" indent="-82550" algn="l" rtl="0" eaLnBrk="0" fontAlgn="base" hangingPunct="0">
        <a:lnSpc>
          <a:spcPts val="2200"/>
        </a:lnSpc>
        <a:spcBef>
          <a:spcPct val="0"/>
        </a:spcBef>
        <a:spcAft>
          <a:spcPts val="500"/>
        </a:spcAft>
        <a:buChar char="•"/>
        <a:defRPr sz="2000" b="1">
          <a:solidFill>
            <a:schemeClr val="tx1"/>
          </a:solidFill>
          <a:latin typeface="+mn-lt"/>
        </a:defRPr>
      </a:lvl5pPr>
      <a:lvl6pPr marL="2251075" indent="-82550" algn="l" rtl="0" fontAlgn="base">
        <a:lnSpc>
          <a:spcPts val="2200"/>
        </a:lnSpc>
        <a:spcBef>
          <a:spcPct val="0"/>
        </a:spcBef>
        <a:spcAft>
          <a:spcPts val="500"/>
        </a:spcAft>
        <a:buChar char="•"/>
        <a:defRPr b="1">
          <a:solidFill>
            <a:schemeClr val="tx1"/>
          </a:solidFill>
          <a:latin typeface="+mn-lt"/>
        </a:defRPr>
      </a:lvl6pPr>
      <a:lvl7pPr marL="2708275" indent="-82550" algn="l" rtl="0" fontAlgn="base">
        <a:lnSpc>
          <a:spcPts val="2200"/>
        </a:lnSpc>
        <a:spcBef>
          <a:spcPct val="0"/>
        </a:spcBef>
        <a:spcAft>
          <a:spcPts val="500"/>
        </a:spcAft>
        <a:buChar char="•"/>
        <a:defRPr b="1">
          <a:solidFill>
            <a:schemeClr val="tx1"/>
          </a:solidFill>
          <a:latin typeface="+mn-lt"/>
        </a:defRPr>
      </a:lvl7pPr>
      <a:lvl8pPr marL="3165475" indent="-82550" algn="l" rtl="0" fontAlgn="base">
        <a:lnSpc>
          <a:spcPts val="2200"/>
        </a:lnSpc>
        <a:spcBef>
          <a:spcPct val="0"/>
        </a:spcBef>
        <a:spcAft>
          <a:spcPts val="500"/>
        </a:spcAft>
        <a:buChar char="•"/>
        <a:defRPr b="1">
          <a:solidFill>
            <a:schemeClr val="tx1"/>
          </a:solidFill>
          <a:latin typeface="+mn-lt"/>
        </a:defRPr>
      </a:lvl8pPr>
      <a:lvl9pPr marL="3622675" indent="-82550" algn="l" rtl="0" fontAlgn="base">
        <a:lnSpc>
          <a:spcPts val="2200"/>
        </a:lnSpc>
        <a:spcBef>
          <a:spcPct val="0"/>
        </a:spcBef>
        <a:spcAft>
          <a:spcPts val="500"/>
        </a:spcAft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1499 Rectángulo"/>
          <p:cNvSpPr/>
          <p:nvPr/>
        </p:nvSpPr>
        <p:spPr bwMode="auto">
          <a:xfrm>
            <a:off x="0" y="1"/>
            <a:ext cx="9144000" cy="944562"/>
          </a:xfrm>
          <a:prstGeom prst="rect">
            <a:avLst/>
          </a:prstGeom>
          <a:gradFill>
            <a:gsLst>
              <a:gs pos="12000">
                <a:srgbClr val="D1E2EB"/>
              </a:gs>
              <a:gs pos="100000">
                <a:schemeClr val="bg1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" dirty="0"/>
          </a:p>
        </p:txBody>
      </p:sp>
      <p:sp>
        <p:nvSpPr>
          <p:cNvPr id="37085" name="Freeform 1245"/>
          <p:cNvSpPr>
            <a:spLocks/>
          </p:cNvSpPr>
          <p:nvPr/>
        </p:nvSpPr>
        <p:spPr bwMode="auto">
          <a:xfrm>
            <a:off x="0" y="5298059"/>
            <a:ext cx="8213726" cy="1003300"/>
          </a:xfrm>
          <a:custGeom>
            <a:avLst/>
            <a:gdLst/>
            <a:ahLst/>
            <a:cxnLst>
              <a:cxn ang="0">
                <a:pos x="51" y="166"/>
              </a:cxn>
              <a:cxn ang="0">
                <a:pos x="162" y="136"/>
              </a:cxn>
              <a:cxn ang="0">
                <a:pos x="285" y="105"/>
              </a:cxn>
              <a:cxn ang="0">
                <a:pos x="416" y="76"/>
              </a:cxn>
              <a:cxn ang="0">
                <a:pos x="485" y="63"/>
              </a:cxn>
              <a:cxn ang="0">
                <a:pos x="555" y="50"/>
              </a:cxn>
              <a:cxn ang="0">
                <a:pos x="663" y="33"/>
              </a:cxn>
              <a:cxn ang="0">
                <a:pos x="771" y="19"/>
              </a:cxn>
              <a:cxn ang="0">
                <a:pos x="882" y="8"/>
              </a:cxn>
              <a:cxn ang="0">
                <a:pos x="992" y="2"/>
              </a:cxn>
              <a:cxn ang="0">
                <a:pos x="1064" y="0"/>
              </a:cxn>
              <a:cxn ang="0">
                <a:pos x="1154" y="7"/>
              </a:cxn>
              <a:cxn ang="0">
                <a:pos x="1236" y="14"/>
              </a:cxn>
              <a:cxn ang="0">
                <a:pos x="1344" y="25"/>
              </a:cxn>
              <a:cxn ang="0">
                <a:pos x="1437" y="37"/>
              </a:cxn>
              <a:cxn ang="0">
                <a:pos x="1518" y="50"/>
              </a:cxn>
              <a:cxn ang="0">
                <a:pos x="1590" y="63"/>
              </a:cxn>
              <a:cxn ang="0">
                <a:pos x="1676" y="82"/>
              </a:cxn>
              <a:cxn ang="0">
                <a:pos x="1838" y="122"/>
              </a:cxn>
              <a:cxn ang="0">
                <a:pos x="1926" y="144"/>
              </a:cxn>
              <a:cxn ang="0">
                <a:pos x="2028" y="166"/>
              </a:cxn>
              <a:cxn ang="0">
                <a:pos x="2150" y="189"/>
              </a:cxn>
              <a:cxn ang="0">
                <a:pos x="2297" y="212"/>
              </a:cxn>
              <a:cxn ang="0">
                <a:pos x="2429" y="229"/>
              </a:cxn>
              <a:cxn ang="0">
                <a:pos x="2528" y="241"/>
              </a:cxn>
              <a:cxn ang="0">
                <a:pos x="2697" y="258"/>
              </a:cxn>
              <a:cxn ang="0">
                <a:pos x="2823" y="270"/>
              </a:cxn>
              <a:cxn ang="0">
                <a:pos x="3112" y="294"/>
              </a:cxn>
              <a:cxn ang="0">
                <a:pos x="3456" y="317"/>
              </a:cxn>
              <a:cxn ang="0">
                <a:pos x="4412" y="396"/>
              </a:cxn>
              <a:cxn ang="0">
                <a:pos x="4848" y="632"/>
              </a:cxn>
              <a:cxn ang="0">
                <a:pos x="3635" y="632"/>
              </a:cxn>
              <a:cxn ang="0">
                <a:pos x="2423" y="632"/>
              </a:cxn>
              <a:cxn ang="0">
                <a:pos x="1212" y="632"/>
              </a:cxn>
              <a:cxn ang="0">
                <a:pos x="0" y="632"/>
              </a:cxn>
            </a:cxnLst>
            <a:rect l="0" t="0" r="r" b="b"/>
            <a:pathLst>
              <a:path w="5174" h="632">
                <a:moveTo>
                  <a:pt x="0" y="180"/>
                </a:moveTo>
                <a:lnTo>
                  <a:pt x="51" y="166"/>
                </a:lnTo>
                <a:lnTo>
                  <a:pt x="105" y="151"/>
                </a:lnTo>
                <a:lnTo>
                  <a:pt x="162" y="136"/>
                </a:lnTo>
                <a:lnTo>
                  <a:pt x="222" y="120"/>
                </a:lnTo>
                <a:lnTo>
                  <a:pt x="285" y="105"/>
                </a:lnTo>
                <a:lnTo>
                  <a:pt x="350" y="91"/>
                </a:lnTo>
                <a:lnTo>
                  <a:pt x="416" y="76"/>
                </a:lnTo>
                <a:lnTo>
                  <a:pt x="451" y="69"/>
                </a:lnTo>
                <a:lnTo>
                  <a:pt x="485" y="63"/>
                </a:lnTo>
                <a:lnTo>
                  <a:pt x="520" y="56"/>
                </a:lnTo>
                <a:lnTo>
                  <a:pt x="555" y="50"/>
                </a:lnTo>
                <a:lnTo>
                  <a:pt x="627" y="38"/>
                </a:lnTo>
                <a:lnTo>
                  <a:pt x="663" y="33"/>
                </a:lnTo>
                <a:lnTo>
                  <a:pt x="699" y="28"/>
                </a:lnTo>
                <a:lnTo>
                  <a:pt x="771" y="19"/>
                </a:lnTo>
                <a:lnTo>
                  <a:pt x="845" y="11"/>
                </a:lnTo>
                <a:lnTo>
                  <a:pt x="882" y="8"/>
                </a:lnTo>
                <a:lnTo>
                  <a:pt x="919" y="6"/>
                </a:lnTo>
                <a:lnTo>
                  <a:pt x="992" y="2"/>
                </a:lnTo>
                <a:lnTo>
                  <a:pt x="1028" y="1"/>
                </a:lnTo>
                <a:lnTo>
                  <a:pt x="1064" y="0"/>
                </a:lnTo>
                <a:lnTo>
                  <a:pt x="1110" y="3"/>
                </a:lnTo>
                <a:lnTo>
                  <a:pt x="1154" y="7"/>
                </a:lnTo>
                <a:lnTo>
                  <a:pt x="1196" y="10"/>
                </a:lnTo>
                <a:lnTo>
                  <a:pt x="1236" y="14"/>
                </a:lnTo>
                <a:lnTo>
                  <a:pt x="1309" y="21"/>
                </a:lnTo>
                <a:lnTo>
                  <a:pt x="1344" y="25"/>
                </a:lnTo>
                <a:lnTo>
                  <a:pt x="1376" y="29"/>
                </a:lnTo>
                <a:lnTo>
                  <a:pt x="1437" y="37"/>
                </a:lnTo>
                <a:lnTo>
                  <a:pt x="1492" y="45"/>
                </a:lnTo>
                <a:lnTo>
                  <a:pt x="1518" y="50"/>
                </a:lnTo>
                <a:lnTo>
                  <a:pt x="1543" y="54"/>
                </a:lnTo>
                <a:lnTo>
                  <a:pt x="1590" y="63"/>
                </a:lnTo>
                <a:lnTo>
                  <a:pt x="1634" y="72"/>
                </a:lnTo>
                <a:lnTo>
                  <a:pt x="1676" y="82"/>
                </a:lnTo>
                <a:lnTo>
                  <a:pt x="1757" y="102"/>
                </a:lnTo>
                <a:lnTo>
                  <a:pt x="1838" y="122"/>
                </a:lnTo>
                <a:lnTo>
                  <a:pt x="1881" y="133"/>
                </a:lnTo>
                <a:lnTo>
                  <a:pt x="1926" y="144"/>
                </a:lnTo>
                <a:lnTo>
                  <a:pt x="1975" y="155"/>
                </a:lnTo>
                <a:lnTo>
                  <a:pt x="2028" y="166"/>
                </a:lnTo>
                <a:lnTo>
                  <a:pt x="2086" y="177"/>
                </a:lnTo>
                <a:lnTo>
                  <a:pt x="2150" y="189"/>
                </a:lnTo>
                <a:lnTo>
                  <a:pt x="2220" y="200"/>
                </a:lnTo>
                <a:lnTo>
                  <a:pt x="2297" y="212"/>
                </a:lnTo>
                <a:lnTo>
                  <a:pt x="2383" y="223"/>
                </a:lnTo>
                <a:lnTo>
                  <a:pt x="2429" y="229"/>
                </a:lnTo>
                <a:lnTo>
                  <a:pt x="2477" y="235"/>
                </a:lnTo>
                <a:lnTo>
                  <a:pt x="2528" y="241"/>
                </a:lnTo>
                <a:lnTo>
                  <a:pt x="2582" y="247"/>
                </a:lnTo>
                <a:lnTo>
                  <a:pt x="2697" y="258"/>
                </a:lnTo>
                <a:lnTo>
                  <a:pt x="2759" y="264"/>
                </a:lnTo>
                <a:lnTo>
                  <a:pt x="2823" y="270"/>
                </a:lnTo>
                <a:lnTo>
                  <a:pt x="2962" y="282"/>
                </a:lnTo>
                <a:lnTo>
                  <a:pt x="3112" y="294"/>
                </a:lnTo>
                <a:lnTo>
                  <a:pt x="3277" y="305"/>
                </a:lnTo>
                <a:lnTo>
                  <a:pt x="3456" y="317"/>
                </a:lnTo>
                <a:lnTo>
                  <a:pt x="3650" y="329"/>
                </a:lnTo>
                <a:lnTo>
                  <a:pt x="4412" y="396"/>
                </a:lnTo>
                <a:lnTo>
                  <a:pt x="5174" y="464"/>
                </a:lnTo>
                <a:lnTo>
                  <a:pt x="4848" y="632"/>
                </a:lnTo>
                <a:lnTo>
                  <a:pt x="4241" y="632"/>
                </a:lnTo>
                <a:lnTo>
                  <a:pt x="3635" y="632"/>
                </a:lnTo>
                <a:lnTo>
                  <a:pt x="3029" y="632"/>
                </a:lnTo>
                <a:lnTo>
                  <a:pt x="2423" y="632"/>
                </a:lnTo>
                <a:lnTo>
                  <a:pt x="1817" y="632"/>
                </a:lnTo>
                <a:lnTo>
                  <a:pt x="1212" y="632"/>
                </a:lnTo>
                <a:lnTo>
                  <a:pt x="605" y="632"/>
                </a:lnTo>
                <a:lnTo>
                  <a:pt x="0" y="632"/>
                </a:lnTo>
                <a:lnTo>
                  <a:pt x="0" y="180"/>
                </a:lnTo>
                <a:close/>
              </a:path>
            </a:pathLst>
          </a:custGeom>
          <a:solidFill>
            <a:srgbClr val="DEC8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7080" name="Freeform 1240"/>
          <p:cNvSpPr>
            <a:spLocks/>
          </p:cNvSpPr>
          <p:nvPr/>
        </p:nvSpPr>
        <p:spPr bwMode="auto">
          <a:xfrm>
            <a:off x="0" y="5913755"/>
            <a:ext cx="4071938" cy="8731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70" y="10"/>
              </a:cxn>
              <a:cxn ang="0">
                <a:pos x="138" y="7"/>
              </a:cxn>
              <a:cxn ang="0">
                <a:pos x="207" y="5"/>
              </a:cxn>
              <a:cxn ang="0">
                <a:pos x="274" y="3"/>
              </a:cxn>
              <a:cxn ang="0">
                <a:pos x="407" y="1"/>
              </a:cxn>
              <a:cxn ang="0">
                <a:pos x="473" y="0"/>
              </a:cxn>
              <a:cxn ang="0">
                <a:pos x="537" y="0"/>
              </a:cxn>
              <a:cxn ang="0">
                <a:pos x="601" y="1"/>
              </a:cxn>
              <a:cxn ang="0">
                <a:pos x="666" y="2"/>
              </a:cxn>
              <a:cxn ang="0">
                <a:pos x="790" y="4"/>
              </a:cxn>
              <a:cxn ang="0">
                <a:pos x="911" y="9"/>
              </a:cxn>
              <a:cxn ang="0">
                <a:pos x="971" y="11"/>
              </a:cxn>
              <a:cxn ang="0">
                <a:pos x="1029" y="14"/>
              </a:cxn>
              <a:cxn ang="0">
                <a:pos x="1087" y="18"/>
              </a:cxn>
              <a:cxn ang="0">
                <a:pos x="1144" y="21"/>
              </a:cxn>
              <a:cxn ang="0">
                <a:pos x="1255" y="29"/>
              </a:cxn>
              <a:cxn ang="0">
                <a:pos x="1309" y="34"/>
              </a:cxn>
              <a:cxn ang="0">
                <a:pos x="1362" y="38"/>
              </a:cxn>
              <a:cxn ang="0">
                <a:pos x="1466" y="48"/>
              </a:cxn>
              <a:cxn ang="0">
                <a:pos x="1565" y="58"/>
              </a:cxn>
              <a:cxn ang="0">
                <a:pos x="1614" y="64"/>
              </a:cxn>
              <a:cxn ang="0">
                <a:pos x="1661" y="70"/>
              </a:cxn>
              <a:cxn ang="0">
                <a:pos x="1753" y="81"/>
              </a:cxn>
              <a:cxn ang="0">
                <a:pos x="1840" y="93"/>
              </a:cxn>
              <a:cxn ang="0">
                <a:pos x="1924" y="105"/>
              </a:cxn>
              <a:cxn ang="0">
                <a:pos x="2003" y="118"/>
              </a:cxn>
              <a:cxn ang="0">
                <a:pos x="2077" y="130"/>
              </a:cxn>
              <a:cxn ang="0">
                <a:pos x="2146" y="142"/>
              </a:cxn>
              <a:cxn ang="0">
                <a:pos x="2211" y="154"/>
              </a:cxn>
              <a:cxn ang="0">
                <a:pos x="2270" y="166"/>
              </a:cxn>
              <a:cxn ang="0">
                <a:pos x="2324" y="177"/>
              </a:cxn>
              <a:cxn ang="0">
                <a:pos x="2373" y="187"/>
              </a:cxn>
              <a:cxn ang="0">
                <a:pos x="2456" y="205"/>
              </a:cxn>
              <a:cxn ang="0">
                <a:pos x="2516" y="220"/>
              </a:cxn>
              <a:cxn ang="0">
                <a:pos x="2552" y="229"/>
              </a:cxn>
              <a:cxn ang="0">
                <a:pos x="2565" y="232"/>
              </a:cxn>
              <a:cxn ang="0">
                <a:pos x="2224" y="402"/>
              </a:cxn>
              <a:cxn ang="0">
                <a:pos x="1833" y="474"/>
              </a:cxn>
              <a:cxn ang="0">
                <a:pos x="1561" y="525"/>
              </a:cxn>
              <a:cxn ang="0">
                <a:pos x="1469" y="542"/>
              </a:cxn>
              <a:cxn ang="0">
                <a:pos x="1442" y="547"/>
              </a:cxn>
              <a:cxn ang="0">
                <a:pos x="1430" y="550"/>
              </a:cxn>
              <a:cxn ang="0">
                <a:pos x="1416" y="550"/>
              </a:cxn>
              <a:cxn ang="0">
                <a:pos x="1382" y="550"/>
              </a:cxn>
              <a:cxn ang="0">
                <a:pos x="1260" y="548"/>
              </a:cxn>
              <a:cxn ang="0">
                <a:pos x="1083" y="545"/>
              </a:cxn>
              <a:cxn ang="0">
                <a:pos x="869" y="540"/>
              </a:cxn>
              <a:cxn ang="0">
                <a:pos x="400" y="530"/>
              </a:cxn>
              <a:cxn ang="0">
                <a:pos x="0" y="521"/>
              </a:cxn>
              <a:cxn ang="0">
                <a:pos x="0" y="14"/>
              </a:cxn>
            </a:cxnLst>
            <a:rect l="0" t="0" r="r" b="b"/>
            <a:pathLst>
              <a:path w="2565" h="550">
                <a:moveTo>
                  <a:pt x="0" y="14"/>
                </a:moveTo>
                <a:lnTo>
                  <a:pt x="70" y="10"/>
                </a:lnTo>
                <a:lnTo>
                  <a:pt x="138" y="7"/>
                </a:lnTo>
                <a:lnTo>
                  <a:pt x="207" y="5"/>
                </a:lnTo>
                <a:lnTo>
                  <a:pt x="274" y="3"/>
                </a:lnTo>
                <a:lnTo>
                  <a:pt x="407" y="1"/>
                </a:lnTo>
                <a:lnTo>
                  <a:pt x="473" y="0"/>
                </a:lnTo>
                <a:lnTo>
                  <a:pt x="537" y="0"/>
                </a:lnTo>
                <a:lnTo>
                  <a:pt x="601" y="1"/>
                </a:lnTo>
                <a:lnTo>
                  <a:pt x="666" y="2"/>
                </a:lnTo>
                <a:lnTo>
                  <a:pt x="790" y="4"/>
                </a:lnTo>
                <a:lnTo>
                  <a:pt x="911" y="9"/>
                </a:lnTo>
                <a:lnTo>
                  <a:pt x="971" y="11"/>
                </a:lnTo>
                <a:lnTo>
                  <a:pt x="1029" y="14"/>
                </a:lnTo>
                <a:lnTo>
                  <a:pt x="1087" y="18"/>
                </a:lnTo>
                <a:lnTo>
                  <a:pt x="1144" y="21"/>
                </a:lnTo>
                <a:lnTo>
                  <a:pt x="1255" y="29"/>
                </a:lnTo>
                <a:lnTo>
                  <a:pt x="1309" y="34"/>
                </a:lnTo>
                <a:lnTo>
                  <a:pt x="1362" y="38"/>
                </a:lnTo>
                <a:lnTo>
                  <a:pt x="1466" y="48"/>
                </a:lnTo>
                <a:lnTo>
                  <a:pt x="1565" y="58"/>
                </a:lnTo>
                <a:lnTo>
                  <a:pt x="1614" y="64"/>
                </a:lnTo>
                <a:lnTo>
                  <a:pt x="1661" y="70"/>
                </a:lnTo>
                <a:lnTo>
                  <a:pt x="1753" y="81"/>
                </a:lnTo>
                <a:lnTo>
                  <a:pt x="1840" y="93"/>
                </a:lnTo>
                <a:lnTo>
                  <a:pt x="1924" y="105"/>
                </a:lnTo>
                <a:lnTo>
                  <a:pt x="2003" y="118"/>
                </a:lnTo>
                <a:lnTo>
                  <a:pt x="2077" y="130"/>
                </a:lnTo>
                <a:lnTo>
                  <a:pt x="2146" y="142"/>
                </a:lnTo>
                <a:lnTo>
                  <a:pt x="2211" y="154"/>
                </a:lnTo>
                <a:lnTo>
                  <a:pt x="2270" y="166"/>
                </a:lnTo>
                <a:lnTo>
                  <a:pt x="2324" y="177"/>
                </a:lnTo>
                <a:lnTo>
                  <a:pt x="2373" y="187"/>
                </a:lnTo>
                <a:lnTo>
                  <a:pt x="2456" y="205"/>
                </a:lnTo>
                <a:lnTo>
                  <a:pt x="2516" y="220"/>
                </a:lnTo>
                <a:lnTo>
                  <a:pt x="2552" y="229"/>
                </a:lnTo>
                <a:lnTo>
                  <a:pt x="2565" y="232"/>
                </a:lnTo>
                <a:lnTo>
                  <a:pt x="2224" y="402"/>
                </a:lnTo>
                <a:lnTo>
                  <a:pt x="1833" y="474"/>
                </a:lnTo>
                <a:lnTo>
                  <a:pt x="1561" y="525"/>
                </a:lnTo>
                <a:lnTo>
                  <a:pt x="1469" y="542"/>
                </a:lnTo>
                <a:lnTo>
                  <a:pt x="1442" y="547"/>
                </a:lnTo>
                <a:lnTo>
                  <a:pt x="1430" y="550"/>
                </a:lnTo>
                <a:lnTo>
                  <a:pt x="1416" y="550"/>
                </a:lnTo>
                <a:lnTo>
                  <a:pt x="1382" y="550"/>
                </a:lnTo>
                <a:lnTo>
                  <a:pt x="1260" y="548"/>
                </a:lnTo>
                <a:lnTo>
                  <a:pt x="1083" y="545"/>
                </a:lnTo>
                <a:lnTo>
                  <a:pt x="869" y="540"/>
                </a:lnTo>
                <a:lnTo>
                  <a:pt x="400" y="530"/>
                </a:lnTo>
                <a:lnTo>
                  <a:pt x="0" y="521"/>
                </a:lnTo>
                <a:lnTo>
                  <a:pt x="0" y="14"/>
                </a:lnTo>
                <a:close/>
              </a:path>
            </a:pathLst>
          </a:custGeom>
          <a:solidFill>
            <a:srgbClr val="AED49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6039" name="Freeform 199"/>
          <p:cNvSpPr>
            <a:spLocks/>
          </p:cNvSpPr>
          <p:nvPr/>
        </p:nvSpPr>
        <p:spPr bwMode="auto">
          <a:xfrm>
            <a:off x="-6350" y="5865813"/>
            <a:ext cx="9150350" cy="992187"/>
          </a:xfrm>
          <a:custGeom>
            <a:avLst/>
            <a:gdLst/>
            <a:ahLst/>
            <a:cxnLst>
              <a:cxn ang="0">
                <a:pos x="155" y="538"/>
              </a:cxn>
              <a:cxn ang="0">
                <a:pos x="451" y="518"/>
              </a:cxn>
              <a:cxn ang="0">
                <a:pos x="728" y="496"/>
              </a:cxn>
              <a:cxn ang="0">
                <a:pos x="987" y="473"/>
              </a:cxn>
              <a:cxn ang="0">
                <a:pos x="1230" y="449"/>
              </a:cxn>
              <a:cxn ang="0">
                <a:pos x="1457" y="424"/>
              </a:cxn>
              <a:cxn ang="0">
                <a:pos x="1669" y="398"/>
              </a:cxn>
              <a:cxn ang="0">
                <a:pos x="1869" y="372"/>
              </a:cxn>
              <a:cxn ang="0">
                <a:pos x="2057" y="346"/>
              </a:cxn>
              <a:cxn ang="0">
                <a:pos x="2234" y="319"/>
              </a:cxn>
              <a:cxn ang="0">
                <a:pos x="2481" y="278"/>
              </a:cxn>
              <a:cxn ang="0">
                <a:pos x="2783" y="226"/>
              </a:cxn>
              <a:cxn ang="0">
                <a:pos x="3195" y="152"/>
              </a:cxn>
              <a:cxn ang="0">
                <a:pos x="3390" y="119"/>
              </a:cxn>
              <a:cxn ang="0">
                <a:pos x="3520" y="98"/>
              </a:cxn>
              <a:cxn ang="0">
                <a:pos x="3650" y="79"/>
              </a:cxn>
              <a:cxn ang="0">
                <a:pos x="3782" y="62"/>
              </a:cxn>
              <a:cxn ang="0">
                <a:pos x="3915" y="46"/>
              </a:cxn>
              <a:cxn ang="0">
                <a:pos x="4053" y="32"/>
              </a:cxn>
              <a:cxn ang="0">
                <a:pos x="4195" y="21"/>
              </a:cxn>
              <a:cxn ang="0">
                <a:pos x="4344" y="12"/>
              </a:cxn>
              <a:cxn ang="0">
                <a:pos x="4500" y="5"/>
              </a:cxn>
              <a:cxn ang="0">
                <a:pos x="4663" y="1"/>
              </a:cxn>
              <a:cxn ang="0">
                <a:pos x="4837" y="0"/>
              </a:cxn>
              <a:cxn ang="0">
                <a:pos x="5021" y="2"/>
              </a:cxn>
              <a:cxn ang="0">
                <a:pos x="5217" y="7"/>
              </a:cxn>
              <a:cxn ang="0">
                <a:pos x="5425" y="16"/>
              </a:cxn>
              <a:cxn ang="0">
                <a:pos x="5647" y="28"/>
              </a:cxn>
              <a:cxn ang="0">
                <a:pos x="5764" y="625"/>
              </a:cxn>
              <a:cxn ang="0">
                <a:pos x="4323" y="621"/>
              </a:cxn>
              <a:cxn ang="0">
                <a:pos x="2882" y="617"/>
              </a:cxn>
              <a:cxn ang="0">
                <a:pos x="1441" y="613"/>
              </a:cxn>
              <a:cxn ang="0">
                <a:pos x="0" y="610"/>
              </a:cxn>
            </a:cxnLst>
            <a:rect l="0" t="0" r="r" b="b"/>
            <a:pathLst>
              <a:path w="5764" h="625">
                <a:moveTo>
                  <a:pt x="0" y="548"/>
                </a:moveTo>
                <a:lnTo>
                  <a:pt x="155" y="538"/>
                </a:lnTo>
                <a:lnTo>
                  <a:pt x="305" y="528"/>
                </a:lnTo>
                <a:lnTo>
                  <a:pt x="451" y="518"/>
                </a:lnTo>
                <a:lnTo>
                  <a:pt x="591" y="507"/>
                </a:lnTo>
                <a:lnTo>
                  <a:pt x="728" y="496"/>
                </a:lnTo>
                <a:lnTo>
                  <a:pt x="860" y="485"/>
                </a:lnTo>
                <a:lnTo>
                  <a:pt x="987" y="473"/>
                </a:lnTo>
                <a:lnTo>
                  <a:pt x="1111" y="461"/>
                </a:lnTo>
                <a:lnTo>
                  <a:pt x="1230" y="449"/>
                </a:lnTo>
                <a:lnTo>
                  <a:pt x="1345" y="437"/>
                </a:lnTo>
                <a:lnTo>
                  <a:pt x="1457" y="424"/>
                </a:lnTo>
                <a:lnTo>
                  <a:pt x="1565" y="411"/>
                </a:lnTo>
                <a:lnTo>
                  <a:pt x="1669" y="398"/>
                </a:lnTo>
                <a:lnTo>
                  <a:pt x="1771" y="385"/>
                </a:lnTo>
                <a:lnTo>
                  <a:pt x="1869" y="372"/>
                </a:lnTo>
                <a:lnTo>
                  <a:pt x="1964" y="359"/>
                </a:lnTo>
                <a:lnTo>
                  <a:pt x="2057" y="346"/>
                </a:lnTo>
                <a:lnTo>
                  <a:pt x="2146" y="333"/>
                </a:lnTo>
                <a:lnTo>
                  <a:pt x="2234" y="319"/>
                </a:lnTo>
                <a:lnTo>
                  <a:pt x="2319" y="305"/>
                </a:lnTo>
                <a:lnTo>
                  <a:pt x="2481" y="278"/>
                </a:lnTo>
                <a:lnTo>
                  <a:pt x="2636" y="252"/>
                </a:lnTo>
                <a:lnTo>
                  <a:pt x="2783" y="226"/>
                </a:lnTo>
                <a:lnTo>
                  <a:pt x="2925" y="201"/>
                </a:lnTo>
                <a:lnTo>
                  <a:pt x="3195" y="152"/>
                </a:lnTo>
                <a:lnTo>
                  <a:pt x="3326" y="130"/>
                </a:lnTo>
                <a:lnTo>
                  <a:pt x="3390" y="119"/>
                </a:lnTo>
                <a:lnTo>
                  <a:pt x="3455" y="109"/>
                </a:lnTo>
                <a:lnTo>
                  <a:pt x="3520" y="98"/>
                </a:lnTo>
                <a:lnTo>
                  <a:pt x="3584" y="89"/>
                </a:lnTo>
                <a:lnTo>
                  <a:pt x="3650" y="79"/>
                </a:lnTo>
                <a:lnTo>
                  <a:pt x="3716" y="70"/>
                </a:lnTo>
                <a:lnTo>
                  <a:pt x="3782" y="62"/>
                </a:lnTo>
                <a:lnTo>
                  <a:pt x="3848" y="54"/>
                </a:lnTo>
                <a:lnTo>
                  <a:pt x="3915" y="46"/>
                </a:lnTo>
                <a:lnTo>
                  <a:pt x="3984" y="39"/>
                </a:lnTo>
                <a:lnTo>
                  <a:pt x="4053" y="32"/>
                </a:lnTo>
                <a:lnTo>
                  <a:pt x="4124" y="26"/>
                </a:lnTo>
                <a:lnTo>
                  <a:pt x="4195" y="21"/>
                </a:lnTo>
                <a:lnTo>
                  <a:pt x="4269" y="16"/>
                </a:lnTo>
                <a:lnTo>
                  <a:pt x="4344" y="12"/>
                </a:lnTo>
                <a:lnTo>
                  <a:pt x="4421" y="8"/>
                </a:lnTo>
                <a:lnTo>
                  <a:pt x="4500" y="5"/>
                </a:lnTo>
                <a:lnTo>
                  <a:pt x="4580" y="3"/>
                </a:lnTo>
                <a:lnTo>
                  <a:pt x="4663" y="1"/>
                </a:lnTo>
                <a:lnTo>
                  <a:pt x="4749" y="0"/>
                </a:lnTo>
                <a:lnTo>
                  <a:pt x="4837" y="0"/>
                </a:lnTo>
                <a:lnTo>
                  <a:pt x="4927" y="1"/>
                </a:lnTo>
                <a:lnTo>
                  <a:pt x="5021" y="2"/>
                </a:lnTo>
                <a:lnTo>
                  <a:pt x="5118" y="4"/>
                </a:lnTo>
                <a:lnTo>
                  <a:pt x="5217" y="7"/>
                </a:lnTo>
                <a:lnTo>
                  <a:pt x="5320" y="11"/>
                </a:lnTo>
                <a:lnTo>
                  <a:pt x="5425" y="16"/>
                </a:lnTo>
                <a:lnTo>
                  <a:pt x="5535" y="21"/>
                </a:lnTo>
                <a:lnTo>
                  <a:pt x="5647" y="28"/>
                </a:lnTo>
                <a:lnTo>
                  <a:pt x="5764" y="35"/>
                </a:lnTo>
                <a:lnTo>
                  <a:pt x="5764" y="625"/>
                </a:lnTo>
                <a:lnTo>
                  <a:pt x="5044" y="623"/>
                </a:lnTo>
                <a:lnTo>
                  <a:pt x="4323" y="621"/>
                </a:lnTo>
                <a:lnTo>
                  <a:pt x="3603" y="619"/>
                </a:lnTo>
                <a:lnTo>
                  <a:pt x="2882" y="617"/>
                </a:lnTo>
                <a:lnTo>
                  <a:pt x="2162" y="615"/>
                </a:lnTo>
                <a:lnTo>
                  <a:pt x="1441" y="613"/>
                </a:lnTo>
                <a:lnTo>
                  <a:pt x="721" y="611"/>
                </a:lnTo>
                <a:lnTo>
                  <a:pt x="0" y="610"/>
                </a:lnTo>
                <a:lnTo>
                  <a:pt x="0" y="548"/>
                </a:lnTo>
                <a:close/>
              </a:path>
            </a:pathLst>
          </a:custGeom>
          <a:solidFill>
            <a:srgbClr val="E9E4A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2" name="Group 38"/>
          <p:cNvGrpSpPr>
            <a:grpSpLocks noChangeAspect="1"/>
          </p:cNvGrpSpPr>
          <p:nvPr/>
        </p:nvGrpSpPr>
        <p:grpSpPr bwMode="auto">
          <a:xfrm>
            <a:off x="-365126" y="3316297"/>
            <a:ext cx="1952627" cy="3097228"/>
            <a:chOff x="251" y="1369"/>
            <a:chExt cx="1230" cy="1951"/>
          </a:xfrm>
        </p:grpSpPr>
        <p:sp>
          <p:nvSpPr>
            <p:cNvPr id="35879" name="Freeform 39"/>
            <p:cNvSpPr>
              <a:spLocks/>
            </p:cNvSpPr>
            <p:nvPr/>
          </p:nvSpPr>
          <p:spPr bwMode="auto">
            <a:xfrm>
              <a:off x="1009" y="2111"/>
              <a:ext cx="25" cy="1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0" y="0"/>
                </a:cxn>
                <a:cxn ang="0">
                  <a:pos x="12" y="1"/>
                </a:cxn>
                <a:cxn ang="0">
                  <a:pos x="18" y="1"/>
                </a:cxn>
                <a:cxn ang="0">
                  <a:pos x="25" y="1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0" y="0"/>
                  </a:lnTo>
                  <a:lnTo>
                    <a:pt x="12" y="1"/>
                  </a:lnTo>
                  <a:lnTo>
                    <a:pt x="18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80" name="Freeform 40"/>
            <p:cNvSpPr>
              <a:spLocks/>
            </p:cNvSpPr>
            <p:nvPr/>
          </p:nvSpPr>
          <p:spPr bwMode="auto">
            <a:xfrm>
              <a:off x="513" y="1892"/>
              <a:ext cx="448" cy="1428"/>
            </a:xfrm>
            <a:custGeom>
              <a:avLst/>
              <a:gdLst/>
              <a:ahLst/>
              <a:cxnLst>
                <a:cxn ang="0">
                  <a:pos x="342" y="233"/>
                </a:cxn>
                <a:cxn ang="0">
                  <a:pos x="314" y="166"/>
                </a:cxn>
                <a:cxn ang="0">
                  <a:pos x="275" y="113"/>
                </a:cxn>
                <a:cxn ang="0">
                  <a:pos x="258" y="95"/>
                </a:cxn>
                <a:cxn ang="0">
                  <a:pos x="219" y="63"/>
                </a:cxn>
                <a:cxn ang="0">
                  <a:pos x="167" y="33"/>
                </a:cxn>
                <a:cxn ang="0">
                  <a:pos x="112" y="8"/>
                </a:cxn>
                <a:cxn ang="0">
                  <a:pos x="112" y="9"/>
                </a:cxn>
                <a:cxn ang="0">
                  <a:pos x="178" y="41"/>
                </a:cxn>
                <a:cxn ang="0">
                  <a:pos x="235" y="79"/>
                </a:cxn>
                <a:cxn ang="0">
                  <a:pos x="197" y="74"/>
                </a:cxn>
                <a:cxn ang="0">
                  <a:pos x="171" y="68"/>
                </a:cxn>
                <a:cxn ang="0">
                  <a:pos x="218" y="79"/>
                </a:cxn>
                <a:cxn ang="0">
                  <a:pos x="250" y="92"/>
                </a:cxn>
                <a:cxn ang="0">
                  <a:pos x="270" y="110"/>
                </a:cxn>
                <a:cxn ang="0">
                  <a:pos x="287" y="139"/>
                </a:cxn>
                <a:cxn ang="0">
                  <a:pos x="315" y="213"/>
                </a:cxn>
                <a:cxn ang="0">
                  <a:pos x="284" y="190"/>
                </a:cxn>
                <a:cxn ang="0">
                  <a:pos x="239" y="166"/>
                </a:cxn>
                <a:cxn ang="0">
                  <a:pos x="181" y="143"/>
                </a:cxn>
                <a:cxn ang="0">
                  <a:pos x="159" y="130"/>
                </a:cxn>
                <a:cxn ang="0">
                  <a:pos x="197" y="152"/>
                </a:cxn>
                <a:cxn ang="0">
                  <a:pos x="255" y="178"/>
                </a:cxn>
                <a:cxn ang="0">
                  <a:pos x="236" y="178"/>
                </a:cxn>
                <a:cxn ang="0">
                  <a:pos x="180" y="182"/>
                </a:cxn>
                <a:cxn ang="0">
                  <a:pos x="154" y="175"/>
                </a:cxn>
                <a:cxn ang="0">
                  <a:pos x="140" y="175"/>
                </a:cxn>
                <a:cxn ang="0">
                  <a:pos x="56" y="151"/>
                </a:cxn>
                <a:cxn ang="0">
                  <a:pos x="45" y="153"/>
                </a:cxn>
                <a:cxn ang="0">
                  <a:pos x="143" y="182"/>
                </a:cxn>
                <a:cxn ang="0">
                  <a:pos x="174" y="187"/>
                </a:cxn>
                <a:cxn ang="0">
                  <a:pos x="211" y="185"/>
                </a:cxn>
                <a:cxn ang="0">
                  <a:pos x="248" y="190"/>
                </a:cxn>
                <a:cxn ang="0">
                  <a:pos x="280" y="205"/>
                </a:cxn>
                <a:cxn ang="0">
                  <a:pos x="298" y="219"/>
                </a:cxn>
                <a:cxn ang="0">
                  <a:pos x="316" y="241"/>
                </a:cxn>
                <a:cxn ang="0">
                  <a:pos x="327" y="265"/>
                </a:cxn>
                <a:cxn ang="0">
                  <a:pos x="329" y="295"/>
                </a:cxn>
                <a:cxn ang="0">
                  <a:pos x="328" y="483"/>
                </a:cxn>
                <a:cxn ang="0">
                  <a:pos x="312" y="1100"/>
                </a:cxn>
                <a:cxn ang="0">
                  <a:pos x="310" y="1410"/>
                </a:cxn>
                <a:cxn ang="0">
                  <a:pos x="328" y="1421"/>
                </a:cxn>
                <a:cxn ang="0">
                  <a:pos x="355" y="1428"/>
                </a:cxn>
                <a:cxn ang="0">
                  <a:pos x="381" y="1426"/>
                </a:cxn>
                <a:cxn ang="0">
                  <a:pos x="409" y="1414"/>
                </a:cxn>
                <a:cxn ang="0">
                  <a:pos x="420" y="1296"/>
                </a:cxn>
                <a:cxn ang="0">
                  <a:pos x="414" y="960"/>
                </a:cxn>
                <a:cxn ang="0">
                  <a:pos x="398" y="436"/>
                </a:cxn>
                <a:cxn ang="0">
                  <a:pos x="398" y="290"/>
                </a:cxn>
                <a:cxn ang="0">
                  <a:pos x="409" y="255"/>
                </a:cxn>
                <a:cxn ang="0">
                  <a:pos x="434" y="228"/>
                </a:cxn>
                <a:cxn ang="0">
                  <a:pos x="413" y="224"/>
                </a:cxn>
              </a:cxnLst>
              <a:rect l="0" t="0" r="r" b="b"/>
              <a:pathLst>
                <a:path w="448" h="1428">
                  <a:moveTo>
                    <a:pt x="401" y="240"/>
                  </a:moveTo>
                  <a:lnTo>
                    <a:pt x="408" y="220"/>
                  </a:lnTo>
                  <a:lnTo>
                    <a:pt x="342" y="219"/>
                  </a:lnTo>
                  <a:lnTo>
                    <a:pt x="342" y="233"/>
                  </a:lnTo>
                  <a:lnTo>
                    <a:pt x="341" y="246"/>
                  </a:lnTo>
                  <a:lnTo>
                    <a:pt x="333" y="219"/>
                  </a:lnTo>
                  <a:lnTo>
                    <a:pt x="325" y="195"/>
                  </a:lnTo>
                  <a:lnTo>
                    <a:pt x="314" y="166"/>
                  </a:lnTo>
                  <a:lnTo>
                    <a:pt x="302" y="140"/>
                  </a:lnTo>
                  <a:lnTo>
                    <a:pt x="296" y="127"/>
                  </a:lnTo>
                  <a:lnTo>
                    <a:pt x="289" y="113"/>
                  </a:lnTo>
                  <a:lnTo>
                    <a:pt x="275" y="113"/>
                  </a:lnTo>
                  <a:lnTo>
                    <a:pt x="276" y="115"/>
                  </a:lnTo>
                  <a:lnTo>
                    <a:pt x="274" y="113"/>
                  </a:lnTo>
                  <a:lnTo>
                    <a:pt x="266" y="104"/>
                  </a:lnTo>
                  <a:lnTo>
                    <a:pt x="258" y="95"/>
                  </a:lnTo>
                  <a:lnTo>
                    <a:pt x="249" y="87"/>
                  </a:lnTo>
                  <a:lnTo>
                    <a:pt x="239" y="78"/>
                  </a:lnTo>
                  <a:lnTo>
                    <a:pt x="229" y="71"/>
                  </a:lnTo>
                  <a:lnTo>
                    <a:pt x="219" y="63"/>
                  </a:lnTo>
                  <a:lnTo>
                    <a:pt x="208" y="56"/>
                  </a:lnTo>
                  <a:lnTo>
                    <a:pt x="197" y="50"/>
                  </a:lnTo>
                  <a:lnTo>
                    <a:pt x="182" y="41"/>
                  </a:lnTo>
                  <a:lnTo>
                    <a:pt x="167" y="33"/>
                  </a:lnTo>
                  <a:lnTo>
                    <a:pt x="152" y="25"/>
                  </a:lnTo>
                  <a:lnTo>
                    <a:pt x="138" y="19"/>
                  </a:lnTo>
                  <a:lnTo>
                    <a:pt x="124" y="13"/>
                  </a:lnTo>
                  <a:lnTo>
                    <a:pt x="112" y="8"/>
                  </a:lnTo>
                  <a:lnTo>
                    <a:pt x="100" y="4"/>
                  </a:lnTo>
                  <a:lnTo>
                    <a:pt x="90" y="0"/>
                  </a:lnTo>
                  <a:lnTo>
                    <a:pt x="91" y="1"/>
                  </a:lnTo>
                  <a:lnTo>
                    <a:pt x="112" y="9"/>
                  </a:lnTo>
                  <a:lnTo>
                    <a:pt x="137" y="20"/>
                  </a:lnTo>
                  <a:lnTo>
                    <a:pt x="150" y="26"/>
                  </a:lnTo>
                  <a:lnTo>
                    <a:pt x="164" y="33"/>
                  </a:lnTo>
                  <a:lnTo>
                    <a:pt x="178" y="41"/>
                  </a:lnTo>
                  <a:lnTo>
                    <a:pt x="193" y="50"/>
                  </a:lnTo>
                  <a:lnTo>
                    <a:pt x="214" y="64"/>
                  </a:lnTo>
                  <a:lnTo>
                    <a:pt x="225" y="71"/>
                  </a:lnTo>
                  <a:lnTo>
                    <a:pt x="235" y="79"/>
                  </a:lnTo>
                  <a:lnTo>
                    <a:pt x="226" y="79"/>
                  </a:lnTo>
                  <a:lnTo>
                    <a:pt x="216" y="78"/>
                  </a:lnTo>
                  <a:lnTo>
                    <a:pt x="207" y="76"/>
                  </a:lnTo>
                  <a:lnTo>
                    <a:pt x="197" y="74"/>
                  </a:lnTo>
                  <a:lnTo>
                    <a:pt x="179" y="69"/>
                  </a:lnTo>
                  <a:lnTo>
                    <a:pt x="163" y="64"/>
                  </a:lnTo>
                  <a:lnTo>
                    <a:pt x="163" y="65"/>
                  </a:lnTo>
                  <a:lnTo>
                    <a:pt x="171" y="68"/>
                  </a:lnTo>
                  <a:lnTo>
                    <a:pt x="180" y="70"/>
                  </a:lnTo>
                  <a:lnTo>
                    <a:pt x="199" y="76"/>
                  </a:lnTo>
                  <a:lnTo>
                    <a:pt x="208" y="78"/>
                  </a:lnTo>
                  <a:lnTo>
                    <a:pt x="218" y="79"/>
                  </a:lnTo>
                  <a:lnTo>
                    <a:pt x="227" y="80"/>
                  </a:lnTo>
                  <a:lnTo>
                    <a:pt x="237" y="81"/>
                  </a:lnTo>
                  <a:lnTo>
                    <a:pt x="243" y="86"/>
                  </a:lnTo>
                  <a:lnTo>
                    <a:pt x="250" y="92"/>
                  </a:lnTo>
                  <a:lnTo>
                    <a:pt x="261" y="104"/>
                  </a:lnTo>
                  <a:lnTo>
                    <a:pt x="265" y="106"/>
                  </a:lnTo>
                  <a:lnTo>
                    <a:pt x="267" y="108"/>
                  </a:lnTo>
                  <a:lnTo>
                    <a:pt x="270" y="110"/>
                  </a:lnTo>
                  <a:lnTo>
                    <a:pt x="272" y="113"/>
                  </a:lnTo>
                  <a:lnTo>
                    <a:pt x="274" y="118"/>
                  </a:lnTo>
                  <a:lnTo>
                    <a:pt x="281" y="128"/>
                  </a:lnTo>
                  <a:lnTo>
                    <a:pt x="287" y="139"/>
                  </a:lnTo>
                  <a:lnTo>
                    <a:pt x="293" y="153"/>
                  </a:lnTo>
                  <a:lnTo>
                    <a:pt x="299" y="166"/>
                  </a:lnTo>
                  <a:lnTo>
                    <a:pt x="308" y="190"/>
                  </a:lnTo>
                  <a:lnTo>
                    <a:pt x="315" y="213"/>
                  </a:lnTo>
                  <a:lnTo>
                    <a:pt x="309" y="206"/>
                  </a:lnTo>
                  <a:lnTo>
                    <a:pt x="301" y="200"/>
                  </a:lnTo>
                  <a:lnTo>
                    <a:pt x="293" y="194"/>
                  </a:lnTo>
                  <a:lnTo>
                    <a:pt x="284" y="190"/>
                  </a:lnTo>
                  <a:lnTo>
                    <a:pt x="272" y="182"/>
                  </a:lnTo>
                  <a:lnTo>
                    <a:pt x="260" y="176"/>
                  </a:lnTo>
                  <a:lnTo>
                    <a:pt x="249" y="171"/>
                  </a:lnTo>
                  <a:lnTo>
                    <a:pt x="239" y="166"/>
                  </a:lnTo>
                  <a:lnTo>
                    <a:pt x="220" y="159"/>
                  </a:lnTo>
                  <a:lnTo>
                    <a:pt x="201" y="152"/>
                  </a:lnTo>
                  <a:lnTo>
                    <a:pt x="191" y="148"/>
                  </a:lnTo>
                  <a:lnTo>
                    <a:pt x="181" y="143"/>
                  </a:lnTo>
                  <a:lnTo>
                    <a:pt x="176" y="140"/>
                  </a:lnTo>
                  <a:lnTo>
                    <a:pt x="171" y="137"/>
                  </a:lnTo>
                  <a:lnTo>
                    <a:pt x="159" y="129"/>
                  </a:lnTo>
                  <a:lnTo>
                    <a:pt x="159" y="130"/>
                  </a:lnTo>
                  <a:lnTo>
                    <a:pt x="169" y="137"/>
                  </a:lnTo>
                  <a:lnTo>
                    <a:pt x="178" y="143"/>
                  </a:lnTo>
                  <a:lnTo>
                    <a:pt x="188" y="148"/>
                  </a:lnTo>
                  <a:lnTo>
                    <a:pt x="197" y="152"/>
                  </a:lnTo>
                  <a:lnTo>
                    <a:pt x="214" y="160"/>
                  </a:lnTo>
                  <a:lnTo>
                    <a:pt x="232" y="166"/>
                  </a:lnTo>
                  <a:lnTo>
                    <a:pt x="247" y="173"/>
                  </a:lnTo>
                  <a:lnTo>
                    <a:pt x="255" y="178"/>
                  </a:lnTo>
                  <a:lnTo>
                    <a:pt x="264" y="183"/>
                  </a:lnTo>
                  <a:lnTo>
                    <a:pt x="255" y="180"/>
                  </a:lnTo>
                  <a:lnTo>
                    <a:pt x="246" y="179"/>
                  </a:lnTo>
                  <a:lnTo>
                    <a:pt x="236" y="178"/>
                  </a:lnTo>
                  <a:lnTo>
                    <a:pt x="226" y="177"/>
                  </a:lnTo>
                  <a:lnTo>
                    <a:pt x="206" y="178"/>
                  </a:lnTo>
                  <a:lnTo>
                    <a:pt x="185" y="181"/>
                  </a:lnTo>
                  <a:lnTo>
                    <a:pt x="180" y="182"/>
                  </a:lnTo>
                  <a:lnTo>
                    <a:pt x="175" y="182"/>
                  </a:lnTo>
                  <a:lnTo>
                    <a:pt x="168" y="181"/>
                  </a:lnTo>
                  <a:lnTo>
                    <a:pt x="161" y="178"/>
                  </a:lnTo>
                  <a:lnTo>
                    <a:pt x="154" y="175"/>
                  </a:lnTo>
                  <a:lnTo>
                    <a:pt x="146" y="171"/>
                  </a:lnTo>
                  <a:lnTo>
                    <a:pt x="138" y="166"/>
                  </a:lnTo>
                  <a:lnTo>
                    <a:pt x="128" y="166"/>
                  </a:lnTo>
                  <a:lnTo>
                    <a:pt x="140" y="175"/>
                  </a:lnTo>
                  <a:lnTo>
                    <a:pt x="108" y="166"/>
                  </a:lnTo>
                  <a:lnTo>
                    <a:pt x="103" y="166"/>
                  </a:lnTo>
                  <a:lnTo>
                    <a:pt x="108" y="166"/>
                  </a:lnTo>
                  <a:lnTo>
                    <a:pt x="56" y="151"/>
                  </a:lnTo>
                  <a:lnTo>
                    <a:pt x="2" y="136"/>
                  </a:lnTo>
                  <a:lnTo>
                    <a:pt x="0" y="139"/>
                  </a:lnTo>
                  <a:lnTo>
                    <a:pt x="23" y="146"/>
                  </a:lnTo>
                  <a:lnTo>
                    <a:pt x="45" y="153"/>
                  </a:lnTo>
                  <a:lnTo>
                    <a:pt x="88" y="166"/>
                  </a:lnTo>
                  <a:lnTo>
                    <a:pt x="110" y="173"/>
                  </a:lnTo>
                  <a:lnTo>
                    <a:pt x="132" y="179"/>
                  </a:lnTo>
                  <a:lnTo>
                    <a:pt x="143" y="182"/>
                  </a:lnTo>
                  <a:lnTo>
                    <a:pt x="153" y="184"/>
                  </a:lnTo>
                  <a:lnTo>
                    <a:pt x="163" y="186"/>
                  </a:lnTo>
                  <a:lnTo>
                    <a:pt x="173" y="188"/>
                  </a:lnTo>
                  <a:lnTo>
                    <a:pt x="174" y="187"/>
                  </a:lnTo>
                  <a:lnTo>
                    <a:pt x="178" y="187"/>
                  </a:lnTo>
                  <a:lnTo>
                    <a:pt x="182" y="187"/>
                  </a:lnTo>
                  <a:lnTo>
                    <a:pt x="183" y="187"/>
                  </a:lnTo>
                  <a:lnTo>
                    <a:pt x="211" y="185"/>
                  </a:lnTo>
                  <a:lnTo>
                    <a:pt x="217" y="185"/>
                  </a:lnTo>
                  <a:lnTo>
                    <a:pt x="224" y="185"/>
                  </a:lnTo>
                  <a:lnTo>
                    <a:pt x="236" y="187"/>
                  </a:lnTo>
                  <a:lnTo>
                    <a:pt x="248" y="190"/>
                  </a:lnTo>
                  <a:lnTo>
                    <a:pt x="260" y="194"/>
                  </a:lnTo>
                  <a:lnTo>
                    <a:pt x="270" y="199"/>
                  </a:lnTo>
                  <a:lnTo>
                    <a:pt x="276" y="202"/>
                  </a:lnTo>
                  <a:lnTo>
                    <a:pt x="280" y="205"/>
                  </a:lnTo>
                  <a:lnTo>
                    <a:pt x="285" y="209"/>
                  </a:lnTo>
                  <a:lnTo>
                    <a:pt x="290" y="212"/>
                  </a:lnTo>
                  <a:lnTo>
                    <a:pt x="294" y="216"/>
                  </a:lnTo>
                  <a:lnTo>
                    <a:pt x="298" y="219"/>
                  </a:lnTo>
                  <a:lnTo>
                    <a:pt x="303" y="224"/>
                  </a:lnTo>
                  <a:lnTo>
                    <a:pt x="308" y="230"/>
                  </a:lnTo>
                  <a:lnTo>
                    <a:pt x="312" y="235"/>
                  </a:lnTo>
                  <a:lnTo>
                    <a:pt x="316" y="241"/>
                  </a:lnTo>
                  <a:lnTo>
                    <a:pt x="319" y="247"/>
                  </a:lnTo>
                  <a:lnTo>
                    <a:pt x="322" y="253"/>
                  </a:lnTo>
                  <a:lnTo>
                    <a:pt x="325" y="259"/>
                  </a:lnTo>
                  <a:lnTo>
                    <a:pt x="327" y="265"/>
                  </a:lnTo>
                  <a:lnTo>
                    <a:pt x="328" y="268"/>
                  </a:lnTo>
                  <a:lnTo>
                    <a:pt x="328" y="271"/>
                  </a:lnTo>
                  <a:lnTo>
                    <a:pt x="329" y="281"/>
                  </a:lnTo>
                  <a:lnTo>
                    <a:pt x="329" y="295"/>
                  </a:lnTo>
                  <a:lnTo>
                    <a:pt x="330" y="312"/>
                  </a:lnTo>
                  <a:lnTo>
                    <a:pt x="330" y="357"/>
                  </a:lnTo>
                  <a:lnTo>
                    <a:pt x="329" y="415"/>
                  </a:lnTo>
                  <a:lnTo>
                    <a:pt x="328" y="483"/>
                  </a:lnTo>
                  <a:lnTo>
                    <a:pt x="326" y="560"/>
                  </a:lnTo>
                  <a:lnTo>
                    <a:pt x="321" y="731"/>
                  </a:lnTo>
                  <a:lnTo>
                    <a:pt x="316" y="915"/>
                  </a:lnTo>
                  <a:lnTo>
                    <a:pt x="312" y="1100"/>
                  </a:lnTo>
                  <a:lnTo>
                    <a:pt x="311" y="1187"/>
                  </a:lnTo>
                  <a:lnTo>
                    <a:pt x="310" y="1269"/>
                  </a:lnTo>
                  <a:lnTo>
                    <a:pt x="309" y="1344"/>
                  </a:lnTo>
                  <a:lnTo>
                    <a:pt x="310" y="1410"/>
                  </a:lnTo>
                  <a:lnTo>
                    <a:pt x="316" y="1414"/>
                  </a:lnTo>
                  <a:lnTo>
                    <a:pt x="322" y="1418"/>
                  </a:lnTo>
                  <a:lnTo>
                    <a:pt x="325" y="1420"/>
                  </a:lnTo>
                  <a:lnTo>
                    <a:pt x="328" y="1421"/>
                  </a:lnTo>
                  <a:lnTo>
                    <a:pt x="334" y="1424"/>
                  </a:lnTo>
                  <a:lnTo>
                    <a:pt x="341" y="1426"/>
                  </a:lnTo>
                  <a:lnTo>
                    <a:pt x="347" y="1427"/>
                  </a:lnTo>
                  <a:lnTo>
                    <a:pt x="355" y="1428"/>
                  </a:lnTo>
                  <a:lnTo>
                    <a:pt x="361" y="1428"/>
                  </a:lnTo>
                  <a:lnTo>
                    <a:pt x="368" y="1428"/>
                  </a:lnTo>
                  <a:lnTo>
                    <a:pt x="374" y="1427"/>
                  </a:lnTo>
                  <a:lnTo>
                    <a:pt x="381" y="1426"/>
                  </a:lnTo>
                  <a:lnTo>
                    <a:pt x="388" y="1424"/>
                  </a:lnTo>
                  <a:lnTo>
                    <a:pt x="395" y="1421"/>
                  </a:lnTo>
                  <a:lnTo>
                    <a:pt x="402" y="1418"/>
                  </a:lnTo>
                  <a:lnTo>
                    <a:pt x="409" y="1414"/>
                  </a:lnTo>
                  <a:lnTo>
                    <a:pt x="416" y="1410"/>
                  </a:lnTo>
                  <a:lnTo>
                    <a:pt x="418" y="1387"/>
                  </a:lnTo>
                  <a:lnTo>
                    <a:pt x="419" y="1360"/>
                  </a:lnTo>
                  <a:lnTo>
                    <a:pt x="420" y="1296"/>
                  </a:lnTo>
                  <a:lnTo>
                    <a:pt x="419" y="1223"/>
                  </a:lnTo>
                  <a:lnTo>
                    <a:pt x="418" y="1141"/>
                  </a:lnTo>
                  <a:lnTo>
                    <a:pt x="416" y="1052"/>
                  </a:lnTo>
                  <a:lnTo>
                    <a:pt x="414" y="960"/>
                  </a:lnTo>
                  <a:lnTo>
                    <a:pt x="411" y="866"/>
                  </a:lnTo>
                  <a:lnTo>
                    <a:pt x="408" y="771"/>
                  </a:lnTo>
                  <a:lnTo>
                    <a:pt x="402" y="591"/>
                  </a:lnTo>
                  <a:lnTo>
                    <a:pt x="398" y="436"/>
                  </a:lnTo>
                  <a:lnTo>
                    <a:pt x="397" y="374"/>
                  </a:lnTo>
                  <a:lnTo>
                    <a:pt x="397" y="324"/>
                  </a:lnTo>
                  <a:lnTo>
                    <a:pt x="397" y="305"/>
                  </a:lnTo>
                  <a:lnTo>
                    <a:pt x="398" y="290"/>
                  </a:lnTo>
                  <a:lnTo>
                    <a:pt x="399" y="279"/>
                  </a:lnTo>
                  <a:lnTo>
                    <a:pt x="400" y="273"/>
                  </a:lnTo>
                  <a:lnTo>
                    <a:pt x="405" y="263"/>
                  </a:lnTo>
                  <a:lnTo>
                    <a:pt x="409" y="255"/>
                  </a:lnTo>
                  <a:lnTo>
                    <a:pt x="415" y="247"/>
                  </a:lnTo>
                  <a:lnTo>
                    <a:pt x="420" y="239"/>
                  </a:lnTo>
                  <a:lnTo>
                    <a:pt x="427" y="233"/>
                  </a:lnTo>
                  <a:lnTo>
                    <a:pt x="434" y="228"/>
                  </a:lnTo>
                  <a:lnTo>
                    <a:pt x="441" y="223"/>
                  </a:lnTo>
                  <a:lnTo>
                    <a:pt x="448" y="220"/>
                  </a:lnTo>
                  <a:lnTo>
                    <a:pt x="417" y="219"/>
                  </a:lnTo>
                  <a:lnTo>
                    <a:pt x="413" y="224"/>
                  </a:lnTo>
                  <a:lnTo>
                    <a:pt x="409" y="229"/>
                  </a:lnTo>
                  <a:lnTo>
                    <a:pt x="401" y="24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81" name="Freeform 41"/>
            <p:cNvSpPr>
              <a:spLocks/>
            </p:cNvSpPr>
            <p:nvPr/>
          </p:nvSpPr>
          <p:spPr bwMode="auto">
            <a:xfrm>
              <a:off x="1022" y="2063"/>
              <a:ext cx="51" cy="36"/>
            </a:xfrm>
            <a:custGeom>
              <a:avLst/>
              <a:gdLst/>
              <a:ahLst/>
              <a:cxnLst>
                <a:cxn ang="0">
                  <a:pos x="27" y="36"/>
                </a:cxn>
                <a:cxn ang="0">
                  <a:pos x="30" y="33"/>
                </a:cxn>
                <a:cxn ang="0">
                  <a:pos x="32" y="31"/>
                </a:cxn>
                <a:cxn ang="0">
                  <a:pos x="35" y="28"/>
                </a:cxn>
                <a:cxn ang="0">
                  <a:pos x="37" y="25"/>
                </a:cxn>
                <a:cxn ang="0">
                  <a:pos x="41" y="20"/>
                </a:cxn>
                <a:cxn ang="0">
                  <a:pos x="44" y="14"/>
                </a:cxn>
                <a:cxn ang="0">
                  <a:pos x="49" y="4"/>
                </a:cxn>
                <a:cxn ang="0">
                  <a:pos x="51" y="0"/>
                </a:cxn>
                <a:cxn ang="0">
                  <a:pos x="49" y="2"/>
                </a:cxn>
                <a:cxn ang="0">
                  <a:pos x="47" y="3"/>
                </a:cxn>
                <a:cxn ang="0">
                  <a:pos x="44" y="5"/>
                </a:cxn>
                <a:cxn ang="0">
                  <a:pos x="40" y="6"/>
                </a:cxn>
                <a:cxn ang="0">
                  <a:pos x="35" y="8"/>
                </a:cxn>
                <a:cxn ang="0">
                  <a:pos x="28" y="9"/>
                </a:cxn>
                <a:cxn ang="0">
                  <a:pos x="19" y="9"/>
                </a:cxn>
                <a:cxn ang="0">
                  <a:pos x="15" y="9"/>
                </a:cxn>
                <a:cxn ang="0">
                  <a:pos x="11" y="10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2" y="17"/>
                </a:cxn>
                <a:cxn ang="0">
                  <a:pos x="0" y="21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2" y="36"/>
                </a:cxn>
                <a:cxn ang="0">
                  <a:pos x="14" y="36"/>
                </a:cxn>
                <a:cxn ang="0">
                  <a:pos x="27" y="36"/>
                </a:cxn>
              </a:cxnLst>
              <a:rect l="0" t="0" r="r" b="b"/>
              <a:pathLst>
                <a:path w="51" h="36">
                  <a:moveTo>
                    <a:pt x="27" y="36"/>
                  </a:moveTo>
                  <a:lnTo>
                    <a:pt x="30" y="33"/>
                  </a:lnTo>
                  <a:lnTo>
                    <a:pt x="32" y="31"/>
                  </a:lnTo>
                  <a:lnTo>
                    <a:pt x="35" y="28"/>
                  </a:lnTo>
                  <a:lnTo>
                    <a:pt x="37" y="25"/>
                  </a:lnTo>
                  <a:lnTo>
                    <a:pt x="41" y="20"/>
                  </a:lnTo>
                  <a:lnTo>
                    <a:pt x="44" y="14"/>
                  </a:lnTo>
                  <a:lnTo>
                    <a:pt x="49" y="4"/>
                  </a:lnTo>
                  <a:lnTo>
                    <a:pt x="51" y="0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4" y="5"/>
                  </a:lnTo>
                  <a:lnTo>
                    <a:pt x="40" y="6"/>
                  </a:lnTo>
                  <a:lnTo>
                    <a:pt x="35" y="8"/>
                  </a:lnTo>
                  <a:lnTo>
                    <a:pt x="28" y="9"/>
                  </a:lnTo>
                  <a:lnTo>
                    <a:pt x="19" y="9"/>
                  </a:lnTo>
                  <a:lnTo>
                    <a:pt x="15" y="9"/>
                  </a:lnTo>
                  <a:lnTo>
                    <a:pt x="11" y="10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4" y="15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14" y="3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82" name="Freeform 42"/>
            <p:cNvSpPr>
              <a:spLocks/>
            </p:cNvSpPr>
            <p:nvPr/>
          </p:nvSpPr>
          <p:spPr bwMode="auto">
            <a:xfrm>
              <a:off x="850" y="1941"/>
              <a:ext cx="170" cy="170"/>
            </a:xfrm>
            <a:custGeom>
              <a:avLst/>
              <a:gdLst/>
              <a:ahLst/>
              <a:cxnLst>
                <a:cxn ang="0">
                  <a:pos x="71" y="170"/>
                </a:cxn>
                <a:cxn ang="0">
                  <a:pos x="79" y="146"/>
                </a:cxn>
                <a:cxn ang="0">
                  <a:pos x="91" y="117"/>
                </a:cxn>
                <a:cxn ang="0">
                  <a:pos x="97" y="104"/>
                </a:cxn>
                <a:cxn ang="0">
                  <a:pos x="104" y="91"/>
                </a:cxn>
                <a:cxn ang="0">
                  <a:pos x="111" y="78"/>
                </a:cxn>
                <a:cxn ang="0">
                  <a:pos x="119" y="64"/>
                </a:cxn>
                <a:cxn ang="0">
                  <a:pos x="126" y="53"/>
                </a:cxn>
                <a:cxn ang="0">
                  <a:pos x="134" y="42"/>
                </a:cxn>
                <a:cxn ang="0">
                  <a:pos x="142" y="32"/>
                </a:cxn>
                <a:cxn ang="0">
                  <a:pos x="150" y="21"/>
                </a:cxn>
                <a:cxn ang="0">
                  <a:pos x="153" y="17"/>
                </a:cxn>
                <a:cxn ang="0">
                  <a:pos x="155" y="14"/>
                </a:cxn>
                <a:cxn ang="0">
                  <a:pos x="159" y="11"/>
                </a:cxn>
                <a:cxn ang="0">
                  <a:pos x="162" y="8"/>
                </a:cxn>
                <a:cxn ang="0">
                  <a:pos x="170" y="0"/>
                </a:cxn>
                <a:cxn ang="0">
                  <a:pos x="146" y="0"/>
                </a:cxn>
                <a:cxn ang="0">
                  <a:pos x="138" y="8"/>
                </a:cxn>
                <a:cxn ang="0">
                  <a:pos x="131" y="15"/>
                </a:cxn>
                <a:cxn ang="0">
                  <a:pos x="117" y="31"/>
                </a:cxn>
                <a:cxn ang="0">
                  <a:pos x="111" y="39"/>
                </a:cxn>
                <a:cxn ang="0">
                  <a:pos x="105" y="48"/>
                </a:cxn>
                <a:cxn ang="0">
                  <a:pos x="94" y="64"/>
                </a:cxn>
                <a:cxn ang="0">
                  <a:pos x="85" y="78"/>
                </a:cxn>
                <a:cxn ang="0">
                  <a:pos x="77" y="92"/>
                </a:cxn>
                <a:cxn ang="0">
                  <a:pos x="70" y="105"/>
                </a:cxn>
                <a:cxn ang="0">
                  <a:pos x="64" y="117"/>
                </a:cxn>
                <a:cxn ang="0">
                  <a:pos x="53" y="142"/>
                </a:cxn>
                <a:cxn ang="0">
                  <a:pos x="51" y="130"/>
                </a:cxn>
                <a:cxn ang="0">
                  <a:pos x="50" y="117"/>
                </a:cxn>
                <a:cxn ang="0">
                  <a:pos x="0" y="117"/>
                </a:cxn>
                <a:cxn ang="0">
                  <a:pos x="3" y="144"/>
                </a:cxn>
                <a:cxn ang="0">
                  <a:pos x="5" y="170"/>
                </a:cxn>
                <a:cxn ang="0">
                  <a:pos x="71" y="170"/>
                </a:cxn>
              </a:cxnLst>
              <a:rect l="0" t="0" r="r" b="b"/>
              <a:pathLst>
                <a:path w="170" h="170">
                  <a:moveTo>
                    <a:pt x="71" y="170"/>
                  </a:moveTo>
                  <a:lnTo>
                    <a:pt x="79" y="146"/>
                  </a:lnTo>
                  <a:lnTo>
                    <a:pt x="91" y="117"/>
                  </a:lnTo>
                  <a:lnTo>
                    <a:pt x="97" y="104"/>
                  </a:lnTo>
                  <a:lnTo>
                    <a:pt x="104" y="91"/>
                  </a:lnTo>
                  <a:lnTo>
                    <a:pt x="111" y="78"/>
                  </a:lnTo>
                  <a:lnTo>
                    <a:pt x="119" y="64"/>
                  </a:lnTo>
                  <a:lnTo>
                    <a:pt x="126" y="53"/>
                  </a:lnTo>
                  <a:lnTo>
                    <a:pt x="134" y="42"/>
                  </a:lnTo>
                  <a:lnTo>
                    <a:pt x="142" y="32"/>
                  </a:lnTo>
                  <a:lnTo>
                    <a:pt x="150" y="21"/>
                  </a:lnTo>
                  <a:lnTo>
                    <a:pt x="153" y="17"/>
                  </a:lnTo>
                  <a:lnTo>
                    <a:pt x="155" y="14"/>
                  </a:lnTo>
                  <a:lnTo>
                    <a:pt x="159" y="11"/>
                  </a:lnTo>
                  <a:lnTo>
                    <a:pt x="162" y="8"/>
                  </a:lnTo>
                  <a:lnTo>
                    <a:pt x="170" y="0"/>
                  </a:lnTo>
                  <a:lnTo>
                    <a:pt x="146" y="0"/>
                  </a:lnTo>
                  <a:lnTo>
                    <a:pt x="138" y="8"/>
                  </a:lnTo>
                  <a:lnTo>
                    <a:pt x="131" y="15"/>
                  </a:lnTo>
                  <a:lnTo>
                    <a:pt x="117" y="31"/>
                  </a:lnTo>
                  <a:lnTo>
                    <a:pt x="111" y="39"/>
                  </a:lnTo>
                  <a:lnTo>
                    <a:pt x="105" y="48"/>
                  </a:lnTo>
                  <a:lnTo>
                    <a:pt x="94" y="64"/>
                  </a:lnTo>
                  <a:lnTo>
                    <a:pt x="85" y="78"/>
                  </a:lnTo>
                  <a:lnTo>
                    <a:pt x="77" y="92"/>
                  </a:lnTo>
                  <a:lnTo>
                    <a:pt x="70" y="105"/>
                  </a:lnTo>
                  <a:lnTo>
                    <a:pt x="64" y="117"/>
                  </a:lnTo>
                  <a:lnTo>
                    <a:pt x="53" y="142"/>
                  </a:lnTo>
                  <a:lnTo>
                    <a:pt x="51" y="130"/>
                  </a:lnTo>
                  <a:lnTo>
                    <a:pt x="50" y="117"/>
                  </a:lnTo>
                  <a:lnTo>
                    <a:pt x="0" y="117"/>
                  </a:lnTo>
                  <a:lnTo>
                    <a:pt x="3" y="144"/>
                  </a:lnTo>
                  <a:lnTo>
                    <a:pt x="5" y="170"/>
                  </a:lnTo>
                  <a:lnTo>
                    <a:pt x="71" y="17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83" name="Freeform 43"/>
            <p:cNvSpPr>
              <a:spLocks/>
            </p:cNvSpPr>
            <p:nvPr/>
          </p:nvSpPr>
          <p:spPr bwMode="auto">
            <a:xfrm>
              <a:off x="1200" y="2058"/>
              <a:ext cx="18" cy="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2" y="11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9" y="12"/>
                </a:cxn>
                <a:cxn ang="0">
                  <a:pos x="12" y="12"/>
                </a:cxn>
                <a:cxn ang="0">
                  <a:pos x="15" y="11"/>
                </a:cxn>
                <a:cxn ang="0">
                  <a:pos x="16" y="8"/>
                </a:cxn>
                <a:cxn ang="0">
                  <a:pos x="17" y="6"/>
                </a:cxn>
                <a:cxn ang="0">
                  <a:pos x="18" y="5"/>
                </a:cxn>
                <a:cxn ang="0">
                  <a:pos x="17" y="3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4" y="0"/>
                </a:cxn>
                <a:cxn ang="0">
                  <a:pos x="13" y="0"/>
                </a:cxn>
              </a:cxnLst>
              <a:rect l="0" t="0" r="r" b="b"/>
              <a:pathLst>
                <a:path w="18" h="12">
                  <a:moveTo>
                    <a:pt x="13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5" y="11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84" name="Freeform 44"/>
            <p:cNvSpPr>
              <a:spLocks/>
            </p:cNvSpPr>
            <p:nvPr/>
          </p:nvSpPr>
          <p:spPr bwMode="auto">
            <a:xfrm>
              <a:off x="1366" y="2047"/>
              <a:ext cx="83" cy="42"/>
            </a:xfrm>
            <a:custGeom>
              <a:avLst/>
              <a:gdLst/>
              <a:ahLst/>
              <a:cxnLst>
                <a:cxn ang="0">
                  <a:pos x="30" y="14"/>
                </a:cxn>
                <a:cxn ang="0">
                  <a:pos x="38" y="19"/>
                </a:cxn>
                <a:cxn ang="0">
                  <a:pos x="41" y="22"/>
                </a:cxn>
                <a:cxn ang="0">
                  <a:pos x="40" y="22"/>
                </a:cxn>
                <a:cxn ang="0">
                  <a:pos x="38" y="20"/>
                </a:cxn>
                <a:cxn ang="0">
                  <a:pos x="30" y="14"/>
                </a:cxn>
                <a:cxn ang="0">
                  <a:pos x="25" y="11"/>
                </a:cxn>
                <a:cxn ang="0">
                  <a:pos x="14" y="6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10" y="11"/>
                </a:cxn>
                <a:cxn ang="0">
                  <a:pos x="16" y="18"/>
                </a:cxn>
                <a:cxn ang="0">
                  <a:pos x="23" y="25"/>
                </a:cxn>
                <a:cxn ang="0">
                  <a:pos x="32" y="31"/>
                </a:cxn>
                <a:cxn ang="0">
                  <a:pos x="41" y="37"/>
                </a:cxn>
                <a:cxn ang="0">
                  <a:pos x="46" y="39"/>
                </a:cxn>
                <a:cxn ang="0">
                  <a:pos x="51" y="41"/>
                </a:cxn>
                <a:cxn ang="0">
                  <a:pos x="56" y="42"/>
                </a:cxn>
                <a:cxn ang="0">
                  <a:pos x="61" y="42"/>
                </a:cxn>
                <a:cxn ang="0">
                  <a:pos x="66" y="42"/>
                </a:cxn>
                <a:cxn ang="0">
                  <a:pos x="72" y="41"/>
                </a:cxn>
                <a:cxn ang="0">
                  <a:pos x="77" y="40"/>
                </a:cxn>
                <a:cxn ang="0">
                  <a:pos x="83" y="37"/>
                </a:cxn>
                <a:cxn ang="0">
                  <a:pos x="79" y="29"/>
                </a:cxn>
                <a:cxn ang="0">
                  <a:pos x="77" y="25"/>
                </a:cxn>
                <a:cxn ang="0">
                  <a:pos x="75" y="22"/>
                </a:cxn>
                <a:cxn ang="0">
                  <a:pos x="72" y="19"/>
                </a:cxn>
                <a:cxn ang="0">
                  <a:pos x="70" y="16"/>
                </a:cxn>
                <a:cxn ang="0">
                  <a:pos x="67" y="14"/>
                </a:cxn>
                <a:cxn ang="0">
                  <a:pos x="64" y="11"/>
                </a:cxn>
                <a:cxn ang="0">
                  <a:pos x="26" y="11"/>
                </a:cxn>
                <a:cxn ang="0">
                  <a:pos x="30" y="14"/>
                </a:cxn>
              </a:cxnLst>
              <a:rect l="0" t="0" r="r" b="b"/>
              <a:pathLst>
                <a:path w="83" h="42">
                  <a:moveTo>
                    <a:pt x="30" y="14"/>
                  </a:moveTo>
                  <a:lnTo>
                    <a:pt x="38" y="19"/>
                  </a:lnTo>
                  <a:lnTo>
                    <a:pt x="41" y="22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0" y="14"/>
                  </a:lnTo>
                  <a:lnTo>
                    <a:pt x="25" y="11"/>
                  </a:lnTo>
                  <a:lnTo>
                    <a:pt x="14" y="6"/>
                  </a:lnTo>
                  <a:lnTo>
                    <a:pt x="0" y="0"/>
                  </a:lnTo>
                  <a:lnTo>
                    <a:pt x="4" y="4"/>
                  </a:lnTo>
                  <a:lnTo>
                    <a:pt x="10" y="11"/>
                  </a:lnTo>
                  <a:lnTo>
                    <a:pt x="16" y="18"/>
                  </a:lnTo>
                  <a:lnTo>
                    <a:pt x="23" y="25"/>
                  </a:lnTo>
                  <a:lnTo>
                    <a:pt x="32" y="31"/>
                  </a:lnTo>
                  <a:lnTo>
                    <a:pt x="41" y="37"/>
                  </a:lnTo>
                  <a:lnTo>
                    <a:pt x="46" y="39"/>
                  </a:lnTo>
                  <a:lnTo>
                    <a:pt x="51" y="41"/>
                  </a:lnTo>
                  <a:lnTo>
                    <a:pt x="56" y="42"/>
                  </a:lnTo>
                  <a:lnTo>
                    <a:pt x="61" y="42"/>
                  </a:lnTo>
                  <a:lnTo>
                    <a:pt x="66" y="42"/>
                  </a:lnTo>
                  <a:lnTo>
                    <a:pt x="72" y="41"/>
                  </a:lnTo>
                  <a:lnTo>
                    <a:pt x="77" y="40"/>
                  </a:lnTo>
                  <a:lnTo>
                    <a:pt x="83" y="37"/>
                  </a:lnTo>
                  <a:lnTo>
                    <a:pt x="79" y="29"/>
                  </a:lnTo>
                  <a:lnTo>
                    <a:pt x="77" y="25"/>
                  </a:lnTo>
                  <a:lnTo>
                    <a:pt x="75" y="22"/>
                  </a:lnTo>
                  <a:lnTo>
                    <a:pt x="72" y="19"/>
                  </a:lnTo>
                  <a:lnTo>
                    <a:pt x="70" y="16"/>
                  </a:lnTo>
                  <a:lnTo>
                    <a:pt x="67" y="14"/>
                  </a:lnTo>
                  <a:lnTo>
                    <a:pt x="64" y="11"/>
                  </a:lnTo>
                  <a:lnTo>
                    <a:pt x="26" y="11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85" name="Freeform 45"/>
            <p:cNvSpPr>
              <a:spLocks/>
            </p:cNvSpPr>
            <p:nvPr/>
          </p:nvSpPr>
          <p:spPr bwMode="auto">
            <a:xfrm>
              <a:off x="264" y="2024"/>
              <a:ext cx="40" cy="52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17" y="34"/>
                </a:cxn>
                <a:cxn ang="0">
                  <a:pos x="18" y="31"/>
                </a:cxn>
                <a:cxn ang="0">
                  <a:pos x="23" y="24"/>
                </a:cxn>
                <a:cxn ang="0">
                  <a:pos x="28" y="18"/>
                </a:cxn>
                <a:cxn ang="0">
                  <a:pos x="34" y="12"/>
                </a:cxn>
                <a:cxn ang="0">
                  <a:pos x="40" y="7"/>
                </a:cxn>
                <a:cxn ang="0">
                  <a:pos x="40" y="6"/>
                </a:cxn>
                <a:cxn ang="0">
                  <a:pos x="35" y="3"/>
                </a:cxn>
                <a:cxn ang="0">
                  <a:pos x="29" y="1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5" y="2"/>
                </a:cxn>
                <a:cxn ang="0">
                  <a:pos x="14" y="3"/>
                </a:cxn>
                <a:cxn ang="0">
                  <a:pos x="12" y="4"/>
                </a:cxn>
                <a:cxn ang="0">
                  <a:pos x="9" y="7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2" y="25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5" y="47"/>
                </a:cxn>
                <a:cxn ang="0">
                  <a:pos x="7" y="49"/>
                </a:cxn>
                <a:cxn ang="0">
                  <a:pos x="9" y="51"/>
                </a:cxn>
                <a:cxn ang="0">
                  <a:pos x="11" y="52"/>
                </a:cxn>
                <a:cxn ang="0">
                  <a:pos x="14" y="52"/>
                </a:cxn>
                <a:cxn ang="0">
                  <a:pos x="18" y="52"/>
                </a:cxn>
                <a:cxn ang="0">
                  <a:pos x="21" y="49"/>
                </a:cxn>
                <a:cxn ang="0">
                  <a:pos x="23" y="47"/>
                </a:cxn>
                <a:cxn ang="0">
                  <a:pos x="25" y="45"/>
                </a:cxn>
                <a:cxn ang="0">
                  <a:pos x="28" y="40"/>
                </a:cxn>
                <a:cxn ang="0">
                  <a:pos x="31" y="34"/>
                </a:cxn>
                <a:cxn ang="0">
                  <a:pos x="16" y="34"/>
                </a:cxn>
                <a:cxn ang="0">
                  <a:pos x="15" y="36"/>
                </a:cxn>
                <a:cxn ang="0">
                  <a:pos x="16" y="34"/>
                </a:cxn>
              </a:cxnLst>
              <a:rect l="0" t="0" r="r" b="b"/>
              <a:pathLst>
                <a:path w="40" h="52">
                  <a:moveTo>
                    <a:pt x="16" y="34"/>
                  </a:moveTo>
                  <a:lnTo>
                    <a:pt x="17" y="34"/>
                  </a:lnTo>
                  <a:lnTo>
                    <a:pt x="18" y="31"/>
                  </a:lnTo>
                  <a:lnTo>
                    <a:pt x="23" y="24"/>
                  </a:lnTo>
                  <a:lnTo>
                    <a:pt x="28" y="18"/>
                  </a:lnTo>
                  <a:lnTo>
                    <a:pt x="34" y="12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5" y="3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9" y="7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5" y="47"/>
                  </a:lnTo>
                  <a:lnTo>
                    <a:pt x="7" y="49"/>
                  </a:lnTo>
                  <a:lnTo>
                    <a:pt x="9" y="51"/>
                  </a:lnTo>
                  <a:lnTo>
                    <a:pt x="11" y="52"/>
                  </a:lnTo>
                  <a:lnTo>
                    <a:pt x="14" y="52"/>
                  </a:lnTo>
                  <a:lnTo>
                    <a:pt x="18" y="52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8" y="40"/>
                  </a:lnTo>
                  <a:lnTo>
                    <a:pt x="31" y="34"/>
                  </a:lnTo>
                  <a:lnTo>
                    <a:pt x="16" y="34"/>
                  </a:lnTo>
                  <a:lnTo>
                    <a:pt x="15" y="36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86" name="Freeform 46"/>
            <p:cNvSpPr>
              <a:spLocks/>
            </p:cNvSpPr>
            <p:nvPr/>
          </p:nvSpPr>
          <p:spPr bwMode="auto">
            <a:xfrm>
              <a:off x="574" y="2067"/>
              <a:ext cx="57" cy="21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1" y="13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3" y="19"/>
                </a:cxn>
                <a:cxn ang="0">
                  <a:pos x="6" y="20"/>
                </a:cxn>
                <a:cxn ang="0">
                  <a:pos x="10" y="21"/>
                </a:cxn>
                <a:cxn ang="0">
                  <a:pos x="15" y="21"/>
                </a:cxn>
                <a:cxn ang="0">
                  <a:pos x="21" y="20"/>
                </a:cxn>
                <a:cxn ang="0">
                  <a:pos x="32" y="19"/>
                </a:cxn>
                <a:cxn ang="0">
                  <a:pos x="43" y="17"/>
                </a:cxn>
                <a:cxn ang="0">
                  <a:pos x="53" y="14"/>
                </a:cxn>
                <a:cxn ang="0">
                  <a:pos x="57" y="14"/>
                </a:cxn>
                <a:cxn ang="0">
                  <a:pos x="54" y="13"/>
                </a:cxn>
                <a:cxn ang="0">
                  <a:pos x="50" y="10"/>
                </a:cxn>
                <a:cxn ang="0">
                  <a:pos x="44" y="6"/>
                </a:cxn>
                <a:cxn ang="0">
                  <a:pos x="37" y="3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12" y="2"/>
                </a:cxn>
                <a:cxn ang="0">
                  <a:pos x="8" y="5"/>
                </a:cxn>
                <a:cxn ang="0">
                  <a:pos x="6" y="7"/>
                </a:cxn>
                <a:cxn ang="0">
                  <a:pos x="4" y="9"/>
                </a:cxn>
              </a:cxnLst>
              <a:rect l="0" t="0" r="r" b="b"/>
              <a:pathLst>
                <a:path w="57" h="21">
                  <a:moveTo>
                    <a:pt x="4" y="9"/>
                  </a:moveTo>
                  <a:lnTo>
                    <a:pt x="1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19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21" y="20"/>
                  </a:lnTo>
                  <a:lnTo>
                    <a:pt x="32" y="19"/>
                  </a:lnTo>
                  <a:lnTo>
                    <a:pt x="43" y="17"/>
                  </a:lnTo>
                  <a:lnTo>
                    <a:pt x="53" y="14"/>
                  </a:lnTo>
                  <a:lnTo>
                    <a:pt x="57" y="14"/>
                  </a:lnTo>
                  <a:lnTo>
                    <a:pt x="54" y="13"/>
                  </a:lnTo>
                  <a:lnTo>
                    <a:pt x="50" y="10"/>
                  </a:lnTo>
                  <a:lnTo>
                    <a:pt x="44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87" name="Freeform 47"/>
            <p:cNvSpPr>
              <a:spLocks/>
            </p:cNvSpPr>
            <p:nvPr/>
          </p:nvSpPr>
          <p:spPr bwMode="auto">
            <a:xfrm>
              <a:off x="1260" y="2050"/>
              <a:ext cx="95" cy="54"/>
            </a:xfrm>
            <a:custGeom>
              <a:avLst/>
              <a:gdLst/>
              <a:ahLst/>
              <a:cxnLst>
                <a:cxn ang="0">
                  <a:pos x="3" y="35"/>
                </a:cxn>
                <a:cxn ang="0">
                  <a:pos x="6" y="40"/>
                </a:cxn>
                <a:cxn ang="0">
                  <a:pos x="10" y="44"/>
                </a:cxn>
                <a:cxn ang="0">
                  <a:pos x="14" y="49"/>
                </a:cxn>
                <a:cxn ang="0">
                  <a:pos x="20" y="52"/>
                </a:cxn>
                <a:cxn ang="0">
                  <a:pos x="23" y="53"/>
                </a:cxn>
                <a:cxn ang="0">
                  <a:pos x="26" y="54"/>
                </a:cxn>
                <a:cxn ang="0">
                  <a:pos x="29" y="54"/>
                </a:cxn>
                <a:cxn ang="0">
                  <a:pos x="32" y="54"/>
                </a:cxn>
                <a:cxn ang="0">
                  <a:pos x="36" y="53"/>
                </a:cxn>
                <a:cxn ang="0">
                  <a:pos x="40" y="52"/>
                </a:cxn>
                <a:cxn ang="0">
                  <a:pos x="44" y="49"/>
                </a:cxn>
                <a:cxn ang="0">
                  <a:pos x="48" y="46"/>
                </a:cxn>
                <a:cxn ang="0">
                  <a:pos x="58" y="38"/>
                </a:cxn>
                <a:cxn ang="0">
                  <a:pos x="68" y="32"/>
                </a:cxn>
                <a:cxn ang="0">
                  <a:pos x="76" y="28"/>
                </a:cxn>
                <a:cxn ang="0">
                  <a:pos x="82" y="26"/>
                </a:cxn>
                <a:cxn ang="0">
                  <a:pos x="88" y="26"/>
                </a:cxn>
                <a:cxn ang="0">
                  <a:pos x="92" y="26"/>
                </a:cxn>
                <a:cxn ang="0">
                  <a:pos x="95" y="26"/>
                </a:cxn>
                <a:cxn ang="0">
                  <a:pos x="85" y="20"/>
                </a:cxn>
                <a:cxn ang="0">
                  <a:pos x="75" y="14"/>
                </a:cxn>
                <a:cxn ang="0">
                  <a:pos x="62" y="8"/>
                </a:cxn>
                <a:cxn ang="0">
                  <a:pos x="55" y="5"/>
                </a:cxn>
                <a:cxn ang="0">
                  <a:pos x="47" y="3"/>
                </a:cxn>
                <a:cxn ang="0">
                  <a:pos x="40" y="1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2" y="1"/>
                </a:cxn>
                <a:cxn ang="0">
                  <a:pos x="19" y="1"/>
                </a:cxn>
                <a:cxn ang="0">
                  <a:pos x="16" y="3"/>
                </a:cxn>
                <a:cxn ang="0">
                  <a:pos x="13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30" y="8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4" y="14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3" y="35"/>
                </a:cxn>
                <a:cxn ang="0">
                  <a:pos x="11" y="37"/>
                </a:cxn>
                <a:cxn ang="0">
                  <a:pos x="18" y="39"/>
                </a:cxn>
                <a:cxn ang="0">
                  <a:pos x="11" y="37"/>
                </a:cxn>
                <a:cxn ang="0">
                  <a:pos x="3" y="35"/>
                </a:cxn>
              </a:cxnLst>
              <a:rect l="0" t="0" r="r" b="b"/>
              <a:pathLst>
                <a:path w="95" h="54">
                  <a:moveTo>
                    <a:pt x="3" y="35"/>
                  </a:moveTo>
                  <a:lnTo>
                    <a:pt x="6" y="40"/>
                  </a:lnTo>
                  <a:lnTo>
                    <a:pt x="10" y="44"/>
                  </a:lnTo>
                  <a:lnTo>
                    <a:pt x="14" y="49"/>
                  </a:lnTo>
                  <a:lnTo>
                    <a:pt x="20" y="52"/>
                  </a:lnTo>
                  <a:lnTo>
                    <a:pt x="23" y="53"/>
                  </a:lnTo>
                  <a:lnTo>
                    <a:pt x="26" y="54"/>
                  </a:lnTo>
                  <a:lnTo>
                    <a:pt x="29" y="54"/>
                  </a:lnTo>
                  <a:lnTo>
                    <a:pt x="32" y="54"/>
                  </a:lnTo>
                  <a:lnTo>
                    <a:pt x="36" y="53"/>
                  </a:lnTo>
                  <a:lnTo>
                    <a:pt x="40" y="52"/>
                  </a:lnTo>
                  <a:lnTo>
                    <a:pt x="44" y="49"/>
                  </a:lnTo>
                  <a:lnTo>
                    <a:pt x="48" y="46"/>
                  </a:lnTo>
                  <a:lnTo>
                    <a:pt x="58" y="38"/>
                  </a:lnTo>
                  <a:lnTo>
                    <a:pt x="68" y="32"/>
                  </a:lnTo>
                  <a:lnTo>
                    <a:pt x="76" y="28"/>
                  </a:lnTo>
                  <a:lnTo>
                    <a:pt x="82" y="26"/>
                  </a:lnTo>
                  <a:lnTo>
                    <a:pt x="88" y="26"/>
                  </a:lnTo>
                  <a:lnTo>
                    <a:pt x="92" y="26"/>
                  </a:lnTo>
                  <a:lnTo>
                    <a:pt x="95" y="26"/>
                  </a:lnTo>
                  <a:lnTo>
                    <a:pt x="85" y="20"/>
                  </a:lnTo>
                  <a:lnTo>
                    <a:pt x="75" y="14"/>
                  </a:lnTo>
                  <a:lnTo>
                    <a:pt x="62" y="8"/>
                  </a:lnTo>
                  <a:lnTo>
                    <a:pt x="55" y="5"/>
                  </a:lnTo>
                  <a:lnTo>
                    <a:pt x="47" y="3"/>
                  </a:lnTo>
                  <a:lnTo>
                    <a:pt x="40" y="1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30" y="8"/>
                  </a:lnTo>
                  <a:lnTo>
                    <a:pt x="8" y="8"/>
                  </a:lnTo>
                  <a:lnTo>
                    <a:pt x="5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3" y="35"/>
                  </a:lnTo>
                  <a:lnTo>
                    <a:pt x="11" y="37"/>
                  </a:lnTo>
                  <a:lnTo>
                    <a:pt x="18" y="39"/>
                  </a:lnTo>
                  <a:lnTo>
                    <a:pt x="11" y="37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88" name="Freeform 48"/>
            <p:cNvSpPr>
              <a:spLocks/>
            </p:cNvSpPr>
            <p:nvPr/>
          </p:nvSpPr>
          <p:spPr bwMode="auto">
            <a:xfrm>
              <a:off x="960" y="2010"/>
              <a:ext cx="53" cy="59"/>
            </a:xfrm>
            <a:custGeom>
              <a:avLst/>
              <a:gdLst/>
              <a:ahLst/>
              <a:cxnLst>
                <a:cxn ang="0">
                  <a:pos x="23" y="14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0" y="15"/>
                </a:cxn>
                <a:cxn ang="0">
                  <a:pos x="7" y="17"/>
                </a:cxn>
                <a:cxn ang="0">
                  <a:pos x="5" y="19"/>
                </a:cxn>
                <a:cxn ang="0">
                  <a:pos x="3" y="22"/>
                </a:cxn>
                <a:cxn ang="0">
                  <a:pos x="2" y="25"/>
                </a:cxn>
                <a:cxn ang="0">
                  <a:pos x="1" y="28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3" y="48"/>
                </a:cxn>
                <a:cxn ang="0">
                  <a:pos x="6" y="53"/>
                </a:cxn>
                <a:cxn ang="0">
                  <a:pos x="8" y="55"/>
                </a:cxn>
                <a:cxn ang="0">
                  <a:pos x="10" y="57"/>
                </a:cxn>
                <a:cxn ang="0">
                  <a:pos x="12" y="58"/>
                </a:cxn>
                <a:cxn ang="0">
                  <a:pos x="13" y="59"/>
                </a:cxn>
                <a:cxn ang="0">
                  <a:pos x="15" y="59"/>
                </a:cxn>
                <a:cxn ang="0">
                  <a:pos x="17" y="59"/>
                </a:cxn>
                <a:cxn ang="0">
                  <a:pos x="21" y="58"/>
                </a:cxn>
                <a:cxn ang="0">
                  <a:pos x="24" y="55"/>
                </a:cxn>
                <a:cxn ang="0">
                  <a:pos x="28" y="52"/>
                </a:cxn>
                <a:cxn ang="0">
                  <a:pos x="31" y="48"/>
                </a:cxn>
                <a:cxn ang="0">
                  <a:pos x="33" y="45"/>
                </a:cxn>
                <a:cxn ang="0">
                  <a:pos x="36" y="41"/>
                </a:cxn>
                <a:cxn ang="0">
                  <a:pos x="40" y="34"/>
                </a:cxn>
                <a:cxn ang="0">
                  <a:pos x="44" y="26"/>
                </a:cxn>
                <a:cxn ang="0">
                  <a:pos x="47" y="18"/>
                </a:cxn>
                <a:cxn ang="0">
                  <a:pos x="52" y="5"/>
                </a:cxn>
                <a:cxn ang="0">
                  <a:pos x="53" y="0"/>
                </a:cxn>
                <a:cxn ang="0">
                  <a:pos x="51" y="3"/>
                </a:cxn>
                <a:cxn ang="0">
                  <a:pos x="45" y="8"/>
                </a:cxn>
                <a:cxn ang="0">
                  <a:pos x="41" y="10"/>
                </a:cxn>
                <a:cxn ang="0">
                  <a:pos x="36" y="12"/>
                </a:cxn>
                <a:cxn ang="0">
                  <a:pos x="30" y="14"/>
                </a:cxn>
                <a:cxn ang="0">
                  <a:pos x="23" y="14"/>
                </a:cxn>
              </a:cxnLst>
              <a:rect l="0" t="0" r="r" b="b"/>
              <a:pathLst>
                <a:path w="53" h="59">
                  <a:moveTo>
                    <a:pt x="23" y="14"/>
                  </a:moveTo>
                  <a:lnTo>
                    <a:pt x="18" y="14"/>
                  </a:lnTo>
                  <a:lnTo>
                    <a:pt x="14" y="14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3" y="48"/>
                  </a:lnTo>
                  <a:lnTo>
                    <a:pt x="6" y="53"/>
                  </a:lnTo>
                  <a:lnTo>
                    <a:pt x="8" y="55"/>
                  </a:lnTo>
                  <a:lnTo>
                    <a:pt x="10" y="57"/>
                  </a:lnTo>
                  <a:lnTo>
                    <a:pt x="12" y="58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7" y="59"/>
                  </a:lnTo>
                  <a:lnTo>
                    <a:pt x="21" y="58"/>
                  </a:lnTo>
                  <a:lnTo>
                    <a:pt x="24" y="55"/>
                  </a:lnTo>
                  <a:lnTo>
                    <a:pt x="28" y="52"/>
                  </a:lnTo>
                  <a:lnTo>
                    <a:pt x="31" y="48"/>
                  </a:lnTo>
                  <a:lnTo>
                    <a:pt x="33" y="45"/>
                  </a:lnTo>
                  <a:lnTo>
                    <a:pt x="36" y="41"/>
                  </a:lnTo>
                  <a:lnTo>
                    <a:pt x="40" y="34"/>
                  </a:lnTo>
                  <a:lnTo>
                    <a:pt x="44" y="26"/>
                  </a:lnTo>
                  <a:lnTo>
                    <a:pt x="47" y="18"/>
                  </a:lnTo>
                  <a:lnTo>
                    <a:pt x="52" y="5"/>
                  </a:lnTo>
                  <a:lnTo>
                    <a:pt x="53" y="0"/>
                  </a:lnTo>
                  <a:lnTo>
                    <a:pt x="51" y="3"/>
                  </a:lnTo>
                  <a:lnTo>
                    <a:pt x="45" y="8"/>
                  </a:lnTo>
                  <a:lnTo>
                    <a:pt x="41" y="10"/>
                  </a:lnTo>
                  <a:lnTo>
                    <a:pt x="36" y="12"/>
                  </a:lnTo>
                  <a:lnTo>
                    <a:pt x="30" y="14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89" name="Freeform 49"/>
            <p:cNvSpPr>
              <a:spLocks/>
            </p:cNvSpPr>
            <p:nvPr/>
          </p:nvSpPr>
          <p:spPr bwMode="auto">
            <a:xfrm>
              <a:off x="1098" y="2005"/>
              <a:ext cx="51" cy="25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0" y="23"/>
                </a:cxn>
                <a:cxn ang="0">
                  <a:pos x="2" y="23"/>
                </a:cxn>
                <a:cxn ang="0">
                  <a:pos x="7" y="23"/>
                </a:cxn>
                <a:cxn ang="0">
                  <a:pos x="14" y="24"/>
                </a:cxn>
                <a:cxn ang="0">
                  <a:pos x="22" y="25"/>
                </a:cxn>
                <a:cxn ang="0">
                  <a:pos x="26" y="25"/>
                </a:cxn>
                <a:cxn ang="0">
                  <a:pos x="30" y="24"/>
                </a:cxn>
                <a:cxn ang="0">
                  <a:pos x="34" y="23"/>
                </a:cxn>
                <a:cxn ang="0">
                  <a:pos x="38" y="21"/>
                </a:cxn>
                <a:cxn ang="0">
                  <a:pos x="42" y="18"/>
                </a:cxn>
                <a:cxn ang="0">
                  <a:pos x="45" y="15"/>
                </a:cxn>
                <a:cxn ang="0">
                  <a:pos x="47" y="13"/>
                </a:cxn>
                <a:cxn ang="0">
                  <a:pos x="48" y="11"/>
                </a:cxn>
                <a:cxn ang="0">
                  <a:pos x="50" y="6"/>
                </a:cxn>
                <a:cxn ang="0">
                  <a:pos x="51" y="3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23" y="6"/>
                </a:cxn>
                <a:cxn ang="0">
                  <a:pos x="13" y="13"/>
                </a:cxn>
                <a:cxn ang="0">
                  <a:pos x="3" y="21"/>
                </a:cxn>
                <a:cxn ang="0">
                  <a:pos x="2" y="21"/>
                </a:cxn>
                <a:cxn ang="0">
                  <a:pos x="11" y="19"/>
                </a:cxn>
                <a:cxn ang="0">
                  <a:pos x="19" y="16"/>
                </a:cxn>
                <a:cxn ang="0">
                  <a:pos x="10" y="19"/>
                </a:cxn>
                <a:cxn ang="0">
                  <a:pos x="1" y="22"/>
                </a:cxn>
              </a:cxnLst>
              <a:rect l="0" t="0" r="r" b="b"/>
              <a:pathLst>
                <a:path w="51" h="25">
                  <a:moveTo>
                    <a:pt x="1" y="22"/>
                  </a:moveTo>
                  <a:lnTo>
                    <a:pt x="0" y="23"/>
                  </a:lnTo>
                  <a:lnTo>
                    <a:pt x="2" y="23"/>
                  </a:lnTo>
                  <a:lnTo>
                    <a:pt x="7" y="23"/>
                  </a:lnTo>
                  <a:lnTo>
                    <a:pt x="14" y="24"/>
                  </a:lnTo>
                  <a:lnTo>
                    <a:pt x="22" y="25"/>
                  </a:lnTo>
                  <a:lnTo>
                    <a:pt x="26" y="25"/>
                  </a:lnTo>
                  <a:lnTo>
                    <a:pt x="30" y="24"/>
                  </a:lnTo>
                  <a:lnTo>
                    <a:pt x="34" y="23"/>
                  </a:lnTo>
                  <a:lnTo>
                    <a:pt x="38" y="21"/>
                  </a:lnTo>
                  <a:lnTo>
                    <a:pt x="42" y="18"/>
                  </a:lnTo>
                  <a:lnTo>
                    <a:pt x="45" y="15"/>
                  </a:lnTo>
                  <a:lnTo>
                    <a:pt x="47" y="13"/>
                  </a:lnTo>
                  <a:lnTo>
                    <a:pt x="48" y="11"/>
                  </a:lnTo>
                  <a:lnTo>
                    <a:pt x="50" y="6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23" y="6"/>
                  </a:lnTo>
                  <a:lnTo>
                    <a:pt x="13" y="13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11" y="19"/>
                  </a:lnTo>
                  <a:lnTo>
                    <a:pt x="19" y="16"/>
                  </a:lnTo>
                  <a:lnTo>
                    <a:pt x="10" y="1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90" name="Freeform 50"/>
            <p:cNvSpPr>
              <a:spLocks/>
            </p:cNvSpPr>
            <p:nvPr/>
          </p:nvSpPr>
          <p:spPr bwMode="auto">
            <a:xfrm>
              <a:off x="1182" y="2005"/>
              <a:ext cx="26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" y="27"/>
                </a:cxn>
                <a:cxn ang="0">
                  <a:pos x="11" y="18"/>
                </a:cxn>
                <a:cxn ang="0">
                  <a:pos x="19" y="10"/>
                </a:cxn>
                <a:cxn ang="0">
                  <a:pos x="26" y="0"/>
                </a:cxn>
                <a:cxn ang="0">
                  <a:pos x="3" y="0"/>
                </a:cxn>
                <a:cxn ang="0">
                  <a:pos x="1" y="5"/>
                </a:cxn>
                <a:cxn ang="0">
                  <a:pos x="1" y="10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0" y="29"/>
                </a:cxn>
              </a:cxnLst>
              <a:rect l="0" t="0" r="r" b="b"/>
              <a:pathLst>
                <a:path w="26" h="29">
                  <a:moveTo>
                    <a:pt x="0" y="29"/>
                  </a:moveTo>
                  <a:lnTo>
                    <a:pt x="2" y="27"/>
                  </a:lnTo>
                  <a:lnTo>
                    <a:pt x="11" y="18"/>
                  </a:lnTo>
                  <a:lnTo>
                    <a:pt x="19" y="10"/>
                  </a:lnTo>
                  <a:lnTo>
                    <a:pt x="26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91" name="Freeform 51"/>
            <p:cNvSpPr>
              <a:spLocks/>
            </p:cNvSpPr>
            <p:nvPr/>
          </p:nvSpPr>
          <p:spPr bwMode="auto">
            <a:xfrm>
              <a:off x="1365" y="2044"/>
              <a:ext cx="65" cy="14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60" y="11"/>
                </a:cxn>
                <a:cxn ang="0">
                  <a:pos x="54" y="8"/>
                </a:cxn>
                <a:cxn ang="0">
                  <a:pos x="49" y="6"/>
                </a:cxn>
                <a:cxn ang="0">
                  <a:pos x="44" y="4"/>
                </a:cxn>
                <a:cxn ang="0">
                  <a:pos x="38" y="3"/>
                </a:cxn>
                <a:cxn ang="0">
                  <a:pos x="33" y="2"/>
                </a:cxn>
                <a:cxn ang="0">
                  <a:pos x="22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5" y="8"/>
                </a:cxn>
                <a:cxn ang="0">
                  <a:pos x="27" y="14"/>
                </a:cxn>
                <a:cxn ang="0">
                  <a:pos x="65" y="14"/>
                </a:cxn>
              </a:cxnLst>
              <a:rect l="0" t="0" r="r" b="b"/>
              <a:pathLst>
                <a:path w="65" h="14">
                  <a:moveTo>
                    <a:pt x="65" y="14"/>
                  </a:moveTo>
                  <a:lnTo>
                    <a:pt x="60" y="11"/>
                  </a:lnTo>
                  <a:lnTo>
                    <a:pt x="54" y="8"/>
                  </a:lnTo>
                  <a:lnTo>
                    <a:pt x="49" y="6"/>
                  </a:lnTo>
                  <a:lnTo>
                    <a:pt x="44" y="4"/>
                  </a:lnTo>
                  <a:lnTo>
                    <a:pt x="38" y="3"/>
                  </a:lnTo>
                  <a:lnTo>
                    <a:pt x="33" y="2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5" y="8"/>
                  </a:lnTo>
                  <a:lnTo>
                    <a:pt x="27" y="14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92" name="Freeform 52"/>
            <p:cNvSpPr>
              <a:spLocks/>
            </p:cNvSpPr>
            <p:nvPr/>
          </p:nvSpPr>
          <p:spPr bwMode="auto">
            <a:xfrm>
              <a:off x="1175" y="2023"/>
              <a:ext cx="229" cy="35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216" y="4"/>
                </a:cxn>
                <a:cxn ang="0">
                  <a:pos x="202" y="6"/>
                </a:cxn>
                <a:cxn ang="0">
                  <a:pos x="188" y="8"/>
                </a:cxn>
                <a:cxn ang="0">
                  <a:pos x="175" y="9"/>
                </a:cxn>
                <a:cxn ang="0">
                  <a:pos x="154" y="10"/>
                </a:cxn>
                <a:cxn ang="0">
                  <a:pos x="146" y="10"/>
                </a:cxn>
                <a:cxn ang="0">
                  <a:pos x="131" y="8"/>
                </a:cxn>
                <a:cxn ang="0">
                  <a:pos x="123" y="8"/>
                </a:cxn>
                <a:cxn ang="0">
                  <a:pos x="115" y="8"/>
                </a:cxn>
                <a:cxn ang="0">
                  <a:pos x="107" y="8"/>
                </a:cxn>
                <a:cxn ang="0">
                  <a:pos x="98" y="8"/>
                </a:cxn>
                <a:cxn ang="0">
                  <a:pos x="89" y="9"/>
                </a:cxn>
                <a:cxn ang="0">
                  <a:pos x="80" y="10"/>
                </a:cxn>
                <a:cxn ang="0">
                  <a:pos x="71" y="12"/>
                </a:cxn>
                <a:cxn ang="0">
                  <a:pos x="62" y="13"/>
                </a:cxn>
                <a:cxn ang="0">
                  <a:pos x="42" y="19"/>
                </a:cxn>
                <a:cxn ang="0">
                  <a:pos x="32" y="22"/>
                </a:cxn>
                <a:cxn ang="0">
                  <a:pos x="21" y="26"/>
                </a:cxn>
                <a:cxn ang="0">
                  <a:pos x="11" y="30"/>
                </a:cxn>
                <a:cxn ang="0">
                  <a:pos x="0" y="35"/>
                </a:cxn>
                <a:cxn ang="0">
                  <a:pos x="13" y="35"/>
                </a:cxn>
                <a:cxn ang="0">
                  <a:pos x="27" y="29"/>
                </a:cxn>
                <a:cxn ang="0">
                  <a:pos x="41" y="24"/>
                </a:cxn>
                <a:cxn ang="0">
                  <a:pos x="55" y="19"/>
                </a:cxn>
                <a:cxn ang="0">
                  <a:pos x="68" y="16"/>
                </a:cxn>
                <a:cxn ang="0">
                  <a:pos x="81" y="13"/>
                </a:cxn>
                <a:cxn ang="0">
                  <a:pos x="94" y="12"/>
                </a:cxn>
                <a:cxn ang="0">
                  <a:pos x="106" y="11"/>
                </a:cxn>
                <a:cxn ang="0">
                  <a:pos x="117" y="10"/>
                </a:cxn>
                <a:cxn ang="0">
                  <a:pos x="128" y="10"/>
                </a:cxn>
                <a:cxn ang="0">
                  <a:pos x="139" y="11"/>
                </a:cxn>
                <a:cxn ang="0">
                  <a:pos x="149" y="12"/>
                </a:cxn>
                <a:cxn ang="0">
                  <a:pos x="158" y="14"/>
                </a:cxn>
                <a:cxn ang="0">
                  <a:pos x="176" y="18"/>
                </a:cxn>
                <a:cxn ang="0">
                  <a:pos x="184" y="21"/>
                </a:cxn>
                <a:cxn ang="0">
                  <a:pos x="191" y="24"/>
                </a:cxn>
                <a:cxn ang="0">
                  <a:pos x="190" y="22"/>
                </a:cxn>
                <a:cxn ang="0">
                  <a:pos x="175" y="17"/>
                </a:cxn>
                <a:cxn ang="0">
                  <a:pos x="158" y="12"/>
                </a:cxn>
                <a:cxn ang="0">
                  <a:pos x="171" y="11"/>
                </a:cxn>
                <a:cxn ang="0">
                  <a:pos x="189" y="10"/>
                </a:cxn>
                <a:cxn ang="0">
                  <a:pos x="208" y="7"/>
                </a:cxn>
                <a:cxn ang="0">
                  <a:pos x="218" y="5"/>
                </a:cxn>
                <a:cxn ang="0">
                  <a:pos x="227" y="2"/>
                </a:cxn>
                <a:cxn ang="0">
                  <a:pos x="229" y="1"/>
                </a:cxn>
                <a:cxn ang="0">
                  <a:pos x="229" y="0"/>
                </a:cxn>
              </a:cxnLst>
              <a:rect l="0" t="0" r="r" b="b"/>
              <a:pathLst>
                <a:path w="229" h="35">
                  <a:moveTo>
                    <a:pt x="229" y="0"/>
                  </a:moveTo>
                  <a:lnTo>
                    <a:pt x="216" y="4"/>
                  </a:lnTo>
                  <a:lnTo>
                    <a:pt x="202" y="6"/>
                  </a:lnTo>
                  <a:lnTo>
                    <a:pt x="188" y="8"/>
                  </a:lnTo>
                  <a:lnTo>
                    <a:pt x="175" y="9"/>
                  </a:lnTo>
                  <a:lnTo>
                    <a:pt x="154" y="10"/>
                  </a:lnTo>
                  <a:lnTo>
                    <a:pt x="146" y="10"/>
                  </a:lnTo>
                  <a:lnTo>
                    <a:pt x="131" y="8"/>
                  </a:lnTo>
                  <a:lnTo>
                    <a:pt x="123" y="8"/>
                  </a:lnTo>
                  <a:lnTo>
                    <a:pt x="115" y="8"/>
                  </a:lnTo>
                  <a:lnTo>
                    <a:pt x="107" y="8"/>
                  </a:lnTo>
                  <a:lnTo>
                    <a:pt x="98" y="8"/>
                  </a:lnTo>
                  <a:lnTo>
                    <a:pt x="89" y="9"/>
                  </a:lnTo>
                  <a:lnTo>
                    <a:pt x="80" y="10"/>
                  </a:lnTo>
                  <a:lnTo>
                    <a:pt x="71" y="12"/>
                  </a:lnTo>
                  <a:lnTo>
                    <a:pt x="62" y="13"/>
                  </a:lnTo>
                  <a:lnTo>
                    <a:pt x="42" y="19"/>
                  </a:lnTo>
                  <a:lnTo>
                    <a:pt x="32" y="22"/>
                  </a:lnTo>
                  <a:lnTo>
                    <a:pt x="21" y="26"/>
                  </a:lnTo>
                  <a:lnTo>
                    <a:pt x="11" y="30"/>
                  </a:lnTo>
                  <a:lnTo>
                    <a:pt x="0" y="35"/>
                  </a:lnTo>
                  <a:lnTo>
                    <a:pt x="13" y="35"/>
                  </a:lnTo>
                  <a:lnTo>
                    <a:pt x="27" y="29"/>
                  </a:lnTo>
                  <a:lnTo>
                    <a:pt x="41" y="24"/>
                  </a:lnTo>
                  <a:lnTo>
                    <a:pt x="55" y="19"/>
                  </a:lnTo>
                  <a:lnTo>
                    <a:pt x="68" y="16"/>
                  </a:lnTo>
                  <a:lnTo>
                    <a:pt x="81" y="13"/>
                  </a:lnTo>
                  <a:lnTo>
                    <a:pt x="94" y="12"/>
                  </a:lnTo>
                  <a:lnTo>
                    <a:pt x="106" y="11"/>
                  </a:lnTo>
                  <a:lnTo>
                    <a:pt x="117" y="10"/>
                  </a:lnTo>
                  <a:lnTo>
                    <a:pt x="128" y="10"/>
                  </a:lnTo>
                  <a:lnTo>
                    <a:pt x="139" y="11"/>
                  </a:lnTo>
                  <a:lnTo>
                    <a:pt x="149" y="12"/>
                  </a:lnTo>
                  <a:lnTo>
                    <a:pt x="158" y="14"/>
                  </a:lnTo>
                  <a:lnTo>
                    <a:pt x="176" y="18"/>
                  </a:lnTo>
                  <a:lnTo>
                    <a:pt x="184" y="21"/>
                  </a:lnTo>
                  <a:lnTo>
                    <a:pt x="191" y="24"/>
                  </a:lnTo>
                  <a:lnTo>
                    <a:pt x="190" y="22"/>
                  </a:lnTo>
                  <a:lnTo>
                    <a:pt x="175" y="17"/>
                  </a:lnTo>
                  <a:lnTo>
                    <a:pt x="158" y="12"/>
                  </a:lnTo>
                  <a:lnTo>
                    <a:pt x="171" y="11"/>
                  </a:lnTo>
                  <a:lnTo>
                    <a:pt x="189" y="10"/>
                  </a:lnTo>
                  <a:lnTo>
                    <a:pt x="208" y="7"/>
                  </a:lnTo>
                  <a:lnTo>
                    <a:pt x="218" y="5"/>
                  </a:lnTo>
                  <a:lnTo>
                    <a:pt x="227" y="2"/>
                  </a:lnTo>
                  <a:lnTo>
                    <a:pt x="229" y="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93" name="Freeform 53"/>
            <p:cNvSpPr>
              <a:spLocks/>
            </p:cNvSpPr>
            <p:nvPr/>
          </p:nvSpPr>
          <p:spPr bwMode="auto">
            <a:xfrm>
              <a:off x="907" y="2005"/>
              <a:ext cx="32" cy="1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5" y="13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4" y="11"/>
                </a:cxn>
                <a:cxn ang="0">
                  <a:pos x="27" y="9"/>
                </a:cxn>
                <a:cxn ang="0">
                  <a:pos x="29" y="7"/>
                </a:cxn>
                <a:cxn ang="0">
                  <a:pos x="31" y="4"/>
                </a:cxn>
                <a:cxn ang="0">
                  <a:pos x="32" y="0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lnTo>
                    <a:pt x="0" y="0"/>
                  </a:lnTo>
                  <a:lnTo>
                    <a:pt x="1" y="9"/>
                  </a:lnTo>
                  <a:lnTo>
                    <a:pt x="1" y="12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9" y="13"/>
                  </a:lnTo>
                  <a:lnTo>
                    <a:pt x="22" y="12"/>
                  </a:lnTo>
                  <a:lnTo>
                    <a:pt x="24" y="11"/>
                  </a:lnTo>
                  <a:lnTo>
                    <a:pt x="27" y="9"/>
                  </a:lnTo>
                  <a:lnTo>
                    <a:pt x="29" y="7"/>
                  </a:lnTo>
                  <a:lnTo>
                    <a:pt x="31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94" name="Freeform 54"/>
            <p:cNvSpPr>
              <a:spLocks/>
            </p:cNvSpPr>
            <p:nvPr/>
          </p:nvSpPr>
          <p:spPr bwMode="auto">
            <a:xfrm>
              <a:off x="721" y="1990"/>
              <a:ext cx="66" cy="44"/>
            </a:xfrm>
            <a:custGeom>
              <a:avLst/>
              <a:gdLst/>
              <a:ahLst/>
              <a:cxnLst>
                <a:cxn ang="0">
                  <a:pos x="62" y="15"/>
                </a:cxn>
                <a:cxn ang="0">
                  <a:pos x="53" y="6"/>
                </a:cxn>
                <a:cxn ang="0">
                  <a:pos x="49" y="4"/>
                </a:cxn>
                <a:cxn ang="0">
                  <a:pos x="45" y="3"/>
                </a:cxn>
                <a:cxn ang="0">
                  <a:pos x="41" y="2"/>
                </a:cxn>
                <a:cxn ang="0">
                  <a:pos x="37" y="1"/>
                </a:cxn>
                <a:cxn ang="0">
                  <a:pos x="28" y="0"/>
                </a:cxn>
                <a:cxn ang="0">
                  <a:pos x="20" y="0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8" y="5"/>
                </a:cxn>
                <a:cxn ang="0">
                  <a:pos x="11" y="7"/>
                </a:cxn>
                <a:cxn ang="0">
                  <a:pos x="14" y="11"/>
                </a:cxn>
                <a:cxn ang="0">
                  <a:pos x="17" y="15"/>
                </a:cxn>
                <a:cxn ang="0">
                  <a:pos x="21" y="22"/>
                </a:cxn>
                <a:cxn ang="0">
                  <a:pos x="25" y="30"/>
                </a:cxn>
                <a:cxn ang="0">
                  <a:pos x="27" y="35"/>
                </a:cxn>
                <a:cxn ang="0">
                  <a:pos x="30" y="39"/>
                </a:cxn>
                <a:cxn ang="0">
                  <a:pos x="31" y="40"/>
                </a:cxn>
                <a:cxn ang="0">
                  <a:pos x="32" y="41"/>
                </a:cxn>
                <a:cxn ang="0">
                  <a:pos x="35" y="43"/>
                </a:cxn>
                <a:cxn ang="0">
                  <a:pos x="39" y="44"/>
                </a:cxn>
                <a:cxn ang="0">
                  <a:pos x="42" y="44"/>
                </a:cxn>
                <a:cxn ang="0">
                  <a:pos x="48" y="44"/>
                </a:cxn>
                <a:cxn ang="0">
                  <a:pos x="54" y="42"/>
                </a:cxn>
                <a:cxn ang="0">
                  <a:pos x="59" y="39"/>
                </a:cxn>
                <a:cxn ang="0">
                  <a:pos x="64" y="36"/>
                </a:cxn>
                <a:cxn ang="0">
                  <a:pos x="65" y="32"/>
                </a:cxn>
                <a:cxn ang="0">
                  <a:pos x="66" y="27"/>
                </a:cxn>
                <a:cxn ang="0">
                  <a:pos x="66" y="24"/>
                </a:cxn>
                <a:cxn ang="0">
                  <a:pos x="65" y="20"/>
                </a:cxn>
                <a:cxn ang="0">
                  <a:pos x="62" y="15"/>
                </a:cxn>
              </a:cxnLst>
              <a:rect l="0" t="0" r="r" b="b"/>
              <a:pathLst>
                <a:path w="66" h="44">
                  <a:moveTo>
                    <a:pt x="62" y="15"/>
                  </a:moveTo>
                  <a:lnTo>
                    <a:pt x="53" y="6"/>
                  </a:lnTo>
                  <a:lnTo>
                    <a:pt x="49" y="4"/>
                  </a:lnTo>
                  <a:lnTo>
                    <a:pt x="45" y="3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5" y="3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4" y="11"/>
                  </a:lnTo>
                  <a:lnTo>
                    <a:pt x="17" y="15"/>
                  </a:lnTo>
                  <a:lnTo>
                    <a:pt x="21" y="22"/>
                  </a:lnTo>
                  <a:lnTo>
                    <a:pt x="25" y="30"/>
                  </a:lnTo>
                  <a:lnTo>
                    <a:pt x="27" y="35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2" y="41"/>
                  </a:lnTo>
                  <a:lnTo>
                    <a:pt x="35" y="43"/>
                  </a:lnTo>
                  <a:lnTo>
                    <a:pt x="39" y="44"/>
                  </a:lnTo>
                  <a:lnTo>
                    <a:pt x="42" y="44"/>
                  </a:lnTo>
                  <a:lnTo>
                    <a:pt x="48" y="44"/>
                  </a:lnTo>
                  <a:lnTo>
                    <a:pt x="54" y="42"/>
                  </a:lnTo>
                  <a:lnTo>
                    <a:pt x="59" y="39"/>
                  </a:lnTo>
                  <a:lnTo>
                    <a:pt x="64" y="36"/>
                  </a:lnTo>
                  <a:lnTo>
                    <a:pt x="65" y="32"/>
                  </a:lnTo>
                  <a:lnTo>
                    <a:pt x="66" y="27"/>
                  </a:lnTo>
                  <a:lnTo>
                    <a:pt x="66" y="24"/>
                  </a:lnTo>
                  <a:lnTo>
                    <a:pt x="65" y="20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95" name="Freeform 55"/>
            <p:cNvSpPr>
              <a:spLocks/>
            </p:cNvSpPr>
            <p:nvPr/>
          </p:nvSpPr>
          <p:spPr bwMode="auto">
            <a:xfrm>
              <a:off x="423" y="2014"/>
              <a:ext cx="90" cy="3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" y="19"/>
                </a:cxn>
                <a:cxn ang="0">
                  <a:pos x="7" y="18"/>
                </a:cxn>
                <a:cxn ang="0">
                  <a:pos x="12" y="18"/>
                </a:cxn>
                <a:cxn ang="0">
                  <a:pos x="19" y="19"/>
                </a:cxn>
                <a:cxn ang="0">
                  <a:pos x="27" y="21"/>
                </a:cxn>
                <a:cxn ang="0">
                  <a:pos x="37" y="26"/>
                </a:cxn>
                <a:cxn ang="0">
                  <a:pos x="43" y="29"/>
                </a:cxn>
                <a:cxn ang="0">
                  <a:pos x="49" y="32"/>
                </a:cxn>
                <a:cxn ang="0">
                  <a:pos x="57" y="36"/>
                </a:cxn>
                <a:cxn ang="0">
                  <a:pos x="61" y="37"/>
                </a:cxn>
                <a:cxn ang="0">
                  <a:pos x="65" y="37"/>
                </a:cxn>
                <a:cxn ang="0">
                  <a:pos x="68" y="37"/>
                </a:cxn>
                <a:cxn ang="0">
                  <a:pos x="71" y="37"/>
                </a:cxn>
                <a:cxn ang="0">
                  <a:pos x="74" y="36"/>
                </a:cxn>
                <a:cxn ang="0">
                  <a:pos x="76" y="34"/>
                </a:cxn>
                <a:cxn ang="0">
                  <a:pos x="81" y="31"/>
                </a:cxn>
                <a:cxn ang="0">
                  <a:pos x="83" y="29"/>
                </a:cxn>
                <a:cxn ang="0">
                  <a:pos x="85" y="26"/>
                </a:cxn>
                <a:cxn ang="0">
                  <a:pos x="88" y="22"/>
                </a:cxn>
                <a:cxn ang="0">
                  <a:pos x="90" y="17"/>
                </a:cxn>
                <a:cxn ang="0">
                  <a:pos x="74" y="12"/>
                </a:cxn>
                <a:cxn ang="0">
                  <a:pos x="57" y="8"/>
                </a:cxn>
                <a:cxn ang="0">
                  <a:pos x="24" y="0"/>
                </a:cxn>
                <a:cxn ang="0">
                  <a:pos x="14" y="7"/>
                </a:cxn>
                <a:cxn ang="0">
                  <a:pos x="7" y="14"/>
                </a:cxn>
                <a:cxn ang="0">
                  <a:pos x="0" y="20"/>
                </a:cxn>
              </a:cxnLst>
              <a:rect l="0" t="0" r="r" b="b"/>
              <a:pathLst>
                <a:path w="90" h="37">
                  <a:moveTo>
                    <a:pt x="0" y="20"/>
                  </a:moveTo>
                  <a:lnTo>
                    <a:pt x="3" y="19"/>
                  </a:lnTo>
                  <a:lnTo>
                    <a:pt x="7" y="18"/>
                  </a:lnTo>
                  <a:lnTo>
                    <a:pt x="12" y="18"/>
                  </a:lnTo>
                  <a:lnTo>
                    <a:pt x="19" y="19"/>
                  </a:lnTo>
                  <a:lnTo>
                    <a:pt x="27" y="21"/>
                  </a:lnTo>
                  <a:lnTo>
                    <a:pt x="37" y="26"/>
                  </a:lnTo>
                  <a:lnTo>
                    <a:pt x="43" y="29"/>
                  </a:lnTo>
                  <a:lnTo>
                    <a:pt x="49" y="32"/>
                  </a:lnTo>
                  <a:lnTo>
                    <a:pt x="57" y="36"/>
                  </a:lnTo>
                  <a:lnTo>
                    <a:pt x="61" y="37"/>
                  </a:lnTo>
                  <a:lnTo>
                    <a:pt x="65" y="37"/>
                  </a:lnTo>
                  <a:lnTo>
                    <a:pt x="68" y="37"/>
                  </a:lnTo>
                  <a:lnTo>
                    <a:pt x="71" y="37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81" y="31"/>
                  </a:lnTo>
                  <a:lnTo>
                    <a:pt x="83" y="29"/>
                  </a:lnTo>
                  <a:lnTo>
                    <a:pt x="85" y="26"/>
                  </a:lnTo>
                  <a:lnTo>
                    <a:pt x="88" y="22"/>
                  </a:lnTo>
                  <a:lnTo>
                    <a:pt x="90" y="17"/>
                  </a:lnTo>
                  <a:lnTo>
                    <a:pt x="74" y="12"/>
                  </a:lnTo>
                  <a:lnTo>
                    <a:pt x="57" y="8"/>
                  </a:lnTo>
                  <a:lnTo>
                    <a:pt x="24" y="0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96" name="Freeform 56"/>
            <p:cNvSpPr>
              <a:spLocks/>
            </p:cNvSpPr>
            <p:nvPr/>
          </p:nvSpPr>
          <p:spPr bwMode="auto">
            <a:xfrm>
              <a:off x="380" y="1846"/>
              <a:ext cx="271" cy="212"/>
            </a:xfrm>
            <a:custGeom>
              <a:avLst/>
              <a:gdLst/>
              <a:ahLst/>
              <a:cxnLst>
                <a:cxn ang="0">
                  <a:pos x="208" y="159"/>
                </a:cxn>
                <a:cxn ang="0">
                  <a:pos x="175" y="128"/>
                </a:cxn>
                <a:cxn ang="0">
                  <a:pos x="158" y="112"/>
                </a:cxn>
                <a:cxn ang="0">
                  <a:pos x="140" y="95"/>
                </a:cxn>
                <a:cxn ang="0">
                  <a:pos x="125" y="82"/>
                </a:cxn>
                <a:cxn ang="0">
                  <a:pos x="109" y="68"/>
                </a:cxn>
                <a:cxn ang="0">
                  <a:pos x="92" y="55"/>
                </a:cxn>
                <a:cxn ang="0">
                  <a:pos x="76" y="42"/>
                </a:cxn>
                <a:cxn ang="0">
                  <a:pos x="72" y="42"/>
                </a:cxn>
                <a:cxn ang="0">
                  <a:pos x="76" y="42"/>
                </a:cxn>
                <a:cxn ang="0">
                  <a:pos x="57" y="30"/>
                </a:cxn>
                <a:cxn ang="0">
                  <a:pos x="38" y="18"/>
                </a:cxn>
                <a:cxn ang="0">
                  <a:pos x="29" y="13"/>
                </a:cxn>
                <a:cxn ang="0">
                  <a:pos x="19" y="8"/>
                </a:cxn>
                <a:cxn ang="0">
                  <a:pos x="9" y="4"/>
                </a:cxn>
                <a:cxn ang="0">
                  <a:pos x="0" y="0"/>
                </a:cxn>
                <a:cxn ang="0">
                  <a:pos x="9" y="4"/>
                </a:cxn>
                <a:cxn ang="0">
                  <a:pos x="18" y="9"/>
                </a:cxn>
                <a:cxn ang="0">
                  <a:pos x="27" y="13"/>
                </a:cxn>
                <a:cxn ang="0">
                  <a:pos x="36" y="19"/>
                </a:cxn>
                <a:cxn ang="0">
                  <a:pos x="54" y="30"/>
                </a:cxn>
                <a:cxn ang="0">
                  <a:pos x="62" y="36"/>
                </a:cxn>
                <a:cxn ang="0">
                  <a:pos x="71" y="42"/>
                </a:cxn>
                <a:cxn ang="0">
                  <a:pos x="87" y="55"/>
                </a:cxn>
                <a:cxn ang="0">
                  <a:pos x="103" y="68"/>
                </a:cxn>
                <a:cxn ang="0">
                  <a:pos x="134" y="96"/>
                </a:cxn>
                <a:cxn ang="0">
                  <a:pos x="159" y="119"/>
                </a:cxn>
                <a:cxn ang="0">
                  <a:pos x="144" y="117"/>
                </a:cxn>
                <a:cxn ang="0">
                  <a:pos x="129" y="114"/>
                </a:cxn>
                <a:cxn ang="0">
                  <a:pos x="101" y="109"/>
                </a:cxn>
                <a:cxn ang="0">
                  <a:pos x="75" y="102"/>
                </a:cxn>
                <a:cxn ang="0">
                  <a:pos x="53" y="96"/>
                </a:cxn>
                <a:cxn ang="0">
                  <a:pos x="47" y="96"/>
                </a:cxn>
                <a:cxn ang="0">
                  <a:pos x="71" y="103"/>
                </a:cxn>
                <a:cxn ang="0">
                  <a:pos x="99" y="111"/>
                </a:cxn>
                <a:cxn ang="0">
                  <a:pos x="114" y="115"/>
                </a:cxn>
                <a:cxn ang="0">
                  <a:pos x="130" y="118"/>
                </a:cxn>
                <a:cxn ang="0">
                  <a:pos x="146" y="121"/>
                </a:cxn>
                <a:cxn ang="0">
                  <a:pos x="164" y="124"/>
                </a:cxn>
                <a:cxn ang="0">
                  <a:pos x="201" y="159"/>
                </a:cxn>
                <a:cxn ang="0">
                  <a:pos x="232" y="189"/>
                </a:cxn>
                <a:cxn ang="0">
                  <a:pos x="247" y="201"/>
                </a:cxn>
                <a:cxn ang="0">
                  <a:pos x="261" y="212"/>
                </a:cxn>
                <a:cxn ang="0">
                  <a:pos x="271" y="212"/>
                </a:cxn>
                <a:cxn ang="0">
                  <a:pos x="264" y="207"/>
                </a:cxn>
                <a:cxn ang="0">
                  <a:pos x="257" y="202"/>
                </a:cxn>
                <a:cxn ang="0">
                  <a:pos x="241" y="189"/>
                </a:cxn>
                <a:cxn ang="0">
                  <a:pos x="225" y="175"/>
                </a:cxn>
                <a:cxn ang="0">
                  <a:pos x="208" y="159"/>
                </a:cxn>
              </a:cxnLst>
              <a:rect l="0" t="0" r="r" b="b"/>
              <a:pathLst>
                <a:path w="271" h="212">
                  <a:moveTo>
                    <a:pt x="208" y="159"/>
                  </a:moveTo>
                  <a:lnTo>
                    <a:pt x="175" y="128"/>
                  </a:lnTo>
                  <a:lnTo>
                    <a:pt x="158" y="112"/>
                  </a:lnTo>
                  <a:lnTo>
                    <a:pt x="140" y="95"/>
                  </a:lnTo>
                  <a:lnTo>
                    <a:pt x="125" y="82"/>
                  </a:lnTo>
                  <a:lnTo>
                    <a:pt x="109" y="68"/>
                  </a:lnTo>
                  <a:lnTo>
                    <a:pt x="92" y="55"/>
                  </a:lnTo>
                  <a:lnTo>
                    <a:pt x="76" y="42"/>
                  </a:lnTo>
                  <a:lnTo>
                    <a:pt x="72" y="42"/>
                  </a:lnTo>
                  <a:lnTo>
                    <a:pt x="76" y="42"/>
                  </a:lnTo>
                  <a:lnTo>
                    <a:pt x="57" y="30"/>
                  </a:lnTo>
                  <a:lnTo>
                    <a:pt x="38" y="18"/>
                  </a:lnTo>
                  <a:lnTo>
                    <a:pt x="29" y="13"/>
                  </a:lnTo>
                  <a:lnTo>
                    <a:pt x="19" y="8"/>
                  </a:lnTo>
                  <a:lnTo>
                    <a:pt x="9" y="4"/>
                  </a:lnTo>
                  <a:lnTo>
                    <a:pt x="0" y="0"/>
                  </a:lnTo>
                  <a:lnTo>
                    <a:pt x="9" y="4"/>
                  </a:lnTo>
                  <a:lnTo>
                    <a:pt x="18" y="9"/>
                  </a:lnTo>
                  <a:lnTo>
                    <a:pt x="27" y="13"/>
                  </a:lnTo>
                  <a:lnTo>
                    <a:pt x="36" y="19"/>
                  </a:lnTo>
                  <a:lnTo>
                    <a:pt x="54" y="30"/>
                  </a:lnTo>
                  <a:lnTo>
                    <a:pt x="62" y="36"/>
                  </a:lnTo>
                  <a:lnTo>
                    <a:pt x="71" y="42"/>
                  </a:lnTo>
                  <a:lnTo>
                    <a:pt x="87" y="55"/>
                  </a:lnTo>
                  <a:lnTo>
                    <a:pt x="103" y="68"/>
                  </a:lnTo>
                  <a:lnTo>
                    <a:pt x="134" y="96"/>
                  </a:lnTo>
                  <a:lnTo>
                    <a:pt x="159" y="119"/>
                  </a:lnTo>
                  <a:lnTo>
                    <a:pt x="144" y="117"/>
                  </a:lnTo>
                  <a:lnTo>
                    <a:pt x="129" y="114"/>
                  </a:lnTo>
                  <a:lnTo>
                    <a:pt x="101" y="109"/>
                  </a:lnTo>
                  <a:lnTo>
                    <a:pt x="75" y="102"/>
                  </a:lnTo>
                  <a:lnTo>
                    <a:pt x="53" y="96"/>
                  </a:lnTo>
                  <a:lnTo>
                    <a:pt x="47" y="96"/>
                  </a:lnTo>
                  <a:lnTo>
                    <a:pt x="71" y="103"/>
                  </a:lnTo>
                  <a:lnTo>
                    <a:pt x="99" y="111"/>
                  </a:lnTo>
                  <a:lnTo>
                    <a:pt x="114" y="115"/>
                  </a:lnTo>
                  <a:lnTo>
                    <a:pt x="130" y="118"/>
                  </a:lnTo>
                  <a:lnTo>
                    <a:pt x="146" y="121"/>
                  </a:lnTo>
                  <a:lnTo>
                    <a:pt x="164" y="124"/>
                  </a:lnTo>
                  <a:lnTo>
                    <a:pt x="201" y="159"/>
                  </a:lnTo>
                  <a:lnTo>
                    <a:pt x="232" y="189"/>
                  </a:lnTo>
                  <a:lnTo>
                    <a:pt x="247" y="201"/>
                  </a:lnTo>
                  <a:lnTo>
                    <a:pt x="261" y="212"/>
                  </a:lnTo>
                  <a:lnTo>
                    <a:pt x="271" y="212"/>
                  </a:lnTo>
                  <a:lnTo>
                    <a:pt x="264" y="207"/>
                  </a:lnTo>
                  <a:lnTo>
                    <a:pt x="257" y="202"/>
                  </a:lnTo>
                  <a:lnTo>
                    <a:pt x="241" y="189"/>
                  </a:lnTo>
                  <a:lnTo>
                    <a:pt x="225" y="175"/>
                  </a:lnTo>
                  <a:lnTo>
                    <a:pt x="208" y="15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97" name="Freeform 57"/>
            <p:cNvSpPr>
              <a:spLocks/>
            </p:cNvSpPr>
            <p:nvPr/>
          </p:nvSpPr>
          <p:spPr bwMode="auto">
            <a:xfrm>
              <a:off x="280" y="2033"/>
              <a:ext cx="23" cy="25"/>
            </a:xfrm>
            <a:custGeom>
              <a:avLst/>
              <a:gdLst/>
              <a:ahLst/>
              <a:cxnLst>
                <a:cxn ang="0">
                  <a:pos x="1" y="25"/>
                </a:cxn>
                <a:cxn ang="0">
                  <a:pos x="0" y="25"/>
                </a:cxn>
                <a:cxn ang="0">
                  <a:pos x="15" y="25"/>
                </a:cxn>
                <a:cxn ang="0">
                  <a:pos x="18" y="18"/>
                </a:cxn>
                <a:cxn ang="0">
                  <a:pos x="20" y="11"/>
                </a:cxn>
                <a:cxn ang="0">
                  <a:pos x="23" y="0"/>
                </a:cxn>
                <a:cxn ang="0">
                  <a:pos x="17" y="5"/>
                </a:cxn>
                <a:cxn ang="0">
                  <a:pos x="11" y="11"/>
                </a:cxn>
                <a:cxn ang="0">
                  <a:pos x="6" y="18"/>
                </a:cxn>
                <a:cxn ang="0">
                  <a:pos x="1" y="25"/>
                </a:cxn>
              </a:cxnLst>
              <a:rect l="0" t="0" r="r" b="b"/>
              <a:pathLst>
                <a:path w="23" h="25">
                  <a:moveTo>
                    <a:pt x="1" y="25"/>
                  </a:moveTo>
                  <a:lnTo>
                    <a:pt x="0" y="25"/>
                  </a:lnTo>
                  <a:lnTo>
                    <a:pt x="15" y="25"/>
                  </a:lnTo>
                  <a:lnTo>
                    <a:pt x="18" y="18"/>
                  </a:lnTo>
                  <a:lnTo>
                    <a:pt x="20" y="11"/>
                  </a:lnTo>
                  <a:lnTo>
                    <a:pt x="23" y="0"/>
                  </a:lnTo>
                  <a:lnTo>
                    <a:pt x="17" y="5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98" name="Freeform 58"/>
            <p:cNvSpPr>
              <a:spLocks/>
            </p:cNvSpPr>
            <p:nvPr/>
          </p:nvSpPr>
          <p:spPr bwMode="auto">
            <a:xfrm>
              <a:off x="303" y="1997"/>
              <a:ext cx="147" cy="36"/>
            </a:xfrm>
            <a:custGeom>
              <a:avLst/>
              <a:gdLst/>
              <a:ahLst/>
              <a:cxnLst>
                <a:cxn ang="0">
                  <a:pos x="78" y="9"/>
                </a:cxn>
                <a:cxn ang="0">
                  <a:pos x="79" y="9"/>
                </a:cxn>
                <a:cxn ang="0">
                  <a:pos x="75" y="8"/>
                </a:cxn>
                <a:cxn ang="0">
                  <a:pos x="58" y="7"/>
                </a:cxn>
                <a:cxn ang="0">
                  <a:pos x="43" y="5"/>
                </a:cxn>
                <a:cxn ang="0">
                  <a:pos x="30" y="2"/>
                </a:cxn>
                <a:cxn ang="0">
                  <a:pos x="20" y="0"/>
                </a:cxn>
                <a:cxn ang="0">
                  <a:pos x="37" y="4"/>
                </a:cxn>
                <a:cxn ang="0">
                  <a:pos x="47" y="6"/>
                </a:cxn>
                <a:cxn ang="0">
                  <a:pos x="59" y="8"/>
                </a:cxn>
                <a:cxn ang="0">
                  <a:pos x="69" y="10"/>
                </a:cxn>
                <a:cxn ang="0">
                  <a:pos x="59" y="11"/>
                </a:cxn>
                <a:cxn ang="0">
                  <a:pos x="50" y="12"/>
                </a:cxn>
                <a:cxn ang="0">
                  <a:pos x="41" y="14"/>
                </a:cxn>
                <a:cxn ang="0">
                  <a:pos x="32" y="17"/>
                </a:cxn>
                <a:cxn ang="0">
                  <a:pos x="24" y="20"/>
                </a:cxn>
                <a:cxn ang="0">
                  <a:pos x="16" y="24"/>
                </a:cxn>
                <a:cxn ang="0">
                  <a:pos x="8" y="28"/>
                </a:cxn>
                <a:cxn ang="0">
                  <a:pos x="1" y="34"/>
                </a:cxn>
                <a:cxn ang="0">
                  <a:pos x="0" y="36"/>
                </a:cxn>
                <a:cxn ang="0">
                  <a:pos x="7" y="31"/>
                </a:cxn>
                <a:cxn ang="0">
                  <a:pos x="15" y="27"/>
                </a:cxn>
                <a:cxn ang="0">
                  <a:pos x="19" y="25"/>
                </a:cxn>
                <a:cxn ang="0">
                  <a:pos x="23" y="23"/>
                </a:cxn>
                <a:cxn ang="0">
                  <a:pos x="31" y="19"/>
                </a:cxn>
                <a:cxn ang="0">
                  <a:pos x="39" y="17"/>
                </a:cxn>
                <a:cxn ang="0">
                  <a:pos x="47" y="15"/>
                </a:cxn>
                <a:cxn ang="0">
                  <a:pos x="56" y="13"/>
                </a:cxn>
                <a:cxn ang="0">
                  <a:pos x="65" y="12"/>
                </a:cxn>
                <a:cxn ang="0">
                  <a:pos x="74" y="11"/>
                </a:cxn>
                <a:cxn ang="0">
                  <a:pos x="84" y="11"/>
                </a:cxn>
                <a:cxn ang="0">
                  <a:pos x="103" y="12"/>
                </a:cxn>
                <a:cxn ang="0">
                  <a:pos x="124" y="14"/>
                </a:cxn>
                <a:cxn ang="0">
                  <a:pos x="144" y="17"/>
                </a:cxn>
                <a:cxn ang="0">
                  <a:pos x="147" y="16"/>
                </a:cxn>
                <a:cxn ang="0">
                  <a:pos x="129" y="13"/>
                </a:cxn>
                <a:cxn ang="0">
                  <a:pos x="111" y="11"/>
                </a:cxn>
                <a:cxn ang="0">
                  <a:pos x="95" y="9"/>
                </a:cxn>
                <a:cxn ang="0">
                  <a:pos x="78" y="9"/>
                </a:cxn>
              </a:cxnLst>
              <a:rect l="0" t="0" r="r" b="b"/>
              <a:pathLst>
                <a:path w="147" h="36">
                  <a:moveTo>
                    <a:pt x="78" y="9"/>
                  </a:moveTo>
                  <a:lnTo>
                    <a:pt x="79" y="9"/>
                  </a:lnTo>
                  <a:lnTo>
                    <a:pt x="75" y="8"/>
                  </a:lnTo>
                  <a:lnTo>
                    <a:pt x="58" y="7"/>
                  </a:lnTo>
                  <a:lnTo>
                    <a:pt x="43" y="5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37" y="4"/>
                  </a:lnTo>
                  <a:lnTo>
                    <a:pt x="47" y="6"/>
                  </a:lnTo>
                  <a:lnTo>
                    <a:pt x="59" y="8"/>
                  </a:lnTo>
                  <a:lnTo>
                    <a:pt x="69" y="10"/>
                  </a:lnTo>
                  <a:lnTo>
                    <a:pt x="59" y="11"/>
                  </a:lnTo>
                  <a:lnTo>
                    <a:pt x="50" y="12"/>
                  </a:lnTo>
                  <a:lnTo>
                    <a:pt x="41" y="14"/>
                  </a:lnTo>
                  <a:lnTo>
                    <a:pt x="32" y="17"/>
                  </a:lnTo>
                  <a:lnTo>
                    <a:pt x="24" y="20"/>
                  </a:lnTo>
                  <a:lnTo>
                    <a:pt x="16" y="24"/>
                  </a:lnTo>
                  <a:lnTo>
                    <a:pt x="8" y="28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7" y="31"/>
                  </a:lnTo>
                  <a:lnTo>
                    <a:pt x="15" y="27"/>
                  </a:lnTo>
                  <a:lnTo>
                    <a:pt x="19" y="25"/>
                  </a:lnTo>
                  <a:lnTo>
                    <a:pt x="23" y="23"/>
                  </a:lnTo>
                  <a:lnTo>
                    <a:pt x="31" y="19"/>
                  </a:lnTo>
                  <a:lnTo>
                    <a:pt x="39" y="17"/>
                  </a:lnTo>
                  <a:lnTo>
                    <a:pt x="47" y="15"/>
                  </a:lnTo>
                  <a:lnTo>
                    <a:pt x="56" y="13"/>
                  </a:lnTo>
                  <a:lnTo>
                    <a:pt x="65" y="12"/>
                  </a:lnTo>
                  <a:lnTo>
                    <a:pt x="74" y="11"/>
                  </a:lnTo>
                  <a:lnTo>
                    <a:pt x="84" y="11"/>
                  </a:lnTo>
                  <a:lnTo>
                    <a:pt x="103" y="12"/>
                  </a:lnTo>
                  <a:lnTo>
                    <a:pt x="124" y="14"/>
                  </a:lnTo>
                  <a:lnTo>
                    <a:pt x="144" y="17"/>
                  </a:lnTo>
                  <a:lnTo>
                    <a:pt x="147" y="16"/>
                  </a:lnTo>
                  <a:lnTo>
                    <a:pt x="129" y="13"/>
                  </a:lnTo>
                  <a:lnTo>
                    <a:pt x="111" y="11"/>
                  </a:lnTo>
                  <a:lnTo>
                    <a:pt x="95" y="9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99" name="Freeform 59"/>
            <p:cNvSpPr>
              <a:spLocks/>
            </p:cNvSpPr>
            <p:nvPr/>
          </p:nvSpPr>
          <p:spPr bwMode="auto">
            <a:xfrm>
              <a:off x="450" y="1997"/>
              <a:ext cx="67" cy="31"/>
            </a:xfrm>
            <a:custGeom>
              <a:avLst/>
              <a:gdLst/>
              <a:ahLst/>
              <a:cxnLst>
                <a:cxn ang="0">
                  <a:pos x="67" y="24"/>
                </a:cxn>
                <a:cxn ang="0">
                  <a:pos x="65" y="20"/>
                </a:cxn>
                <a:cxn ang="0">
                  <a:pos x="63" y="15"/>
                </a:cxn>
                <a:cxn ang="0">
                  <a:pos x="61" y="11"/>
                </a:cxn>
                <a:cxn ang="0">
                  <a:pos x="59" y="8"/>
                </a:cxn>
                <a:cxn ang="0">
                  <a:pos x="56" y="6"/>
                </a:cxn>
                <a:cxn ang="0">
                  <a:pos x="54" y="4"/>
                </a:cxn>
                <a:cxn ang="0">
                  <a:pos x="51" y="3"/>
                </a:cxn>
                <a:cxn ang="0">
                  <a:pos x="49" y="2"/>
                </a:cxn>
                <a:cxn ang="0">
                  <a:pos x="46" y="1"/>
                </a:cxn>
                <a:cxn ang="0">
                  <a:pos x="43" y="0"/>
                </a:cxn>
                <a:cxn ang="0">
                  <a:pos x="37" y="0"/>
                </a:cxn>
                <a:cxn ang="0">
                  <a:pos x="31" y="1"/>
                </a:cxn>
                <a:cxn ang="0">
                  <a:pos x="25" y="3"/>
                </a:cxn>
                <a:cxn ang="0">
                  <a:pos x="18" y="5"/>
                </a:cxn>
                <a:cxn ang="0">
                  <a:pos x="12" y="8"/>
                </a:cxn>
                <a:cxn ang="0">
                  <a:pos x="31" y="8"/>
                </a:cxn>
                <a:cxn ang="0">
                  <a:pos x="12" y="8"/>
                </a:cxn>
                <a:cxn ang="0">
                  <a:pos x="6" y="12"/>
                </a:cxn>
                <a:cxn ang="0">
                  <a:pos x="0" y="16"/>
                </a:cxn>
                <a:cxn ang="0">
                  <a:pos x="32" y="23"/>
                </a:cxn>
                <a:cxn ang="0">
                  <a:pos x="65" y="31"/>
                </a:cxn>
                <a:cxn ang="0">
                  <a:pos x="67" y="24"/>
                </a:cxn>
              </a:cxnLst>
              <a:rect l="0" t="0" r="r" b="b"/>
              <a:pathLst>
                <a:path w="67" h="31">
                  <a:moveTo>
                    <a:pt x="67" y="24"/>
                  </a:moveTo>
                  <a:lnTo>
                    <a:pt x="65" y="20"/>
                  </a:lnTo>
                  <a:lnTo>
                    <a:pt x="63" y="15"/>
                  </a:lnTo>
                  <a:lnTo>
                    <a:pt x="61" y="11"/>
                  </a:lnTo>
                  <a:lnTo>
                    <a:pt x="59" y="8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1" y="3"/>
                  </a:lnTo>
                  <a:lnTo>
                    <a:pt x="49" y="2"/>
                  </a:lnTo>
                  <a:lnTo>
                    <a:pt x="46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1" y="1"/>
                  </a:lnTo>
                  <a:lnTo>
                    <a:pt x="25" y="3"/>
                  </a:lnTo>
                  <a:lnTo>
                    <a:pt x="18" y="5"/>
                  </a:lnTo>
                  <a:lnTo>
                    <a:pt x="12" y="8"/>
                  </a:lnTo>
                  <a:lnTo>
                    <a:pt x="31" y="8"/>
                  </a:lnTo>
                  <a:lnTo>
                    <a:pt x="12" y="8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32" y="23"/>
                  </a:lnTo>
                  <a:lnTo>
                    <a:pt x="65" y="31"/>
                  </a:lnTo>
                  <a:lnTo>
                    <a:pt x="67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00" name="Freeform 60"/>
            <p:cNvSpPr>
              <a:spLocks/>
            </p:cNvSpPr>
            <p:nvPr/>
          </p:nvSpPr>
          <p:spPr bwMode="auto">
            <a:xfrm>
              <a:off x="396" y="1945"/>
              <a:ext cx="31" cy="12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11" y="12"/>
                </a:cxn>
                <a:cxn ang="0">
                  <a:pos x="13" y="12"/>
                </a:cxn>
                <a:cxn ang="0">
                  <a:pos x="18" y="10"/>
                </a:cxn>
                <a:cxn ang="0">
                  <a:pos x="22" y="8"/>
                </a:cxn>
                <a:cxn ang="0">
                  <a:pos x="25" y="5"/>
                </a:cxn>
                <a:cxn ang="0">
                  <a:pos x="28" y="3"/>
                </a:cxn>
                <a:cxn ang="0">
                  <a:pos x="30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0" y="1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9"/>
                </a:cxn>
              </a:cxnLst>
              <a:rect l="0" t="0" r="r" b="b"/>
              <a:pathLst>
                <a:path w="31" h="12">
                  <a:moveTo>
                    <a:pt x="3" y="9"/>
                  </a:moveTo>
                  <a:lnTo>
                    <a:pt x="6" y="11"/>
                  </a:lnTo>
                  <a:lnTo>
                    <a:pt x="8" y="11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8" y="10"/>
                  </a:lnTo>
                  <a:lnTo>
                    <a:pt x="22" y="8"/>
                  </a:lnTo>
                  <a:lnTo>
                    <a:pt x="25" y="5"/>
                  </a:lnTo>
                  <a:lnTo>
                    <a:pt x="28" y="3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0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01" name="Freeform 61"/>
            <p:cNvSpPr>
              <a:spLocks/>
            </p:cNvSpPr>
            <p:nvPr/>
          </p:nvSpPr>
          <p:spPr bwMode="auto">
            <a:xfrm>
              <a:off x="630" y="1928"/>
              <a:ext cx="48" cy="35"/>
            </a:xfrm>
            <a:custGeom>
              <a:avLst/>
              <a:gdLst/>
              <a:ahLst/>
              <a:cxnLst>
                <a:cxn ang="0">
                  <a:pos x="15" y="16"/>
                </a:cxn>
                <a:cxn ang="0">
                  <a:pos x="20" y="18"/>
                </a:cxn>
                <a:cxn ang="0">
                  <a:pos x="31" y="22"/>
                </a:cxn>
                <a:cxn ang="0">
                  <a:pos x="46" y="28"/>
                </a:cxn>
                <a:cxn ang="0">
                  <a:pos x="43" y="21"/>
                </a:cxn>
                <a:cxn ang="0">
                  <a:pos x="38" y="13"/>
                </a:cxn>
                <a:cxn ang="0">
                  <a:pos x="35" y="10"/>
                </a:cxn>
                <a:cxn ang="0">
                  <a:pos x="33" y="8"/>
                </a:cxn>
                <a:cxn ang="0">
                  <a:pos x="31" y="6"/>
                </a:cxn>
                <a:cxn ang="0">
                  <a:pos x="27" y="3"/>
                </a:cxn>
                <a:cxn ang="0">
                  <a:pos x="23" y="1"/>
                </a:cxn>
                <a:cxn ang="0">
                  <a:pos x="18" y="0"/>
                </a:cxn>
                <a:cxn ang="0">
                  <a:pos x="12" y="1"/>
                </a:cxn>
                <a:cxn ang="0">
                  <a:pos x="6" y="3"/>
                </a:cxn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3" y="22"/>
                </a:cxn>
                <a:cxn ang="0">
                  <a:pos x="4" y="24"/>
                </a:cxn>
                <a:cxn ang="0">
                  <a:pos x="6" y="26"/>
                </a:cxn>
                <a:cxn ang="0">
                  <a:pos x="7" y="27"/>
                </a:cxn>
                <a:cxn ang="0">
                  <a:pos x="10" y="30"/>
                </a:cxn>
                <a:cxn ang="0">
                  <a:pos x="14" y="32"/>
                </a:cxn>
                <a:cxn ang="0">
                  <a:pos x="18" y="34"/>
                </a:cxn>
                <a:cxn ang="0">
                  <a:pos x="26" y="35"/>
                </a:cxn>
                <a:cxn ang="0">
                  <a:pos x="35" y="35"/>
                </a:cxn>
                <a:cxn ang="0">
                  <a:pos x="41" y="35"/>
                </a:cxn>
                <a:cxn ang="0">
                  <a:pos x="48" y="33"/>
                </a:cxn>
                <a:cxn ang="0">
                  <a:pos x="46" y="29"/>
                </a:cxn>
                <a:cxn ang="0">
                  <a:pos x="31" y="23"/>
                </a:cxn>
                <a:cxn ang="0">
                  <a:pos x="20" y="18"/>
                </a:cxn>
                <a:cxn ang="0">
                  <a:pos x="15" y="16"/>
                </a:cxn>
              </a:cxnLst>
              <a:rect l="0" t="0" r="r" b="b"/>
              <a:pathLst>
                <a:path w="48" h="35">
                  <a:moveTo>
                    <a:pt x="15" y="16"/>
                  </a:moveTo>
                  <a:lnTo>
                    <a:pt x="20" y="18"/>
                  </a:lnTo>
                  <a:lnTo>
                    <a:pt x="31" y="22"/>
                  </a:lnTo>
                  <a:lnTo>
                    <a:pt x="46" y="28"/>
                  </a:lnTo>
                  <a:lnTo>
                    <a:pt x="43" y="21"/>
                  </a:lnTo>
                  <a:lnTo>
                    <a:pt x="38" y="13"/>
                  </a:lnTo>
                  <a:lnTo>
                    <a:pt x="35" y="10"/>
                  </a:lnTo>
                  <a:lnTo>
                    <a:pt x="33" y="8"/>
                  </a:lnTo>
                  <a:lnTo>
                    <a:pt x="31" y="6"/>
                  </a:lnTo>
                  <a:lnTo>
                    <a:pt x="27" y="3"/>
                  </a:lnTo>
                  <a:lnTo>
                    <a:pt x="23" y="1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6" y="3"/>
                  </a:lnTo>
                  <a:lnTo>
                    <a:pt x="0" y="7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6" y="35"/>
                  </a:lnTo>
                  <a:lnTo>
                    <a:pt x="35" y="35"/>
                  </a:lnTo>
                  <a:lnTo>
                    <a:pt x="41" y="35"/>
                  </a:lnTo>
                  <a:lnTo>
                    <a:pt x="48" y="33"/>
                  </a:lnTo>
                  <a:lnTo>
                    <a:pt x="46" y="29"/>
                  </a:lnTo>
                  <a:lnTo>
                    <a:pt x="31" y="23"/>
                  </a:lnTo>
                  <a:lnTo>
                    <a:pt x="20" y="18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02" name="Freeform 62"/>
            <p:cNvSpPr>
              <a:spLocks/>
            </p:cNvSpPr>
            <p:nvPr/>
          </p:nvSpPr>
          <p:spPr bwMode="auto">
            <a:xfrm>
              <a:off x="907" y="1965"/>
              <a:ext cx="33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2" y="40"/>
                </a:cxn>
                <a:cxn ang="0">
                  <a:pos x="33" y="34"/>
                </a:cxn>
                <a:cxn ang="0">
                  <a:pos x="33" y="27"/>
                </a:cxn>
                <a:cxn ang="0">
                  <a:pos x="33" y="18"/>
                </a:cxn>
                <a:cxn ang="0">
                  <a:pos x="31" y="8"/>
                </a:cxn>
                <a:cxn ang="0">
                  <a:pos x="27" y="5"/>
                </a:cxn>
                <a:cxn ang="0">
                  <a:pos x="23" y="3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2"/>
                </a:cxn>
                <a:cxn ang="0">
                  <a:pos x="5" y="12"/>
                </a:cxn>
                <a:cxn ang="0">
                  <a:pos x="1" y="22"/>
                </a:cxn>
                <a:cxn ang="0">
                  <a:pos x="0" y="31"/>
                </a:cxn>
                <a:cxn ang="0">
                  <a:pos x="0" y="40"/>
                </a:cxn>
              </a:cxnLst>
              <a:rect l="0" t="0" r="r" b="b"/>
              <a:pathLst>
                <a:path w="33" h="40">
                  <a:moveTo>
                    <a:pt x="0" y="40"/>
                  </a:moveTo>
                  <a:lnTo>
                    <a:pt x="32" y="40"/>
                  </a:lnTo>
                  <a:lnTo>
                    <a:pt x="33" y="34"/>
                  </a:lnTo>
                  <a:lnTo>
                    <a:pt x="33" y="27"/>
                  </a:lnTo>
                  <a:lnTo>
                    <a:pt x="33" y="18"/>
                  </a:lnTo>
                  <a:lnTo>
                    <a:pt x="31" y="8"/>
                  </a:lnTo>
                  <a:lnTo>
                    <a:pt x="27" y="5"/>
                  </a:lnTo>
                  <a:lnTo>
                    <a:pt x="23" y="3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2"/>
                  </a:lnTo>
                  <a:lnTo>
                    <a:pt x="5" y="12"/>
                  </a:lnTo>
                  <a:lnTo>
                    <a:pt x="1" y="22"/>
                  </a:lnTo>
                  <a:lnTo>
                    <a:pt x="0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03" name="Freeform 63"/>
            <p:cNvSpPr>
              <a:spLocks/>
            </p:cNvSpPr>
            <p:nvPr/>
          </p:nvSpPr>
          <p:spPr bwMode="auto">
            <a:xfrm>
              <a:off x="998" y="1942"/>
              <a:ext cx="92" cy="3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28"/>
                </a:cxn>
                <a:cxn ang="0">
                  <a:pos x="7" y="31"/>
                </a:cxn>
                <a:cxn ang="0">
                  <a:pos x="12" y="33"/>
                </a:cxn>
                <a:cxn ang="0">
                  <a:pos x="14" y="34"/>
                </a:cxn>
                <a:cxn ang="0">
                  <a:pos x="18" y="35"/>
                </a:cxn>
                <a:cxn ang="0">
                  <a:pos x="26" y="35"/>
                </a:cxn>
                <a:cxn ang="0">
                  <a:pos x="30" y="34"/>
                </a:cxn>
                <a:cxn ang="0">
                  <a:pos x="35" y="32"/>
                </a:cxn>
                <a:cxn ang="0">
                  <a:pos x="40" y="30"/>
                </a:cxn>
                <a:cxn ang="0">
                  <a:pos x="45" y="26"/>
                </a:cxn>
                <a:cxn ang="0">
                  <a:pos x="56" y="19"/>
                </a:cxn>
                <a:cxn ang="0">
                  <a:pos x="65" y="14"/>
                </a:cxn>
                <a:cxn ang="0">
                  <a:pos x="73" y="11"/>
                </a:cxn>
                <a:cxn ang="0">
                  <a:pos x="80" y="8"/>
                </a:cxn>
                <a:cxn ang="0">
                  <a:pos x="85" y="7"/>
                </a:cxn>
                <a:cxn ang="0">
                  <a:pos x="89" y="6"/>
                </a:cxn>
                <a:cxn ang="0">
                  <a:pos x="92" y="6"/>
                </a:cxn>
                <a:cxn ang="0">
                  <a:pos x="83" y="4"/>
                </a:cxn>
                <a:cxn ang="0">
                  <a:pos x="74" y="2"/>
                </a:cxn>
                <a:cxn ang="0">
                  <a:pos x="63" y="1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38" y="1"/>
                </a:cxn>
                <a:cxn ang="0">
                  <a:pos x="31" y="2"/>
                </a:cxn>
                <a:cxn ang="0">
                  <a:pos x="25" y="3"/>
                </a:cxn>
                <a:cxn ang="0">
                  <a:pos x="20" y="5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2" y="20"/>
                </a:cxn>
                <a:cxn ang="0">
                  <a:pos x="0" y="25"/>
                </a:cxn>
              </a:cxnLst>
              <a:rect l="0" t="0" r="r" b="b"/>
              <a:pathLst>
                <a:path w="92" h="35">
                  <a:moveTo>
                    <a:pt x="0" y="25"/>
                  </a:moveTo>
                  <a:lnTo>
                    <a:pt x="3" y="28"/>
                  </a:lnTo>
                  <a:lnTo>
                    <a:pt x="7" y="31"/>
                  </a:lnTo>
                  <a:lnTo>
                    <a:pt x="12" y="33"/>
                  </a:lnTo>
                  <a:lnTo>
                    <a:pt x="14" y="34"/>
                  </a:lnTo>
                  <a:lnTo>
                    <a:pt x="18" y="35"/>
                  </a:lnTo>
                  <a:lnTo>
                    <a:pt x="26" y="35"/>
                  </a:lnTo>
                  <a:lnTo>
                    <a:pt x="30" y="34"/>
                  </a:lnTo>
                  <a:lnTo>
                    <a:pt x="35" y="32"/>
                  </a:lnTo>
                  <a:lnTo>
                    <a:pt x="40" y="30"/>
                  </a:lnTo>
                  <a:lnTo>
                    <a:pt x="45" y="26"/>
                  </a:lnTo>
                  <a:lnTo>
                    <a:pt x="56" y="19"/>
                  </a:lnTo>
                  <a:lnTo>
                    <a:pt x="65" y="14"/>
                  </a:lnTo>
                  <a:lnTo>
                    <a:pt x="73" y="11"/>
                  </a:lnTo>
                  <a:lnTo>
                    <a:pt x="80" y="8"/>
                  </a:lnTo>
                  <a:lnTo>
                    <a:pt x="85" y="7"/>
                  </a:lnTo>
                  <a:lnTo>
                    <a:pt x="89" y="6"/>
                  </a:lnTo>
                  <a:lnTo>
                    <a:pt x="92" y="6"/>
                  </a:lnTo>
                  <a:lnTo>
                    <a:pt x="83" y="4"/>
                  </a:lnTo>
                  <a:lnTo>
                    <a:pt x="74" y="2"/>
                  </a:lnTo>
                  <a:lnTo>
                    <a:pt x="63" y="1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20" y="5"/>
                  </a:lnTo>
                  <a:lnTo>
                    <a:pt x="14" y="7"/>
                  </a:lnTo>
                  <a:lnTo>
                    <a:pt x="8" y="14"/>
                  </a:lnTo>
                  <a:lnTo>
                    <a:pt x="2" y="2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04" name="Freeform 64"/>
            <p:cNvSpPr>
              <a:spLocks/>
            </p:cNvSpPr>
            <p:nvPr/>
          </p:nvSpPr>
          <p:spPr bwMode="auto">
            <a:xfrm>
              <a:off x="316" y="1994"/>
              <a:ext cx="7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3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7" h="3">
                  <a:moveTo>
                    <a:pt x="0" y="1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05" name="Freeform 65"/>
            <p:cNvSpPr>
              <a:spLocks/>
            </p:cNvSpPr>
            <p:nvPr/>
          </p:nvSpPr>
          <p:spPr bwMode="auto">
            <a:xfrm>
              <a:off x="317" y="1956"/>
              <a:ext cx="41" cy="43"/>
            </a:xfrm>
            <a:custGeom>
              <a:avLst/>
              <a:gdLst/>
              <a:ahLst/>
              <a:cxnLst>
                <a:cxn ang="0">
                  <a:pos x="41" y="43"/>
                </a:cxn>
                <a:cxn ang="0">
                  <a:pos x="39" y="40"/>
                </a:cxn>
                <a:cxn ang="0">
                  <a:pos x="33" y="31"/>
                </a:cxn>
                <a:cxn ang="0">
                  <a:pos x="27" y="22"/>
                </a:cxn>
                <a:cxn ang="0">
                  <a:pos x="20" y="13"/>
                </a:cxn>
                <a:cxn ang="0">
                  <a:pos x="16" y="8"/>
                </a:cxn>
                <a:cxn ang="0">
                  <a:pos x="13" y="5"/>
                </a:cxn>
                <a:cxn ang="0">
                  <a:pos x="10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3" y="23"/>
                </a:cxn>
                <a:cxn ang="0">
                  <a:pos x="5" y="27"/>
                </a:cxn>
                <a:cxn ang="0">
                  <a:pos x="8" y="30"/>
                </a:cxn>
                <a:cxn ang="0">
                  <a:pos x="12" y="33"/>
                </a:cxn>
                <a:cxn ang="0">
                  <a:pos x="19" y="37"/>
                </a:cxn>
                <a:cxn ang="0">
                  <a:pos x="23" y="38"/>
                </a:cxn>
                <a:cxn ang="0">
                  <a:pos x="27" y="39"/>
                </a:cxn>
                <a:cxn ang="0">
                  <a:pos x="33" y="41"/>
                </a:cxn>
                <a:cxn ang="0">
                  <a:pos x="38" y="42"/>
                </a:cxn>
                <a:cxn ang="0">
                  <a:pos x="40" y="42"/>
                </a:cxn>
                <a:cxn ang="0">
                  <a:pos x="41" y="43"/>
                </a:cxn>
              </a:cxnLst>
              <a:rect l="0" t="0" r="r" b="b"/>
              <a:pathLst>
                <a:path w="41" h="43">
                  <a:moveTo>
                    <a:pt x="41" y="43"/>
                  </a:moveTo>
                  <a:lnTo>
                    <a:pt x="39" y="40"/>
                  </a:lnTo>
                  <a:lnTo>
                    <a:pt x="33" y="31"/>
                  </a:lnTo>
                  <a:lnTo>
                    <a:pt x="27" y="22"/>
                  </a:lnTo>
                  <a:lnTo>
                    <a:pt x="20" y="13"/>
                  </a:lnTo>
                  <a:lnTo>
                    <a:pt x="16" y="8"/>
                  </a:lnTo>
                  <a:lnTo>
                    <a:pt x="13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3" y="23"/>
                  </a:lnTo>
                  <a:lnTo>
                    <a:pt x="5" y="27"/>
                  </a:lnTo>
                  <a:lnTo>
                    <a:pt x="8" y="30"/>
                  </a:lnTo>
                  <a:lnTo>
                    <a:pt x="12" y="33"/>
                  </a:lnTo>
                  <a:lnTo>
                    <a:pt x="19" y="37"/>
                  </a:lnTo>
                  <a:lnTo>
                    <a:pt x="23" y="38"/>
                  </a:lnTo>
                  <a:lnTo>
                    <a:pt x="27" y="39"/>
                  </a:lnTo>
                  <a:lnTo>
                    <a:pt x="33" y="41"/>
                  </a:lnTo>
                  <a:lnTo>
                    <a:pt x="38" y="42"/>
                  </a:lnTo>
                  <a:lnTo>
                    <a:pt x="40" y="42"/>
                  </a:lnTo>
                  <a:lnTo>
                    <a:pt x="41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06" name="Freeform 66"/>
            <p:cNvSpPr>
              <a:spLocks/>
            </p:cNvSpPr>
            <p:nvPr/>
          </p:nvSpPr>
          <p:spPr bwMode="auto">
            <a:xfrm>
              <a:off x="1401" y="1998"/>
              <a:ext cx="52" cy="30"/>
            </a:xfrm>
            <a:custGeom>
              <a:avLst/>
              <a:gdLst/>
              <a:ahLst/>
              <a:cxnLst>
                <a:cxn ang="0">
                  <a:pos x="30" y="7"/>
                </a:cxn>
                <a:cxn ang="0">
                  <a:pos x="21" y="13"/>
                </a:cxn>
                <a:cxn ang="0">
                  <a:pos x="13" y="18"/>
                </a:cxn>
                <a:cxn ang="0">
                  <a:pos x="3" y="25"/>
                </a:cxn>
                <a:cxn ang="0">
                  <a:pos x="11" y="23"/>
                </a:cxn>
                <a:cxn ang="0">
                  <a:pos x="18" y="19"/>
                </a:cxn>
                <a:cxn ang="0">
                  <a:pos x="24" y="16"/>
                </a:cxn>
                <a:cxn ang="0">
                  <a:pos x="27" y="13"/>
                </a:cxn>
                <a:cxn ang="0">
                  <a:pos x="29" y="11"/>
                </a:cxn>
                <a:cxn ang="0">
                  <a:pos x="26" y="14"/>
                </a:cxn>
                <a:cxn ang="0">
                  <a:pos x="24" y="16"/>
                </a:cxn>
                <a:cxn ang="0">
                  <a:pos x="18" y="20"/>
                </a:cxn>
                <a:cxn ang="0">
                  <a:pos x="10" y="24"/>
                </a:cxn>
                <a:cxn ang="0">
                  <a:pos x="1" y="27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8" y="28"/>
                </a:cxn>
                <a:cxn ang="0">
                  <a:pos x="15" y="29"/>
                </a:cxn>
                <a:cxn ang="0">
                  <a:pos x="19" y="30"/>
                </a:cxn>
                <a:cxn ang="0">
                  <a:pos x="23" y="30"/>
                </a:cxn>
                <a:cxn ang="0">
                  <a:pos x="27" y="29"/>
                </a:cxn>
                <a:cxn ang="0">
                  <a:pos x="31" y="29"/>
                </a:cxn>
                <a:cxn ang="0">
                  <a:pos x="35" y="27"/>
                </a:cxn>
                <a:cxn ang="0">
                  <a:pos x="39" y="26"/>
                </a:cxn>
                <a:cxn ang="0">
                  <a:pos x="42" y="23"/>
                </a:cxn>
                <a:cxn ang="0">
                  <a:pos x="45" y="20"/>
                </a:cxn>
                <a:cxn ang="0">
                  <a:pos x="47" y="18"/>
                </a:cxn>
                <a:cxn ang="0">
                  <a:pos x="48" y="16"/>
                </a:cxn>
                <a:cxn ang="0">
                  <a:pos x="50" y="11"/>
                </a:cxn>
                <a:cxn ang="0">
                  <a:pos x="51" y="7"/>
                </a:cxn>
                <a:cxn ang="0">
                  <a:pos x="52" y="4"/>
                </a:cxn>
                <a:cxn ang="0">
                  <a:pos x="51" y="2"/>
                </a:cxn>
                <a:cxn ang="0">
                  <a:pos x="51" y="1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3" y="1"/>
                </a:cxn>
                <a:cxn ang="0">
                  <a:pos x="39" y="3"/>
                </a:cxn>
                <a:cxn ang="0">
                  <a:pos x="30" y="7"/>
                </a:cxn>
              </a:cxnLst>
              <a:rect l="0" t="0" r="r" b="b"/>
              <a:pathLst>
                <a:path w="52" h="30">
                  <a:moveTo>
                    <a:pt x="30" y="7"/>
                  </a:moveTo>
                  <a:lnTo>
                    <a:pt x="21" y="13"/>
                  </a:lnTo>
                  <a:lnTo>
                    <a:pt x="13" y="18"/>
                  </a:lnTo>
                  <a:lnTo>
                    <a:pt x="3" y="25"/>
                  </a:lnTo>
                  <a:lnTo>
                    <a:pt x="11" y="23"/>
                  </a:lnTo>
                  <a:lnTo>
                    <a:pt x="18" y="19"/>
                  </a:lnTo>
                  <a:lnTo>
                    <a:pt x="24" y="16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18" y="20"/>
                  </a:lnTo>
                  <a:lnTo>
                    <a:pt x="10" y="24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8" y="28"/>
                  </a:lnTo>
                  <a:lnTo>
                    <a:pt x="15" y="29"/>
                  </a:lnTo>
                  <a:lnTo>
                    <a:pt x="19" y="30"/>
                  </a:lnTo>
                  <a:lnTo>
                    <a:pt x="23" y="30"/>
                  </a:lnTo>
                  <a:lnTo>
                    <a:pt x="27" y="29"/>
                  </a:lnTo>
                  <a:lnTo>
                    <a:pt x="31" y="29"/>
                  </a:lnTo>
                  <a:lnTo>
                    <a:pt x="35" y="27"/>
                  </a:lnTo>
                  <a:lnTo>
                    <a:pt x="39" y="26"/>
                  </a:lnTo>
                  <a:lnTo>
                    <a:pt x="42" y="23"/>
                  </a:lnTo>
                  <a:lnTo>
                    <a:pt x="45" y="20"/>
                  </a:lnTo>
                  <a:lnTo>
                    <a:pt x="47" y="18"/>
                  </a:lnTo>
                  <a:lnTo>
                    <a:pt x="48" y="16"/>
                  </a:lnTo>
                  <a:lnTo>
                    <a:pt x="50" y="11"/>
                  </a:lnTo>
                  <a:lnTo>
                    <a:pt x="51" y="7"/>
                  </a:lnTo>
                  <a:lnTo>
                    <a:pt x="52" y="4"/>
                  </a:lnTo>
                  <a:lnTo>
                    <a:pt x="51" y="2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39" y="3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07" name="Freeform 67"/>
            <p:cNvSpPr>
              <a:spLocks/>
            </p:cNvSpPr>
            <p:nvPr/>
          </p:nvSpPr>
          <p:spPr bwMode="auto">
            <a:xfrm>
              <a:off x="251" y="1964"/>
              <a:ext cx="66" cy="45"/>
            </a:xfrm>
            <a:custGeom>
              <a:avLst/>
              <a:gdLst/>
              <a:ahLst/>
              <a:cxnLst>
                <a:cxn ang="0">
                  <a:pos x="45" y="19"/>
                </a:cxn>
                <a:cxn ang="0">
                  <a:pos x="44" y="16"/>
                </a:cxn>
                <a:cxn ang="0">
                  <a:pos x="43" y="15"/>
                </a:cxn>
                <a:cxn ang="0">
                  <a:pos x="42" y="13"/>
                </a:cxn>
                <a:cxn ang="0">
                  <a:pos x="44" y="15"/>
                </a:cxn>
                <a:cxn ang="0">
                  <a:pos x="44" y="16"/>
                </a:cxn>
                <a:cxn ang="0">
                  <a:pos x="45" y="19"/>
                </a:cxn>
                <a:cxn ang="0">
                  <a:pos x="47" y="20"/>
                </a:cxn>
                <a:cxn ang="0">
                  <a:pos x="48" y="21"/>
                </a:cxn>
                <a:cxn ang="0">
                  <a:pos x="52" y="24"/>
                </a:cxn>
                <a:cxn ang="0">
                  <a:pos x="58" y="27"/>
                </a:cxn>
                <a:cxn ang="0">
                  <a:pos x="65" y="30"/>
                </a:cxn>
                <a:cxn ang="0">
                  <a:pos x="66" y="27"/>
                </a:cxn>
                <a:cxn ang="0">
                  <a:pos x="66" y="24"/>
                </a:cxn>
                <a:cxn ang="0">
                  <a:pos x="65" y="21"/>
                </a:cxn>
                <a:cxn ang="0">
                  <a:pos x="65" y="18"/>
                </a:cxn>
                <a:cxn ang="0">
                  <a:pos x="64" y="15"/>
                </a:cxn>
                <a:cxn ang="0">
                  <a:pos x="62" y="13"/>
                </a:cxn>
                <a:cxn ang="0">
                  <a:pos x="60" y="11"/>
                </a:cxn>
                <a:cxn ang="0">
                  <a:pos x="58" y="9"/>
                </a:cxn>
                <a:cxn ang="0">
                  <a:pos x="56" y="8"/>
                </a:cxn>
                <a:cxn ang="0">
                  <a:pos x="54" y="6"/>
                </a:cxn>
                <a:cxn ang="0">
                  <a:pos x="51" y="5"/>
                </a:cxn>
                <a:cxn ang="0">
                  <a:pos x="48" y="4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1" y="0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8" y="5"/>
                </a:cxn>
                <a:cxn ang="0">
                  <a:pos x="12" y="9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21" y="21"/>
                </a:cxn>
                <a:cxn ang="0">
                  <a:pos x="25" y="31"/>
                </a:cxn>
                <a:cxn ang="0">
                  <a:pos x="26" y="34"/>
                </a:cxn>
                <a:cxn ang="0">
                  <a:pos x="28" y="37"/>
                </a:cxn>
                <a:cxn ang="0">
                  <a:pos x="29" y="38"/>
                </a:cxn>
                <a:cxn ang="0">
                  <a:pos x="30" y="39"/>
                </a:cxn>
                <a:cxn ang="0">
                  <a:pos x="32" y="41"/>
                </a:cxn>
                <a:cxn ang="0">
                  <a:pos x="35" y="43"/>
                </a:cxn>
                <a:cxn ang="0">
                  <a:pos x="38" y="44"/>
                </a:cxn>
                <a:cxn ang="0">
                  <a:pos x="41" y="45"/>
                </a:cxn>
                <a:cxn ang="0">
                  <a:pos x="44" y="45"/>
                </a:cxn>
                <a:cxn ang="0">
                  <a:pos x="47" y="44"/>
                </a:cxn>
                <a:cxn ang="0">
                  <a:pos x="50" y="43"/>
                </a:cxn>
                <a:cxn ang="0">
                  <a:pos x="53" y="42"/>
                </a:cxn>
                <a:cxn ang="0">
                  <a:pos x="55" y="41"/>
                </a:cxn>
                <a:cxn ang="0">
                  <a:pos x="61" y="38"/>
                </a:cxn>
                <a:cxn ang="0">
                  <a:pos x="64" y="36"/>
                </a:cxn>
                <a:cxn ang="0">
                  <a:pos x="65" y="31"/>
                </a:cxn>
                <a:cxn ang="0">
                  <a:pos x="57" y="27"/>
                </a:cxn>
                <a:cxn ang="0">
                  <a:pos x="51" y="24"/>
                </a:cxn>
                <a:cxn ang="0">
                  <a:pos x="48" y="21"/>
                </a:cxn>
                <a:cxn ang="0">
                  <a:pos x="45" y="19"/>
                </a:cxn>
              </a:cxnLst>
              <a:rect l="0" t="0" r="r" b="b"/>
              <a:pathLst>
                <a:path w="66" h="45">
                  <a:moveTo>
                    <a:pt x="45" y="19"/>
                  </a:moveTo>
                  <a:lnTo>
                    <a:pt x="44" y="16"/>
                  </a:lnTo>
                  <a:lnTo>
                    <a:pt x="43" y="15"/>
                  </a:lnTo>
                  <a:lnTo>
                    <a:pt x="42" y="13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5" y="19"/>
                  </a:lnTo>
                  <a:lnTo>
                    <a:pt x="47" y="20"/>
                  </a:lnTo>
                  <a:lnTo>
                    <a:pt x="48" y="21"/>
                  </a:lnTo>
                  <a:lnTo>
                    <a:pt x="52" y="24"/>
                  </a:lnTo>
                  <a:lnTo>
                    <a:pt x="58" y="27"/>
                  </a:lnTo>
                  <a:lnTo>
                    <a:pt x="65" y="30"/>
                  </a:lnTo>
                  <a:lnTo>
                    <a:pt x="66" y="27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5" y="18"/>
                  </a:lnTo>
                  <a:lnTo>
                    <a:pt x="64" y="15"/>
                  </a:lnTo>
                  <a:lnTo>
                    <a:pt x="62" y="13"/>
                  </a:lnTo>
                  <a:lnTo>
                    <a:pt x="60" y="11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1" y="5"/>
                  </a:lnTo>
                  <a:lnTo>
                    <a:pt x="48" y="4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5" y="3"/>
                  </a:lnTo>
                  <a:lnTo>
                    <a:pt x="8" y="5"/>
                  </a:lnTo>
                  <a:lnTo>
                    <a:pt x="12" y="9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1" y="21"/>
                  </a:lnTo>
                  <a:lnTo>
                    <a:pt x="25" y="31"/>
                  </a:lnTo>
                  <a:lnTo>
                    <a:pt x="26" y="34"/>
                  </a:lnTo>
                  <a:lnTo>
                    <a:pt x="28" y="37"/>
                  </a:lnTo>
                  <a:lnTo>
                    <a:pt x="29" y="38"/>
                  </a:lnTo>
                  <a:lnTo>
                    <a:pt x="30" y="39"/>
                  </a:lnTo>
                  <a:lnTo>
                    <a:pt x="32" y="41"/>
                  </a:lnTo>
                  <a:lnTo>
                    <a:pt x="35" y="43"/>
                  </a:lnTo>
                  <a:lnTo>
                    <a:pt x="38" y="44"/>
                  </a:lnTo>
                  <a:lnTo>
                    <a:pt x="41" y="45"/>
                  </a:lnTo>
                  <a:lnTo>
                    <a:pt x="44" y="45"/>
                  </a:lnTo>
                  <a:lnTo>
                    <a:pt x="47" y="44"/>
                  </a:lnTo>
                  <a:lnTo>
                    <a:pt x="50" y="43"/>
                  </a:lnTo>
                  <a:lnTo>
                    <a:pt x="53" y="42"/>
                  </a:lnTo>
                  <a:lnTo>
                    <a:pt x="55" y="41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5" y="31"/>
                  </a:lnTo>
                  <a:lnTo>
                    <a:pt x="57" y="27"/>
                  </a:lnTo>
                  <a:lnTo>
                    <a:pt x="51" y="24"/>
                  </a:lnTo>
                  <a:lnTo>
                    <a:pt x="48" y="21"/>
                  </a:lnTo>
                  <a:lnTo>
                    <a:pt x="45" y="1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08" name="Freeform 68"/>
            <p:cNvSpPr>
              <a:spLocks/>
            </p:cNvSpPr>
            <p:nvPr/>
          </p:nvSpPr>
          <p:spPr bwMode="auto">
            <a:xfrm>
              <a:off x="602" y="1956"/>
              <a:ext cx="74" cy="82"/>
            </a:xfrm>
            <a:custGeom>
              <a:avLst/>
              <a:gdLst/>
              <a:ahLst/>
              <a:cxnLst>
                <a:cxn ang="0">
                  <a:pos x="34" y="35"/>
                </a:cxn>
                <a:cxn ang="0">
                  <a:pos x="37" y="37"/>
                </a:cxn>
                <a:cxn ang="0">
                  <a:pos x="50" y="49"/>
                </a:cxn>
                <a:cxn ang="0">
                  <a:pos x="61" y="58"/>
                </a:cxn>
                <a:cxn ang="0">
                  <a:pos x="70" y="65"/>
                </a:cxn>
                <a:cxn ang="0">
                  <a:pos x="73" y="61"/>
                </a:cxn>
                <a:cxn ang="0">
                  <a:pos x="73" y="58"/>
                </a:cxn>
                <a:cxn ang="0">
                  <a:pos x="74" y="49"/>
                </a:cxn>
                <a:cxn ang="0">
                  <a:pos x="74" y="44"/>
                </a:cxn>
                <a:cxn ang="0">
                  <a:pos x="73" y="38"/>
                </a:cxn>
                <a:cxn ang="0">
                  <a:pos x="71" y="33"/>
                </a:cxn>
                <a:cxn ang="0">
                  <a:pos x="68" y="28"/>
                </a:cxn>
                <a:cxn ang="0">
                  <a:pos x="66" y="26"/>
                </a:cxn>
                <a:cxn ang="0">
                  <a:pos x="64" y="24"/>
                </a:cxn>
                <a:cxn ang="0">
                  <a:pos x="61" y="22"/>
                </a:cxn>
                <a:cxn ang="0">
                  <a:pos x="58" y="20"/>
                </a:cxn>
                <a:cxn ang="0">
                  <a:pos x="55" y="19"/>
                </a:cxn>
                <a:cxn ang="0">
                  <a:pos x="51" y="19"/>
                </a:cxn>
                <a:cxn ang="0">
                  <a:pos x="47" y="19"/>
                </a:cxn>
                <a:cxn ang="0">
                  <a:pos x="42" y="19"/>
                </a:cxn>
                <a:cxn ang="0">
                  <a:pos x="32" y="19"/>
                </a:cxn>
                <a:cxn ang="0">
                  <a:pos x="28" y="18"/>
                </a:cxn>
                <a:cxn ang="0">
                  <a:pos x="24" y="17"/>
                </a:cxn>
                <a:cxn ang="0">
                  <a:pos x="20" y="16"/>
                </a:cxn>
                <a:cxn ang="0">
                  <a:pos x="17" y="14"/>
                </a:cxn>
                <a:cxn ang="0">
                  <a:pos x="11" y="11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5" y="16"/>
                </a:cxn>
                <a:cxn ang="0">
                  <a:pos x="11" y="32"/>
                </a:cxn>
                <a:cxn ang="0">
                  <a:pos x="14" y="41"/>
                </a:cxn>
                <a:cxn ang="0">
                  <a:pos x="19" y="49"/>
                </a:cxn>
                <a:cxn ang="0">
                  <a:pos x="24" y="59"/>
                </a:cxn>
                <a:cxn ang="0">
                  <a:pos x="29" y="68"/>
                </a:cxn>
                <a:cxn ang="0">
                  <a:pos x="36" y="75"/>
                </a:cxn>
                <a:cxn ang="0">
                  <a:pos x="39" y="77"/>
                </a:cxn>
                <a:cxn ang="0">
                  <a:pos x="42" y="80"/>
                </a:cxn>
                <a:cxn ang="0">
                  <a:pos x="45" y="81"/>
                </a:cxn>
                <a:cxn ang="0">
                  <a:pos x="49" y="82"/>
                </a:cxn>
                <a:cxn ang="0">
                  <a:pos x="52" y="82"/>
                </a:cxn>
                <a:cxn ang="0">
                  <a:pos x="56" y="81"/>
                </a:cxn>
                <a:cxn ang="0">
                  <a:pos x="59" y="79"/>
                </a:cxn>
                <a:cxn ang="0">
                  <a:pos x="63" y="76"/>
                </a:cxn>
                <a:cxn ang="0">
                  <a:pos x="66" y="72"/>
                </a:cxn>
                <a:cxn ang="0">
                  <a:pos x="70" y="66"/>
                </a:cxn>
                <a:cxn ang="0">
                  <a:pos x="60" y="59"/>
                </a:cxn>
                <a:cxn ang="0">
                  <a:pos x="49" y="49"/>
                </a:cxn>
                <a:cxn ang="0">
                  <a:pos x="42" y="42"/>
                </a:cxn>
                <a:cxn ang="0">
                  <a:pos x="34" y="35"/>
                </a:cxn>
              </a:cxnLst>
              <a:rect l="0" t="0" r="r" b="b"/>
              <a:pathLst>
                <a:path w="74" h="82">
                  <a:moveTo>
                    <a:pt x="34" y="35"/>
                  </a:moveTo>
                  <a:lnTo>
                    <a:pt x="37" y="37"/>
                  </a:lnTo>
                  <a:lnTo>
                    <a:pt x="50" y="49"/>
                  </a:lnTo>
                  <a:lnTo>
                    <a:pt x="61" y="58"/>
                  </a:lnTo>
                  <a:lnTo>
                    <a:pt x="70" y="65"/>
                  </a:lnTo>
                  <a:lnTo>
                    <a:pt x="73" y="61"/>
                  </a:lnTo>
                  <a:lnTo>
                    <a:pt x="73" y="58"/>
                  </a:lnTo>
                  <a:lnTo>
                    <a:pt x="74" y="49"/>
                  </a:lnTo>
                  <a:lnTo>
                    <a:pt x="74" y="44"/>
                  </a:lnTo>
                  <a:lnTo>
                    <a:pt x="73" y="38"/>
                  </a:lnTo>
                  <a:lnTo>
                    <a:pt x="71" y="33"/>
                  </a:lnTo>
                  <a:lnTo>
                    <a:pt x="68" y="28"/>
                  </a:lnTo>
                  <a:lnTo>
                    <a:pt x="66" y="26"/>
                  </a:lnTo>
                  <a:lnTo>
                    <a:pt x="64" y="24"/>
                  </a:lnTo>
                  <a:lnTo>
                    <a:pt x="61" y="22"/>
                  </a:lnTo>
                  <a:lnTo>
                    <a:pt x="58" y="20"/>
                  </a:lnTo>
                  <a:lnTo>
                    <a:pt x="55" y="19"/>
                  </a:lnTo>
                  <a:lnTo>
                    <a:pt x="51" y="19"/>
                  </a:lnTo>
                  <a:lnTo>
                    <a:pt x="47" y="19"/>
                  </a:lnTo>
                  <a:lnTo>
                    <a:pt x="42" y="19"/>
                  </a:lnTo>
                  <a:lnTo>
                    <a:pt x="32" y="19"/>
                  </a:lnTo>
                  <a:lnTo>
                    <a:pt x="28" y="18"/>
                  </a:lnTo>
                  <a:lnTo>
                    <a:pt x="24" y="17"/>
                  </a:lnTo>
                  <a:lnTo>
                    <a:pt x="20" y="16"/>
                  </a:lnTo>
                  <a:lnTo>
                    <a:pt x="17" y="14"/>
                  </a:lnTo>
                  <a:lnTo>
                    <a:pt x="11" y="11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1" y="5"/>
                  </a:lnTo>
                  <a:lnTo>
                    <a:pt x="5" y="16"/>
                  </a:lnTo>
                  <a:lnTo>
                    <a:pt x="11" y="32"/>
                  </a:lnTo>
                  <a:lnTo>
                    <a:pt x="14" y="41"/>
                  </a:lnTo>
                  <a:lnTo>
                    <a:pt x="19" y="49"/>
                  </a:lnTo>
                  <a:lnTo>
                    <a:pt x="24" y="59"/>
                  </a:lnTo>
                  <a:lnTo>
                    <a:pt x="29" y="68"/>
                  </a:lnTo>
                  <a:lnTo>
                    <a:pt x="36" y="75"/>
                  </a:lnTo>
                  <a:lnTo>
                    <a:pt x="39" y="77"/>
                  </a:lnTo>
                  <a:lnTo>
                    <a:pt x="42" y="80"/>
                  </a:lnTo>
                  <a:lnTo>
                    <a:pt x="45" y="81"/>
                  </a:lnTo>
                  <a:lnTo>
                    <a:pt x="49" y="82"/>
                  </a:lnTo>
                  <a:lnTo>
                    <a:pt x="52" y="82"/>
                  </a:lnTo>
                  <a:lnTo>
                    <a:pt x="56" y="81"/>
                  </a:lnTo>
                  <a:lnTo>
                    <a:pt x="59" y="79"/>
                  </a:lnTo>
                  <a:lnTo>
                    <a:pt x="63" y="76"/>
                  </a:lnTo>
                  <a:lnTo>
                    <a:pt x="66" y="72"/>
                  </a:lnTo>
                  <a:lnTo>
                    <a:pt x="70" y="66"/>
                  </a:lnTo>
                  <a:lnTo>
                    <a:pt x="60" y="59"/>
                  </a:lnTo>
                  <a:lnTo>
                    <a:pt x="49" y="49"/>
                  </a:lnTo>
                  <a:lnTo>
                    <a:pt x="42" y="42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09" name="Freeform 69"/>
            <p:cNvSpPr>
              <a:spLocks/>
            </p:cNvSpPr>
            <p:nvPr/>
          </p:nvSpPr>
          <p:spPr bwMode="auto">
            <a:xfrm>
              <a:off x="930" y="1962"/>
              <a:ext cx="484" cy="149"/>
            </a:xfrm>
            <a:custGeom>
              <a:avLst/>
              <a:gdLst/>
              <a:ahLst/>
              <a:cxnLst>
                <a:cxn ang="0">
                  <a:pos x="412" y="15"/>
                </a:cxn>
                <a:cxn ang="0">
                  <a:pos x="334" y="37"/>
                </a:cxn>
                <a:cxn ang="0">
                  <a:pos x="351" y="25"/>
                </a:cxn>
                <a:cxn ang="0">
                  <a:pos x="376" y="2"/>
                </a:cxn>
                <a:cxn ang="0">
                  <a:pos x="362" y="12"/>
                </a:cxn>
                <a:cxn ang="0">
                  <a:pos x="325" y="40"/>
                </a:cxn>
                <a:cxn ang="0">
                  <a:pos x="317" y="43"/>
                </a:cxn>
                <a:cxn ang="0">
                  <a:pos x="276" y="61"/>
                </a:cxn>
                <a:cxn ang="0">
                  <a:pos x="247" y="79"/>
                </a:cxn>
                <a:cxn ang="0">
                  <a:pos x="237" y="91"/>
                </a:cxn>
                <a:cxn ang="0">
                  <a:pos x="226" y="106"/>
                </a:cxn>
                <a:cxn ang="0">
                  <a:pos x="208" y="117"/>
                </a:cxn>
                <a:cxn ang="0">
                  <a:pos x="170" y="130"/>
                </a:cxn>
                <a:cxn ang="0">
                  <a:pos x="119" y="137"/>
                </a:cxn>
                <a:cxn ang="0">
                  <a:pos x="110" y="141"/>
                </a:cxn>
                <a:cxn ang="0">
                  <a:pos x="100" y="141"/>
                </a:cxn>
                <a:cxn ang="0">
                  <a:pos x="84" y="136"/>
                </a:cxn>
                <a:cxn ang="0">
                  <a:pos x="63" y="132"/>
                </a:cxn>
                <a:cxn ang="0">
                  <a:pos x="42" y="130"/>
                </a:cxn>
                <a:cxn ang="0">
                  <a:pos x="62" y="106"/>
                </a:cxn>
                <a:cxn ang="0">
                  <a:pos x="45" y="112"/>
                </a:cxn>
                <a:cxn ang="0">
                  <a:pos x="20" y="136"/>
                </a:cxn>
                <a:cxn ang="0">
                  <a:pos x="5" y="145"/>
                </a:cxn>
                <a:cxn ang="0">
                  <a:pos x="40" y="147"/>
                </a:cxn>
                <a:cxn ang="0">
                  <a:pos x="54" y="145"/>
                </a:cxn>
                <a:cxn ang="0">
                  <a:pos x="68" y="148"/>
                </a:cxn>
                <a:cxn ang="0">
                  <a:pos x="122" y="148"/>
                </a:cxn>
                <a:cxn ang="0">
                  <a:pos x="170" y="138"/>
                </a:cxn>
                <a:cxn ang="0">
                  <a:pos x="214" y="129"/>
                </a:cxn>
                <a:cxn ang="0">
                  <a:pos x="272" y="122"/>
                </a:cxn>
                <a:cxn ang="0">
                  <a:pos x="310" y="121"/>
                </a:cxn>
                <a:cxn ang="0">
                  <a:pos x="333" y="123"/>
                </a:cxn>
                <a:cxn ang="0">
                  <a:pos x="298" y="120"/>
                </a:cxn>
                <a:cxn ang="0">
                  <a:pos x="244" y="122"/>
                </a:cxn>
                <a:cxn ang="0">
                  <a:pos x="199" y="128"/>
                </a:cxn>
                <a:cxn ang="0">
                  <a:pos x="225" y="115"/>
                </a:cxn>
                <a:cxn ang="0">
                  <a:pos x="258" y="96"/>
                </a:cxn>
                <a:cxn ang="0">
                  <a:pos x="251" y="85"/>
                </a:cxn>
                <a:cxn ang="0">
                  <a:pos x="259" y="77"/>
                </a:cxn>
                <a:cxn ang="0">
                  <a:pos x="280" y="63"/>
                </a:cxn>
                <a:cxn ang="0">
                  <a:pos x="323" y="43"/>
                </a:cxn>
                <a:cxn ang="0">
                  <a:pos x="365" y="29"/>
                </a:cxn>
                <a:cxn ang="0">
                  <a:pos x="448" y="7"/>
                </a:cxn>
                <a:cxn ang="0">
                  <a:pos x="483" y="1"/>
                </a:cxn>
              </a:cxnLst>
              <a:rect l="0" t="0" r="r" b="b"/>
              <a:pathLst>
                <a:path w="484" h="149">
                  <a:moveTo>
                    <a:pt x="483" y="0"/>
                  </a:moveTo>
                  <a:lnTo>
                    <a:pt x="450" y="6"/>
                  </a:lnTo>
                  <a:lnTo>
                    <a:pt x="412" y="15"/>
                  </a:lnTo>
                  <a:lnTo>
                    <a:pt x="373" y="25"/>
                  </a:lnTo>
                  <a:lnTo>
                    <a:pt x="353" y="31"/>
                  </a:lnTo>
                  <a:lnTo>
                    <a:pt x="334" y="37"/>
                  </a:lnTo>
                  <a:lnTo>
                    <a:pt x="340" y="34"/>
                  </a:lnTo>
                  <a:lnTo>
                    <a:pt x="345" y="30"/>
                  </a:lnTo>
                  <a:lnTo>
                    <a:pt x="351" y="25"/>
                  </a:lnTo>
                  <a:lnTo>
                    <a:pt x="356" y="21"/>
                  </a:lnTo>
                  <a:lnTo>
                    <a:pt x="366" y="11"/>
                  </a:lnTo>
                  <a:lnTo>
                    <a:pt x="376" y="2"/>
                  </a:lnTo>
                  <a:lnTo>
                    <a:pt x="375" y="2"/>
                  </a:lnTo>
                  <a:lnTo>
                    <a:pt x="375" y="1"/>
                  </a:lnTo>
                  <a:lnTo>
                    <a:pt x="362" y="12"/>
                  </a:lnTo>
                  <a:lnTo>
                    <a:pt x="347" y="24"/>
                  </a:lnTo>
                  <a:lnTo>
                    <a:pt x="332" y="35"/>
                  </a:lnTo>
                  <a:lnTo>
                    <a:pt x="325" y="40"/>
                  </a:lnTo>
                  <a:lnTo>
                    <a:pt x="317" y="43"/>
                  </a:lnTo>
                  <a:lnTo>
                    <a:pt x="320" y="43"/>
                  </a:lnTo>
                  <a:lnTo>
                    <a:pt x="317" y="43"/>
                  </a:lnTo>
                  <a:lnTo>
                    <a:pt x="317" y="44"/>
                  </a:lnTo>
                  <a:lnTo>
                    <a:pt x="288" y="55"/>
                  </a:lnTo>
                  <a:lnTo>
                    <a:pt x="276" y="61"/>
                  </a:lnTo>
                  <a:lnTo>
                    <a:pt x="265" y="67"/>
                  </a:lnTo>
                  <a:lnTo>
                    <a:pt x="255" y="73"/>
                  </a:lnTo>
                  <a:lnTo>
                    <a:pt x="247" y="79"/>
                  </a:lnTo>
                  <a:lnTo>
                    <a:pt x="241" y="85"/>
                  </a:lnTo>
                  <a:lnTo>
                    <a:pt x="239" y="88"/>
                  </a:lnTo>
                  <a:lnTo>
                    <a:pt x="237" y="91"/>
                  </a:lnTo>
                  <a:lnTo>
                    <a:pt x="234" y="96"/>
                  </a:lnTo>
                  <a:lnTo>
                    <a:pt x="230" y="101"/>
                  </a:lnTo>
                  <a:lnTo>
                    <a:pt x="226" y="106"/>
                  </a:lnTo>
                  <a:lnTo>
                    <a:pt x="221" y="110"/>
                  </a:lnTo>
                  <a:lnTo>
                    <a:pt x="215" y="114"/>
                  </a:lnTo>
                  <a:lnTo>
                    <a:pt x="208" y="117"/>
                  </a:lnTo>
                  <a:lnTo>
                    <a:pt x="202" y="121"/>
                  </a:lnTo>
                  <a:lnTo>
                    <a:pt x="187" y="126"/>
                  </a:lnTo>
                  <a:lnTo>
                    <a:pt x="170" y="130"/>
                  </a:lnTo>
                  <a:lnTo>
                    <a:pt x="153" y="133"/>
                  </a:lnTo>
                  <a:lnTo>
                    <a:pt x="136" y="135"/>
                  </a:lnTo>
                  <a:lnTo>
                    <a:pt x="119" y="137"/>
                  </a:lnTo>
                  <a:lnTo>
                    <a:pt x="116" y="139"/>
                  </a:lnTo>
                  <a:lnTo>
                    <a:pt x="113" y="140"/>
                  </a:lnTo>
                  <a:lnTo>
                    <a:pt x="110" y="141"/>
                  </a:lnTo>
                  <a:lnTo>
                    <a:pt x="107" y="142"/>
                  </a:lnTo>
                  <a:lnTo>
                    <a:pt x="104" y="141"/>
                  </a:lnTo>
                  <a:lnTo>
                    <a:pt x="100" y="141"/>
                  </a:lnTo>
                  <a:lnTo>
                    <a:pt x="97" y="139"/>
                  </a:lnTo>
                  <a:lnTo>
                    <a:pt x="94" y="137"/>
                  </a:lnTo>
                  <a:lnTo>
                    <a:pt x="84" y="136"/>
                  </a:lnTo>
                  <a:lnTo>
                    <a:pt x="76" y="135"/>
                  </a:lnTo>
                  <a:lnTo>
                    <a:pt x="69" y="134"/>
                  </a:lnTo>
                  <a:lnTo>
                    <a:pt x="63" y="132"/>
                  </a:lnTo>
                  <a:lnTo>
                    <a:pt x="56" y="130"/>
                  </a:lnTo>
                  <a:lnTo>
                    <a:pt x="49" y="130"/>
                  </a:lnTo>
                  <a:lnTo>
                    <a:pt x="42" y="130"/>
                  </a:lnTo>
                  <a:lnTo>
                    <a:pt x="36" y="130"/>
                  </a:lnTo>
                  <a:lnTo>
                    <a:pt x="51" y="115"/>
                  </a:lnTo>
                  <a:lnTo>
                    <a:pt x="62" y="106"/>
                  </a:lnTo>
                  <a:lnTo>
                    <a:pt x="74" y="96"/>
                  </a:lnTo>
                  <a:lnTo>
                    <a:pt x="64" y="96"/>
                  </a:lnTo>
                  <a:lnTo>
                    <a:pt x="45" y="112"/>
                  </a:lnTo>
                  <a:lnTo>
                    <a:pt x="31" y="124"/>
                  </a:lnTo>
                  <a:lnTo>
                    <a:pt x="23" y="133"/>
                  </a:lnTo>
                  <a:lnTo>
                    <a:pt x="20" y="136"/>
                  </a:lnTo>
                  <a:lnTo>
                    <a:pt x="15" y="138"/>
                  </a:lnTo>
                  <a:lnTo>
                    <a:pt x="10" y="142"/>
                  </a:lnTo>
                  <a:lnTo>
                    <a:pt x="5" y="145"/>
                  </a:lnTo>
                  <a:lnTo>
                    <a:pt x="0" y="149"/>
                  </a:lnTo>
                  <a:lnTo>
                    <a:pt x="31" y="149"/>
                  </a:lnTo>
                  <a:lnTo>
                    <a:pt x="40" y="147"/>
                  </a:lnTo>
                  <a:lnTo>
                    <a:pt x="44" y="146"/>
                  </a:lnTo>
                  <a:lnTo>
                    <a:pt x="49" y="145"/>
                  </a:lnTo>
                  <a:lnTo>
                    <a:pt x="54" y="145"/>
                  </a:lnTo>
                  <a:lnTo>
                    <a:pt x="58" y="146"/>
                  </a:lnTo>
                  <a:lnTo>
                    <a:pt x="63" y="146"/>
                  </a:lnTo>
                  <a:lnTo>
                    <a:pt x="68" y="148"/>
                  </a:lnTo>
                  <a:lnTo>
                    <a:pt x="79" y="149"/>
                  </a:lnTo>
                  <a:lnTo>
                    <a:pt x="104" y="149"/>
                  </a:lnTo>
                  <a:lnTo>
                    <a:pt x="122" y="148"/>
                  </a:lnTo>
                  <a:lnTo>
                    <a:pt x="141" y="145"/>
                  </a:lnTo>
                  <a:lnTo>
                    <a:pt x="160" y="141"/>
                  </a:lnTo>
                  <a:lnTo>
                    <a:pt x="170" y="138"/>
                  </a:lnTo>
                  <a:lnTo>
                    <a:pt x="179" y="136"/>
                  </a:lnTo>
                  <a:lnTo>
                    <a:pt x="196" y="132"/>
                  </a:lnTo>
                  <a:lnTo>
                    <a:pt x="214" y="129"/>
                  </a:lnTo>
                  <a:lnTo>
                    <a:pt x="235" y="126"/>
                  </a:lnTo>
                  <a:lnTo>
                    <a:pt x="259" y="123"/>
                  </a:lnTo>
                  <a:lnTo>
                    <a:pt x="272" y="122"/>
                  </a:lnTo>
                  <a:lnTo>
                    <a:pt x="285" y="121"/>
                  </a:lnTo>
                  <a:lnTo>
                    <a:pt x="297" y="121"/>
                  </a:lnTo>
                  <a:lnTo>
                    <a:pt x="310" y="121"/>
                  </a:lnTo>
                  <a:lnTo>
                    <a:pt x="322" y="122"/>
                  </a:lnTo>
                  <a:lnTo>
                    <a:pt x="327" y="123"/>
                  </a:lnTo>
                  <a:lnTo>
                    <a:pt x="333" y="123"/>
                  </a:lnTo>
                  <a:lnTo>
                    <a:pt x="325" y="122"/>
                  </a:lnTo>
                  <a:lnTo>
                    <a:pt x="316" y="121"/>
                  </a:lnTo>
                  <a:lnTo>
                    <a:pt x="298" y="120"/>
                  </a:lnTo>
                  <a:lnTo>
                    <a:pt x="280" y="120"/>
                  </a:lnTo>
                  <a:lnTo>
                    <a:pt x="262" y="121"/>
                  </a:lnTo>
                  <a:lnTo>
                    <a:pt x="244" y="122"/>
                  </a:lnTo>
                  <a:lnTo>
                    <a:pt x="227" y="124"/>
                  </a:lnTo>
                  <a:lnTo>
                    <a:pt x="212" y="126"/>
                  </a:lnTo>
                  <a:lnTo>
                    <a:pt x="199" y="128"/>
                  </a:lnTo>
                  <a:lnTo>
                    <a:pt x="209" y="124"/>
                  </a:lnTo>
                  <a:lnTo>
                    <a:pt x="217" y="120"/>
                  </a:lnTo>
                  <a:lnTo>
                    <a:pt x="225" y="115"/>
                  </a:lnTo>
                  <a:lnTo>
                    <a:pt x="232" y="110"/>
                  </a:lnTo>
                  <a:lnTo>
                    <a:pt x="245" y="103"/>
                  </a:lnTo>
                  <a:lnTo>
                    <a:pt x="258" y="96"/>
                  </a:lnTo>
                  <a:lnTo>
                    <a:pt x="245" y="96"/>
                  </a:lnTo>
                  <a:lnTo>
                    <a:pt x="248" y="90"/>
                  </a:lnTo>
                  <a:lnTo>
                    <a:pt x="251" y="85"/>
                  </a:lnTo>
                  <a:lnTo>
                    <a:pt x="253" y="82"/>
                  </a:lnTo>
                  <a:lnTo>
                    <a:pt x="256" y="79"/>
                  </a:lnTo>
                  <a:lnTo>
                    <a:pt x="259" y="77"/>
                  </a:lnTo>
                  <a:lnTo>
                    <a:pt x="263" y="74"/>
                  </a:lnTo>
                  <a:lnTo>
                    <a:pt x="270" y="68"/>
                  </a:lnTo>
                  <a:lnTo>
                    <a:pt x="280" y="63"/>
                  </a:lnTo>
                  <a:lnTo>
                    <a:pt x="290" y="58"/>
                  </a:lnTo>
                  <a:lnTo>
                    <a:pt x="313" y="47"/>
                  </a:lnTo>
                  <a:lnTo>
                    <a:pt x="323" y="43"/>
                  </a:lnTo>
                  <a:lnTo>
                    <a:pt x="325" y="43"/>
                  </a:lnTo>
                  <a:lnTo>
                    <a:pt x="344" y="35"/>
                  </a:lnTo>
                  <a:lnTo>
                    <a:pt x="365" y="29"/>
                  </a:lnTo>
                  <a:lnTo>
                    <a:pt x="407" y="17"/>
                  </a:lnTo>
                  <a:lnTo>
                    <a:pt x="428" y="12"/>
                  </a:lnTo>
                  <a:lnTo>
                    <a:pt x="448" y="7"/>
                  </a:lnTo>
                  <a:lnTo>
                    <a:pt x="467" y="4"/>
                  </a:lnTo>
                  <a:lnTo>
                    <a:pt x="484" y="1"/>
                  </a:lnTo>
                  <a:lnTo>
                    <a:pt x="483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10" name="Freeform 70"/>
            <p:cNvSpPr>
              <a:spLocks/>
            </p:cNvSpPr>
            <p:nvPr/>
          </p:nvSpPr>
          <p:spPr bwMode="auto">
            <a:xfrm>
              <a:off x="1302" y="1901"/>
              <a:ext cx="74" cy="72"/>
            </a:xfrm>
            <a:custGeom>
              <a:avLst/>
              <a:gdLst/>
              <a:ahLst/>
              <a:cxnLst>
                <a:cxn ang="0">
                  <a:pos x="24" y="41"/>
                </a:cxn>
                <a:cxn ang="0">
                  <a:pos x="18" y="47"/>
                </a:cxn>
                <a:cxn ang="0">
                  <a:pos x="12" y="54"/>
                </a:cxn>
                <a:cxn ang="0">
                  <a:pos x="4" y="63"/>
                </a:cxn>
                <a:cxn ang="0">
                  <a:pos x="9" y="67"/>
                </a:cxn>
                <a:cxn ang="0">
                  <a:pos x="13" y="69"/>
                </a:cxn>
                <a:cxn ang="0">
                  <a:pos x="18" y="71"/>
                </a:cxn>
                <a:cxn ang="0">
                  <a:pos x="22" y="72"/>
                </a:cxn>
                <a:cxn ang="0">
                  <a:pos x="26" y="72"/>
                </a:cxn>
                <a:cxn ang="0">
                  <a:pos x="30" y="72"/>
                </a:cxn>
                <a:cxn ang="0">
                  <a:pos x="34" y="70"/>
                </a:cxn>
                <a:cxn ang="0">
                  <a:pos x="38" y="69"/>
                </a:cxn>
                <a:cxn ang="0">
                  <a:pos x="41" y="66"/>
                </a:cxn>
                <a:cxn ang="0">
                  <a:pos x="44" y="64"/>
                </a:cxn>
                <a:cxn ang="0">
                  <a:pos x="50" y="57"/>
                </a:cxn>
                <a:cxn ang="0">
                  <a:pos x="53" y="53"/>
                </a:cxn>
                <a:cxn ang="0">
                  <a:pos x="56" y="49"/>
                </a:cxn>
                <a:cxn ang="0">
                  <a:pos x="60" y="41"/>
                </a:cxn>
                <a:cxn ang="0">
                  <a:pos x="64" y="33"/>
                </a:cxn>
                <a:cxn ang="0">
                  <a:pos x="66" y="26"/>
                </a:cxn>
                <a:cxn ang="0">
                  <a:pos x="71" y="13"/>
                </a:cxn>
                <a:cxn ang="0">
                  <a:pos x="74" y="0"/>
                </a:cxn>
                <a:cxn ang="0">
                  <a:pos x="72" y="2"/>
                </a:cxn>
                <a:cxn ang="0">
                  <a:pos x="70" y="5"/>
                </a:cxn>
                <a:cxn ang="0">
                  <a:pos x="65" y="8"/>
                </a:cxn>
                <a:cxn ang="0">
                  <a:pos x="59" y="11"/>
                </a:cxn>
                <a:cxn ang="0">
                  <a:pos x="51" y="14"/>
                </a:cxn>
                <a:cxn ang="0">
                  <a:pos x="40" y="16"/>
                </a:cxn>
                <a:cxn ang="0">
                  <a:pos x="27" y="17"/>
                </a:cxn>
                <a:cxn ang="0">
                  <a:pos x="23" y="17"/>
                </a:cxn>
                <a:cxn ang="0">
                  <a:pos x="20" y="18"/>
                </a:cxn>
                <a:cxn ang="0">
                  <a:pos x="14" y="20"/>
                </a:cxn>
                <a:cxn ang="0">
                  <a:pos x="10" y="22"/>
                </a:cxn>
                <a:cxn ang="0">
                  <a:pos x="6" y="25"/>
                </a:cxn>
                <a:cxn ang="0">
                  <a:pos x="4" y="28"/>
                </a:cxn>
                <a:cxn ang="0">
                  <a:pos x="2" y="32"/>
                </a:cxn>
                <a:cxn ang="0">
                  <a:pos x="1" y="36"/>
                </a:cxn>
                <a:cxn ang="0">
                  <a:pos x="0" y="41"/>
                </a:cxn>
                <a:cxn ang="0">
                  <a:pos x="33" y="41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1" y="54"/>
                </a:cxn>
                <a:cxn ang="0">
                  <a:pos x="3" y="62"/>
                </a:cxn>
                <a:cxn ang="0">
                  <a:pos x="11" y="53"/>
                </a:cxn>
                <a:cxn ang="0">
                  <a:pos x="18" y="47"/>
                </a:cxn>
                <a:cxn ang="0">
                  <a:pos x="24" y="41"/>
                </a:cxn>
              </a:cxnLst>
              <a:rect l="0" t="0" r="r" b="b"/>
              <a:pathLst>
                <a:path w="74" h="72">
                  <a:moveTo>
                    <a:pt x="24" y="41"/>
                  </a:moveTo>
                  <a:lnTo>
                    <a:pt x="18" y="47"/>
                  </a:lnTo>
                  <a:lnTo>
                    <a:pt x="12" y="54"/>
                  </a:lnTo>
                  <a:lnTo>
                    <a:pt x="4" y="63"/>
                  </a:lnTo>
                  <a:lnTo>
                    <a:pt x="9" y="67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2" y="72"/>
                  </a:lnTo>
                  <a:lnTo>
                    <a:pt x="26" y="72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38" y="69"/>
                  </a:lnTo>
                  <a:lnTo>
                    <a:pt x="41" y="66"/>
                  </a:lnTo>
                  <a:lnTo>
                    <a:pt x="44" y="64"/>
                  </a:lnTo>
                  <a:lnTo>
                    <a:pt x="50" y="57"/>
                  </a:lnTo>
                  <a:lnTo>
                    <a:pt x="53" y="53"/>
                  </a:lnTo>
                  <a:lnTo>
                    <a:pt x="56" y="49"/>
                  </a:lnTo>
                  <a:lnTo>
                    <a:pt x="60" y="41"/>
                  </a:lnTo>
                  <a:lnTo>
                    <a:pt x="64" y="33"/>
                  </a:lnTo>
                  <a:lnTo>
                    <a:pt x="66" y="26"/>
                  </a:lnTo>
                  <a:lnTo>
                    <a:pt x="71" y="13"/>
                  </a:lnTo>
                  <a:lnTo>
                    <a:pt x="74" y="0"/>
                  </a:lnTo>
                  <a:lnTo>
                    <a:pt x="72" y="2"/>
                  </a:lnTo>
                  <a:lnTo>
                    <a:pt x="70" y="5"/>
                  </a:lnTo>
                  <a:lnTo>
                    <a:pt x="65" y="8"/>
                  </a:lnTo>
                  <a:lnTo>
                    <a:pt x="59" y="11"/>
                  </a:lnTo>
                  <a:lnTo>
                    <a:pt x="51" y="14"/>
                  </a:lnTo>
                  <a:lnTo>
                    <a:pt x="40" y="16"/>
                  </a:lnTo>
                  <a:lnTo>
                    <a:pt x="27" y="17"/>
                  </a:lnTo>
                  <a:lnTo>
                    <a:pt x="23" y="17"/>
                  </a:lnTo>
                  <a:lnTo>
                    <a:pt x="20" y="18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5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1" y="36"/>
                  </a:lnTo>
                  <a:lnTo>
                    <a:pt x="0" y="41"/>
                  </a:lnTo>
                  <a:lnTo>
                    <a:pt x="33" y="41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3" y="62"/>
                  </a:lnTo>
                  <a:lnTo>
                    <a:pt x="11" y="53"/>
                  </a:lnTo>
                  <a:lnTo>
                    <a:pt x="18" y="47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11" name="Freeform 71"/>
            <p:cNvSpPr>
              <a:spLocks/>
            </p:cNvSpPr>
            <p:nvPr/>
          </p:nvSpPr>
          <p:spPr bwMode="auto">
            <a:xfrm>
              <a:off x="1408" y="1965"/>
              <a:ext cx="24" cy="21"/>
            </a:xfrm>
            <a:custGeom>
              <a:avLst/>
              <a:gdLst/>
              <a:ahLst/>
              <a:cxnLst>
                <a:cxn ang="0">
                  <a:pos x="24" y="20"/>
                </a:cxn>
                <a:cxn ang="0">
                  <a:pos x="24" y="16"/>
                </a:cxn>
                <a:cxn ang="0">
                  <a:pos x="23" y="13"/>
                </a:cxn>
                <a:cxn ang="0">
                  <a:pos x="22" y="10"/>
                </a:cxn>
                <a:cxn ang="0">
                  <a:pos x="21" y="8"/>
                </a:cxn>
                <a:cxn ang="0">
                  <a:pos x="19" y="6"/>
                </a:cxn>
                <a:cxn ang="0">
                  <a:pos x="17" y="5"/>
                </a:cxn>
                <a:cxn ang="0">
                  <a:pos x="12" y="2"/>
                </a:cxn>
                <a:cxn ang="0">
                  <a:pos x="8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2" y="9"/>
                </a:cxn>
                <a:cxn ang="0">
                  <a:pos x="5" y="13"/>
                </a:cxn>
                <a:cxn ang="0">
                  <a:pos x="8" y="17"/>
                </a:cxn>
                <a:cxn ang="0">
                  <a:pos x="10" y="19"/>
                </a:cxn>
                <a:cxn ang="0">
                  <a:pos x="12" y="20"/>
                </a:cxn>
                <a:cxn ang="0">
                  <a:pos x="15" y="21"/>
                </a:cxn>
                <a:cxn ang="0">
                  <a:pos x="18" y="21"/>
                </a:cxn>
                <a:cxn ang="0">
                  <a:pos x="21" y="21"/>
                </a:cxn>
                <a:cxn ang="0">
                  <a:pos x="24" y="20"/>
                </a:cxn>
              </a:cxnLst>
              <a:rect l="0" t="0" r="r" b="b"/>
              <a:pathLst>
                <a:path w="24" h="21">
                  <a:moveTo>
                    <a:pt x="24" y="20"/>
                  </a:moveTo>
                  <a:lnTo>
                    <a:pt x="24" y="16"/>
                  </a:lnTo>
                  <a:lnTo>
                    <a:pt x="23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2" y="2"/>
                  </a:lnTo>
                  <a:lnTo>
                    <a:pt x="8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5" y="13"/>
                  </a:lnTo>
                  <a:lnTo>
                    <a:pt x="8" y="17"/>
                  </a:lnTo>
                  <a:lnTo>
                    <a:pt x="10" y="19"/>
                  </a:lnTo>
                  <a:lnTo>
                    <a:pt x="12" y="20"/>
                  </a:lnTo>
                  <a:lnTo>
                    <a:pt x="15" y="21"/>
                  </a:lnTo>
                  <a:lnTo>
                    <a:pt x="18" y="21"/>
                  </a:lnTo>
                  <a:lnTo>
                    <a:pt x="21" y="2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12" name="Freeform 72"/>
            <p:cNvSpPr>
              <a:spLocks/>
            </p:cNvSpPr>
            <p:nvPr/>
          </p:nvSpPr>
          <p:spPr bwMode="auto">
            <a:xfrm>
              <a:off x="854" y="1914"/>
              <a:ext cx="21" cy="55"/>
            </a:xfrm>
            <a:custGeom>
              <a:avLst/>
              <a:gdLst/>
              <a:ahLst/>
              <a:cxnLst>
                <a:cxn ang="0">
                  <a:pos x="21" y="28"/>
                </a:cxn>
                <a:cxn ang="0">
                  <a:pos x="21" y="25"/>
                </a:cxn>
                <a:cxn ang="0">
                  <a:pos x="21" y="22"/>
                </a:cxn>
                <a:cxn ang="0">
                  <a:pos x="21" y="19"/>
                </a:cxn>
                <a:cxn ang="0">
                  <a:pos x="20" y="16"/>
                </a:cxn>
                <a:cxn ang="0">
                  <a:pos x="19" y="13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11" y="2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0" y="27"/>
                </a:cxn>
                <a:cxn ang="0">
                  <a:pos x="5" y="27"/>
                </a:cxn>
                <a:cxn ang="0">
                  <a:pos x="0" y="28"/>
                </a:cxn>
                <a:cxn ang="0">
                  <a:pos x="2" y="40"/>
                </a:cxn>
                <a:cxn ang="0">
                  <a:pos x="3" y="50"/>
                </a:cxn>
                <a:cxn ang="0">
                  <a:pos x="5" y="55"/>
                </a:cxn>
                <a:cxn ang="0">
                  <a:pos x="14" y="44"/>
                </a:cxn>
                <a:cxn ang="0">
                  <a:pos x="18" y="36"/>
                </a:cxn>
                <a:cxn ang="0">
                  <a:pos x="20" y="32"/>
                </a:cxn>
                <a:cxn ang="0">
                  <a:pos x="21" y="28"/>
                </a:cxn>
              </a:cxnLst>
              <a:rect l="0" t="0" r="r" b="b"/>
              <a:pathLst>
                <a:path w="21" h="55">
                  <a:moveTo>
                    <a:pt x="21" y="28"/>
                  </a:moveTo>
                  <a:lnTo>
                    <a:pt x="21" y="25"/>
                  </a:lnTo>
                  <a:lnTo>
                    <a:pt x="21" y="22"/>
                  </a:lnTo>
                  <a:lnTo>
                    <a:pt x="21" y="19"/>
                  </a:lnTo>
                  <a:lnTo>
                    <a:pt x="20" y="16"/>
                  </a:lnTo>
                  <a:lnTo>
                    <a:pt x="19" y="13"/>
                  </a:lnTo>
                  <a:lnTo>
                    <a:pt x="18" y="10"/>
                  </a:lnTo>
                  <a:lnTo>
                    <a:pt x="13" y="5"/>
                  </a:lnTo>
                  <a:lnTo>
                    <a:pt x="11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3" y="50"/>
                  </a:lnTo>
                  <a:lnTo>
                    <a:pt x="5" y="55"/>
                  </a:lnTo>
                  <a:lnTo>
                    <a:pt x="14" y="44"/>
                  </a:lnTo>
                  <a:lnTo>
                    <a:pt x="18" y="36"/>
                  </a:lnTo>
                  <a:lnTo>
                    <a:pt x="20" y="32"/>
                  </a:lnTo>
                  <a:lnTo>
                    <a:pt x="21" y="2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13" name="Freeform 73"/>
            <p:cNvSpPr>
              <a:spLocks/>
            </p:cNvSpPr>
            <p:nvPr/>
          </p:nvSpPr>
          <p:spPr bwMode="auto">
            <a:xfrm>
              <a:off x="1413" y="1938"/>
              <a:ext cx="68" cy="33"/>
            </a:xfrm>
            <a:custGeom>
              <a:avLst/>
              <a:gdLst/>
              <a:ahLst/>
              <a:cxnLst>
                <a:cxn ang="0">
                  <a:pos x="58" y="4"/>
                </a:cxn>
                <a:cxn ang="0">
                  <a:pos x="54" y="2"/>
                </a:cxn>
                <a:cxn ang="0">
                  <a:pos x="50" y="1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39" y="1"/>
                </a:cxn>
                <a:cxn ang="0">
                  <a:pos x="35" y="1"/>
                </a:cxn>
                <a:cxn ang="0">
                  <a:pos x="32" y="2"/>
                </a:cxn>
                <a:cxn ang="0">
                  <a:pos x="28" y="3"/>
                </a:cxn>
                <a:cxn ang="0">
                  <a:pos x="23" y="6"/>
                </a:cxn>
                <a:cxn ang="0">
                  <a:pos x="17" y="9"/>
                </a:cxn>
                <a:cxn ang="0">
                  <a:pos x="9" y="16"/>
                </a:cxn>
                <a:cxn ang="0">
                  <a:pos x="3" y="21"/>
                </a:cxn>
                <a:cxn ang="0">
                  <a:pos x="0" y="24"/>
                </a:cxn>
                <a:cxn ang="0">
                  <a:pos x="19" y="22"/>
                </a:cxn>
                <a:cxn ang="0">
                  <a:pos x="33" y="21"/>
                </a:cxn>
                <a:cxn ang="0">
                  <a:pos x="27" y="22"/>
                </a:cxn>
                <a:cxn ang="0">
                  <a:pos x="19" y="22"/>
                </a:cxn>
                <a:cxn ang="0">
                  <a:pos x="1" y="25"/>
                </a:cxn>
                <a:cxn ang="0">
                  <a:pos x="5" y="27"/>
                </a:cxn>
                <a:cxn ang="0">
                  <a:pos x="12" y="29"/>
                </a:cxn>
                <a:cxn ang="0">
                  <a:pos x="17" y="30"/>
                </a:cxn>
                <a:cxn ang="0">
                  <a:pos x="22" y="31"/>
                </a:cxn>
                <a:cxn ang="0">
                  <a:pos x="27" y="32"/>
                </a:cxn>
                <a:cxn ang="0">
                  <a:pos x="32" y="33"/>
                </a:cxn>
                <a:cxn ang="0">
                  <a:pos x="38" y="33"/>
                </a:cxn>
                <a:cxn ang="0">
                  <a:pos x="43" y="32"/>
                </a:cxn>
                <a:cxn ang="0">
                  <a:pos x="48" y="31"/>
                </a:cxn>
                <a:cxn ang="0">
                  <a:pos x="53" y="29"/>
                </a:cxn>
                <a:cxn ang="0">
                  <a:pos x="56" y="27"/>
                </a:cxn>
                <a:cxn ang="0">
                  <a:pos x="58" y="26"/>
                </a:cxn>
                <a:cxn ang="0">
                  <a:pos x="62" y="22"/>
                </a:cxn>
                <a:cxn ang="0">
                  <a:pos x="65" y="17"/>
                </a:cxn>
                <a:cxn ang="0">
                  <a:pos x="67" y="13"/>
                </a:cxn>
                <a:cxn ang="0">
                  <a:pos x="68" y="10"/>
                </a:cxn>
                <a:cxn ang="0">
                  <a:pos x="63" y="6"/>
                </a:cxn>
                <a:cxn ang="0">
                  <a:pos x="58" y="4"/>
                </a:cxn>
              </a:cxnLst>
              <a:rect l="0" t="0" r="r" b="b"/>
              <a:pathLst>
                <a:path w="68" h="33">
                  <a:moveTo>
                    <a:pt x="58" y="4"/>
                  </a:moveTo>
                  <a:lnTo>
                    <a:pt x="54" y="2"/>
                  </a:lnTo>
                  <a:lnTo>
                    <a:pt x="50" y="1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1"/>
                  </a:lnTo>
                  <a:lnTo>
                    <a:pt x="32" y="2"/>
                  </a:lnTo>
                  <a:lnTo>
                    <a:pt x="28" y="3"/>
                  </a:lnTo>
                  <a:lnTo>
                    <a:pt x="23" y="6"/>
                  </a:lnTo>
                  <a:lnTo>
                    <a:pt x="17" y="9"/>
                  </a:lnTo>
                  <a:lnTo>
                    <a:pt x="9" y="16"/>
                  </a:lnTo>
                  <a:lnTo>
                    <a:pt x="3" y="21"/>
                  </a:lnTo>
                  <a:lnTo>
                    <a:pt x="0" y="24"/>
                  </a:lnTo>
                  <a:lnTo>
                    <a:pt x="19" y="22"/>
                  </a:lnTo>
                  <a:lnTo>
                    <a:pt x="33" y="21"/>
                  </a:lnTo>
                  <a:lnTo>
                    <a:pt x="27" y="22"/>
                  </a:lnTo>
                  <a:lnTo>
                    <a:pt x="19" y="22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12" y="29"/>
                  </a:lnTo>
                  <a:lnTo>
                    <a:pt x="17" y="30"/>
                  </a:lnTo>
                  <a:lnTo>
                    <a:pt x="22" y="31"/>
                  </a:lnTo>
                  <a:lnTo>
                    <a:pt x="27" y="32"/>
                  </a:lnTo>
                  <a:lnTo>
                    <a:pt x="32" y="33"/>
                  </a:lnTo>
                  <a:lnTo>
                    <a:pt x="38" y="33"/>
                  </a:lnTo>
                  <a:lnTo>
                    <a:pt x="43" y="32"/>
                  </a:lnTo>
                  <a:lnTo>
                    <a:pt x="48" y="31"/>
                  </a:lnTo>
                  <a:lnTo>
                    <a:pt x="53" y="29"/>
                  </a:lnTo>
                  <a:lnTo>
                    <a:pt x="56" y="27"/>
                  </a:lnTo>
                  <a:lnTo>
                    <a:pt x="58" y="26"/>
                  </a:lnTo>
                  <a:lnTo>
                    <a:pt x="62" y="22"/>
                  </a:lnTo>
                  <a:lnTo>
                    <a:pt x="65" y="17"/>
                  </a:lnTo>
                  <a:lnTo>
                    <a:pt x="67" y="13"/>
                  </a:lnTo>
                  <a:lnTo>
                    <a:pt x="68" y="10"/>
                  </a:lnTo>
                  <a:lnTo>
                    <a:pt x="63" y="6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14" name="Freeform 74"/>
            <p:cNvSpPr>
              <a:spLocks/>
            </p:cNvSpPr>
            <p:nvPr/>
          </p:nvSpPr>
          <p:spPr bwMode="auto">
            <a:xfrm>
              <a:off x="1128" y="1959"/>
              <a:ext cx="51" cy="32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46" y="1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1" y="1"/>
                </a:cxn>
                <a:cxn ang="0">
                  <a:pos x="26" y="3"/>
                </a:cxn>
                <a:cxn ang="0">
                  <a:pos x="22" y="5"/>
                </a:cxn>
                <a:cxn ang="0">
                  <a:pos x="18" y="8"/>
                </a:cxn>
                <a:cxn ang="0">
                  <a:pos x="15" y="11"/>
                </a:cxn>
                <a:cxn ang="0">
                  <a:pos x="12" y="14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0" y="31"/>
                </a:cxn>
                <a:cxn ang="0">
                  <a:pos x="20" y="25"/>
                </a:cxn>
                <a:cxn ang="0">
                  <a:pos x="1" y="32"/>
                </a:cxn>
                <a:cxn ang="0">
                  <a:pos x="5" y="32"/>
                </a:cxn>
                <a:cxn ang="0">
                  <a:pos x="12" y="31"/>
                </a:cxn>
                <a:cxn ang="0">
                  <a:pos x="20" y="30"/>
                </a:cxn>
                <a:cxn ang="0">
                  <a:pos x="28" y="28"/>
                </a:cxn>
                <a:cxn ang="0">
                  <a:pos x="32" y="27"/>
                </a:cxn>
                <a:cxn ang="0">
                  <a:pos x="37" y="25"/>
                </a:cxn>
                <a:cxn ang="0">
                  <a:pos x="40" y="23"/>
                </a:cxn>
                <a:cxn ang="0">
                  <a:pos x="44" y="20"/>
                </a:cxn>
                <a:cxn ang="0">
                  <a:pos x="46" y="16"/>
                </a:cxn>
                <a:cxn ang="0">
                  <a:pos x="49" y="12"/>
                </a:cxn>
                <a:cxn ang="0">
                  <a:pos x="50" y="10"/>
                </a:cxn>
                <a:cxn ang="0">
                  <a:pos x="50" y="8"/>
                </a:cxn>
                <a:cxn ang="0">
                  <a:pos x="51" y="2"/>
                </a:cxn>
              </a:cxnLst>
              <a:rect l="0" t="0" r="r" b="b"/>
              <a:pathLst>
                <a:path w="51" h="32">
                  <a:moveTo>
                    <a:pt x="51" y="2"/>
                  </a:moveTo>
                  <a:lnTo>
                    <a:pt x="46" y="1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6" y="3"/>
                  </a:lnTo>
                  <a:lnTo>
                    <a:pt x="22" y="5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0" y="31"/>
                  </a:lnTo>
                  <a:lnTo>
                    <a:pt x="20" y="25"/>
                  </a:lnTo>
                  <a:lnTo>
                    <a:pt x="1" y="32"/>
                  </a:lnTo>
                  <a:lnTo>
                    <a:pt x="5" y="32"/>
                  </a:lnTo>
                  <a:lnTo>
                    <a:pt x="12" y="31"/>
                  </a:lnTo>
                  <a:lnTo>
                    <a:pt x="20" y="30"/>
                  </a:lnTo>
                  <a:lnTo>
                    <a:pt x="28" y="28"/>
                  </a:lnTo>
                  <a:lnTo>
                    <a:pt x="32" y="27"/>
                  </a:lnTo>
                  <a:lnTo>
                    <a:pt x="37" y="25"/>
                  </a:lnTo>
                  <a:lnTo>
                    <a:pt x="40" y="23"/>
                  </a:lnTo>
                  <a:lnTo>
                    <a:pt x="44" y="20"/>
                  </a:lnTo>
                  <a:lnTo>
                    <a:pt x="46" y="16"/>
                  </a:lnTo>
                  <a:lnTo>
                    <a:pt x="49" y="12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51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15" name="Freeform 75"/>
            <p:cNvSpPr>
              <a:spLocks/>
            </p:cNvSpPr>
            <p:nvPr/>
          </p:nvSpPr>
          <p:spPr bwMode="auto">
            <a:xfrm>
              <a:off x="1132" y="2001"/>
              <a:ext cx="17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7" y="4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0" y="4"/>
                </a:cxn>
              </a:cxnLst>
              <a:rect l="0" t="0" r="r" b="b"/>
              <a:pathLst>
                <a:path w="17" h="4">
                  <a:moveTo>
                    <a:pt x="0" y="4"/>
                  </a:moveTo>
                  <a:lnTo>
                    <a:pt x="17" y="4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16" name="Freeform 76"/>
            <p:cNvSpPr>
              <a:spLocks/>
            </p:cNvSpPr>
            <p:nvPr/>
          </p:nvSpPr>
          <p:spPr bwMode="auto">
            <a:xfrm>
              <a:off x="994" y="1990"/>
              <a:ext cx="135" cy="68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23" y="3"/>
                </a:cxn>
                <a:cxn ang="0">
                  <a:pos x="112" y="7"/>
                </a:cxn>
                <a:cxn ang="0">
                  <a:pos x="91" y="15"/>
                </a:cxn>
                <a:cxn ang="0">
                  <a:pos x="75" y="23"/>
                </a:cxn>
                <a:cxn ang="0">
                  <a:pos x="60" y="30"/>
                </a:cxn>
                <a:cxn ang="0">
                  <a:pos x="46" y="38"/>
                </a:cxn>
                <a:cxn ang="0">
                  <a:pos x="33" y="46"/>
                </a:cxn>
                <a:cxn ang="0">
                  <a:pos x="15" y="57"/>
                </a:cxn>
                <a:cxn ang="0">
                  <a:pos x="0" y="68"/>
                </a:cxn>
                <a:cxn ang="0">
                  <a:pos x="10" y="68"/>
                </a:cxn>
                <a:cxn ang="0">
                  <a:pos x="22" y="59"/>
                </a:cxn>
                <a:cxn ang="0">
                  <a:pos x="36" y="49"/>
                </a:cxn>
                <a:cxn ang="0">
                  <a:pos x="48" y="48"/>
                </a:cxn>
                <a:cxn ang="0">
                  <a:pos x="64" y="46"/>
                </a:cxn>
                <a:cxn ang="0">
                  <a:pos x="84" y="42"/>
                </a:cxn>
                <a:cxn ang="0">
                  <a:pos x="94" y="40"/>
                </a:cxn>
                <a:cxn ang="0">
                  <a:pos x="105" y="37"/>
                </a:cxn>
                <a:cxn ang="0">
                  <a:pos x="106" y="36"/>
                </a:cxn>
                <a:cxn ang="0">
                  <a:pos x="88" y="40"/>
                </a:cxn>
                <a:cxn ang="0">
                  <a:pos x="70" y="43"/>
                </a:cxn>
                <a:cxn ang="0">
                  <a:pos x="54" y="45"/>
                </a:cxn>
                <a:cxn ang="0">
                  <a:pos x="42" y="46"/>
                </a:cxn>
                <a:cxn ang="0">
                  <a:pos x="54" y="38"/>
                </a:cxn>
                <a:cxn ang="0">
                  <a:pos x="68" y="30"/>
                </a:cxn>
                <a:cxn ang="0">
                  <a:pos x="82" y="22"/>
                </a:cxn>
                <a:cxn ang="0">
                  <a:pos x="97" y="15"/>
                </a:cxn>
                <a:cxn ang="0">
                  <a:pos x="96" y="15"/>
                </a:cxn>
                <a:cxn ang="0">
                  <a:pos x="97" y="15"/>
                </a:cxn>
                <a:cxn ang="0">
                  <a:pos x="115" y="8"/>
                </a:cxn>
                <a:cxn ang="0">
                  <a:pos x="135" y="1"/>
                </a:cxn>
                <a:cxn ang="0">
                  <a:pos x="133" y="1"/>
                </a:cxn>
                <a:cxn ang="0">
                  <a:pos x="134" y="0"/>
                </a:cxn>
              </a:cxnLst>
              <a:rect l="0" t="0" r="r" b="b"/>
              <a:pathLst>
                <a:path w="135" h="68">
                  <a:moveTo>
                    <a:pt x="134" y="0"/>
                  </a:moveTo>
                  <a:lnTo>
                    <a:pt x="123" y="3"/>
                  </a:lnTo>
                  <a:lnTo>
                    <a:pt x="112" y="7"/>
                  </a:lnTo>
                  <a:lnTo>
                    <a:pt x="91" y="15"/>
                  </a:lnTo>
                  <a:lnTo>
                    <a:pt x="75" y="23"/>
                  </a:lnTo>
                  <a:lnTo>
                    <a:pt x="60" y="30"/>
                  </a:lnTo>
                  <a:lnTo>
                    <a:pt x="46" y="38"/>
                  </a:lnTo>
                  <a:lnTo>
                    <a:pt x="33" y="46"/>
                  </a:lnTo>
                  <a:lnTo>
                    <a:pt x="15" y="57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22" y="59"/>
                  </a:lnTo>
                  <a:lnTo>
                    <a:pt x="36" y="49"/>
                  </a:lnTo>
                  <a:lnTo>
                    <a:pt x="48" y="48"/>
                  </a:lnTo>
                  <a:lnTo>
                    <a:pt x="64" y="46"/>
                  </a:lnTo>
                  <a:lnTo>
                    <a:pt x="84" y="42"/>
                  </a:lnTo>
                  <a:lnTo>
                    <a:pt x="94" y="40"/>
                  </a:lnTo>
                  <a:lnTo>
                    <a:pt x="105" y="37"/>
                  </a:lnTo>
                  <a:lnTo>
                    <a:pt x="106" y="36"/>
                  </a:lnTo>
                  <a:lnTo>
                    <a:pt x="88" y="40"/>
                  </a:lnTo>
                  <a:lnTo>
                    <a:pt x="70" y="43"/>
                  </a:lnTo>
                  <a:lnTo>
                    <a:pt x="54" y="45"/>
                  </a:lnTo>
                  <a:lnTo>
                    <a:pt x="42" y="46"/>
                  </a:lnTo>
                  <a:lnTo>
                    <a:pt x="54" y="38"/>
                  </a:lnTo>
                  <a:lnTo>
                    <a:pt x="68" y="30"/>
                  </a:lnTo>
                  <a:lnTo>
                    <a:pt x="82" y="22"/>
                  </a:lnTo>
                  <a:lnTo>
                    <a:pt x="97" y="15"/>
                  </a:lnTo>
                  <a:lnTo>
                    <a:pt x="96" y="15"/>
                  </a:lnTo>
                  <a:lnTo>
                    <a:pt x="97" y="15"/>
                  </a:lnTo>
                  <a:lnTo>
                    <a:pt x="115" y="8"/>
                  </a:lnTo>
                  <a:lnTo>
                    <a:pt x="135" y="1"/>
                  </a:lnTo>
                  <a:lnTo>
                    <a:pt x="133" y="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17" name="Freeform 77"/>
            <p:cNvSpPr>
              <a:spLocks/>
            </p:cNvSpPr>
            <p:nvPr/>
          </p:nvSpPr>
          <p:spPr bwMode="auto">
            <a:xfrm>
              <a:off x="1185" y="1986"/>
              <a:ext cx="31" cy="19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17" y="2"/>
                </a:cxn>
                <a:cxn ang="0">
                  <a:pos x="13" y="3"/>
                </a:cxn>
                <a:cxn ang="0">
                  <a:pos x="10" y="5"/>
                </a:cxn>
                <a:cxn ang="0">
                  <a:pos x="7" y="8"/>
                </a:cxn>
                <a:cxn ang="0">
                  <a:pos x="4" y="10"/>
                </a:cxn>
                <a:cxn ang="0">
                  <a:pos x="2" y="13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23" y="19"/>
                </a:cxn>
                <a:cxn ang="0">
                  <a:pos x="26" y="15"/>
                </a:cxn>
                <a:cxn ang="0">
                  <a:pos x="29" y="11"/>
                </a:cxn>
                <a:cxn ang="0">
                  <a:pos x="30" y="8"/>
                </a:cxn>
                <a:cxn ang="0">
                  <a:pos x="31" y="5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9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1"/>
                </a:cxn>
              </a:cxnLst>
              <a:rect l="0" t="0" r="r" b="b"/>
              <a:pathLst>
                <a:path w="31" h="19">
                  <a:moveTo>
                    <a:pt x="21" y="1"/>
                  </a:moveTo>
                  <a:lnTo>
                    <a:pt x="17" y="2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7" y="8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23" y="19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18" name="Freeform 78"/>
            <p:cNvSpPr>
              <a:spLocks/>
            </p:cNvSpPr>
            <p:nvPr/>
          </p:nvSpPr>
          <p:spPr bwMode="auto">
            <a:xfrm>
              <a:off x="705" y="1888"/>
              <a:ext cx="97" cy="117"/>
            </a:xfrm>
            <a:custGeom>
              <a:avLst/>
              <a:gdLst/>
              <a:ahLst/>
              <a:cxnLst>
                <a:cxn ang="0">
                  <a:pos x="58" y="53"/>
                </a:cxn>
                <a:cxn ang="0">
                  <a:pos x="48" y="40"/>
                </a:cxn>
                <a:cxn ang="0">
                  <a:pos x="37" y="26"/>
                </a:cxn>
                <a:cxn ang="0">
                  <a:pos x="26" y="13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6" y="7"/>
                </a:cxn>
                <a:cxn ang="0">
                  <a:pos x="12" y="13"/>
                </a:cxn>
                <a:cxn ang="0">
                  <a:pos x="24" y="26"/>
                </a:cxn>
                <a:cxn ang="0">
                  <a:pos x="35" y="40"/>
                </a:cxn>
                <a:cxn ang="0">
                  <a:pos x="45" y="54"/>
                </a:cxn>
                <a:cxn ang="0">
                  <a:pos x="55" y="69"/>
                </a:cxn>
                <a:cxn ang="0">
                  <a:pos x="60" y="77"/>
                </a:cxn>
                <a:cxn ang="0">
                  <a:pos x="65" y="85"/>
                </a:cxn>
                <a:cxn ang="0">
                  <a:pos x="74" y="101"/>
                </a:cxn>
                <a:cxn ang="0">
                  <a:pos x="83" y="117"/>
                </a:cxn>
                <a:cxn ang="0">
                  <a:pos x="97" y="117"/>
                </a:cxn>
                <a:cxn ang="0">
                  <a:pos x="88" y="101"/>
                </a:cxn>
                <a:cxn ang="0">
                  <a:pos x="79" y="85"/>
                </a:cxn>
                <a:cxn ang="0">
                  <a:pos x="69" y="69"/>
                </a:cxn>
                <a:cxn ang="0">
                  <a:pos x="58" y="53"/>
                </a:cxn>
              </a:cxnLst>
              <a:rect l="0" t="0" r="r" b="b"/>
              <a:pathLst>
                <a:path w="97" h="117">
                  <a:moveTo>
                    <a:pt x="58" y="53"/>
                  </a:moveTo>
                  <a:lnTo>
                    <a:pt x="48" y="40"/>
                  </a:lnTo>
                  <a:lnTo>
                    <a:pt x="37" y="26"/>
                  </a:lnTo>
                  <a:lnTo>
                    <a:pt x="26" y="1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6" y="7"/>
                  </a:lnTo>
                  <a:lnTo>
                    <a:pt x="12" y="13"/>
                  </a:lnTo>
                  <a:lnTo>
                    <a:pt x="24" y="26"/>
                  </a:lnTo>
                  <a:lnTo>
                    <a:pt x="35" y="40"/>
                  </a:lnTo>
                  <a:lnTo>
                    <a:pt x="45" y="54"/>
                  </a:lnTo>
                  <a:lnTo>
                    <a:pt x="55" y="69"/>
                  </a:lnTo>
                  <a:lnTo>
                    <a:pt x="60" y="77"/>
                  </a:lnTo>
                  <a:lnTo>
                    <a:pt x="65" y="85"/>
                  </a:lnTo>
                  <a:lnTo>
                    <a:pt x="74" y="101"/>
                  </a:lnTo>
                  <a:lnTo>
                    <a:pt x="83" y="117"/>
                  </a:lnTo>
                  <a:lnTo>
                    <a:pt x="97" y="117"/>
                  </a:lnTo>
                  <a:lnTo>
                    <a:pt x="88" y="101"/>
                  </a:lnTo>
                  <a:lnTo>
                    <a:pt x="79" y="85"/>
                  </a:lnTo>
                  <a:lnTo>
                    <a:pt x="69" y="69"/>
                  </a:lnTo>
                  <a:lnTo>
                    <a:pt x="58" y="5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19" name="Freeform 79"/>
            <p:cNvSpPr>
              <a:spLocks/>
            </p:cNvSpPr>
            <p:nvPr/>
          </p:nvSpPr>
          <p:spPr bwMode="auto">
            <a:xfrm>
              <a:off x="497" y="1846"/>
              <a:ext cx="57" cy="87"/>
            </a:xfrm>
            <a:custGeom>
              <a:avLst/>
              <a:gdLst/>
              <a:ahLst/>
              <a:cxnLst>
                <a:cxn ang="0">
                  <a:pos x="17" y="87"/>
                </a:cxn>
                <a:cxn ang="0">
                  <a:pos x="19" y="87"/>
                </a:cxn>
                <a:cxn ang="0">
                  <a:pos x="24" y="86"/>
                </a:cxn>
                <a:cxn ang="0">
                  <a:pos x="31" y="85"/>
                </a:cxn>
                <a:cxn ang="0">
                  <a:pos x="39" y="83"/>
                </a:cxn>
                <a:cxn ang="0">
                  <a:pos x="43" y="81"/>
                </a:cxn>
                <a:cxn ang="0">
                  <a:pos x="46" y="79"/>
                </a:cxn>
                <a:cxn ang="0">
                  <a:pos x="48" y="78"/>
                </a:cxn>
                <a:cxn ang="0">
                  <a:pos x="49" y="76"/>
                </a:cxn>
                <a:cxn ang="0">
                  <a:pos x="52" y="73"/>
                </a:cxn>
                <a:cxn ang="0">
                  <a:pos x="53" y="71"/>
                </a:cxn>
                <a:cxn ang="0">
                  <a:pos x="54" y="68"/>
                </a:cxn>
                <a:cxn ang="0">
                  <a:pos x="55" y="63"/>
                </a:cxn>
                <a:cxn ang="0">
                  <a:pos x="55" y="58"/>
                </a:cxn>
                <a:cxn ang="0">
                  <a:pos x="54" y="54"/>
                </a:cxn>
                <a:cxn ang="0">
                  <a:pos x="54" y="51"/>
                </a:cxn>
                <a:cxn ang="0">
                  <a:pos x="52" y="42"/>
                </a:cxn>
                <a:cxn ang="0">
                  <a:pos x="50" y="32"/>
                </a:cxn>
                <a:cxn ang="0">
                  <a:pos x="50" y="23"/>
                </a:cxn>
                <a:cxn ang="0">
                  <a:pos x="50" y="19"/>
                </a:cxn>
                <a:cxn ang="0">
                  <a:pos x="51" y="15"/>
                </a:cxn>
                <a:cxn ang="0">
                  <a:pos x="52" y="10"/>
                </a:cxn>
                <a:cxn ang="0">
                  <a:pos x="54" y="5"/>
                </a:cxn>
                <a:cxn ang="0">
                  <a:pos x="55" y="3"/>
                </a:cxn>
                <a:cxn ang="0">
                  <a:pos x="57" y="0"/>
                </a:cxn>
                <a:cxn ang="0">
                  <a:pos x="51" y="4"/>
                </a:cxn>
                <a:cxn ang="0">
                  <a:pos x="37" y="13"/>
                </a:cxn>
                <a:cxn ang="0">
                  <a:pos x="29" y="19"/>
                </a:cxn>
                <a:cxn ang="0">
                  <a:pos x="21" y="26"/>
                </a:cxn>
                <a:cxn ang="0">
                  <a:pos x="13" y="34"/>
                </a:cxn>
                <a:cxn ang="0">
                  <a:pos x="10" y="38"/>
                </a:cxn>
                <a:cxn ang="0">
                  <a:pos x="7" y="42"/>
                </a:cxn>
                <a:cxn ang="0">
                  <a:pos x="39" y="42"/>
                </a:cxn>
                <a:cxn ang="0">
                  <a:pos x="7" y="42"/>
                </a:cxn>
                <a:cxn ang="0">
                  <a:pos x="4" y="48"/>
                </a:cxn>
                <a:cxn ang="0">
                  <a:pos x="2" y="53"/>
                </a:cxn>
                <a:cxn ang="0">
                  <a:pos x="1" y="56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1" y="65"/>
                </a:cxn>
                <a:cxn ang="0">
                  <a:pos x="2" y="70"/>
                </a:cxn>
                <a:cxn ang="0">
                  <a:pos x="5" y="76"/>
                </a:cxn>
                <a:cxn ang="0">
                  <a:pos x="10" y="81"/>
                </a:cxn>
                <a:cxn ang="0">
                  <a:pos x="17" y="87"/>
                </a:cxn>
              </a:cxnLst>
              <a:rect l="0" t="0" r="r" b="b"/>
              <a:pathLst>
                <a:path w="57" h="87">
                  <a:moveTo>
                    <a:pt x="17" y="87"/>
                  </a:moveTo>
                  <a:lnTo>
                    <a:pt x="19" y="87"/>
                  </a:lnTo>
                  <a:lnTo>
                    <a:pt x="24" y="86"/>
                  </a:lnTo>
                  <a:lnTo>
                    <a:pt x="31" y="85"/>
                  </a:lnTo>
                  <a:lnTo>
                    <a:pt x="39" y="83"/>
                  </a:lnTo>
                  <a:lnTo>
                    <a:pt x="43" y="81"/>
                  </a:lnTo>
                  <a:lnTo>
                    <a:pt x="46" y="79"/>
                  </a:lnTo>
                  <a:lnTo>
                    <a:pt x="48" y="78"/>
                  </a:lnTo>
                  <a:lnTo>
                    <a:pt x="49" y="76"/>
                  </a:lnTo>
                  <a:lnTo>
                    <a:pt x="52" y="73"/>
                  </a:lnTo>
                  <a:lnTo>
                    <a:pt x="53" y="71"/>
                  </a:lnTo>
                  <a:lnTo>
                    <a:pt x="54" y="68"/>
                  </a:lnTo>
                  <a:lnTo>
                    <a:pt x="55" y="63"/>
                  </a:lnTo>
                  <a:lnTo>
                    <a:pt x="55" y="58"/>
                  </a:lnTo>
                  <a:lnTo>
                    <a:pt x="54" y="54"/>
                  </a:lnTo>
                  <a:lnTo>
                    <a:pt x="54" y="51"/>
                  </a:lnTo>
                  <a:lnTo>
                    <a:pt x="52" y="42"/>
                  </a:lnTo>
                  <a:lnTo>
                    <a:pt x="50" y="32"/>
                  </a:lnTo>
                  <a:lnTo>
                    <a:pt x="50" y="23"/>
                  </a:lnTo>
                  <a:lnTo>
                    <a:pt x="50" y="19"/>
                  </a:lnTo>
                  <a:lnTo>
                    <a:pt x="51" y="15"/>
                  </a:lnTo>
                  <a:lnTo>
                    <a:pt x="52" y="10"/>
                  </a:lnTo>
                  <a:lnTo>
                    <a:pt x="54" y="5"/>
                  </a:lnTo>
                  <a:lnTo>
                    <a:pt x="55" y="3"/>
                  </a:lnTo>
                  <a:lnTo>
                    <a:pt x="57" y="0"/>
                  </a:lnTo>
                  <a:lnTo>
                    <a:pt x="51" y="4"/>
                  </a:lnTo>
                  <a:lnTo>
                    <a:pt x="37" y="13"/>
                  </a:lnTo>
                  <a:lnTo>
                    <a:pt x="29" y="19"/>
                  </a:lnTo>
                  <a:lnTo>
                    <a:pt x="21" y="26"/>
                  </a:lnTo>
                  <a:lnTo>
                    <a:pt x="13" y="34"/>
                  </a:lnTo>
                  <a:lnTo>
                    <a:pt x="10" y="38"/>
                  </a:lnTo>
                  <a:lnTo>
                    <a:pt x="7" y="42"/>
                  </a:lnTo>
                  <a:lnTo>
                    <a:pt x="39" y="42"/>
                  </a:lnTo>
                  <a:lnTo>
                    <a:pt x="7" y="42"/>
                  </a:lnTo>
                  <a:lnTo>
                    <a:pt x="4" y="48"/>
                  </a:lnTo>
                  <a:lnTo>
                    <a:pt x="2" y="53"/>
                  </a:lnTo>
                  <a:lnTo>
                    <a:pt x="1" y="56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5"/>
                  </a:lnTo>
                  <a:lnTo>
                    <a:pt x="2" y="70"/>
                  </a:lnTo>
                  <a:lnTo>
                    <a:pt x="5" y="76"/>
                  </a:lnTo>
                  <a:lnTo>
                    <a:pt x="10" y="81"/>
                  </a:lnTo>
                  <a:lnTo>
                    <a:pt x="17" y="8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20" name="Freeform 80"/>
            <p:cNvSpPr>
              <a:spLocks/>
            </p:cNvSpPr>
            <p:nvPr/>
          </p:nvSpPr>
          <p:spPr bwMode="auto">
            <a:xfrm>
              <a:off x="1149" y="1877"/>
              <a:ext cx="16" cy="21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16" y="11"/>
                </a:cxn>
                <a:cxn ang="0">
                  <a:pos x="16" y="5"/>
                </a:cxn>
                <a:cxn ang="0">
                  <a:pos x="13" y="0"/>
                </a:cxn>
                <a:cxn ang="0">
                  <a:pos x="4" y="11"/>
                </a:cxn>
                <a:cxn ang="0">
                  <a:pos x="0" y="17"/>
                </a:cxn>
                <a:cxn ang="0">
                  <a:pos x="12" y="20"/>
                </a:cxn>
                <a:cxn ang="0">
                  <a:pos x="14" y="21"/>
                </a:cxn>
                <a:cxn ang="0">
                  <a:pos x="16" y="11"/>
                </a:cxn>
                <a:cxn ang="0">
                  <a:pos x="10" y="11"/>
                </a:cxn>
              </a:cxnLst>
              <a:rect l="0" t="0" r="r" b="b"/>
              <a:pathLst>
                <a:path w="16" h="21">
                  <a:moveTo>
                    <a:pt x="10" y="11"/>
                  </a:moveTo>
                  <a:lnTo>
                    <a:pt x="16" y="11"/>
                  </a:lnTo>
                  <a:lnTo>
                    <a:pt x="16" y="5"/>
                  </a:lnTo>
                  <a:lnTo>
                    <a:pt x="13" y="0"/>
                  </a:lnTo>
                  <a:lnTo>
                    <a:pt x="4" y="11"/>
                  </a:lnTo>
                  <a:lnTo>
                    <a:pt x="0" y="17"/>
                  </a:lnTo>
                  <a:lnTo>
                    <a:pt x="12" y="20"/>
                  </a:lnTo>
                  <a:lnTo>
                    <a:pt x="14" y="21"/>
                  </a:lnTo>
                  <a:lnTo>
                    <a:pt x="16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21" name="Freeform 81"/>
            <p:cNvSpPr>
              <a:spLocks/>
            </p:cNvSpPr>
            <p:nvPr/>
          </p:nvSpPr>
          <p:spPr bwMode="auto">
            <a:xfrm>
              <a:off x="799" y="1744"/>
              <a:ext cx="178" cy="314"/>
            </a:xfrm>
            <a:custGeom>
              <a:avLst/>
              <a:gdLst/>
              <a:ahLst/>
              <a:cxnLst>
                <a:cxn ang="0">
                  <a:pos x="26" y="213"/>
                </a:cxn>
                <a:cxn ang="0">
                  <a:pos x="36" y="245"/>
                </a:cxn>
                <a:cxn ang="0">
                  <a:pos x="46" y="288"/>
                </a:cxn>
                <a:cxn ang="0">
                  <a:pos x="51" y="314"/>
                </a:cxn>
                <a:cxn ang="0">
                  <a:pos x="100" y="302"/>
                </a:cxn>
                <a:cxn ang="0">
                  <a:pos x="102" y="276"/>
                </a:cxn>
                <a:cxn ang="0">
                  <a:pos x="104" y="261"/>
                </a:cxn>
                <a:cxn ang="0">
                  <a:pos x="104" y="261"/>
                </a:cxn>
                <a:cxn ang="0">
                  <a:pos x="109" y="243"/>
                </a:cxn>
                <a:cxn ang="0">
                  <a:pos x="112" y="231"/>
                </a:cxn>
                <a:cxn ang="0">
                  <a:pos x="117" y="223"/>
                </a:cxn>
                <a:cxn ang="0">
                  <a:pos x="130" y="198"/>
                </a:cxn>
                <a:cxn ang="0">
                  <a:pos x="130" y="198"/>
                </a:cxn>
                <a:cxn ang="0">
                  <a:pos x="140" y="184"/>
                </a:cxn>
                <a:cxn ang="0">
                  <a:pos x="164" y="157"/>
                </a:cxn>
                <a:cxn ang="0">
                  <a:pos x="178" y="144"/>
                </a:cxn>
                <a:cxn ang="0">
                  <a:pos x="156" y="153"/>
                </a:cxn>
                <a:cxn ang="0">
                  <a:pos x="147" y="162"/>
                </a:cxn>
                <a:cxn ang="0">
                  <a:pos x="131" y="179"/>
                </a:cxn>
                <a:cxn ang="0">
                  <a:pos x="114" y="144"/>
                </a:cxn>
                <a:cxn ang="0">
                  <a:pos x="109" y="127"/>
                </a:cxn>
                <a:cxn ang="0">
                  <a:pos x="107" y="115"/>
                </a:cxn>
                <a:cxn ang="0">
                  <a:pos x="105" y="91"/>
                </a:cxn>
                <a:cxn ang="0">
                  <a:pos x="101" y="103"/>
                </a:cxn>
                <a:cxn ang="0">
                  <a:pos x="94" y="91"/>
                </a:cxn>
                <a:cxn ang="0">
                  <a:pos x="94" y="91"/>
                </a:cxn>
                <a:cxn ang="0">
                  <a:pos x="85" y="60"/>
                </a:cxn>
                <a:cxn ang="0">
                  <a:pos x="78" y="28"/>
                </a:cxn>
                <a:cxn ang="0">
                  <a:pos x="75" y="0"/>
                </a:cxn>
                <a:cxn ang="0">
                  <a:pos x="63" y="0"/>
                </a:cxn>
                <a:cxn ang="0">
                  <a:pos x="67" y="28"/>
                </a:cxn>
                <a:cxn ang="0">
                  <a:pos x="73" y="60"/>
                </a:cxn>
                <a:cxn ang="0">
                  <a:pos x="86" y="106"/>
                </a:cxn>
                <a:cxn ang="0">
                  <a:pos x="100" y="144"/>
                </a:cxn>
                <a:cxn ang="0">
                  <a:pos x="112" y="173"/>
                </a:cxn>
                <a:cxn ang="0">
                  <a:pos x="118" y="198"/>
                </a:cxn>
                <a:cxn ang="0">
                  <a:pos x="100" y="230"/>
                </a:cxn>
                <a:cxn ang="0">
                  <a:pos x="94" y="246"/>
                </a:cxn>
                <a:cxn ang="0">
                  <a:pos x="89" y="261"/>
                </a:cxn>
                <a:cxn ang="0">
                  <a:pos x="83" y="290"/>
                </a:cxn>
                <a:cxn ang="0">
                  <a:pos x="78" y="280"/>
                </a:cxn>
                <a:cxn ang="0">
                  <a:pos x="67" y="243"/>
                </a:cxn>
                <a:cxn ang="0">
                  <a:pos x="59" y="227"/>
                </a:cxn>
                <a:cxn ang="0">
                  <a:pos x="58" y="220"/>
                </a:cxn>
                <a:cxn ang="0">
                  <a:pos x="35" y="198"/>
                </a:cxn>
                <a:cxn ang="0">
                  <a:pos x="39" y="173"/>
                </a:cxn>
                <a:cxn ang="0">
                  <a:pos x="25" y="144"/>
                </a:cxn>
                <a:cxn ang="0">
                  <a:pos x="10" y="171"/>
                </a:cxn>
              </a:cxnLst>
              <a:rect l="0" t="0" r="r" b="b"/>
              <a:pathLst>
                <a:path w="178" h="314">
                  <a:moveTo>
                    <a:pt x="20" y="198"/>
                  </a:moveTo>
                  <a:lnTo>
                    <a:pt x="26" y="213"/>
                  </a:lnTo>
                  <a:lnTo>
                    <a:pt x="31" y="229"/>
                  </a:lnTo>
                  <a:lnTo>
                    <a:pt x="36" y="245"/>
                  </a:lnTo>
                  <a:lnTo>
                    <a:pt x="40" y="261"/>
                  </a:lnTo>
                  <a:lnTo>
                    <a:pt x="46" y="288"/>
                  </a:lnTo>
                  <a:lnTo>
                    <a:pt x="49" y="301"/>
                  </a:lnTo>
                  <a:lnTo>
                    <a:pt x="51" y="314"/>
                  </a:lnTo>
                  <a:lnTo>
                    <a:pt x="101" y="314"/>
                  </a:lnTo>
                  <a:lnTo>
                    <a:pt x="100" y="302"/>
                  </a:lnTo>
                  <a:lnTo>
                    <a:pt x="101" y="289"/>
                  </a:lnTo>
                  <a:lnTo>
                    <a:pt x="102" y="276"/>
                  </a:lnTo>
                  <a:lnTo>
                    <a:pt x="103" y="268"/>
                  </a:lnTo>
                  <a:lnTo>
                    <a:pt x="104" y="261"/>
                  </a:lnTo>
                  <a:lnTo>
                    <a:pt x="97" y="261"/>
                  </a:lnTo>
                  <a:lnTo>
                    <a:pt x="104" y="261"/>
                  </a:lnTo>
                  <a:lnTo>
                    <a:pt x="107" y="252"/>
                  </a:lnTo>
                  <a:lnTo>
                    <a:pt x="109" y="243"/>
                  </a:lnTo>
                  <a:lnTo>
                    <a:pt x="110" y="237"/>
                  </a:lnTo>
                  <a:lnTo>
                    <a:pt x="112" y="231"/>
                  </a:lnTo>
                  <a:lnTo>
                    <a:pt x="114" y="227"/>
                  </a:lnTo>
                  <a:lnTo>
                    <a:pt x="117" y="223"/>
                  </a:lnTo>
                  <a:lnTo>
                    <a:pt x="123" y="210"/>
                  </a:lnTo>
                  <a:lnTo>
                    <a:pt x="130" y="198"/>
                  </a:lnTo>
                  <a:lnTo>
                    <a:pt x="122" y="198"/>
                  </a:lnTo>
                  <a:lnTo>
                    <a:pt x="130" y="198"/>
                  </a:lnTo>
                  <a:lnTo>
                    <a:pt x="135" y="191"/>
                  </a:lnTo>
                  <a:lnTo>
                    <a:pt x="140" y="184"/>
                  </a:lnTo>
                  <a:lnTo>
                    <a:pt x="151" y="171"/>
                  </a:lnTo>
                  <a:lnTo>
                    <a:pt x="164" y="157"/>
                  </a:lnTo>
                  <a:lnTo>
                    <a:pt x="171" y="151"/>
                  </a:lnTo>
                  <a:lnTo>
                    <a:pt x="178" y="144"/>
                  </a:lnTo>
                  <a:lnTo>
                    <a:pt x="166" y="144"/>
                  </a:lnTo>
                  <a:lnTo>
                    <a:pt x="156" y="153"/>
                  </a:lnTo>
                  <a:lnTo>
                    <a:pt x="152" y="157"/>
                  </a:lnTo>
                  <a:lnTo>
                    <a:pt x="147" y="162"/>
                  </a:lnTo>
                  <a:lnTo>
                    <a:pt x="139" y="170"/>
                  </a:lnTo>
                  <a:lnTo>
                    <a:pt x="131" y="179"/>
                  </a:lnTo>
                  <a:lnTo>
                    <a:pt x="124" y="165"/>
                  </a:lnTo>
                  <a:lnTo>
                    <a:pt x="114" y="144"/>
                  </a:lnTo>
                  <a:lnTo>
                    <a:pt x="111" y="138"/>
                  </a:lnTo>
                  <a:lnTo>
                    <a:pt x="109" y="127"/>
                  </a:lnTo>
                  <a:lnTo>
                    <a:pt x="108" y="121"/>
                  </a:lnTo>
                  <a:lnTo>
                    <a:pt x="107" y="115"/>
                  </a:lnTo>
                  <a:lnTo>
                    <a:pt x="106" y="103"/>
                  </a:lnTo>
                  <a:lnTo>
                    <a:pt x="105" y="91"/>
                  </a:lnTo>
                  <a:lnTo>
                    <a:pt x="101" y="91"/>
                  </a:lnTo>
                  <a:lnTo>
                    <a:pt x="101" y="103"/>
                  </a:lnTo>
                  <a:lnTo>
                    <a:pt x="102" y="116"/>
                  </a:lnTo>
                  <a:lnTo>
                    <a:pt x="94" y="91"/>
                  </a:lnTo>
                  <a:lnTo>
                    <a:pt x="84" y="91"/>
                  </a:lnTo>
                  <a:lnTo>
                    <a:pt x="94" y="91"/>
                  </a:lnTo>
                  <a:lnTo>
                    <a:pt x="89" y="76"/>
                  </a:lnTo>
                  <a:lnTo>
                    <a:pt x="85" y="60"/>
                  </a:lnTo>
                  <a:lnTo>
                    <a:pt x="81" y="44"/>
                  </a:lnTo>
                  <a:lnTo>
                    <a:pt x="78" y="28"/>
                  </a:lnTo>
                  <a:lnTo>
                    <a:pt x="76" y="14"/>
                  </a:lnTo>
                  <a:lnTo>
                    <a:pt x="75" y="0"/>
                  </a:lnTo>
                  <a:lnTo>
                    <a:pt x="71" y="2"/>
                  </a:lnTo>
                  <a:lnTo>
                    <a:pt x="63" y="0"/>
                  </a:lnTo>
                  <a:lnTo>
                    <a:pt x="65" y="14"/>
                  </a:lnTo>
                  <a:lnTo>
                    <a:pt x="67" y="28"/>
                  </a:lnTo>
                  <a:lnTo>
                    <a:pt x="70" y="44"/>
                  </a:lnTo>
                  <a:lnTo>
                    <a:pt x="73" y="60"/>
                  </a:lnTo>
                  <a:lnTo>
                    <a:pt x="81" y="91"/>
                  </a:lnTo>
                  <a:lnTo>
                    <a:pt x="86" y="106"/>
                  </a:lnTo>
                  <a:lnTo>
                    <a:pt x="90" y="119"/>
                  </a:lnTo>
                  <a:lnTo>
                    <a:pt x="100" y="144"/>
                  </a:lnTo>
                  <a:lnTo>
                    <a:pt x="106" y="160"/>
                  </a:lnTo>
                  <a:lnTo>
                    <a:pt x="112" y="173"/>
                  </a:lnTo>
                  <a:lnTo>
                    <a:pt x="122" y="192"/>
                  </a:lnTo>
                  <a:lnTo>
                    <a:pt x="118" y="198"/>
                  </a:lnTo>
                  <a:lnTo>
                    <a:pt x="108" y="214"/>
                  </a:lnTo>
                  <a:lnTo>
                    <a:pt x="100" y="230"/>
                  </a:lnTo>
                  <a:lnTo>
                    <a:pt x="97" y="238"/>
                  </a:lnTo>
                  <a:lnTo>
                    <a:pt x="94" y="246"/>
                  </a:lnTo>
                  <a:lnTo>
                    <a:pt x="91" y="254"/>
                  </a:lnTo>
                  <a:lnTo>
                    <a:pt x="89" y="261"/>
                  </a:lnTo>
                  <a:lnTo>
                    <a:pt x="84" y="280"/>
                  </a:lnTo>
                  <a:lnTo>
                    <a:pt x="83" y="290"/>
                  </a:lnTo>
                  <a:lnTo>
                    <a:pt x="82" y="298"/>
                  </a:lnTo>
                  <a:lnTo>
                    <a:pt x="78" y="280"/>
                  </a:lnTo>
                  <a:lnTo>
                    <a:pt x="73" y="261"/>
                  </a:lnTo>
                  <a:lnTo>
                    <a:pt x="67" y="243"/>
                  </a:lnTo>
                  <a:lnTo>
                    <a:pt x="60" y="225"/>
                  </a:lnTo>
                  <a:lnTo>
                    <a:pt x="59" y="227"/>
                  </a:lnTo>
                  <a:lnTo>
                    <a:pt x="59" y="224"/>
                  </a:lnTo>
                  <a:lnTo>
                    <a:pt x="58" y="220"/>
                  </a:lnTo>
                  <a:lnTo>
                    <a:pt x="50" y="198"/>
                  </a:lnTo>
                  <a:lnTo>
                    <a:pt x="35" y="198"/>
                  </a:lnTo>
                  <a:lnTo>
                    <a:pt x="50" y="198"/>
                  </a:lnTo>
                  <a:lnTo>
                    <a:pt x="39" y="173"/>
                  </a:lnTo>
                  <a:lnTo>
                    <a:pt x="28" y="150"/>
                  </a:lnTo>
                  <a:lnTo>
                    <a:pt x="25" y="144"/>
                  </a:lnTo>
                  <a:lnTo>
                    <a:pt x="0" y="144"/>
                  </a:lnTo>
                  <a:lnTo>
                    <a:pt x="10" y="171"/>
                  </a:lnTo>
                  <a:lnTo>
                    <a:pt x="20" y="19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22" name="Freeform 82"/>
            <p:cNvSpPr>
              <a:spLocks/>
            </p:cNvSpPr>
            <p:nvPr/>
          </p:nvSpPr>
          <p:spPr bwMode="auto">
            <a:xfrm>
              <a:off x="996" y="1890"/>
              <a:ext cx="116" cy="52"/>
            </a:xfrm>
            <a:custGeom>
              <a:avLst/>
              <a:gdLst/>
              <a:ahLst/>
              <a:cxnLst>
                <a:cxn ang="0">
                  <a:pos x="111" y="5"/>
                </a:cxn>
                <a:cxn ang="0">
                  <a:pos x="113" y="0"/>
                </a:cxn>
                <a:cxn ang="0">
                  <a:pos x="104" y="0"/>
                </a:cxn>
                <a:cxn ang="0">
                  <a:pos x="96" y="1"/>
                </a:cxn>
                <a:cxn ang="0">
                  <a:pos x="88" y="3"/>
                </a:cxn>
                <a:cxn ang="0">
                  <a:pos x="80" y="4"/>
                </a:cxn>
                <a:cxn ang="0">
                  <a:pos x="73" y="7"/>
                </a:cxn>
                <a:cxn ang="0">
                  <a:pos x="65" y="9"/>
                </a:cxn>
                <a:cxn ang="0">
                  <a:pos x="58" y="12"/>
                </a:cxn>
                <a:cxn ang="0">
                  <a:pos x="51" y="15"/>
                </a:cxn>
                <a:cxn ang="0">
                  <a:pos x="44" y="19"/>
                </a:cxn>
                <a:cxn ang="0">
                  <a:pos x="37" y="23"/>
                </a:cxn>
                <a:cxn ang="0">
                  <a:pos x="24" y="31"/>
                </a:cxn>
                <a:cxn ang="0">
                  <a:pos x="12" y="41"/>
                </a:cxn>
                <a:cxn ang="0">
                  <a:pos x="6" y="46"/>
                </a:cxn>
                <a:cxn ang="0">
                  <a:pos x="0" y="51"/>
                </a:cxn>
                <a:cxn ang="0">
                  <a:pos x="24" y="52"/>
                </a:cxn>
                <a:cxn ang="0">
                  <a:pos x="34" y="43"/>
                </a:cxn>
                <a:cxn ang="0">
                  <a:pos x="39" y="39"/>
                </a:cxn>
                <a:cxn ang="0">
                  <a:pos x="45" y="36"/>
                </a:cxn>
                <a:cxn ang="0">
                  <a:pos x="50" y="32"/>
                </a:cxn>
                <a:cxn ang="0">
                  <a:pos x="55" y="29"/>
                </a:cxn>
                <a:cxn ang="0">
                  <a:pos x="66" y="23"/>
                </a:cxn>
                <a:cxn ang="0">
                  <a:pos x="72" y="21"/>
                </a:cxn>
                <a:cxn ang="0">
                  <a:pos x="78" y="18"/>
                </a:cxn>
                <a:cxn ang="0">
                  <a:pos x="84" y="16"/>
                </a:cxn>
                <a:cxn ang="0">
                  <a:pos x="90" y="14"/>
                </a:cxn>
                <a:cxn ang="0">
                  <a:pos x="103" y="12"/>
                </a:cxn>
                <a:cxn ang="0">
                  <a:pos x="109" y="11"/>
                </a:cxn>
                <a:cxn ang="0">
                  <a:pos x="116" y="10"/>
                </a:cxn>
                <a:cxn ang="0">
                  <a:pos x="111" y="5"/>
                </a:cxn>
              </a:cxnLst>
              <a:rect l="0" t="0" r="r" b="b"/>
              <a:pathLst>
                <a:path w="116" h="52">
                  <a:moveTo>
                    <a:pt x="111" y="5"/>
                  </a:moveTo>
                  <a:lnTo>
                    <a:pt x="113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8" y="3"/>
                  </a:lnTo>
                  <a:lnTo>
                    <a:pt x="80" y="4"/>
                  </a:lnTo>
                  <a:lnTo>
                    <a:pt x="73" y="7"/>
                  </a:lnTo>
                  <a:lnTo>
                    <a:pt x="65" y="9"/>
                  </a:lnTo>
                  <a:lnTo>
                    <a:pt x="58" y="12"/>
                  </a:lnTo>
                  <a:lnTo>
                    <a:pt x="51" y="15"/>
                  </a:lnTo>
                  <a:lnTo>
                    <a:pt x="44" y="19"/>
                  </a:lnTo>
                  <a:lnTo>
                    <a:pt x="37" y="23"/>
                  </a:lnTo>
                  <a:lnTo>
                    <a:pt x="24" y="31"/>
                  </a:lnTo>
                  <a:lnTo>
                    <a:pt x="12" y="41"/>
                  </a:lnTo>
                  <a:lnTo>
                    <a:pt x="6" y="46"/>
                  </a:lnTo>
                  <a:lnTo>
                    <a:pt x="0" y="51"/>
                  </a:lnTo>
                  <a:lnTo>
                    <a:pt x="24" y="52"/>
                  </a:lnTo>
                  <a:lnTo>
                    <a:pt x="34" y="43"/>
                  </a:lnTo>
                  <a:lnTo>
                    <a:pt x="39" y="39"/>
                  </a:lnTo>
                  <a:lnTo>
                    <a:pt x="45" y="36"/>
                  </a:lnTo>
                  <a:lnTo>
                    <a:pt x="50" y="32"/>
                  </a:lnTo>
                  <a:lnTo>
                    <a:pt x="55" y="29"/>
                  </a:lnTo>
                  <a:lnTo>
                    <a:pt x="66" y="23"/>
                  </a:lnTo>
                  <a:lnTo>
                    <a:pt x="72" y="21"/>
                  </a:lnTo>
                  <a:lnTo>
                    <a:pt x="78" y="18"/>
                  </a:lnTo>
                  <a:lnTo>
                    <a:pt x="84" y="16"/>
                  </a:lnTo>
                  <a:lnTo>
                    <a:pt x="90" y="14"/>
                  </a:lnTo>
                  <a:lnTo>
                    <a:pt x="103" y="12"/>
                  </a:lnTo>
                  <a:lnTo>
                    <a:pt x="109" y="11"/>
                  </a:lnTo>
                  <a:lnTo>
                    <a:pt x="116" y="10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23" name="Freeform 83"/>
            <p:cNvSpPr>
              <a:spLocks/>
            </p:cNvSpPr>
            <p:nvPr/>
          </p:nvSpPr>
          <p:spPr bwMode="auto">
            <a:xfrm>
              <a:off x="1112" y="1900"/>
              <a:ext cx="49" cy="18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36" y="3"/>
                </a:cxn>
                <a:cxn ang="0">
                  <a:pos x="24" y="1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11" y="9"/>
                </a:cxn>
                <a:cxn ang="0">
                  <a:pos x="14" y="11"/>
                </a:cxn>
                <a:cxn ang="0">
                  <a:pos x="18" y="13"/>
                </a:cxn>
                <a:cxn ang="0">
                  <a:pos x="25" y="16"/>
                </a:cxn>
                <a:cxn ang="0">
                  <a:pos x="32" y="18"/>
                </a:cxn>
                <a:cxn ang="0">
                  <a:pos x="35" y="18"/>
                </a:cxn>
                <a:cxn ang="0">
                  <a:pos x="39" y="17"/>
                </a:cxn>
                <a:cxn ang="0">
                  <a:pos x="42" y="16"/>
                </a:cxn>
                <a:cxn ang="0">
                  <a:pos x="43" y="15"/>
                </a:cxn>
                <a:cxn ang="0">
                  <a:pos x="44" y="13"/>
                </a:cxn>
                <a:cxn ang="0">
                  <a:pos x="47" y="10"/>
                </a:cxn>
                <a:cxn ang="0">
                  <a:pos x="49" y="6"/>
                </a:cxn>
              </a:cxnLst>
              <a:rect l="0" t="0" r="r" b="b"/>
              <a:pathLst>
                <a:path w="49" h="18">
                  <a:moveTo>
                    <a:pt x="49" y="6"/>
                  </a:moveTo>
                  <a:lnTo>
                    <a:pt x="36" y="3"/>
                  </a:lnTo>
                  <a:lnTo>
                    <a:pt x="24" y="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11" y="9"/>
                  </a:lnTo>
                  <a:lnTo>
                    <a:pt x="14" y="11"/>
                  </a:lnTo>
                  <a:lnTo>
                    <a:pt x="18" y="13"/>
                  </a:lnTo>
                  <a:lnTo>
                    <a:pt x="25" y="16"/>
                  </a:lnTo>
                  <a:lnTo>
                    <a:pt x="32" y="18"/>
                  </a:lnTo>
                  <a:lnTo>
                    <a:pt x="35" y="18"/>
                  </a:lnTo>
                  <a:lnTo>
                    <a:pt x="39" y="17"/>
                  </a:lnTo>
                  <a:lnTo>
                    <a:pt x="42" y="16"/>
                  </a:lnTo>
                  <a:lnTo>
                    <a:pt x="43" y="15"/>
                  </a:lnTo>
                  <a:lnTo>
                    <a:pt x="44" y="13"/>
                  </a:lnTo>
                  <a:lnTo>
                    <a:pt x="47" y="10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24" name="Freeform 84"/>
            <p:cNvSpPr>
              <a:spLocks/>
            </p:cNvSpPr>
            <p:nvPr/>
          </p:nvSpPr>
          <p:spPr bwMode="auto">
            <a:xfrm>
              <a:off x="1161" y="1761"/>
              <a:ext cx="270" cy="151"/>
            </a:xfrm>
            <a:custGeom>
              <a:avLst/>
              <a:gdLst/>
              <a:ahLst/>
              <a:cxnLst>
                <a:cxn ang="0">
                  <a:pos x="137" y="127"/>
                </a:cxn>
                <a:cxn ang="0">
                  <a:pos x="131" y="127"/>
                </a:cxn>
                <a:cxn ang="0">
                  <a:pos x="137" y="127"/>
                </a:cxn>
                <a:cxn ang="0">
                  <a:pos x="147" y="122"/>
                </a:cxn>
                <a:cxn ang="0">
                  <a:pos x="157" y="116"/>
                </a:cxn>
                <a:cxn ang="0">
                  <a:pos x="166" y="110"/>
                </a:cxn>
                <a:cxn ang="0">
                  <a:pos x="175" y="103"/>
                </a:cxn>
                <a:cxn ang="0">
                  <a:pos x="184" y="96"/>
                </a:cxn>
                <a:cxn ang="0">
                  <a:pos x="192" y="89"/>
                </a:cxn>
                <a:cxn ang="0">
                  <a:pos x="200" y="82"/>
                </a:cxn>
                <a:cxn ang="0">
                  <a:pos x="208" y="74"/>
                </a:cxn>
                <a:cxn ang="0">
                  <a:pos x="224" y="58"/>
                </a:cxn>
                <a:cxn ang="0">
                  <a:pos x="231" y="50"/>
                </a:cxn>
                <a:cxn ang="0">
                  <a:pos x="238" y="42"/>
                </a:cxn>
                <a:cxn ang="0">
                  <a:pos x="251" y="26"/>
                </a:cxn>
                <a:cxn ang="0">
                  <a:pos x="257" y="18"/>
                </a:cxn>
                <a:cxn ang="0">
                  <a:pos x="263" y="11"/>
                </a:cxn>
                <a:cxn ang="0">
                  <a:pos x="270" y="1"/>
                </a:cxn>
                <a:cxn ang="0">
                  <a:pos x="269" y="1"/>
                </a:cxn>
                <a:cxn ang="0">
                  <a:pos x="269" y="0"/>
                </a:cxn>
                <a:cxn ang="0">
                  <a:pos x="262" y="11"/>
                </a:cxn>
                <a:cxn ang="0">
                  <a:pos x="250" y="26"/>
                </a:cxn>
                <a:cxn ang="0">
                  <a:pos x="236" y="42"/>
                </a:cxn>
                <a:cxn ang="0">
                  <a:pos x="229" y="51"/>
                </a:cxn>
                <a:cxn ang="0">
                  <a:pos x="221" y="59"/>
                </a:cxn>
                <a:cxn ang="0">
                  <a:pos x="205" y="74"/>
                </a:cxn>
                <a:cxn ang="0">
                  <a:pos x="187" y="90"/>
                </a:cxn>
                <a:cxn ang="0">
                  <a:pos x="178" y="97"/>
                </a:cxn>
                <a:cxn ang="0">
                  <a:pos x="168" y="104"/>
                </a:cxn>
                <a:cxn ang="0">
                  <a:pos x="158" y="111"/>
                </a:cxn>
                <a:cxn ang="0">
                  <a:pos x="148" y="117"/>
                </a:cxn>
                <a:cxn ang="0">
                  <a:pos x="138" y="122"/>
                </a:cxn>
                <a:cxn ang="0">
                  <a:pos x="127" y="127"/>
                </a:cxn>
                <a:cxn ang="0">
                  <a:pos x="113" y="133"/>
                </a:cxn>
                <a:cxn ang="0">
                  <a:pos x="98" y="138"/>
                </a:cxn>
                <a:cxn ang="0">
                  <a:pos x="83" y="141"/>
                </a:cxn>
                <a:cxn ang="0">
                  <a:pos x="76" y="143"/>
                </a:cxn>
                <a:cxn ang="0">
                  <a:pos x="68" y="144"/>
                </a:cxn>
                <a:cxn ang="0">
                  <a:pos x="52" y="144"/>
                </a:cxn>
                <a:cxn ang="0">
                  <a:pos x="36" y="143"/>
                </a:cxn>
                <a:cxn ang="0">
                  <a:pos x="28" y="142"/>
                </a:cxn>
                <a:cxn ang="0">
                  <a:pos x="19" y="141"/>
                </a:cxn>
                <a:cxn ang="0">
                  <a:pos x="11" y="139"/>
                </a:cxn>
                <a:cxn ang="0">
                  <a:pos x="2" y="137"/>
                </a:cxn>
                <a:cxn ang="0">
                  <a:pos x="1" y="141"/>
                </a:cxn>
                <a:cxn ang="0">
                  <a:pos x="0" y="145"/>
                </a:cxn>
                <a:cxn ang="0">
                  <a:pos x="9" y="147"/>
                </a:cxn>
                <a:cxn ang="0">
                  <a:pos x="19" y="149"/>
                </a:cxn>
                <a:cxn ang="0">
                  <a:pos x="28" y="150"/>
                </a:cxn>
                <a:cxn ang="0">
                  <a:pos x="37" y="151"/>
                </a:cxn>
                <a:cxn ang="0">
                  <a:pos x="46" y="151"/>
                </a:cxn>
                <a:cxn ang="0">
                  <a:pos x="55" y="151"/>
                </a:cxn>
                <a:cxn ang="0">
                  <a:pos x="64" y="151"/>
                </a:cxn>
                <a:cxn ang="0">
                  <a:pos x="72" y="150"/>
                </a:cxn>
                <a:cxn ang="0">
                  <a:pos x="81" y="148"/>
                </a:cxn>
                <a:cxn ang="0">
                  <a:pos x="89" y="146"/>
                </a:cxn>
                <a:cxn ang="0">
                  <a:pos x="98" y="144"/>
                </a:cxn>
                <a:cxn ang="0">
                  <a:pos x="106" y="141"/>
                </a:cxn>
                <a:cxn ang="0">
                  <a:pos x="122" y="135"/>
                </a:cxn>
                <a:cxn ang="0">
                  <a:pos x="130" y="131"/>
                </a:cxn>
                <a:cxn ang="0">
                  <a:pos x="137" y="127"/>
                </a:cxn>
              </a:cxnLst>
              <a:rect l="0" t="0" r="r" b="b"/>
              <a:pathLst>
                <a:path w="270" h="151">
                  <a:moveTo>
                    <a:pt x="137" y="127"/>
                  </a:moveTo>
                  <a:lnTo>
                    <a:pt x="131" y="127"/>
                  </a:lnTo>
                  <a:lnTo>
                    <a:pt x="137" y="127"/>
                  </a:lnTo>
                  <a:lnTo>
                    <a:pt x="147" y="122"/>
                  </a:lnTo>
                  <a:lnTo>
                    <a:pt x="157" y="116"/>
                  </a:lnTo>
                  <a:lnTo>
                    <a:pt x="166" y="110"/>
                  </a:lnTo>
                  <a:lnTo>
                    <a:pt x="175" y="103"/>
                  </a:lnTo>
                  <a:lnTo>
                    <a:pt x="184" y="96"/>
                  </a:lnTo>
                  <a:lnTo>
                    <a:pt x="192" y="89"/>
                  </a:lnTo>
                  <a:lnTo>
                    <a:pt x="200" y="82"/>
                  </a:lnTo>
                  <a:lnTo>
                    <a:pt x="208" y="74"/>
                  </a:lnTo>
                  <a:lnTo>
                    <a:pt x="224" y="58"/>
                  </a:lnTo>
                  <a:lnTo>
                    <a:pt x="231" y="50"/>
                  </a:lnTo>
                  <a:lnTo>
                    <a:pt x="238" y="42"/>
                  </a:lnTo>
                  <a:lnTo>
                    <a:pt x="251" y="26"/>
                  </a:lnTo>
                  <a:lnTo>
                    <a:pt x="257" y="18"/>
                  </a:lnTo>
                  <a:lnTo>
                    <a:pt x="263" y="11"/>
                  </a:lnTo>
                  <a:lnTo>
                    <a:pt x="270" y="1"/>
                  </a:lnTo>
                  <a:lnTo>
                    <a:pt x="269" y="1"/>
                  </a:lnTo>
                  <a:lnTo>
                    <a:pt x="269" y="0"/>
                  </a:lnTo>
                  <a:lnTo>
                    <a:pt x="262" y="11"/>
                  </a:lnTo>
                  <a:lnTo>
                    <a:pt x="250" y="26"/>
                  </a:lnTo>
                  <a:lnTo>
                    <a:pt x="236" y="42"/>
                  </a:lnTo>
                  <a:lnTo>
                    <a:pt x="229" y="51"/>
                  </a:lnTo>
                  <a:lnTo>
                    <a:pt x="221" y="59"/>
                  </a:lnTo>
                  <a:lnTo>
                    <a:pt x="205" y="74"/>
                  </a:lnTo>
                  <a:lnTo>
                    <a:pt x="187" y="90"/>
                  </a:lnTo>
                  <a:lnTo>
                    <a:pt x="178" y="97"/>
                  </a:lnTo>
                  <a:lnTo>
                    <a:pt x="168" y="104"/>
                  </a:lnTo>
                  <a:lnTo>
                    <a:pt x="158" y="111"/>
                  </a:lnTo>
                  <a:lnTo>
                    <a:pt x="148" y="117"/>
                  </a:lnTo>
                  <a:lnTo>
                    <a:pt x="138" y="122"/>
                  </a:lnTo>
                  <a:lnTo>
                    <a:pt x="127" y="127"/>
                  </a:lnTo>
                  <a:lnTo>
                    <a:pt x="113" y="133"/>
                  </a:lnTo>
                  <a:lnTo>
                    <a:pt x="98" y="138"/>
                  </a:lnTo>
                  <a:lnTo>
                    <a:pt x="83" y="141"/>
                  </a:lnTo>
                  <a:lnTo>
                    <a:pt x="76" y="143"/>
                  </a:lnTo>
                  <a:lnTo>
                    <a:pt x="68" y="144"/>
                  </a:lnTo>
                  <a:lnTo>
                    <a:pt x="52" y="144"/>
                  </a:lnTo>
                  <a:lnTo>
                    <a:pt x="36" y="143"/>
                  </a:lnTo>
                  <a:lnTo>
                    <a:pt x="28" y="142"/>
                  </a:lnTo>
                  <a:lnTo>
                    <a:pt x="19" y="141"/>
                  </a:lnTo>
                  <a:lnTo>
                    <a:pt x="11" y="139"/>
                  </a:lnTo>
                  <a:lnTo>
                    <a:pt x="2" y="137"/>
                  </a:lnTo>
                  <a:lnTo>
                    <a:pt x="1" y="141"/>
                  </a:lnTo>
                  <a:lnTo>
                    <a:pt x="0" y="145"/>
                  </a:lnTo>
                  <a:lnTo>
                    <a:pt x="9" y="147"/>
                  </a:lnTo>
                  <a:lnTo>
                    <a:pt x="19" y="149"/>
                  </a:lnTo>
                  <a:lnTo>
                    <a:pt x="28" y="150"/>
                  </a:lnTo>
                  <a:lnTo>
                    <a:pt x="37" y="151"/>
                  </a:lnTo>
                  <a:lnTo>
                    <a:pt x="46" y="151"/>
                  </a:lnTo>
                  <a:lnTo>
                    <a:pt x="55" y="151"/>
                  </a:lnTo>
                  <a:lnTo>
                    <a:pt x="64" y="151"/>
                  </a:lnTo>
                  <a:lnTo>
                    <a:pt x="72" y="150"/>
                  </a:lnTo>
                  <a:lnTo>
                    <a:pt x="81" y="148"/>
                  </a:lnTo>
                  <a:lnTo>
                    <a:pt x="89" y="146"/>
                  </a:lnTo>
                  <a:lnTo>
                    <a:pt x="98" y="144"/>
                  </a:lnTo>
                  <a:lnTo>
                    <a:pt x="106" y="141"/>
                  </a:lnTo>
                  <a:lnTo>
                    <a:pt x="122" y="135"/>
                  </a:lnTo>
                  <a:lnTo>
                    <a:pt x="130" y="131"/>
                  </a:lnTo>
                  <a:lnTo>
                    <a:pt x="137" y="12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25" name="Freeform 85"/>
            <p:cNvSpPr>
              <a:spLocks/>
            </p:cNvSpPr>
            <p:nvPr/>
          </p:nvSpPr>
          <p:spPr bwMode="auto">
            <a:xfrm>
              <a:off x="1109" y="1888"/>
              <a:ext cx="38" cy="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7" y="2"/>
                </a:cxn>
                <a:cxn ang="0">
                  <a:pos x="26" y="3"/>
                </a:cxn>
                <a:cxn ang="0">
                  <a:pos x="35" y="5"/>
                </a:cxn>
                <a:cxn ang="0">
                  <a:pos x="38" y="0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8" y="2"/>
                  </a:lnTo>
                  <a:lnTo>
                    <a:pt x="17" y="2"/>
                  </a:lnTo>
                  <a:lnTo>
                    <a:pt x="26" y="3"/>
                  </a:lnTo>
                  <a:lnTo>
                    <a:pt x="35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26" name="Freeform 86"/>
            <p:cNvSpPr>
              <a:spLocks/>
            </p:cNvSpPr>
            <p:nvPr/>
          </p:nvSpPr>
          <p:spPr bwMode="auto">
            <a:xfrm>
              <a:off x="925" y="1888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27" name="Freeform 87"/>
            <p:cNvSpPr>
              <a:spLocks/>
            </p:cNvSpPr>
            <p:nvPr/>
          </p:nvSpPr>
          <p:spPr bwMode="auto">
            <a:xfrm>
              <a:off x="1016" y="1871"/>
              <a:ext cx="34" cy="47"/>
            </a:xfrm>
            <a:custGeom>
              <a:avLst/>
              <a:gdLst/>
              <a:ahLst/>
              <a:cxnLst>
                <a:cxn ang="0">
                  <a:pos x="2" y="45"/>
                </a:cxn>
                <a:cxn ang="0">
                  <a:pos x="11" y="36"/>
                </a:cxn>
                <a:cxn ang="0">
                  <a:pos x="19" y="27"/>
                </a:cxn>
                <a:cxn ang="0">
                  <a:pos x="27" y="17"/>
                </a:cxn>
                <a:cxn ang="0">
                  <a:pos x="30" y="14"/>
                </a:cxn>
                <a:cxn ang="0">
                  <a:pos x="32" y="10"/>
                </a:cxn>
                <a:cxn ang="0">
                  <a:pos x="33" y="7"/>
                </a:cxn>
                <a:cxn ang="0">
                  <a:pos x="34" y="4"/>
                </a:cxn>
                <a:cxn ang="0">
                  <a:pos x="33" y="2"/>
                </a:cxn>
                <a:cxn ang="0">
                  <a:pos x="31" y="0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6" y="3"/>
                </a:cxn>
                <a:cxn ang="0">
                  <a:pos x="13" y="4"/>
                </a:cxn>
                <a:cxn ang="0">
                  <a:pos x="10" y="7"/>
                </a:cxn>
                <a:cxn ang="0">
                  <a:pos x="8" y="9"/>
                </a:cxn>
                <a:cxn ang="0">
                  <a:pos x="6" y="12"/>
                </a:cxn>
                <a:cxn ang="0">
                  <a:pos x="4" y="14"/>
                </a:cxn>
                <a:cxn ang="0">
                  <a:pos x="3" y="17"/>
                </a:cxn>
                <a:cxn ang="0">
                  <a:pos x="11" y="17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1" y="27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7"/>
                </a:cxn>
                <a:cxn ang="0">
                  <a:pos x="2" y="45"/>
                </a:cxn>
              </a:cxnLst>
              <a:rect l="0" t="0" r="r" b="b"/>
              <a:pathLst>
                <a:path w="34" h="47">
                  <a:moveTo>
                    <a:pt x="2" y="45"/>
                  </a:moveTo>
                  <a:lnTo>
                    <a:pt x="11" y="36"/>
                  </a:lnTo>
                  <a:lnTo>
                    <a:pt x="19" y="27"/>
                  </a:lnTo>
                  <a:lnTo>
                    <a:pt x="27" y="17"/>
                  </a:lnTo>
                  <a:lnTo>
                    <a:pt x="30" y="14"/>
                  </a:lnTo>
                  <a:lnTo>
                    <a:pt x="32" y="10"/>
                  </a:lnTo>
                  <a:lnTo>
                    <a:pt x="33" y="7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8" y="9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1" y="17"/>
                  </a:lnTo>
                  <a:lnTo>
                    <a:pt x="3" y="17"/>
                  </a:lnTo>
                  <a:lnTo>
                    <a:pt x="1" y="22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28" name="Freeform 88"/>
            <p:cNvSpPr>
              <a:spLocks/>
            </p:cNvSpPr>
            <p:nvPr/>
          </p:nvSpPr>
          <p:spPr bwMode="auto">
            <a:xfrm>
              <a:off x="773" y="1921"/>
              <a:ext cx="24" cy="35"/>
            </a:xfrm>
            <a:custGeom>
              <a:avLst/>
              <a:gdLst/>
              <a:ahLst/>
              <a:cxnLst>
                <a:cxn ang="0">
                  <a:pos x="4" y="21"/>
                </a:cxn>
                <a:cxn ang="0">
                  <a:pos x="9" y="31"/>
                </a:cxn>
                <a:cxn ang="0">
                  <a:pos x="12" y="35"/>
                </a:cxn>
                <a:cxn ang="0">
                  <a:pos x="14" y="35"/>
                </a:cxn>
                <a:cxn ang="0">
                  <a:pos x="16" y="34"/>
                </a:cxn>
                <a:cxn ang="0">
                  <a:pos x="19" y="32"/>
                </a:cxn>
                <a:cxn ang="0">
                  <a:pos x="21" y="31"/>
                </a:cxn>
                <a:cxn ang="0">
                  <a:pos x="23" y="28"/>
                </a:cxn>
                <a:cxn ang="0">
                  <a:pos x="23" y="26"/>
                </a:cxn>
                <a:cxn ang="0">
                  <a:pos x="24" y="25"/>
                </a:cxn>
                <a:cxn ang="0">
                  <a:pos x="24" y="21"/>
                </a:cxn>
                <a:cxn ang="0">
                  <a:pos x="23" y="17"/>
                </a:cxn>
                <a:cxn ang="0">
                  <a:pos x="21" y="12"/>
                </a:cxn>
                <a:cxn ang="0">
                  <a:pos x="17" y="7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1" y="12"/>
                </a:cxn>
                <a:cxn ang="0">
                  <a:pos x="2" y="16"/>
                </a:cxn>
                <a:cxn ang="0">
                  <a:pos x="4" y="21"/>
                </a:cxn>
              </a:cxnLst>
              <a:rect l="0" t="0" r="r" b="b"/>
              <a:pathLst>
                <a:path w="24" h="35">
                  <a:moveTo>
                    <a:pt x="4" y="21"/>
                  </a:moveTo>
                  <a:lnTo>
                    <a:pt x="9" y="31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6" y="34"/>
                  </a:lnTo>
                  <a:lnTo>
                    <a:pt x="19" y="32"/>
                  </a:lnTo>
                  <a:lnTo>
                    <a:pt x="21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4" y="25"/>
                  </a:lnTo>
                  <a:lnTo>
                    <a:pt x="24" y="21"/>
                  </a:lnTo>
                  <a:lnTo>
                    <a:pt x="23" y="17"/>
                  </a:lnTo>
                  <a:lnTo>
                    <a:pt x="21" y="12"/>
                  </a:lnTo>
                  <a:lnTo>
                    <a:pt x="17" y="7"/>
                  </a:lnTo>
                  <a:lnTo>
                    <a:pt x="13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6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29" name="Freeform 89"/>
            <p:cNvSpPr>
              <a:spLocks/>
            </p:cNvSpPr>
            <p:nvPr/>
          </p:nvSpPr>
          <p:spPr bwMode="auto">
            <a:xfrm>
              <a:off x="414" y="1936"/>
              <a:ext cx="19" cy="6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19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3" y="5"/>
                </a:cxn>
              </a:cxnLst>
              <a:rect l="0" t="0" r="r" b="b"/>
              <a:pathLst>
                <a:path w="19" h="6">
                  <a:moveTo>
                    <a:pt x="13" y="5"/>
                  </a:moveTo>
                  <a:lnTo>
                    <a:pt x="19" y="6"/>
                  </a:lnTo>
                  <a:lnTo>
                    <a:pt x="3" y="0"/>
                  </a:lnTo>
                  <a:lnTo>
                    <a:pt x="0" y="1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30" name="Freeform 90"/>
            <p:cNvSpPr>
              <a:spLocks/>
            </p:cNvSpPr>
            <p:nvPr/>
          </p:nvSpPr>
          <p:spPr bwMode="auto">
            <a:xfrm>
              <a:off x="337" y="1892"/>
              <a:ext cx="85" cy="4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11"/>
                </a:cxn>
                <a:cxn ang="0">
                  <a:pos x="6" y="17"/>
                </a:cxn>
                <a:cxn ang="0">
                  <a:pos x="11" y="23"/>
                </a:cxn>
                <a:cxn ang="0">
                  <a:pos x="15" y="27"/>
                </a:cxn>
                <a:cxn ang="0">
                  <a:pos x="17" y="29"/>
                </a:cxn>
                <a:cxn ang="0">
                  <a:pos x="20" y="31"/>
                </a:cxn>
                <a:cxn ang="0">
                  <a:pos x="25" y="34"/>
                </a:cxn>
                <a:cxn ang="0">
                  <a:pos x="31" y="37"/>
                </a:cxn>
                <a:cxn ang="0">
                  <a:pos x="37" y="39"/>
                </a:cxn>
                <a:cxn ang="0">
                  <a:pos x="48" y="42"/>
                </a:cxn>
                <a:cxn ang="0">
                  <a:pos x="59" y="44"/>
                </a:cxn>
                <a:cxn ang="0">
                  <a:pos x="69" y="45"/>
                </a:cxn>
                <a:cxn ang="0">
                  <a:pos x="77" y="45"/>
                </a:cxn>
                <a:cxn ang="0">
                  <a:pos x="58" y="37"/>
                </a:cxn>
                <a:cxn ang="0">
                  <a:pos x="44" y="30"/>
                </a:cxn>
                <a:cxn ang="0">
                  <a:pos x="32" y="24"/>
                </a:cxn>
                <a:cxn ang="0">
                  <a:pos x="44" y="30"/>
                </a:cxn>
                <a:cxn ang="0">
                  <a:pos x="60" y="37"/>
                </a:cxn>
                <a:cxn ang="0">
                  <a:pos x="81" y="44"/>
                </a:cxn>
                <a:cxn ang="0">
                  <a:pos x="85" y="44"/>
                </a:cxn>
                <a:cxn ang="0">
                  <a:pos x="77" y="35"/>
                </a:cxn>
                <a:cxn ang="0">
                  <a:pos x="69" y="26"/>
                </a:cxn>
                <a:cxn ang="0">
                  <a:pos x="64" y="21"/>
                </a:cxn>
                <a:cxn ang="0">
                  <a:pos x="58" y="16"/>
                </a:cxn>
                <a:cxn ang="0">
                  <a:pos x="52" y="11"/>
                </a:cxn>
                <a:cxn ang="0">
                  <a:pos x="45" y="7"/>
                </a:cxn>
                <a:cxn ang="0">
                  <a:pos x="38" y="3"/>
                </a:cxn>
                <a:cxn ang="0">
                  <a:pos x="31" y="1"/>
                </a:cxn>
                <a:cxn ang="0">
                  <a:pos x="27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0" y="5"/>
                </a:cxn>
              </a:cxnLst>
              <a:rect l="0" t="0" r="r" b="b"/>
              <a:pathLst>
                <a:path w="85" h="45">
                  <a:moveTo>
                    <a:pt x="0" y="5"/>
                  </a:moveTo>
                  <a:lnTo>
                    <a:pt x="3" y="11"/>
                  </a:lnTo>
                  <a:lnTo>
                    <a:pt x="6" y="17"/>
                  </a:lnTo>
                  <a:lnTo>
                    <a:pt x="11" y="23"/>
                  </a:lnTo>
                  <a:lnTo>
                    <a:pt x="15" y="27"/>
                  </a:lnTo>
                  <a:lnTo>
                    <a:pt x="17" y="29"/>
                  </a:lnTo>
                  <a:lnTo>
                    <a:pt x="20" y="31"/>
                  </a:lnTo>
                  <a:lnTo>
                    <a:pt x="25" y="34"/>
                  </a:lnTo>
                  <a:lnTo>
                    <a:pt x="31" y="37"/>
                  </a:lnTo>
                  <a:lnTo>
                    <a:pt x="37" y="39"/>
                  </a:lnTo>
                  <a:lnTo>
                    <a:pt x="48" y="42"/>
                  </a:lnTo>
                  <a:lnTo>
                    <a:pt x="59" y="44"/>
                  </a:lnTo>
                  <a:lnTo>
                    <a:pt x="69" y="45"/>
                  </a:lnTo>
                  <a:lnTo>
                    <a:pt x="77" y="45"/>
                  </a:lnTo>
                  <a:lnTo>
                    <a:pt x="58" y="37"/>
                  </a:lnTo>
                  <a:lnTo>
                    <a:pt x="44" y="30"/>
                  </a:lnTo>
                  <a:lnTo>
                    <a:pt x="32" y="24"/>
                  </a:lnTo>
                  <a:lnTo>
                    <a:pt x="44" y="30"/>
                  </a:lnTo>
                  <a:lnTo>
                    <a:pt x="60" y="37"/>
                  </a:lnTo>
                  <a:lnTo>
                    <a:pt x="81" y="44"/>
                  </a:lnTo>
                  <a:lnTo>
                    <a:pt x="85" y="44"/>
                  </a:lnTo>
                  <a:lnTo>
                    <a:pt x="77" y="35"/>
                  </a:lnTo>
                  <a:lnTo>
                    <a:pt x="69" y="26"/>
                  </a:lnTo>
                  <a:lnTo>
                    <a:pt x="64" y="21"/>
                  </a:lnTo>
                  <a:lnTo>
                    <a:pt x="58" y="16"/>
                  </a:lnTo>
                  <a:lnTo>
                    <a:pt x="52" y="11"/>
                  </a:lnTo>
                  <a:lnTo>
                    <a:pt x="45" y="7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31" name="Freeform 91"/>
            <p:cNvSpPr>
              <a:spLocks/>
            </p:cNvSpPr>
            <p:nvPr/>
          </p:nvSpPr>
          <p:spPr bwMode="auto">
            <a:xfrm>
              <a:off x="557" y="1862"/>
              <a:ext cx="49" cy="33"/>
            </a:xfrm>
            <a:custGeom>
              <a:avLst/>
              <a:gdLst/>
              <a:ahLst/>
              <a:cxnLst>
                <a:cxn ang="0">
                  <a:pos x="34" y="26"/>
                </a:cxn>
                <a:cxn ang="0">
                  <a:pos x="24" y="23"/>
                </a:cxn>
                <a:cxn ang="0">
                  <a:pos x="23" y="22"/>
                </a:cxn>
                <a:cxn ang="0">
                  <a:pos x="36" y="26"/>
                </a:cxn>
                <a:cxn ang="0">
                  <a:pos x="46" y="30"/>
                </a:cxn>
                <a:cxn ang="0">
                  <a:pos x="42" y="26"/>
                </a:cxn>
                <a:cxn ang="0">
                  <a:pos x="30" y="15"/>
                </a:cxn>
                <a:cxn ang="0">
                  <a:pos x="22" y="9"/>
                </a:cxn>
                <a:cxn ang="0">
                  <a:pos x="15" y="4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3" y="15"/>
                </a:cxn>
                <a:cxn ang="0">
                  <a:pos x="5" y="20"/>
                </a:cxn>
                <a:cxn ang="0">
                  <a:pos x="8" y="24"/>
                </a:cxn>
                <a:cxn ang="0">
                  <a:pos x="11" y="26"/>
                </a:cxn>
                <a:cxn ang="0">
                  <a:pos x="17" y="26"/>
                </a:cxn>
                <a:cxn ang="0">
                  <a:pos x="11" y="26"/>
                </a:cxn>
                <a:cxn ang="0">
                  <a:pos x="14" y="28"/>
                </a:cxn>
                <a:cxn ang="0">
                  <a:pos x="17" y="29"/>
                </a:cxn>
                <a:cxn ang="0">
                  <a:pos x="20" y="31"/>
                </a:cxn>
                <a:cxn ang="0">
                  <a:pos x="23" y="31"/>
                </a:cxn>
                <a:cxn ang="0">
                  <a:pos x="29" y="32"/>
                </a:cxn>
                <a:cxn ang="0">
                  <a:pos x="35" y="33"/>
                </a:cxn>
                <a:cxn ang="0">
                  <a:pos x="44" y="32"/>
                </a:cxn>
                <a:cxn ang="0">
                  <a:pos x="47" y="32"/>
                </a:cxn>
                <a:cxn ang="0">
                  <a:pos x="49" y="32"/>
                </a:cxn>
                <a:cxn ang="0">
                  <a:pos x="47" y="31"/>
                </a:cxn>
                <a:cxn ang="0">
                  <a:pos x="35" y="26"/>
                </a:cxn>
                <a:cxn ang="0">
                  <a:pos x="34" y="26"/>
                </a:cxn>
              </a:cxnLst>
              <a:rect l="0" t="0" r="r" b="b"/>
              <a:pathLst>
                <a:path w="49" h="33">
                  <a:moveTo>
                    <a:pt x="34" y="26"/>
                  </a:moveTo>
                  <a:lnTo>
                    <a:pt x="24" y="23"/>
                  </a:lnTo>
                  <a:lnTo>
                    <a:pt x="23" y="22"/>
                  </a:lnTo>
                  <a:lnTo>
                    <a:pt x="36" y="26"/>
                  </a:lnTo>
                  <a:lnTo>
                    <a:pt x="46" y="30"/>
                  </a:lnTo>
                  <a:lnTo>
                    <a:pt x="42" y="26"/>
                  </a:lnTo>
                  <a:lnTo>
                    <a:pt x="30" y="15"/>
                  </a:lnTo>
                  <a:lnTo>
                    <a:pt x="22" y="9"/>
                  </a:lnTo>
                  <a:lnTo>
                    <a:pt x="15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3" y="15"/>
                  </a:lnTo>
                  <a:lnTo>
                    <a:pt x="5" y="20"/>
                  </a:lnTo>
                  <a:lnTo>
                    <a:pt x="8" y="24"/>
                  </a:lnTo>
                  <a:lnTo>
                    <a:pt x="11" y="26"/>
                  </a:lnTo>
                  <a:lnTo>
                    <a:pt x="17" y="26"/>
                  </a:lnTo>
                  <a:lnTo>
                    <a:pt x="11" y="26"/>
                  </a:lnTo>
                  <a:lnTo>
                    <a:pt x="14" y="28"/>
                  </a:lnTo>
                  <a:lnTo>
                    <a:pt x="17" y="29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9" y="32"/>
                  </a:lnTo>
                  <a:lnTo>
                    <a:pt x="35" y="33"/>
                  </a:lnTo>
                  <a:lnTo>
                    <a:pt x="44" y="32"/>
                  </a:lnTo>
                  <a:lnTo>
                    <a:pt x="47" y="32"/>
                  </a:lnTo>
                  <a:lnTo>
                    <a:pt x="49" y="32"/>
                  </a:lnTo>
                  <a:lnTo>
                    <a:pt x="47" y="31"/>
                  </a:lnTo>
                  <a:lnTo>
                    <a:pt x="35" y="26"/>
                  </a:lnTo>
                  <a:lnTo>
                    <a:pt x="34" y="2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32" name="Freeform 92"/>
            <p:cNvSpPr>
              <a:spLocks/>
            </p:cNvSpPr>
            <p:nvPr/>
          </p:nvSpPr>
          <p:spPr bwMode="auto">
            <a:xfrm>
              <a:off x="1255" y="1901"/>
              <a:ext cx="37" cy="3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22"/>
                </a:cxn>
                <a:cxn ang="0">
                  <a:pos x="5" y="26"/>
                </a:cxn>
                <a:cxn ang="0">
                  <a:pos x="7" y="28"/>
                </a:cxn>
                <a:cxn ang="0">
                  <a:pos x="9" y="29"/>
                </a:cxn>
                <a:cxn ang="0">
                  <a:pos x="11" y="30"/>
                </a:cxn>
                <a:cxn ang="0">
                  <a:pos x="14" y="31"/>
                </a:cxn>
                <a:cxn ang="0">
                  <a:pos x="17" y="30"/>
                </a:cxn>
                <a:cxn ang="0">
                  <a:pos x="20" y="29"/>
                </a:cxn>
                <a:cxn ang="0">
                  <a:pos x="24" y="27"/>
                </a:cxn>
                <a:cxn ang="0">
                  <a:pos x="28" y="24"/>
                </a:cxn>
                <a:cxn ang="0">
                  <a:pos x="32" y="20"/>
                </a:cxn>
                <a:cxn ang="0">
                  <a:pos x="37" y="14"/>
                </a:cxn>
                <a:cxn ang="0">
                  <a:pos x="37" y="8"/>
                </a:cxn>
                <a:cxn ang="0">
                  <a:pos x="36" y="4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3" y="1"/>
                </a:cxn>
                <a:cxn ang="0">
                  <a:pos x="19" y="3"/>
                </a:cxn>
                <a:cxn ang="0">
                  <a:pos x="15" y="5"/>
                </a:cxn>
                <a:cxn ang="0">
                  <a:pos x="12" y="8"/>
                </a:cxn>
                <a:cxn ang="0">
                  <a:pos x="6" y="13"/>
                </a:cxn>
                <a:cxn ang="0">
                  <a:pos x="1" y="17"/>
                </a:cxn>
                <a:cxn ang="0">
                  <a:pos x="0" y="18"/>
                </a:cxn>
              </a:cxnLst>
              <a:rect l="0" t="0" r="r" b="b"/>
              <a:pathLst>
                <a:path w="37" h="31">
                  <a:moveTo>
                    <a:pt x="0" y="18"/>
                  </a:moveTo>
                  <a:lnTo>
                    <a:pt x="2" y="22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4" y="31"/>
                  </a:lnTo>
                  <a:lnTo>
                    <a:pt x="17" y="30"/>
                  </a:lnTo>
                  <a:lnTo>
                    <a:pt x="20" y="29"/>
                  </a:lnTo>
                  <a:lnTo>
                    <a:pt x="24" y="27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7" y="14"/>
                  </a:lnTo>
                  <a:lnTo>
                    <a:pt x="37" y="8"/>
                  </a:lnTo>
                  <a:lnTo>
                    <a:pt x="36" y="4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2" y="8"/>
                  </a:lnTo>
                  <a:lnTo>
                    <a:pt x="6" y="13"/>
                  </a:lnTo>
                  <a:lnTo>
                    <a:pt x="1" y="1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33" name="Freeform 93"/>
            <p:cNvSpPr>
              <a:spLocks/>
            </p:cNvSpPr>
            <p:nvPr/>
          </p:nvSpPr>
          <p:spPr bwMode="auto">
            <a:xfrm>
              <a:off x="1211" y="1869"/>
              <a:ext cx="52" cy="29"/>
            </a:xfrm>
            <a:custGeom>
              <a:avLst/>
              <a:gdLst/>
              <a:ahLst/>
              <a:cxnLst>
                <a:cxn ang="0">
                  <a:pos x="46" y="19"/>
                </a:cxn>
                <a:cxn ang="0">
                  <a:pos x="49" y="15"/>
                </a:cxn>
                <a:cxn ang="0">
                  <a:pos x="51" y="11"/>
                </a:cxn>
                <a:cxn ang="0">
                  <a:pos x="52" y="7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0" y="1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3" y="1"/>
                </a:cxn>
                <a:cxn ang="0">
                  <a:pos x="40" y="2"/>
                </a:cxn>
                <a:cxn ang="0">
                  <a:pos x="32" y="6"/>
                </a:cxn>
                <a:cxn ang="0">
                  <a:pos x="25" y="10"/>
                </a:cxn>
                <a:cxn ang="0">
                  <a:pos x="17" y="15"/>
                </a:cxn>
                <a:cxn ang="0">
                  <a:pos x="11" y="19"/>
                </a:cxn>
                <a:cxn ang="0">
                  <a:pos x="10" y="19"/>
                </a:cxn>
                <a:cxn ang="0">
                  <a:pos x="3" y="25"/>
                </a:cxn>
                <a:cxn ang="0">
                  <a:pos x="0" y="27"/>
                </a:cxn>
                <a:cxn ang="0">
                  <a:pos x="2" y="26"/>
                </a:cxn>
                <a:cxn ang="0">
                  <a:pos x="7" y="27"/>
                </a:cxn>
                <a:cxn ang="0">
                  <a:pos x="12" y="28"/>
                </a:cxn>
                <a:cxn ang="0">
                  <a:pos x="19" y="29"/>
                </a:cxn>
                <a:cxn ang="0">
                  <a:pos x="26" y="29"/>
                </a:cxn>
                <a:cxn ang="0">
                  <a:pos x="30" y="29"/>
                </a:cxn>
                <a:cxn ang="0">
                  <a:pos x="33" y="28"/>
                </a:cxn>
                <a:cxn ang="0">
                  <a:pos x="37" y="26"/>
                </a:cxn>
                <a:cxn ang="0">
                  <a:pos x="40" y="25"/>
                </a:cxn>
                <a:cxn ang="0">
                  <a:pos x="43" y="22"/>
                </a:cxn>
                <a:cxn ang="0">
                  <a:pos x="45" y="21"/>
                </a:cxn>
                <a:cxn ang="0">
                  <a:pos x="46" y="19"/>
                </a:cxn>
              </a:cxnLst>
              <a:rect l="0" t="0" r="r" b="b"/>
              <a:pathLst>
                <a:path w="52" h="29">
                  <a:moveTo>
                    <a:pt x="46" y="19"/>
                  </a:moveTo>
                  <a:lnTo>
                    <a:pt x="49" y="15"/>
                  </a:lnTo>
                  <a:lnTo>
                    <a:pt x="51" y="11"/>
                  </a:lnTo>
                  <a:lnTo>
                    <a:pt x="52" y="7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3" y="1"/>
                  </a:lnTo>
                  <a:lnTo>
                    <a:pt x="40" y="2"/>
                  </a:lnTo>
                  <a:lnTo>
                    <a:pt x="32" y="6"/>
                  </a:lnTo>
                  <a:lnTo>
                    <a:pt x="25" y="10"/>
                  </a:lnTo>
                  <a:lnTo>
                    <a:pt x="17" y="15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3" y="25"/>
                  </a:lnTo>
                  <a:lnTo>
                    <a:pt x="0" y="27"/>
                  </a:lnTo>
                  <a:lnTo>
                    <a:pt x="2" y="26"/>
                  </a:lnTo>
                  <a:lnTo>
                    <a:pt x="7" y="27"/>
                  </a:lnTo>
                  <a:lnTo>
                    <a:pt x="12" y="28"/>
                  </a:lnTo>
                  <a:lnTo>
                    <a:pt x="19" y="29"/>
                  </a:lnTo>
                  <a:lnTo>
                    <a:pt x="26" y="29"/>
                  </a:lnTo>
                  <a:lnTo>
                    <a:pt x="30" y="29"/>
                  </a:lnTo>
                  <a:lnTo>
                    <a:pt x="33" y="28"/>
                  </a:lnTo>
                  <a:lnTo>
                    <a:pt x="37" y="26"/>
                  </a:lnTo>
                  <a:lnTo>
                    <a:pt x="40" y="25"/>
                  </a:lnTo>
                  <a:lnTo>
                    <a:pt x="43" y="22"/>
                  </a:lnTo>
                  <a:lnTo>
                    <a:pt x="45" y="21"/>
                  </a:lnTo>
                  <a:lnTo>
                    <a:pt x="46" y="1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34" name="Freeform 94"/>
            <p:cNvSpPr>
              <a:spLocks/>
            </p:cNvSpPr>
            <p:nvPr/>
          </p:nvSpPr>
          <p:spPr bwMode="auto">
            <a:xfrm>
              <a:off x="965" y="1772"/>
              <a:ext cx="100" cy="116"/>
            </a:xfrm>
            <a:custGeom>
              <a:avLst/>
              <a:gdLst/>
              <a:ahLst/>
              <a:cxnLst>
                <a:cxn ang="0">
                  <a:pos x="88" y="63"/>
                </a:cxn>
                <a:cxn ang="0">
                  <a:pos x="78" y="68"/>
                </a:cxn>
                <a:cxn ang="0">
                  <a:pos x="69" y="73"/>
                </a:cxn>
                <a:cxn ang="0">
                  <a:pos x="48" y="84"/>
                </a:cxn>
                <a:cxn ang="0">
                  <a:pos x="48" y="63"/>
                </a:cxn>
                <a:cxn ang="0">
                  <a:pos x="49" y="50"/>
                </a:cxn>
                <a:cxn ang="0">
                  <a:pos x="50" y="35"/>
                </a:cxn>
                <a:cxn ang="0">
                  <a:pos x="53" y="18"/>
                </a:cxn>
                <a:cxn ang="0">
                  <a:pos x="54" y="9"/>
                </a:cxn>
                <a:cxn ang="0">
                  <a:pos x="56" y="0"/>
                </a:cxn>
                <a:cxn ang="0">
                  <a:pos x="53" y="0"/>
                </a:cxn>
                <a:cxn ang="0">
                  <a:pos x="51" y="9"/>
                </a:cxn>
                <a:cxn ang="0">
                  <a:pos x="49" y="18"/>
                </a:cxn>
                <a:cxn ang="0">
                  <a:pos x="47" y="35"/>
                </a:cxn>
                <a:cxn ang="0">
                  <a:pos x="46" y="50"/>
                </a:cxn>
                <a:cxn ang="0">
                  <a:pos x="45" y="63"/>
                </a:cxn>
                <a:cxn ang="0">
                  <a:pos x="46" y="63"/>
                </a:cxn>
                <a:cxn ang="0">
                  <a:pos x="45" y="63"/>
                </a:cxn>
                <a:cxn ang="0">
                  <a:pos x="45" y="80"/>
                </a:cxn>
                <a:cxn ang="0">
                  <a:pos x="45" y="86"/>
                </a:cxn>
                <a:cxn ang="0">
                  <a:pos x="33" y="93"/>
                </a:cxn>
                <a:cxn ang="0">
                  <a:pos x="21" y="101"/>
                </a:cxn>
                <a:cxn ang="0">
                  <a:pos x="10" y="108"/>
                </a:cxn>
                <a:cxn ang="0">
                  <a:pos x="0" y="116"/>
                </a:cxn>
                <a:cxn ang="0">
                  <a:pos x="12" y="116"/>
                </a:cxn>
                <a:cxn ang="0">
                  <a:pos x="25" y="106"/>
                </a:cxn>
                <a:cxn ang="0">
                  <a:pos x="40" y="97"/>
                </a:cxn>
                <a:cxn ang="0">
                  <a:pos x="56" y="87"/>
                </a:cxn>
                <a:cxn ang="0">
                  <a:pos x="73" y="78"/>
                </a:cxn>
                <a:cxn ang="0">
                  <a:pos x="87" y="71"/>
                </a:cxn>
                <a:cxn ang="0">
                  <a:pos x="100" y="63"/>
                </a:cxn>
                <a:cxn ang="0">
                  <a:pos x="88" y="63"/>
                </a:cxn>
              </a:cxnLst>
              <a:rect l="0" t="0" r="r" b="b"/>
              <a:pathLst>
                <a:path w="100" h="116">
                  <a:moveTo>
                    <a:pt x="88" y="63"/>
                  </a:moveTo>
                  <a:lnTo>
                    <a:pt x="78" y="68"/>
                  </a:lnTo>
                  <a:lnTo>
                    <a:pt x="69" y="73"/>
                  </a:lnTo>
                  <a:lnTo>
                    <a:pt x="48" y="84"/>
                  </a:lnTo>
                  <a:lnTo>
                    <a:pt x="48" y="63"/>
                  </a:lnTo>
                  <a:lnTo>
                    <a:pt x="49" y="50"/>
                  </a:lnTo>
                  <a:lnTo>
                    <a:pt x="50" y="35"/>
                  </a:lnTo>
                  <a:lnTo>
                    <a:pt x="53" y="18"/>
                  </a:lnTo>
                  <a:lnTo>
                    <a:pt x="54" y="9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1" y="9"/>
                  </a:lnTo>
                  <a:lnTo>
                    <a:pt x="49" y="18"/>
                  </a:lnTo>
                  <a:lnTo>
                    <a:pt x="47" y="35"/>
                  </a:lnTo>
                  <a:lnTo>
                    <a:pt x="46" y="50"/>
                  </a:lnTo>
                  <a:lnTo>
                    <a:pt x="45" y="63"/>
                  </a:lnTo>
                  <a:lnTo>
                    <a:pt x="46" y="63"/>
                  </a:lnTo>
                  <a:lnTo>
                    <a:pt x="45" y="63"/>
                  </a:lnTo>
                  <a:lnTo>
                    <a:pt x="45" y="80"/>
                  </a:lnTo>
                  <a:lnTo>
                    <a:pt x="45" y="86"/>
                  </a:lnTo>
                  <a:lnTo>
                    <a:pt x="33" y="93"/>
                  </a:lnTo>
                  <a:lnTo>
                    <a:pt x="21" y="101"/>
                  </a:lnTo>
                  <a:lnTo>
                    <a:pt x="10" y="108"/>
                  </a:lnTo>
                  <a:lnTo>
                    <a:pt x="0" y="116"/>
                  </a:lnTo>
                  <a:lnTo>
                    <a:pt x="12" y="116"/>
                  </a:lnTo>
                  <a:lnTo>
                    <a:pt x="25" y="106"/>
                  </a:lnTo>
                  <a:lnTo>
                    <a:pt x="40" y="97"/>
                  </a:lnTo>
                  <a:lnTo>
                    <a:pt x="56" y="87"/>
                  </a:lnTo>
                  <a:lnTo>
                    <a:pt x="73" y="78"/>
                  </a:lnTo>
                  <a:lnTo>
                    <a:pt x="87" y="71"/>
                  </a:lnTo>
                  <a:lnTo>
                    <a:pt x="100" y="63"/>
                  </a:lnTo>
                  <a:lnTo>
                    <a:pt x="88" y="6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35" name="Freeform 95"/>
            <p:cNvSpPr>
              <a:spLocks/>
            </p:cNvSpPr>
            <p:nvPr/>
          </p:nvSpPr>
          <p:spPr bwMode="auto">
            <a:xfrm>
              <a:off x="1109" y="1859"/>
              <a:ext cx="50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8" y="29"/>
                </a:cxn>
                <a:cxn ang="0">
                  <a:pos x="50" y="14"/>
                </a:cxn>
                <a:cxn ang="0">
                  <a:pos x="45" y="8"/>
                </a:cxn>
                <a:cxn ang="0">
                  <a:pos x="40" y="4"/>
                </a:cxn>
                <a:cxn ang="0">
                  <a:pos x="36" y="2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1" y="2"/>
                </a:cxn>
                <a:cxn ang="0">
                  <a:pos x="18" y="4"/>
                </a:cxn>
                <a:cxn ang="0">
                  <a:pos x="15" y="6"/>
                </a:cxn>
                <a:cxn ang="0">
                  <a:pos x="12" y="9"/>
                </a:cxn>
                <a:cxn ang="0">
                  <a:pos x="7" y="16"/>
                </a:cxn>
                <a:cxn ang="0">
                  <a:pos x="3" y="23"/>
                </a:cxn>
                <a:cxn ang="0">
                  <a:pos x="0" y="29"/>
                </a:cxn>
              </a:cxnLst>
              <a:rect l="0" t="0" r="r" b="b"/>
              <a:pathLst>
                <a:path w="50" h="29">
                  <a:moveTo>
                    <a:pt x="0" y="29"/>
                  </a:moveTo>
                  <a:lnTo>
                    <a:pt x="38" y="29"/>
                  </a:lnTo>
                  <a:lnTo>
                    <a:pt x="50" y="14"/>
                  </a:lnTo>
                  <a:lnTo>
                    <a:pt x="45" y="8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8" y="4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36" name="Freeform 96"/>
            <p:cNvSpPr>
              <a:spLocks/>
            </p:cNvSpPr>
            <p:nvPr/>
          </p:nvSpPr>
          <p:spPr bwMode="auto">
            <a:xfrm>
              <a:off x="1203" y="1859"/>
              <a:ext cx="16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1" y="10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1" y="26"/>
                </a:cxn>
                <a:cxn ang="0">
                  <a:pos x="2" y="29"/>
                </a:cxn>
                <a:cxn ang="0">
                  <a:pos x="4" y="35"/>
                </a:cxn>
                <a:cxn ang="0">
                  <a:pos x="4" y="37"/>
                </a:cxn>
                <a:cxn ang="0">
                  <a:pos x="6" y="35"/>
                </a:cxn>
                <a:cxn ang="0">
                  <a:pos x="10" y="29"/>
                </a:cxn>
                <a:cxn ang="0">
                  <a:pos x="14" y="23"/>
                </a:cxn>
                <a:cxn ang="0">
                  <a:pos x="15" y="19"/>
                </a:cxn>
                <a:cxn ang="0">
                  <a:pos x="16" y="17"/>
                </a:cxn>
                <a:cxn ang="0">
                  <a:pos x="16" y="15"/>
                </a:cxn>
                <a:cxn ang="0">
                  <a:pos x="16" y="11"/>
                </a:cxn>
                <a:cxn ang="0">
                  <a:pos x="15" y="7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0" y="0"/>
                </a:cxn>
              </a:cxnLst>
              <a:rect l="0" t="0" r="r" b="b"/>
              <a:pathLst>
                <a:path w="16" h="37">
                  <a:moveTo>
                    <a:pt x="10" y="0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5" y="7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37" name="Freeform 97"/>
            <p:cNvSpPr>
              <a:spLocks/>
            </p:cNvSpPr>
            <p:nvPr/>
          </p:nvSpPr>
          <p:spPr bwMode="auto">
            <a:xfrm>
              <a:off x="1159" y="1771"/>
              <a:ext cx="216" cy="106"/>
            </a:xfrm>
            <a:custGeom>
              <a:avLst/>
              <a:gdLst/>
              <a:ahLst/>
              <a:cxnLst>
                <a:cxn ang="0">
                  <a:pos x="42" y="64"/>
                </a:cxn>
                <a:cxn ang="0">
                  <a:pos x="47" y="60"/>
                </a:cxn>
                <a:cxn ang="0">
                  <a:pos x="53" y="55"/>
                </a:cxn>
                <a:cxn ang="0">
                  <a:pos x="65" y="46"/>
                </a:cxn>
                <a:cxn ang="0">
                  <a:pos x="72" y="42"/>
                </a:cxn>
                <a:cxn ang="0">
                  <a:pos x="78" y="38"/>
                </a:cxn>
                <a:cxn ang="0">
                  <a:pos x="85" y="34"/>
                </a:cxn>
                <a:cxn ang="0">
                  <a:pos x="92" y="30"/>
                </a:cxn>
                <a:cxn ang="0">
                  <a:pos x="100" y="27"/>
                </a:cxn>
                <a:cxn ang="0">
                  <a:pos x="107" y="23"/>
                </a:cxn>
                <a:cxn ang="0">
                  <a:pos x="123" y="18"/>
                </a:cxn>
                <a:cxn ang="0">
                  <a:pos x="131" y="16"/>
                </a:cxn>
                <a:cxn ang="0">
                  <a:pos x="140" y="14"/>
                </a:cxn>
                <a:cxn ang="0">
                  <a:pos x="148" y="13"/>
                </a:cxn>
                <a:cxn ang="0">
                  <a:pos x="157" y="12"/>
                </a:cxn>
                <a:cxn ang="0">
                  <a:pos x="176" y="10"/>
                </a:cxn>
                <a:cxn ang="0">
                  <a:pos x="192" y="7"/>
                </a:cxn>
                <a:cxn ang="0">
                  <a:pos x="199" y="6"/>
                </a:cxn>
                <a:cxn ang="0">
                  <a:pos x="205" y="4"/>
                </a:cxn>
                <a:cxn ang="0">
                  <a:pos x="216" y="1"/>
                </a:cxn>
                <a:cxn ang="0">
                  <a:pos x="216" y="0"/>
                </a:cxn>
                <a:cxn ang="0">
                  <a:pos x="215" y="1"/>
                </a:cxn>
                <a:cxn ang="0">
                  <a:pos x="204" y="4"/>
                </a:cxn>
                <a:cxn ang="0">
                  <a:pos x="191" y="6"/>
                </a:cxn>
                <a:cxn ang="0">
                  <a:pos x="175" y="8"/>
                </a:cxn>
                <a:cxn ang="0">
                  <a:pos x="166" y="9"/>
                </a:cxn>
                <a:cxn ang="0">
                  <a:pos x="157" y="10"/>
                </a:cxn>
                <a:cxn ang="0">
                  <a:pos x="147" y="11"/>
                </a:cxn>
                <a:cxn ang="0">
                  <a:pos x="138" y="12"/>
                </a:cxn>
                <a:cxn ang="0">
                  <a:pos x="129" y="14"/>
                </a:cxn>
                <a:cxn ang="0">
                  <a:pos x="121" y="16"/>
                </a:cxn>
                <a:cxn ang="0">
                  <a:pos x="112" y="19"/>
                </a:cxn>
                <a:cxn ang="0">
                  <a:pos x="104" y="22"/>
                </a:cxn>
                <a:cxn ang="0">
                  <a:pos x="96" y="25"/>
                </a:cxn>
                <a:cxn ang="0">
                  <a:pos x="88" y="29"/>
                </a:cxn>
                <a:cxn ang="0">
                  <a:pos x="73" y="37"/>
                </a:cxn>
                <a:cxn ang="0">
                  <a:pos x="60" y="45"/>
                </a:cxn>
                <a:cxn ang="0">
                  <a:pos x="47" y="55"/>
                </a:cxn>
                <a:cxn ang="0">
                  <a:pos x="35" y="64"/>
                </a:cxn>
                <a:cxn ang="0">
                  <a:pos x="25" y="74"/>
                </a:cxn>
                <a:cxn ang="0">
                  <a:pos x="15" y="84"/>
                </a:cxn>
                <a:cxn ang="0">
                  <a:pos x="7" y="93"/>
                </a:cxn>
                <a:cxn ang="0">
                  <a:pos x="0" y="102"/>
                </a:cxn>
                <a:cxn ang="0">
                  <a:pos x="3" y="106"/>
                </a:cxn>
                <a:cxn ang="0">
                  <a:pos x="10" y="96"/>
                </a:cxn>
                <a:cxn ang="0">
                  <a:pos x="19" y="86"/>
                </a:cxn>
                <a:cxn ang="0">
                  <a:pos x="30" y="75"/>
                </a:cxn>
                <a:cxn ang="0">
                  <a:pos x="42" y="64"/>
                </a:cxn>
              </a:cxnLst>
              <a:rect l="0" t="0" r="r" b="b"/>
              <a:pathLst>
                <a:path w="216" h="106">
                  <a:moveTo>
                    <a:pt x="42" y="64"/>
                  </a:moveTo>
                  <a:lnTo>
                    <a:pt x="47" y="60"/>
                  </a:lnTo>
                  <a:lnTo>
                    <a:pt x="53" y="55"/>
                  </a:lnTo>
                  <a:lnTo>
                    <a:pt x="65" y="46"/>
                  </a:lnTo>
                  <a:lnTo>
                    <a:pt x="72" y="42"/>
                  </a:lnTo>
                  <a:lnTo>
                    <a:pt x="78" y="38"/>
                  </a:lnTo>
                  <a:lnTo>
                    <a:pt x="85" y="34"/>
                  </a:lnTo>
                  <a:lnTo>
                    <a:pt x="92" y="30"/>
                  </a:lnTo>
                  <a:lnTo>
                    <a:pt x="100" y="27"/>
                  </a:lnTo>
                  <a:lnTo>
                    <a:pt x="107" y="23"/>
                  </a:lnTo>
                  <a:lnTo>
                    <a:pt x="123" y="18"/>
                  </a:lnTo>
                  <a:lnTo>
                    <a:pt x="131" y="16"/>
                  </a:lnTo>
                  <a:lnTo>
                    <a:pt x="140" y="14"/>
                  </a:lnTo>
                  <a:lnTo>
                    <a:pt x="148" y="13"/>
                  </a:lnTo>
                  <a:lnTo>
                    <a:pt x="157" y="12"/>
                  </a:lnTo>
                  <a:lnTo>
                    <a:pt x="176" y="10"/>
                  </a:lnTo>
                  <a:lnTo>
                    <a:pt x="192" y="7"/>
                  </a:lnTo>
                  <a:lnTo>
                    <a:pt x="199" y="6"/>
                  </a:lnTo>
                  <a:lnTo>
                    <a:pt x="205" y="4"/>
                  </a:lnTo>
                  <a:lnTo>
                    <a:pt x="216" y="1"/>
                  </a:lnTo>
                  <a:lnTo>
                    <a:pt x="216" y="0"/>
                  </a:lnTo>
                  <a:lnTo>
                    <a:pt x="215" y="1"/>
                  </a:lnTo>
                  <a:lnTo>
                    <a:pt x="204" y="4"/>
                  </a:lnTo>
                  <a:lnTo>
                    <a:pt x="191" y="6"/>
                  </a:lnTo>
                  <a:lnTo>
                    <a:pt x="175" y="8"/>
                  </a:lnTo>
                  <a:lnTo>
                    <a:pt x="166" y="9"/>
                  </a:lnTo>
                  <a:lnTo>
                    <a:pt x="157" y="10"/>
                  </a:lnTo>
                  <a:lnTo>
                    <a:pt x="147" y="11"/>
                  </a:lnTo>
                  <a:lnTo>
                    <a:pt x="138" y="12"/>
                  </a:lnTo>
                  <a:lnTo>
                    <a:pt x="129" y="14"/>
                  </a:lnTo>
                  <a:lnTo>
                    <a:pt x="121" y="16"/>
                  </a:lnTo>
                  <a:lnTo>
                    <a:pt x="112" y="19"/>
                  </a:lnTo>
                  <a:lnTo>
                    <a:pt x="104" y="22"/>
                  </a:lnTo>
                  <a:lnTo>
                    <a:pt x="96" y="25"/>
                  </a:lnTo>
                  <a:lnTo>
                    <a:pt x="88" y="29"/>
                  </a:lnTo>
                  <a:lnTo>
                    <a:pt x="73" y="37"/>
                  </a:lnTo>
                  <a:lnTo>
                    <a:pt x="60" y="45"/>
                  </a:lnTo>
                  <a:lnTo>
                    <a:pt x="47" y="55"/>
                  </a:lnTo>
                  <a:lnTo>
                    <a:pt x="35" y="64"/>
                  </a:lnTo>
                  <a:lnTo>
                    <a:pt x="25" y="74"/>
                  </a:lnTo>
                  <a:lnTo>
                    <a:pt x="15" y="84"/>
                  </a:lnTo>
                  <a:lnTo>
                    <a:pt x="7" y="93"/>
                  </a:lnTo>
                  <a:lnTo>
                    <a:pt x="0" y="102"/>
                  </a:lnTo>
                  <a:lnTo>
                    <a:pt x="3" y="106"/>
                  </a:lnTo>
                  <a:lnTo>
                    <a:pt x="10" y="96"/>
                  </a:lnTo>
                  <a:lnTo>
                    <a:pt x="19" y="86"/>
                  </a:lnTo>
                  <a:lnTo>
                    <a:pt x="30" y="75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38" name="Freeform 98"/>
            <p:cNvSpPr>
              <a:spLocks/>
            </p:cNvSpPr>
            <p:nvPr/>
          </p:nvSpPr>
          <p:spPr bwMode="auto">
            <a:xfrm>
              <a:off x="918" y="1834"/>
              <a:ext cx="25" cy="54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6" y="9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0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2" y="39"/>
                </a:cxn>
                <a:cxn ang="0">
                  <a:pos x="4" y="46"/>
                </a:cxn>
                <a:cxn ang="0">
                  <a:pos x="7" y="54"/>
                </a:cxn>
                <a:cxn ang="0">
                  <a:pos x="8" y="54"/>
                </a:cxn>
                <a:cxn ang="0">
                  <a:pos x="9" y="52"/>
                </a:cxn>
                <a:cxn ang="0">
                  <a:pos x="12" y="45"/>
                </a:cxn>
                <a:cxn ang="0">
                  <a:pos x="19" y="30"/>
                </a:cxn>
                <a:cxn ang="0">
                  <a:pos x="22" y="21"/>
                </a:cxn>
                <a:cxn ang="0">
                  <a:pos x="24" y="13"/>
                </a:cxn>
                <a:cxn ang="0">
                  <a:pos x="25" y="9"/>
                </a:cxn>
                <a:cxn ang="0">
                  <a:pos x="25" y="6"/>
                </a:cxn>
                <a:cxn ang="0">
                  <a:pos x="25" y="3"/>
                </a:cxn>
                <a:cxn ang="0">
                  <a:pos x="24" y="1"/>
                </a:cxn>
              </a:cxnLst>
              <a:rect l="0" t="0" r="r" b="b"/>
              <a:pathLst>
                <a:path w="25" h="54">
                  <a:moveTo>
                    <a:pt x="24" y="1"/>
                  </a:move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0" y="6"/>
                  </a:lnTo>
                  <a:lnTo>
                    <a:pt x="6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2" y="39"/>
                  </a:lnTo>
                  <a:lnTo>
                    <a:pt x="4" y="46"/>
                  </a:lnTo>
                  <a:lnTo>
                    <a:pt x="7" y="54"/>
                  </a:lnTo>
                  <a:lnTo>
                    <a:pt x="8" y="54"/>
                  </a:lnTo>
                  <a:lnTo>
                    <a:pt x="9" y="52"/>
                  </a:lnTo>
                  <a:lnTo>
                    <a:pt x="12" y="45"/>
                  </a:lnTo>
                  <a:lnTo>
                    <a:pt x="19" y="30"/>
                  </a:lnTo>
                  <a:lnTo>
                    <a:pt x="22" y="21"/>
                  </a:lnTo>
                  <a:lnTo>
                    <a:pt x="24" y="13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39" name="Freeform 99"/>
            <p:cNvSpPr>
              <a:spLocks/>
            </p:cNvSpPr>
            <p:nvPr/>
          </p:nvSpPr>
          <p:spPr bwMode="auto">
            <a:xfrm>
              <a:off x="322" y="1835"/>
              <a:ext cx="55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0"/>
                </a:cxn>
                <a:cxn ang="0">
                  <a:pos x="1" y="8"/>
                </a:cxn>
                <a:cxn ang="0">
                  <a:pos x="3" y="14"/>
                </a:cxn>
                <a:cxn ang="0">
                  <a:pos x="5" y="17"/>
                </a:cxn>
                <a:cxn ang="0">
                  <a:pos x="6" y="19"/>
                </a:cxn>
                <a:cxn ang="0">
                  <a:pos x="8" y="21"/>
                </a:cxn>
                <a:cxn ang="0">
                  <a:pos x="10" y="22"/>
                </a:cxn>
                <a:cxn ang="0">
                  <a:pos x="12" y="23"/>
                </a:cxn>
                <a:cxn ang="0">
                  <a:pos x="14" y="24"/>
                </a:cxn>
                <a:cxn ang="0">
                  <a:pos x="19" y="25"/>
                </a:cxn>
                <a:cxn ang="0">
                  <a:pos x="24" y="25"/>
                </a:cxn>
                <a:cxn ang="0">
                  <a:pos x="29" y="24"/>
                </a:cxn>
                <a:cxn ang="0">
                  <a:pos x="34" y="22"/>
                </a:cxn>
                <a:cxn ang="0">
                  <a:pos x="38" y="21"/>
                </a:cxn>
                <a:cxn ang="0">
                  <a:pos x="47" y="17"/>
                </a:cxn>
                <a:cxn ang="0">
                  <a:pos x="55" y="12"/>
                </a:cxn>
                <a:cxn ang="0">
                  <a:pos x="55" y="10"/>
                </a:cxn>
                <a:cxn ang="0">
                  <a:pos x="43" y="6"/>
                </a:cxn>
                <a:cxn ang="0">
                  <a:pos x="31" y="2"/>
                </a:cxn>
                <a:cxn ang="0">
                  <a:pos x="27" y="0"/>
                </a:cxn>
              </a:cxnLst>
              <a:rect l="0" t="0" r="r" b="b"/>
              <a:pathLst>
                <a:path w="55" h="25">
                  <a:moveTo>
                    <a:pt x="27" y="0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8" y="21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4" y="24"/>
                  </a:lnTo>
                  <a:lnTo>
                    <a:pt x="19" y="25"/>
                  </a:lnTo>
                  <a:lnTo>
                    <a:pt x="24" y="25"/>
                  </a:lnTo>
                  <a:lnTo>
                    <a:pt x="29" y="24"/>
                  </a:lnTo>
                  <a:lnTo>
                    <a:pt x="34" y="22"/>
                  </a:lnTo>
                  <a:lnTo>
                    <a:pt x="38" y="21"/>
                  </a:lnTo>
                  <a:lnTo>
                    <a:pt x="47" y="17"/>
                  </a:lnTo>
                  <a:lnTo>
                    <a:pt x="55" y="12"/>
                  </a:lnTo>
                  <a:lnTo>
                    <a:pt x="55" y="10"/>
                  </a:lnTo>
                  <a:lnTo>
                    <a:pt x="43" y="6"/>
                  </a:lnTo>
                  <a:lnTo>
                    <a:pt x="31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40" name="Freeform 100"/>
            <p:cNvSpPr>
              <a:spLocks/>
            </p:cNvSpPr>
            <p:nvPr/>
          </p:nvSpPr>
          <p:spPr bwMode="auto">
            <a:xfrm>
              <a:off x="377" y="1845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41" name="Freeform 101"/>
            <p:cNvSpPr>
              <a:spLocks/>
            </p:cNvSpPr>
            <p:nvPr/>
          </p:nvSpPr>
          <p:spPr bwMode="auto">
            <a:xfrm>
              <a:off x="776" y="1835"/>
              <a:ext cx="48" cy="53"/>
            </a:xfrm>
            <a:custGeom>
              <a:avLst/>
              <a:gdLst/>
              <a:ahLst/>
              <a:cxnLst>
                <a:cxn ang="0">
                  <a:pos x="48" y="53"/>
                </a:cxn>
                <a:cxn ang="0">
                  <a:pos x="38" y="35"/>
                </a:cxn>
                <a:cxn ang="0">
                  <a:pos x="35" y="27"/>
                </a:cxn>
                <a:cxn ang="0">
                  <a:pos x="32" y="18"/>
                </a:cxn>
                <a:cxn ang="0">
                  <a:pos x="30" y="9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6" y="8"/>
                </a:cxn>
                <a:cxn ang="0">
                  <a:pos x="28" y="16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23" y="53"/>
                </a:cxn>
                <a:cxn ang="0">
                  <a:pos x="48" y="53"/>
                </a:cxn>
              </a:cxnLst>
              <a:rect l="0" t="0" r="r" b="b"/>
              <a:pathLst>
                <a:path w="48" h="53">
                  <a:moveTo>
                    <a:pt x="48" y="53"/>
                  </a:moveTo>
                  <a:lnTo>
                    <a:pt x="38" y="35"/>
                  </a:lnTo>
                  <a:lnTo>
                    <a:pt x="35" y="27"/>
                  </a:lnTo>
                  <a:lnTo>
                    <a:pt x="32" y="18"/>
                  </a:lnTo>
                  <a:lnTo>
                    <a:pt x="30" y="9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6" y="8"/>
                  </a:lnTo>
                  <a:lnTo>
                    <a:pt x="28" y="16"/>
                  </a:lnTo>
                  <a:lnTo>
                    <a:pt x="19" y="0"/>
                  </a:lnTo>
                  <a:lnTo>
                    <a:pt x="0" y="0"/>
                  </a:lnTo>
                  <a:lnTo>
                    <a:pt x="23" y="53"/>
                  </a:lnTo>
                  <a:lnTo>
                    <a:pt x="48" y="5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42" name="Freeform 102"/>
            <p:cNvSpPr>
              <a:spLocks/>
            </p:cNvSpPr>
            <p:nvPr/>
          </p:nvSpPr>
          <p:spPr bwMode="auto">
            <a:xfrm>
              <a:off x="815" y="1835"/>
              <a:ext cx="24" cy="46"/>
            </a:xfrm>
            <a:custGeom>
              <a:avLst/>
              <a:gdLst/>
              <a:ahLst/>
              <a:cxnLst>
                <a:cxn ang="0">
                  <a:pos x="5" y="46"/>
                </a:cxn>
                <a:cxn ang="0">
                  <a:pos x="8" y="42"/>
                </a:cxn>
                <a:cxn ang="0">
                  <a:pos x="14" y="32"/>
                </a:cxn>
                <a:cxn ang="0">
                  <a:pos x="17" y="25"/>
                </a:cxn>
                <a:cxn ang="0">
                  <a:pos x="20" y="17"/>
                </a:cxn>
                <a:cxn ang="0">
                  <a:pos x="23" y="9"/>
                </a:cxn>
                <a:cxn ang="0">
                  <a:pos x="23" y="5"/>
                </a:cxn>
                <a:cxn ang="0">
                  <a:pos x="24" y="0"/>
                </a:cxn>
                <a:cxn ang="0">
                  <a:pos x="2" y="0"/>
                </a:cxn>
                <a:cxn ang="0">
                  <a:pos x="1" y="9"/>
                </a:cxn>
                <a:cxn ang="0">
                  <a:pos x="0" y="17"/>
                </a:cxn>
                <a:cxn ang="0">
                  <a:pos x="1" y="25"/>
                </a:cxn>
                <a:cxn ang="0">
                  <a:pos x="2" y="32"/>
                </a:cxn>
                <a:cxn ang="0">
                  <a:pos x="3" y="38"/>
                </a:cxn>
                <a:cxn ang="0">
                  <a:pos x="4" y="42"/>
                </a:cxn>
                <a:cxn ang="0">
                  <a:pos x="5" y="46"/>
                </a:cxn>
              </a:cxnLst>
              <a:rect l="0" t="0" r="r" b="b"/>
              <a:pathLst>
                <a:path w="24" h="46">
                  <a:moveTo>
                    <a:pt x="5" y="46"/>
                  </a:moveTo>
                  <a:lnTo>
                    <a:pt x="8" y="42"/>
                  </a:lnTo>
                  <a:lnTo>
                    <a:pt x="14" y="32"/>
                  </a:lnTo>
                  <a:lnTo>
                    <a:pt x="17" y="25"/>
                  </a:lnTo>
                  <a:lnTo>
                    <a:pt x="20" y="17"/>
                  </a:lnTo>
                  <a:lnTo>
                    <a:pt x="23" y="9"/>
                  </a:lnTo>
                  <a:lnTo>
                    <a:pt x="23" y="5"/>
                  </a:lnTo>
                  <a:lnTo>
                    <a:pt x="24" y="0"/>
                  </a:lnTo>
                  <a:lnTo>
                    <a:pt x="2" y="0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25"/>
                  </a:lnTo>
                  <a:lnTo>
                    <a:pt x="2" y="32"/>
                  </a:lnTo>
                  <a:lnTo>
                    <a:pt x="3" y="38"/>
                  </a:lnTo>
                  <a:lnTo>
                    <a:pt x="4" y="42"/>
                  </a:lnTo>
                  <a:lnTo>
                    <a:pt x="5" y="4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43" name="Freeform 103"/>
            <p:cNvSpPr>
              <a:spLocks/>
            </p:cNvSpPr>
            <p:nvPr/>
          </p:nvSpPr>
          <p:spPr bwMode="auto">
            <a:xfrm>
              <a:off x="698" y="1792"/>
              <a:ext cx="54" cy="94"/>
            </a:xfrm>
            <a:custGeom>
              <a:avLst/>
              <a:gdLst/>
              <a:ahLst/>
              <a:cxnLst>
                <a:cxn ang="0">
                  <a:pos x="11" y="43"/>
                </a:cxn>
                <a:cxn ang="0">
                  <a:pos x="9" y="45"/>
                </a:cxn>
                <a:cxn ang="0">
                  <a:pos x="5" y="51"/>
                </a:cxn>
                <a:cxn ang="0">
                  <a:pos x="2" y="56"/>
                </a:cxn>
                <a:cxn ang="0">
                  <a:pos x="1" y="61"/>
                </a:cxn>
                <a:cxn ang="0">
                  <a:pos x="0" y="65"/>
                </a:cxn>
                <a:cxn ang="0">
                  <a:pos x="1" y="69"/>
                </a:cxn>
                <a:cxn ang="0">
                  <a:pos x="2" y="73"/>
                </a:cxn>
                <a:cxn ang="0">
                  <a:pos x="4" y="77"/>
                </a:cxn>
                <a:cxn ang="0">
                  <a:pos x="7" y="81"/>
                </a:cxn>
                <a:cxn ang="0">
                  <a:pos x="9" y="84"/>
                </a:cxn>
                <a:cxn ang="0">
                  <a:pos x="12" y="86"/>
                </a:cxn>
                <a:cxn ang="0">
                  <a:pos x="18" y="91"/>
                </a:cxn>
                <a:cxn ang="0">
                  <a:pos x="24" y="94"/>
                </a:cxn>
                <a:cxn ang="0">
                  <a:pos x="30" y="94"/>
                </a:cxn>
                <a:cxn ang="0">
                  <a:pos x="35" y="92"/>
                </a:cxn>
                <a:cxn ang="0">
                  <a:pos x="39" y="91"/>
                </a:cxn>
                <a:cxn ang="0">
                  <a:pos x="43" y="89"/>
                </a:cxn>
                <a:cxn ang="0">
                  <a:pos x="46" y="86"/>
                </a:cxn>
                <a:cxn ang="0">
                  <a:pos x="49" y="83"/>
                </a:cxn>
                <a:cxn ang="0">
                  <a:pos x="51" y="80"/>
                </a:cxn>
                <a:cxn ang="0">
                  <a:pos x="53" y="77"/>
                </a:cxn>
                <a:cxn ang="0">
                  <a:pos x="54" y="73"/>
                </a:cxn>
                <a:cxn ang="0">
                  <a:pos x="54" y="69"/>
                </a:cxn>
                <a:cxn ang="0">
                  <a:pos x="54" y="61"/>
                </a:cxn>
                <a:cxn ang="0">
                  <a:pos x="54" y="57"/>
                </a:cxn>
                <a:cxn ang="0">
                  <a:pos x="53" y="52"/>
                </a:cxn>
                <a:cxn ang="0">
                  <a:pos x="51" y="43"/>
                </a:cxn>
                <a:cxn ang="0">
                  <a:pos x="48" y="35"/>
                </a:cxn>
                <a:cxn ang="0">
                  <a:pos x="45" y="27"/>
                </a:cxn>
                <a:cxn ang="0">
                  <a:pos x="39" y="13"/>
                </a:cxn>
                <a:cxn ang="0">
                  <a:pos x="33" y="3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31" y="6"/>
                </a:cxn>
                <a:cxn ang="0">
                  <a:pos x="30" y="11"/>
                </a:cxn>
                <a:cxn ang="0">
                  <a:pos x="28" y="17"/>
                </a:cxn>
                <a:cxn ang="0">
                  <a:pos x="25" y="25"/>
                </a:cxn>
                <a:cxn ang="0">
                  <a:pos x="19" y="34"/>
                </a:cxn>
                <a:cxn ang="0">
                  <a:pos x="16" y="38"/>
                </a:cxn>
                <a:cxn ang="0">
                  <a:pos x="11" y="43"/>
                </a:cxn>
              </a:cxnLst>
              <a:rect l="0" t="0" r="r" b="b"/>
              <a:pathLst>
                <a:path w="54" h="94">
                  <a:moveTo>
                    <a:pt x="11" y="43"/>
                  </a:moveTo>
                  <a:lnTo>
                    <a:pt x="9" y="45"/>
                  </a:lnTo>
                  <a:lnTo>
                    <a:pt x="5" y="51"/>
                  </a:lnTo>
                  <a:lnTo>
                    <a:pt x="2" y="56"/>
                  </a:lnTo>
                  <a:lnTo>
                    <a:pt x="1" y="61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2" y="73"/>
                  </a:lnTo>
                  <a:lnTo>
                    <a:pt x="4" y="77"/>
                  </a:lnTo>
                  <a:lnTo>
                    <a:pt x="7" y="81"/>
                  </a:lnTo>
                  <a:lnTo>
                    <a:pt x="9" y="84"/>
                  </a:lnTo>
                  <a:lnTo>
                    <a:pt x="12" y="86"/>
                  </a:lnTo>
                  <a:lnTo>
                    <a:pt x="18" y="91"/>
                  </a:lnTo>
                  <a:lnTo>
                    <a:pt x="24" y="94"/>
                  </a:lnTo>
                  <a:lnTo>
                    <a:pt x="30" y="94"/>
                  </a:lnTo>
                  <a:lnTo>
                    <a:pt x="35" y="92"/>
                  </a:lnTo>
                  <a:lnTo>
                    <a:pt x="39" y="91"/>
                  </a:lnTo>
                  <a:lnTo>
                    <a:pt x="43" y="89"/>
                  </a:lnTo>
                  <a:lnTo>
                    <a:pt x="46" y="86"/>
                  </a:lnTo>
                  <a:lnTo>
                    <a:pt x="49" y="83"/>
                  </a:lnTo>
                  <a:lnTo>
                    <a:pt x="51" y="80"/>
                  </a:lnTo>
                  <a:lnTo>
                    <a:pt x="53" y="77"/>
                  </a:lnTo>
                  <a:lnTo>
                    <a:pt x="54" y="73"/>
                  </a:lnTo>
                  <a:lnTo>
                    <a:pt x="54" y="69"/>
                  </a:lnTo>
                  <a:lnTo>
                    <a:pt x="54" y="61"/>
                  </a:lnTo>
                  <a:lnTo>
                    <a:pt x="54" y="57"/>
                  </a:lnTo>
                  <a:lnTo>
                    <a:pt x="53" y="52"/>
                  </a:lnTo>
                  <a:lnTo>
                    <a:pt x="51" y="43"/>
                  </a:lnTo>
                  <a:lnTo>
                    <a:pt x="48" y="35"/>
                  </a:lnTo>
                  <a:lnTo>
                    <a:pt x="45" y="27"/>
                  </a:lnTo>
                  <a:lnTo>
                    <a:pt x="39" y="13"/>
                  </a:lnTo>
                  <a:lnTo>
                    <a:pt x="33" y="3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1" y="6"/>
                  </a:lnTo>
                  <a:lnTo>
                    <a:pt x="30" y="11"/>
                  </a:lnTo>
                  <a:lnTo>
                    <a:pt x="28" y="17"/>
                  </a:lnTo>
                  <a:lnTo>
                    <a:pt x="25" y="25"/>
                  </a:lnTo>
                  <a:lnTo>
                    <a:pt x="19" y="34"/>
                  </a:lnTo>
                  <a:lnTo>
                    <a:pt x="16" y="38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44" name="Freeform 104"/>
            <p:cNvSpPr>
              <a:spLocks/>
            </p:cNvSpPr>
            <p:nvPr/>
          </p:nvSpPr>
          <p:spPr bwMode="auto">
            <a:xfrm>
              <a:off x="1387" y="1790"/>
              <a:ext cx="7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" y="34"/>
                </a:cxn>
                <a:cxn ang="0">
                  <a:pos x="18" y="32"/>
                </a:cxn>
                <a:cxn ang="0">
                  <a:pos x="32" y="30"/>
                </a:cxn>
                <a:cxn ang="0">
                  <a:pos x="47" y="26"/>
                </a:cxn>
                <a:cxn ang="0">
                  <a:pos x="60" y="22"/>
                </a:cxn>
                <a:cxn ang="0">
                  <a:pos x="66" y="19"/>
                </a:cxn>
                <a:cxn ang="0">
                  <a:pos x="69" y="17"/>
                </a:cxn>
                <a:cxn ang="0">
                  <a:pos x="71" y="14"/>
                </a:cxn>
                <a:cxn ang="0">
                  <a:pos x="71" y="12"/>
                </a:cxn>
                <a:cxn ang="0">
                  <a:pos x="71" y="11"/>
                </a:cxn>
                <a:cxn ang="0">
                  <a:pos x="70" y="9"/>
                </a:cxn>
                <a:cxn ang="0">
                  <a:pos x="68" y="8"/>
                </a:cxn>
                <a:cxn ang="0">
                  <a:pos x="66" y="6"/>
                </a:cxn>
                <a:cxn ang="0">
                  <a:pos x="63" y="4"/>
                </a:cxn>
                <a:cxn ang="0">
                  <a:pos x="59" y="2"/>
                </a:cxn>
                <a:cxn ang="0">
                  <a:pos x="56" y="1"/>
                </a:cxn>
                <a:cxn ang="0">
                  <a:pos x="53" y="0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38" y="1"/>
                </a:cxn>
                <a:cxn ang="0">
                  <a:pos x="33" y="3"/>
                </a:cxn>
                <a:cxn ang="0">
                  <a:pos x="28" y="5"/>
                </a:cxn>
                <a:cxn ang="0">
                  <a:pos x="23" y="9"/>
                </a:cxn>
                <a:cxn ang="0">
                  <a:pos x="19" y="12"/>
                </a:cxn>
                <a:cxn ang="0">
                  <a:pos x="15" y="16"/>
                </a:cxn>
                <a:cxn ang="0">
                  <a:pos x="12" y="20"/>
                </a:cxn>
                <a:cxn ang="0">
                  <a:pos x="6" y="27"/>
                </a:cxn>
                <a:cxn ang="0">
                  <a:pos x="2" y="33"/>
                </a:cxn>
                <a:cxn ang="0">
                  <a:pos x="1" y="34"/>
                </a:cxn>
                <a:cxn ang="0">
                  <a:pos x="0" y="35"/>
                </a:cxn>
              </a:cxnLst>
              <a:rect l="0" t="0" r="r" b="b"/>
              <a:pathLst>
                <a:path w="71" h="35">
                  <a:moveTo>
                    <a:pt x="0" y="35"/>
                  </a:moveTo>
                  <a:lnTo>
                    <a:pt x="4" y="34"/>
                  </a:lnTo>
                  <a:lnTo>
                    <a:pt x="18" y="32"/>
                  </a:lnTo>
                  <a:lnTo>
                    <a:pt x="32" y="30"/>
                  </a:lnTo>
                  <a:lnTo>
                    <a:pt x="47" y="26"/>
                  </a:lnTo>
                  <a:lnTo>
                    <a:pt x="60" y="22"/>
                  </a:lnTo>
                  <a:lnTo>
                    <a:pt x="66" y="19"/>
                  </a:lnTo>
                  <a:lnTo>
                    <a:pt x="69" y="17"/>
                  </a:lnTo>
                  <a:lnTo>
                    <a:pt x="71" y="14"/>
                  </a:lnTo>
                  <a:lnTo>
                    <a:pt x="71" y="12"/>
                  </a:lnTo>
                  <a:lnTo>
                    <a:pt x="71" y="11"/>
                  </a:lnTo>
                  <a:lnTo>
                    <a:pt x="70" y="9"/>
                  </a:lnTo>
                  <a:lnTo>
                    <a:pt x="68" y="8"/>
                  </a:lnTo>
                  <a:lnTo>
                    <a:pt x="66" y="6"/>
                  </a:lnTo>
                  <a:lnTo>
                    <a:pt x="63" y="4"/>
                  </a:lnTo>
                  <a:lnTo>
                    <a:pt x="59" y="2"/>
                  </a:lnTo>
                  <a:lnTo>
                    <a:pt x="56" y="1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3" y="3"/>
                  </a:lnTo>
                  <a:lnTo>
                    <a:pt x="28" y="5"/>
                  </a:lnTo>
                  <a:lnTo>
                    <a:pt x="23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2" y="20"/>
                  </a:lnTo>
                  <a:lnTo>
                    <a:pt x="6" y="27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45" name="Freeform 105"/>
            <p:cNvSpPr>
              <a:spLocks/>
            </p:cNvSpPr>
            <p:nvPr/>
          </p:nvSpPr>
          <p:spPr bwMode="auto">
            <a:xfrm>
              <a:off x="1115" y="1785"/>
              <a:ext cx="54" cy="2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6"/>
                </a:cxn>
                <a:cxn ang="0">
                  <a:pos x="14" y="24"/>
                </a:cxn>
                <a:cxn ang="0">
                  <a:pos x="25" y="22"/>
                </a:cxn>
                <a:cxn ang="0">
                  <a:pos x="36" y="20"/>
                </a:cxn>
                <a:cxn ang="0">
                  <a:pos x="46" y="16"/>
                </a:cxn>
                <a:cxn ang="0">
                  <a:pos x="50" y="14"/>
                </a:cxn>
                <a:cxn ang="0">
                  <a:pos x="53" y="12"/>
                </a:cxn>
                <a:cxn ang="0">
                  <a:pos x="54" y="10"/>
                </a:cxn>
                <a:cxn ang="0">
                  <a:pos x="54" y="9"/>
                </a:cxn>
                <a:cxn ang="0">
                  <a:pos x="54" y="8"/>
                </a:cxn>
                <a:cxn ang="0">
                  <a:pos x="52" y="6"/>
                </a:cxn>
                <a:cxn ang="0">
                  <a:pos x="48" y="3"/>
                </a:cxn>
                <a:cxn ang="0">
                  <a:pos x="45" y="2"/>
                </a:cxn>
                <a:cxn ang="0">
                  <a:pos x="43" y="1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7" y="1"/>
                </a:cxn>
                <a:cxn ang="0">
                  <a:pos x="25" y="2"/>
                </a:cxn>
                <a:cxn ang="0">
                  <a:pos x="21" y="4"/>
                </a:cxn>
                <a:cxn ang="0">
                  <a:pos x="18" y="6"/>
                </a:cxn>
                <a:cxn ang="0">
                  <a:pos x="15" y="9"/>
                </a:cxn>
                <a:cxn ang="0">
                  <a:pos x="9" y="15"/>
                </a:cxn>
                <a:cxn ang="0">
                  <a:pos x="5" y="20"/>
                </a:cxn>
                <a:cxn ang="0">
                  <a:pos x="2" y="25"/>
                </a:cxn>
                <a:cxn ang="0">
                  <a:pos x="0" y="26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4" y="26"/>
                  </a:lnTo>
                  <a:lnTo>
                    <a:pt x="14" y="24"/>
                  </a:lnTo>
                  <a:lnTo>
                    <a:pt x="25" y="22"/>
                  </a:lnTo>
                  <a:lnTo>
                    <a:pt x="36" y="20"/>
                  </a:lnTo>
                  <a:lnTo>
                    <a:pt x="46" y="16"/>
                  </a:lnTo>
                  <a:lnTo>
                    <a:pt x="50" y="14"/>
                  </a:lnTo>
                  <a:lnTo>
                    <a:pt x="53" y="12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2" y="6"/>
                  </a:lnTo>
                  <a:lnTo>
                    <a:pt x="48" y="3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46" name="Freeform 106"/>
            <p:cNvSpPr>
              <a:spLocks/>
            </p:cNvSpPr>
            <p:nvPr/>
          </p:nvSpPr>
          <p:spPr bwMode="auto">
            <a:xfrm>
              <a:off x="390" y="1732"/>
              <a:ext cx="329" cy="156"/>
            </a:xfrm>
            <a:custGeom>
              <a:avLst/>
              <a:gdLst/>
              <a:ahLst/>
              <a:cxnLst>
                <a:cxn ang="0">
                  <a:pos x="248" y="92"/>
                </a:cxn>
                <a:cxn ang="0">
                  <a:pos x="234" y="75"/>
                </a:cxn>
                <a:cxn ang="0">
                  <a:pos x="210" y="53"/>
                </a:cxn>
                <a:cxn ang="0">
                  <a:pos x="193" y="40"/>
                </a:cxn>
                <a:cxn ang="0">
                  <a:pos x="198" y="46"/>
                </a:cxn>
                <a:cxn ang="0">
                  <a:pos x="221" y="67"/>
                </a:cxn>
                <a:cxn ang="0">
                  <a:pos x="242" y="90"/>
                </a:cxn>
                <a:cxn ang="0">
                  <a:pos x="235" y="92"/>
                </a:cxn>
                <a:cxn ang="0">
                  <a:pos x="205" y="82"/>
                </a:cxn>
                <a:cxn ang="0">
                  <a:pos x="190" y="78"/>
                </a:cxn>
                <a:cxn ang="0">
                  <a:pos x="135" y="64"/>
                </a:cxn>
                <a:cxn ang="0">
                  <a:pos x="91" y="49"/>
                </a:cxn>
                <a:cxn ang="0">
                  <a:pos x="66" y="40"/>
                </a:cxn>
                <a:cxn ang="0">
                  <a:pos x="45" y="29"/>
                </a:cxn>
                <a:cxn ang="0">
                  <a:pos x="27" y="19"/>
                </a:cxn>
                <a:cxn ang="0">
                  <a:pos x="12" y="10"/>
                </a:cxn>
                <a:cxn ang="0">
                  <a:pos x="0" y="2"/>
                </a:cxn>
                <a:cxn ang="0">
                  <a:pos x="11" y="11"/>
                </a:cxn>
                <a:cxn ang="0">
                  <a:pos x="25" y="20"/>
                </a:cxn>
                <a:cxn ang="0">
                  <a:pos x="41" y="30"/>
                </a:cxn>
                <a:cxn ang="0">
                  <a:pos x="72" y="45"/>
                </a:cxn>
                <a:cxn ang="0">
                  <a:pos x="99" y="56"/>
                </a:cxn>
                <a:cxn ang="0">
                  <a:pos x="131" y="67"/>
                </a:cxn>
                <a:cxn ang="0">
                  <a:pos x="167" y="77"/>
                </a:cxn>
                <a:cxn ang="0">
                  <a:pos x="202" y="86"/>
                </a:cxn>
                <a:cxn ang="0">
                  <a:pos x="230" y="97"/>
                </a:cxn>
                <a:cxn ang="0">
                  <a:pos x="254" y="109"/>
                </a:cxn>
                <a:cxn ang="0">
                  <a:pos x="273" y="121"/>
                </a:cxn>
                <a:cxn ang="0">
                  <a:pos x="291" y="134"/>
                </a:cxn>
                <a:cxn ang="0">
                  <a:pos x="315" y="156"/>
                </a:cxn>
                <a:cxn ang="0">
                  <a:pos x="321" y="149"/>
                </a:cxn>
                <a:cxn ang="0">
                  <a:pos x="296" y="127"/>
                </a:cxn>
                <a:cxn ang="0">
                  <a:pos x="278" y="115"/>
                </a:cxn>
                <a:cxn ang="0">
                  <a:pos x="259" y="103"/>
                </a:cxn>
              </a:cxnLst>
              <a:rect l="0" t="0" r="r" b="b"/>
              <a:pathLst>
                <a:path w="329" h="156">
                  <a:moveTo>
                    <a:pt x="254" y="101"/>
                  </a:moveTo>
                  <a:lnTo>
                    <a:pt x="248" y="92"/>
                  </a:lnTo>
                  <a:lnTo>
                    <a:pt x="241" y="84"/>
                  </a:lnTo>
                  <a:lnTo>
                    <a:pt x="234" y="75"/>
                  </a:lnTo>
                  <a:lnTo>
                    <a:pt x="226" y="68"/>
                  </a:lnTo>
                  <a:lnTo>
                    <a:pt x="210" y="53"/>
                  </a:lnTo>
                  <a:lnTo>
                    <a:pt x="202" y="46"/>
                  </a:lnTo>
                  <a:lnTo>
                    <a:pt x="193" y="40"/>
                  </a:lnTo>
                  <a:lnTo>
                    <a:pt x="190" y="40"/>
                  </a:lnTo>
                  <a:lnTo>
                    <a:pt x="198" y="46"/>
                  </a:lnTo>
                  <a:lnTo>
                    <a:pt x="206" y="52"/>
                  </a:lnTo>
                  <a:lnTo>
                    <a:pt x="221" y="67"/>
                  </a:lnTo>
                  <a:lnTo>
                    <a:pt x="236" y="82"/>
                  </a:lnTo>
                  <a:lnTo>
                    <a:pt x="242" y="90"/>
                  </a:lnTo>
                  <a:lnTo>
                    <a:pt x="248" y="98"/>
                  </a:lnTo>
                  <a:lnTo>
                    <a:pt x="235" y="92"/>
                  </a:lnTo>
                  <a:lnTo>
                    <a:pt x="220" y="86"/>
                  </a:lnTo>
                  <a:lnTo>
                    <a:pt x="205" y="82"/>
                  </a:lnTo>
                  <a:lnTo>
                    <a:pt x="198" y="80"/>
                  </a:lnTo>
                  <a:lnTo>
                    <a:pt x="190" y="78"/>
                  </a:lnTo>
                  <a:lnTo>
                    <a:pt x="152" y="69"/>
                  </a:lnTo>
                  <a:lnTo>
                    <a:pt x="135" y="64"/>
                  </a:lnTo>
                  <a:lnTo>
                    <a:pt x="120" y="59"/>
                  </a:lnTo>
                  <a:lnTo>
                    <a:pt x="91" y="49"/>
                  </a:lnTo>
                  <a:lnTo>
                    <a:pt x="78" y="45"/>
                  </a:lnTo>
                  <a:lnTo>
                    <a:pt x="66" y="40"/>
                  </a:lnTo>
                  <a:lnTo>
                    <a:pt x="55" y="34"/>
                  </a:lnTo>
                  <a:lnTo>
                    <a:pt x="45" y="29"/>
                  </a:lnTo>
                  <a:lnTo>
                    <a:pt x="35" y="24"/>
                  </a:lnTo>
                  <a:lnTo>
                    <a:pt x="27" y="19"/>
                  </a:lnTo>
                  <a:lnTo>
                    <a:pt x="19" y="15"/>
                  </a:lnTo>
                  <a:lnTo>
                    <a:pt x="12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6"/>
                  </a:lnTo>
                  <a:lnTo>
                    <a:pt x="11" y="11"/>
                  </a:lnTo>
                  <a:lnTo>
                    <a:pt x="18" y="15"/>
                  </a:lnTo>
                  <a:lnTo>
                    <a:pt x="25" y="20"/>
                  </a:lnTo>
                  <a:lnTo>
                    <a:pt x="32" y="25"/>
                  </a:lnTo>
                  <a:lnTo>
                    <a:pt x="41" y="30"/>
                  </a:lnTo>
                  <a:lnTo>
                    <a:pt x="60" y="40"/>
                  </a:lnTo>
                  <a:lnTo>
                    <a:pt x="72" y="45"/>
                  </a:lnTo>
                  <a:lnTo>
                    <a:pt x="85" y="51"/>
                  </a:lnTo>
                  <a:lnTo>
                    <a:pt x="99" y="56"/>
                  </a:lnTo>
                  <a:lnTo>
                    <a:pt x="115" y="61"/>
                  </a:lnTo>
                  <a:lnTo>
                    <a:pt x="131" y="67"/>
                  </a:lnTo>
                  <a:lnTo>
                    <a:pt x="149" y="72"/>
                  </a:lnTo>
                  <a:lnTo>
                    <a:pt x="167" y="77"/>
                  </a:lnTo>
                  <a:lnTo>
                    <a:pt x="187" y="82"/>
                  </a:lnTo>
                  <a:lnTo>
                    <a:pt x="202" y="86"/>
                  </a:lnTo>
                  <a:lnTo>
                    <a:pt x="217" y="91"/>
                  </a:lnTo>
                  <a:lnTo>
                    <a:pt x="230" y="97"/>
                  </a:lnTo>
                  <a:lnTo>
                    <a:pt x="244" y="103"/>
                  </a:lnTo>
                  <a:lnTo>
                    <a:pt x="254" y="109"/>
                  </a:lnTo>
                  <a:lnTo>
                    <a:pt x="263" y="115"/>
                  </a:lnTo>
                  <a:lnTo>
                    <a:pt x="273" y="121"/>
                  </a:lnTo>
                  <a:lnTo>
                    <a:pt x="282" y="127"/>
                  </a:lnTo>
                  <a:lnTo>
                    <a:pt x="291" y="134"/>
                  </a:lnTo>
                  <a:lnTo>
                    <a:pt x="299" y="141"/>
                  </a:lnTo>
                  <a:lnTo>
                    <a:pt x="315" y="156"/>
                  </a:lnTo>
                  <a:lnTo>
                    <a:pt x="329" y="156"/>
                  </a:lnTo>
                  <a:lnTo>
                    <a:pt x="321" y="149"/>
                  </a:lnTo>
                  <a:lnTo>
                    <a:pt x="313" y="141"/>
                  </a:lnTo>
                  <a:lnTo>
                    <a:pt x="296" y="127"/>
                  </a:lnTo>
                  <a:lnTo>
                    <a:pt x="287" y="121"/>
                  </a:lnTo>
                  <a:lnTo>
                    <a:pt x="278" y="115"/>
                  </a:lnTo>
                  <a:lnTo>
                    <a:pt x="269" y="109"/>
                  </a:lnTo>
                  <a:lnTo>
                    <a:pt x="259" y="103"/>
                  </a:lnTo>
                  <a:lnTo>
                    <a:pt x="254" y="10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47" name="Freeform 107"/>
            <p:cNvSpPr>
              <a:spLocks/>
            </p:cNvSpPr>
            <p:nvPr/>
          </p:nvSpPr>
          <p:spPr bwMode="auto">
            <a:xfrm>
              <a:off x="1280" y="1795"/>
              <a:ext cx="68" cy="3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6" y="9"/>
                </a:cxn>
                <a:cxn ang="0">
                  <a:pos x="13" y="16"/>
                </a:cxn>
                <a:cxn ang="0">
                  <a:pos x="17" y="20"/>
                </a:cxn>
                <a:cxn ang="0">
                  <a:pos x="21" y="24"/>
                </a:cxn>
                <a:cxn ang="0">
                  <a:pos x="26" y="28"/>
                </a:cxn>
                <a:cxn ang="0">
                  <a:pos x="31" y="31"/>
                </a:cxn>
                <a:cxn ang="0">
                  <a:pos x="37" y="34"/>
                </a:cxn>
                <a:cxn ang="0">
                  <a:pos x="43" y="35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5" y="36"/>
                </a:cxn>
                <a:cxn ang="0">
                  <a:pos x="58" y="35"/>
                </a:cxn>
                <a:cxn ang="0">
                  <a:pos x="61" y="34"/>
                </a:cxn>
                <a:cxn ang="0">
                  <a:pos x="68" y="30"/>
                </a:cxn>
                <a:cxn ang="0">
                  <a:pos x="65" y="23"/>
                </a:cxn>
                <a:cxn ang="0">
                  <a:pos x="63" y="20"/>
                </a:cxn>
                <a:cxn ang="0">
                  <a:pos x="61" y="18"/>
                </a:cxn>
                <a:cxn ang="0">
                  <a:pos x="59" y="15"/>
                </a:cxn>
                <a:cxn ang="0">
                  <a:pos x="57" y="13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4" y="5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29" y="1"/>
                </a:cxn>
                <a:cxn ang="0">
                  <a:pos x="18" y="0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68" h="36">
                  <a:moveTo>
                    <a:pt x="0" y="1"/>
                  </a:moveTo>
                  <a:lnTo>
                    <a:pt x="2" y="3"/>
                  </a:lnTo>
                  <a:lnTo>
                    <a:pt x="6" y="9"/>
                  </a:lnTo>
                  <a:lnTo>
                    <a:pt x="13" y="16"/>
                  </a:lnTo>
                  <a:lnTo>
                    <a:pt x="17" y="20"/>
                  </a:lnTo>
                  <a:lnTo>
                    <a:pt x="21" y="24"/>
                  </a:lnTo>
                  <a:lnTo>
                    <a:pt x="26" y="28"/>
                  </a:lnTo>
                  <a:lnTo>
                    <a:pt x="31" y="31"/>
                  </a:lnTo>
                  <a:lnTo>
                    <a:pt x="37" y="34"/>
                  </a:lnTo>
                  <a:lnTo>
                    <a:pt x="43" y="35"/>
                  </a:lnTo>
                  <a:lnTo>
                    <a:pt x="49" y="36"/>
                  </a:lnTo>
                  <a:lnTo>
                    <a:pt x="52" y="36"/>
                  </a:lnTo>
                  <a:lnTo>
                    <a:pt x="55" y="36"/>
                  </a:lnTo>
                  <a:lnTo>
                    <a:pt x="58" y="35"/>
                  </a:lnTo>
                  <a:lnTo>
                    <a:pt x="61" y="34"/>
                  </a:lnTo>
                  <a:lnTo>
                    <a:pt x="68" y="30"/>
                  </a:lnTo>
                  <a:lnTo>
                    <a:pt x="65" y="23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59" y="15"/>
                  </a:lnTo>
                  <a:lnTo>
                    <a:pt x="57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4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1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48" name="Freeform 108"/>
            <p:cNvSpPr>
              <a:spLocks/>
            </p:cNvSpPr>
            <p:nvPr/>
          </p:nvSpPr>
          <p:spPr bwMode="auto">
            <a:xfrm>
              <a:off x="912" y="1771"/>
              <a:ext cx="57" cy="54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32" y="1"/>
                </a:cxn>
                <a:cxn ang="0">
                  <a:pos x="31" y="1"/>
                </a:cxn>
                <a:cxn ang="0">
                  <a:pos x="24" y="0"/>
                </a:cxn>
                <a:cxn ang="0">
                  <a:pos x="18" y="1"/>
                </a:cxn>
                <a:cxn ang="0">
                  <a:pos x="15" y="1"/>
                </a:cxn>
                <a:cxn ang="0">
                  <a:pos x="12" y="2"/>
                </a:cxn>
                <a:cxn ang="0">
                  <a:pos x="7" y="4"/>
                </a:cxn>
                <a:cxn ang="0">
                  <a:pos x="4" y="7"/>
                </a:cxn>
                <a:cxn ang="0">
                  <a:pos x="3" y="9"/>
                </a:cxn>
                <a:cxn ang="0">
                  <a:pos x="2" y="11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1" y="29"/>
                </a:cxn>
                <a:cxn ang="0">
                  <a:pos x="2" y="34"/>
                </a:cxn>
                <a:cxn ang="0">
                  <a:pos x="3" y="38"/>
                </a:cxn>
                <a:cxn ang="0">
                  <a:pos x="6" y="46"/>
                </a:cxn>
                <a:cxn ang="0">
                  <a:pos x="10" y="54"/>
                </a:cxn>
                <a:cxn ang="0">
                  <a:pos x="14" y="54"/>
                </a:cxn>
                <a:cxn ang="0">
                  <a:pos x="22" y="53"/>
                </a:cxn>
                <a:cxn ang="0">
                  <a:pos x="28" y="52"/>
                </a:cxn>
                <a:cxn ang="0">
                  <a:pos x="33" y="51"/>
                </a:cxn>
                <a:cxn ang="0">
                  <a:pos x="39" y="49"/>
                </a:cxn>
                <a:cxn ang="0">
                  <a:pos x="45" y="47"/>
                </a:cxn>
                <a:cxn ang="0">
                  <a:pos x="49" y="44"/>
                </a:cxn>
                <a:cxn ang="0">
                  <a:pos x="53" y="41"/>
                </a:cxn>
                <a:cxn ang="0">
                  <a:pos x="55" y="39"/>
                </a:cxn>
                <a:cxn ang="0">
                  <a:pos x="56" y="37"/>
                </a:cxn>
                <a:cxn ang="0">
                  <a:pos x="57" y="34"/>
                </a:cxn>
                <a:cxn ang="0">
                  <a:pos x="57" y="32"/>
                </a:cxn>
                <a:cxn ang="0">
                  <a:pos x="57" y="29"/>
                </a:cxn>
                <a:cxn ang="0">
                  <a:pos x="57" y="26"/>
                </a:cxn>
                <a:cxn ang="0">
                  <a:pos x="56" y="23"/>
                </a:cxn>
                <a:cxn ang="0">
                  <a:pos x="54" y="19"/>
                </a:cxn>
                <a:cxn ang="0">
                  <a:pos x="52" y="15"/>
                </a:cxn>
                <a:cxn ang="0">
                  <a:pos x="49" y="11"/>
                </a:cxn>
                <a:cxn ang="0">
                  <a:pos x="41" y="2"/>
                </a:cxn>
              </a:cxnLst>
              <a:rect l="0" t="0" r="r" b="b"/>
              <a:pathLst>
                <a:path w="57" h="54">
                  <a:moveTo>
                    <a:pt x="41" y="2"/>
                  </a:moveTo>
                  <a:lnTo>
                    <a:pt x="32" y="1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2" y="34"/>
                  </a:lnTo>
                  <a:lnTo>
                    <a:pt x="3" y="38"/>
                  </a:lnTo>
                  <a:lnTo>
                    <a:pt x="6" y="46"/>
                  </a:lnTo>
                  <a:lnTo>
                    <a:pt x="10" y="54"/>
                  </a:lnTo>
                  <a:lnTo>
                    <a:pt x="14" y="54"/>
                  </a:lnTo>
                  <a:lnTo>
                    <a:pt x="22" y="53"/>
                  </a:lnTo>
                  <a:lnTo>
                    <a:pt x="28" y="52"/>
                  </a:lnTo>
                  <a:lnTo>
                    <a:pt x="33" y="51"/>
                  </a:lnTo>
                  <a:lnTo>
                    <a:pt x="39" y="49"/>
                  </a:lnTo>
                  <a:lnTo>
                    <a:pt x="45" y="47"/>
                  </a:lnTo>
                  <a:lnTo>
                    <a:pt x="49" y="44"/>
                  </a:lnTo>
                  <a:lnTo>
                    <a:pt x="53" y="41"/>
                  </a:lnTo>
                  <a:lnTo>
                    <a:pt x="55" y="39"/>
                  </a:lnTo>
                  <a:lnTo>
                    <a:pt x="56" y="37"/>
                  </a:lnTo>
                  <a:lnTo>
                    <a:pt x="57" y="34"/>
                  </a:lnTo>
                  <a:lnTo>
                    <a:pt x="57" y="32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56" y="23"/>
                  </a:lnTo>
                  <a:lnTo>
                    <a:pt x="54" y="19"/>
                  </a:lnTo>
                  <a:lnTo>
                    <a:pt x="52" y="15"/>
                  </a:lnTo>
                  <a:lnTo>
                    <a:pt x="49" y="11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49" name="Freeform 109"/>
            <p:cNvSpPr>
              <a:spLocks/>
            </p:cNvSpPr>
            <p:nvPr/>
          </p:nvSpPr>
          <p:spPr bwMode="auto">
            <a:xfrm>
              <a:off x="817" y="1811"/>
              <a:ext cx="22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" y="24"/>
                </a:cxn>
                <a:cxn ang="0">
                  <a:pos x="22" y="18"/>
                </a:cxn>
                <a:cxn ang="0">
                  <a:pos x="21" y="15"/>
                </a:cxn>
                <a:cxn ang="0">
                  <a:pos x="20" y="12"/>
                </a:cxn>
                <a:cxn ang="0">
                  <a:pos x="19" y="9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0"/>
                </a:cxn>
                <a:cxn ang="0">
                  <a:pos x="11" y="3"/>
                </a:cxn>
                <a:cxn ang="0">
                  <a:pos x="9" y="5"/>
                </a:cxn>
                <a:cxn ang="0">
                  <a:pos x="7" y="8"/>
                </a:cxn>
                <a:cxn ang="0">
                  <a:pos x="5" y="11"/>
                </a:cxn>
                <a:cxn ang="0">
                  <a:pos x="2" y="18"/>
                </a:cxn>
                <a:cxn ang="0">
                  <a:pos x="0" y="24"/>
                </a:cxn>
              </a:cxnLst>
              <a:rect l="0" t="0" r="r" b="b"/>
              <a:pathLst>
                <a:path w="22" h="24">
                  <a:moveTo>
                    <a:pt x="0" y="24"/>
                  </a:moveTo>
                  <a:lnTo>
                    <a:pt x="22" y="24"/>
                  </a:lnTo>
                  <a:lnTo>
                    <a:pt x="22" y="18"/>
                  </a:lnTo>
                  <a:lnTo>
                    <a:pt x="21" y="15"/>
                  </a:lnTo>
                  <a:lnTo>
                    <a:pt x="20" y="12"/>
                  </a:lnTo>
                  <a:lnTo>
                    <a:pt x="19" y="9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11"/>
                  </a:lnTo>
                  <a:lnTo>
                    <a:pt x="2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50" name="Freeform 110"/>
            <p:cNvSpPr>
              <a:spLocks/>
            </p:cNvSpPr>
            <p:nvPr/>
          </p:nvSpPr>
          <p:spPr bwMode="auto">
            <a:xfrm>
              <a:off x="630" y="1772"/>
              <a:ext cx="48" cy="64"/>
            </a:xfrm>
            <a:custGeom>
              <a:avLst/>
              <a:gdLst/>
              <a:ahLst/>
              <a:cxnLst>
                <a:cxn ang="0">
                  <a:pos x="33" y="63"/>
                </a:cxn>
                <a:cxn ang="0">
                  <a:pos x="37" y="64"/>
                </a:cxn>
                <a:cxn ang="0">
                  <a:pos x="41" y="64"/>
                </a:cxn>
                <a:cxn ang="0">
                  <a:pos x="42" y="63"/>
                </a:cxn>
                <a:cxn ang="0">
                  <a:pos x="43" y="61"/>
                </a:cxn>
                <a:cxn ang="0">
                  <a:pos x="45" y="57"/>
                </a:cxn>
                <a:cxn ang="0">
                  <a:pos x="47" y="53"/>
                </a:cxn>
                <a:cxn ang="0">
                  <a:pos x="48" y="50"/>
                </a:cxn>
                <a:cxn ang="0">
                  <a:pos x="48" y="47"/>
                </a:cxn>
                <a:cxn ang="0">
                  <a:pos x="48" y="44"/>
                </a:cxn>
                <a:cxn ang="0">
                  <a:pos x="48" y="41"/>
                </a:cxn>
                <a:cxn ang="0">
                  <a:pos x="46" y="34"/>
                </a:cxn>
                <a:cxn ang="0">
                  <a:pos x="43" y="30"/>
                </a:cxn>
                <a:cxn ang="0">
                  <a:pos x="41" y="26"/>
                </a:cxn>
                <a:cxn ang="0">
                  <a:pos x="37" y="23"/>
                </a:cxn>
                <a:cxn ang="0">
                  <a:pos x="33" y="19"/>
                </a:cxn>
                <a:cxn ang="0">
                  <a:pos x="26" y="14"/>
                </a:cxn>
                <a:cxn ang="0">
                  <a:pos x="23" y="11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7" y="38"/>
                </a:cxn>
                <a:cxn ang="0">
                  <a:pos x="9" y="43"/>
                </a:cxn>
                <a:cxn ang="0">
                  <a:pos x="12" y="47"/>
                </a:cxn>
                <a:cxn ang="0">
                  <a:pos x="14" y="51"/>
                </a:cxn>
                <a:cxn ang="0">
                  <a:pos x="17" y="54"/>
                </a:cxn>
                <a:cxn ang="0">
                  <a:pos x="21" y="57"/>
                </a:cxn>
                <a:cxn ang="0">
                  <a:pos x="24" y="60"/>
                </a:cxn>
                <a:cxn ang="0">
                  <a:pos x="28" y="62"/>
                </a:cxn>
                <a:cxn ang="0">
                  <a:pos x="33" y="63"/>
                </a:cxn>
              </a:cxnLst>
              <a:rect l="0" t="0" r="r" b="b"/>
              <a:pathLst>
                <a:path w="48" h="64">
                  <a:moveTo>
                    <a:pt x="33" y="63"/>
                  </a:moveTo>
                  <a:lnTo>
                    <a:pt x="37" y="64"/>
                  </a:lnTo>
                  <a:lnTo>
                    <a:pt x="41" y="64"/>
                  </a:lnTo>
                  <a:lnTo>
                    <a:pt x="42" y="63"/>
                  </a:lnTo>
                  <a:lnTo>
                    <a:pt x="43" y="61"/>
                  </a:lnTo>
                  <a:lnTo>
                    <a:pt x="45" y="57"/>
                  </a:lnTo>
                  <a:lnTo>
                    <a:pt x="47" y="53"/>
                  </a:lnTo>
                  <a:lnTo>
                    <a:pt x="48" y="50"/>
                  </a:lnTo>
                  <a:lnTo>
                    <a:pt x="48" y="47"/>
                  </a:lnTo>
                  <a:lnTo>
                    <a:pt x="48" y="44"/>
                  </a:lnTo>
                  <a:lnTo>
                    <a:pt x="48" y="41"/>
                  </a:lnTo>
                  <a:lnTo>
                    <a:pt x="46" y="34"/>
                  </a:lnTo>
                  <a:lnTo>
                    <a:pt x="43" y="30"/>
                  </a:lnTo>
                  <a:lnTo>
                    <a:pt x="41" y="26"/>
                  </a:lnTo>
                  <a:lnTo>
                    <a:pt x="37" y="23"/>
                  </a:lnTo>
                  <a:lnTo>
                    <a:pt x="33" y="19"/>
                  </a:lnTo>
                  <a:lnTo>
                    <a:pt x="26" y="14"/>
                  </a:lnTo>
                  <a:lnTo>
                    <a:pt x="23" y="11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9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7" y="38"/>
                  </a:lnTo>
                  <a:lnTo>
                    <a:pt x="9" y="43"/>
                  </a:lnTo>
                  <a:lnTo>
                    <a:pt x="12" y="47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1" y="57"/>
                  </a:lnTo>
                  <a:lnTo>
                    <a:pt x="24" y="60"/>
                  </a:lnTo>
                  <a:lnTo>
                    <a:pt x="28" y="62"/>
                  </a:lnTo>
                  <a:lnTo>
                    <a:pt x="33" y="6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51" name="Freeform 111"/>
            <p:cNvSpPr>
              <a:spLocks/>
            </p:cNvSpPr>
            <p:nvPr/>
          </p:nvSpPr>
          <p:spPr bwMode="auto">
            <a:xfrm>
              <a:off x="1054" y="1776"/>
              <a:ext cx="32" cy="51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0" y="51"/>
                </a:cxn>
                <a:cxn ang="0">
                  <a:pos x="2" y="49"/>
                </a:cxn>
                <a:cxn ang="0">
                  <a:pos x="7" y="47"/>
                </a:cxn>
                <a:cxn ang="0">
                  <a:pos x="13" y="44"/>
                </a:cxn>
                <a:cxn ang="0">
                  <a:pos x="20" y="40"/>
                </a:cxn>
                <a:cxn ang="0">
                  <a:pos x="26" y="34"/>
                </a:cxn>
                <a:cxn ang="0">
                  <a:pos x="28" y="31"/>
                </a:cxn>
                <a:cxn ang="0">
                  <a:pos x="30" y="27"/>
                </a:cxn>
                <a:cxn ang="0">
                  <a:pos x="32" y="23"/>
                </a:cxn>
                <a:cxn ang="0">
                  <a:pos x="32" y="18"/>
                </a:cxn>
                <a:cxn ang="0">
                  <a:pos x="32" y="13"/>
                </a:cxn>
                <a:cxn ang="0">
                  <a:pos x="32" y="11"/>
                </a:cxn>
                <a:cxn ang="0">
                  <a:pos x="31" y="8"/>
                </a:cxn>
                <a:cxn ang="0">
                  <a:pos x="29" y="3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3" y="1"/>
                </a:cxn>
                <a:cxn ang="0">
                  <a:pos x="20" y="4"/>
                </a:cxn>
                <a:cxn ang="0">
                  <a:pos x="18" y="7"/>
                </a:cxn>
                <a:cxn ang="0">
                  <a:pos x="15" y="11"/>
                </a:cxn>
                <a:cxn ang="0">
                  <a:pos x="13" y="16"/>
                </a:cxn>
                <a:cxn ang="0">
                  <a:pos x="8" y="27"/>
                </a:cxn>
                <a:cxn ang="0">
                  <a:pos x="5" y="37"/>
                </a:cxn>
                <a:cxn ang="0">
                  <a:pos x="1" y="48"/>
                </a:cxn>
              </a:cxnLst>
              <a:rect l="0" t="0" r="r" b="b"/>
              <a:pathLst>
                <a:path w="32" h="51">
                  <a:moveTo>
                    <a:pt x="1" y="48"/>
                  </a:moveTo>
                  <a:lnTo>
                    <a:pt x="0" y="51"/>
                  </a:lnTo>
                  <a:lnTo>
                    <a:pt x="2" y="49"/>
                  </a:lnTo>
                  <a:lnTo>
                    <a:pt x="7" y="47"/>
                  </a:lnTo>
                  <a:lnTo>
                    <a:pt x="13" y="44"/>
                  </a:lnTo>
                  <a:lnTo>
                    <a:pt x="20" y="40"/>
                  </a:lnTo>
                  <a:lnTo>
                    <a:pt x="26" y="34"/>
                  </a:lnTo>
                  <a:lnTo>
                    <a:pt x="28" y="31"/>
                  </a:lnTo>
                  <a:lnTo>
                    <a:pt x="30" y="27"/>
                  </a:lnTo>
                  <a:lnTo>
                    <a:pt x="32" y="23"/>
                  </a:lnTo>
                  <a:lnTo>
                    <a:pt x="32" y="18"/>
                  </a:lnTo>
                  <a:lnTo>
                    <a:pt x="32" y="13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0" y="4"/>
                  </a:lnTo>
                  <a:lnTo>
                    <a:pt x="18" y="7"/>
                  </a:lnTo>
                  <a:lnTo>
                    <a:pt x="15" y="11"/>
                  </a:lnTo>
                  <a:lnTo>
                    <a:pt x="13" y="16"/>
                  </a:lnTo>
                  <a:lnTo>
                    <a:pt x="8" y="27"/>
                  </a:lnTo>
                  <a:lnTo>
                    <a:pt x="5" y="37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52" name="Freeform 112"/>
            <p:cNvSpPr>
              <a:spLocks/>
            </p:cNvSpPr>
            <p:nvPr/>
          </p:nvSpPr>
          <p:spPr bwMode="auto">
            <a:xfrm>
              <a:off x="793" y="1714"/>
              <a:ext cx="11" cy="121"/>
            </a:xfrm>
            <a:custGeom>
              <a:avLst/>
              <a:gdLst/>
              <a:ahLst/>
              <a:cxnLst>
                <a:cxn ang="0">
                  <a:pos x="2" y="58"/>
                </a:cxn>
                <a:cxn ang="0">
                  <a:pos x="1" y="58"/>
                </a:cxn>
                <a:cxn ang="0">
                  <a:pos x="2" y="58"/>
                </a:cxn>
                <a:cxn ang="0">
                  <a:pos x="2" y="30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4"/>
                </a:cxn>
                <a:cxn ang="0">
                  <a:pos x="0" y="30"/>
                </a:cxn>
                <a:cxn ang="0">
                  <a:pos x="0" y="44"/>
                </a:cxn>
                <a:cxn ang="0">
                  <a:pos x="0" y="58"/>
                </a:cxn>
                <a:cxn ang="0">
                  <a:pos x="1" y="74"/>
                </a:cxn>
                <a:cxn ang="0">
                  <a:pos x="2" y="90"/>
                </a:cxn>
                <a:cxn ang="0">
                  <a:pos x="4" y="106"/>
                </a:cxn>
                <a:cxn ang="0">
                  <a:pos x="7" y="121"/>
                </a:cxn>
                <a:cxn ang="0">
                  <a:pos x="11" y="121"/>
                </a:cxn>
                <a:cxn ang="0">
                  <a:pos x="7" y="106"/>
                </a:cxn>
                <a:cxn ang="0">
                  <a:pos x="5" y="90"/>
                </a:cxn>
                <a:cxn ang="0">
                  <a:pos x="3" y="74"/>
                </a:cxn>
                <a:cxn ang="0">
                  <a:pos x="2" y="58"/>
                </a:cxn>
              </a:cxnLst>
              <a:rect l="0" t="0" r="r" b="b"/>
              <a:pathLst>
                <a:path w="11" h="121">
                  <a:moveTo>
                    <a:pt x="2" y="58"/>
                  </a:moveTo>
                  <a:lnTo>
                    <a:pt x="1" y="58"/>
                  </a:lnTo>
                  <a:lnTo>
                    <a:pt x="2" y="58"/>
                  </a:lnTo>
                  <a:lnTo>
                    <a:pt x="2" y="30"/>
                  </a:lnTo>
                  <a:lnTo>
                    <a:pt x="2" y="5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0" y="30"/>
                  </a:lnTo>
                  <a:lnTo>
                    <a:pt x="0" y="44"/>
                  </a:lnTo>
                  <a:lnTo>
                    <a:pt x="0" y="58"/>
                  </a:lnTo>
                  <a:lnTo>
                    <a:pt x="1" y="74"/>
                  </a:lnTo>
                  <a:lnTo>
                    <a:pt x="2" y="90"/>
                  </a:lnTo>
                  <a:lnTo>
                    <a:pt x="4" y="106"/>
                  </a:lnTo>
                  <a:lnTo>
                    <a:pt x="7" y="121"/>
                  </a:lnTo>
                  <a:lnTo>
                    <a:pt x="11" y="121"/>
                  </a:lnTo>
                  <a:lnTo>
                    <a:pt x="7" y="106"/>
                  </a:lnTo>
                  <a:lnTo>
                    <a:pt x="5" y="90"/>
                  </a:lnTo>
                  <a:lnTo>
                    <a:pt x="3" y="74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53" name="Freeform 113"/>
            <p:cNvSpPr>
              <a:spLocks/>
            </p:cNvSpPr>
            <p:nvPr/>
          </p:nvSpPr>
          <p:spPr bwMode="auto">
            <a:xfrm>
              <a:off x="322" y="1802"/>
              <a:ext cx="55" cy="43"/>
            </a:xfrm>
            <a:custGeom>
              <a:avLst/>
              <a:gdLst/>
              <a:ahLst/>
              <a:cxnLst>
                <a:cxn ang="0">
                  <a:pos x="28" y="33"/>
                </a:cxn>
                <a:cxn ang="0">
                  <a:pos x="42" y="38"/>
                </a:cxn>
                <a:cxn ang="0">
                  <a:pos x="55" y="43"/>
                </a:cxn>
                <a:cxn ang="0">
                  <a:pos x="53" y="33"/>
                </a:cxn>
                <a:cxn ang="0">
                  <a:pos x="51" y="25"/>
                </a:cxn>
                <a:cxn ang="0">
                  <a:pos x="48" y="17"/>
                </a:cxn>
                <a:cxn ang="0">
                  <a:pos x="46" y="13"/>
                </a:cxn>
                <a:cxn ang="0">
                  <a:pos x="44" y="9"/>
                </a:cxn>
                <a:cxn ang="0">
                  <a:pos x="42" y="6"/>
                </a:cxn>
                <a:cxn ang="0">
                  <a:pos x="40" y="4"/>
                </a:cxn>
                <a:cxn ang="0">
                  <a:pos x="39" y="3"/>
                </a:cxn>
                <a:cxn ang="0">
                  <a:pos x="36" y="1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3" y="1"/>
                </a:cxn>
                <a:cxn ang="0">
                  <a:pos x="19" y="3"/>
                </a:cxn>
                <a:cxn ang="0">
                  <a:pos x="13" y="7"/>
                </a:cxn>
                <a:cxn ang="0">
                  <a:pos x="7" y="12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27" y="33"/>
                </a:cxn>
                <a:cxn ang="0">
                  <a:pos x="25" y="32"/>
                </a:cxn>
                <a:cxn ang="0">
                  <a:pos x="28" y="33"/>
                </a:cxn>
              </a:cxnLst>
              <a:rect l="0" t="0" r="r" b="b"/>
              <a:pathLst>
                <a:path w="55" h="43">
                  <a:moveTo>
                    <a:pt x="28" y="33"/>
                  </a:moveTo>
                  <a:lnTo>
                    <a:pt x="42" y="38"/>
                  </a:lnTo>
                  <a:lnTo>
                    <a:pt x="55" y="43"/>
                  </a:lnTo>
                  <a:lnTo>
                    <a:pt x="53" y="33"/>
                  </a:lnTo>
                  <a:lnTo>
                    <a:pt x="51" y="25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4" y="9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3" y="7"/>
                  </a:lnTo>
                  <a:lnTo>
                    <a:pt x="7" y="12"/>
                  </a:lnTo>
                  <a:lnTo>
                    <a:pt x="4" y="15"/>
                  </a:lnTo>
                  <a:lnTo>
                    <a:pt x="1" y="19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7" y="33"/>
                  </a:lnTo>
                  <a:lnTo>
                    <a:pt x="25" y="32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54" name="Freeform 114"/>
            <p:cNvSpPr>
              <a:spLocks/>
            </p:cNvSpPr>
            <p:nvPr/>
          </p:nvSpPr>
          <p:spPr bwMode="auto">
            <a:xfrm>
              <a:off x="900" y="1736"/>
              <a:ext cx="28" cy="99"/>
            </a:xfrm>
            <a:custGeom>
              <a:avLst/>
              <a:gdLst/>
              <a:ahLst/>
              <a:cxnLst>
                <a:cxn ang="0">
                  <a:pos x="15" y="36"/>
                </a:cxn>
                <a:cxn ang="0">
                  <a:pos x="18" y="26"/>
                </a:cxn>
                <a:cxn ang="0">
                  <a:pos x="21" y="17"/>
                </a:cxn>
                <a:cxn ang="0">
                  <a:pos x="28" y="1"/>
                </a:cxn>
                <a:cxn ang="0">
                  <a:pos x="27" y="0"/>
                </a:cxn>
                <a:cxn ang="0">
                  <a:pos x="19" y="17"/>
                </a:cxn>
                <a:cxn ang="0">
                  <a:pos x="16" y="26"/>
                </a:cxn>
                <a:cxn ang="0">
                  <a:pos x="12" y="36"/>
                </a:cxn>
                <a:cxn ang="0">
                  <a:pos x="8" y="51"/>
                </a:cxn>
                <a:cxn ang="0">
                  <a:pos x="4" y="66"/>
                </a:cxn>
                <a:cxn ang="0">
                  <a:pos x="3" y="74"/>
                </a:cxn>
                <a:cxn ang="0">
                  <a:pos x="2" y="82"/>
                </a:cxn>
                <a:cxn ang="0">
                  <a:pos x="1" y="91"/>
                </a:cxn>
                <a:cxn ang="0">
                  <a:pos x="0" y="99"/>
                </a:cxn>
                <a:cxn ang="0">
                  <a:pos x="4" y="99"/>
                </a:cxn>
                <a:cxn ang="0">
                  <a:pos x="5" y="91"/>
                </a:cxn>
                <a:cxn ang="0">
                  <a:pos x="5" y="83"/>
                </a:cxn>
                <a:cxn ang="0">
                  <a:pos x="6" y="74"/>
                </a:cxn>
                <a:cxn ang="0">
                  <a:pos x="8" y="66"/>
                </a:cxn>
                <a:cxn ang="0">
                  <a:pos x="11" y="51"/>
                </a:cxn>
                <a:cxn ang="0">
                  <a:pos x="15" y="36"/>
                </a:cxn>
              </a:cxnLst>
              <a:rect l="0" t="0" r="r" b="b"/>
              <a:pathLst>
                <a:path w="28" h="99">
                  <a:moveTo>
                    <a:pt x="15" y="36"/>
                  </a:moveTo>
                  <a:lnTo>
                    <a:pt x="18" y="26"/>
                  </a:lnTo>
                  <a:lnTo>
                    <a:pt x="21" y="17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19" y="17"/>
                  </a:lnTo>
                  <a:lnTo>
                    <a:pt x="16" y="26"/>
                  </a:lnTo>
                  <a:lnTo>
                    <a:pt x="12" y="36"/>
                  </a:lnTo>
                  <a:lnTo>
                    <a:pt x="8" y="51"/>
                  </a:lnTo>
                  <a:lnTo>
                    <a:pt x="4" y="66"/>
                  </a:lnTo>
                  <a:lnTo>
                    <a:pt x="3" y="74"/>
                  </a:lnTo>
                  <a:lnTo>
                    <a:pt x="2" y="82"/>
                  </a:lnTo>
                  <a:lnTo>
                    <a:pt x="1" y="91"/>
                  </a:lnTo>
                  <a:lnTo>
                    <a:pt x="0" y="99"/>
                  </a:lnTo>
                  <a:lnTo>
                    <a:pt x="4" y="99"/>
                  </a:lnTo>
                  <a:lnTo>
                    <a:pt x="5" y="91"/>
                  </a:lnTo>
                  <a:lnTo>
                    <a:pt x="5" y="83"/>
                  </a:lnTo>
                  <a:lnTo>
                    <a:pt x="6" y="74"/>
                  </a:lnTo>
                  <a:lnTo>
                    <a:pt x="8" y="66"/>
                  </a:lnTo>
                  <a:lnTo>
                    <a:pt x="11" y="51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55" name="Freeform 115"/>
            <p:cNvSpPr>
              <a:spLocks/>
            </p:cNvSpPr>
            <p:nvPr/>
          </p:nvSpPr>
          <p:spPr bwMode="auto">
            <a:xfrm>
              <a:off x="567" y="1777"/>
              <a:ext cx="30" cy="2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5"/>
                </a:cxn>
                <a:cxn ang="0">
                  <a:pos x="2" y="18"/>
                </a:cxn>
                <a:cxn ang="0">
                  <a:pos x="3" y="20"/>
                </a:cxn>
                <a:cxn ang="0">
                  <a:pos x="5" y="21"/>
                </a:cxn>
                <a:cxn ang="0">
                  <a:pos x="7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5" y="20"/>
                </a:cxn>
                <a:cxn ang="0">
                  <a:pos x="20" y="17"/>
                </a:cxn>
                <a:cxn ang="0">
                  <a:pos x="25" y="14"/>
                </a:cxn>
                <a:cxn ang="0">
                  <a:pos x="28" y="11"/>
                </a:cxn>
                <a:cxn ang="0">
                  <a:pos x="29" y="10"/>
                </a:cxn>
                <a:cxn ang="0">
                  <a:pos x="30" y="10"/>
                </a:cxn>
                <a:cxn ang="0">
                  <a:pos x="28" y="10"/>
                </a:cxn>
                <a:cxn ang="0">
                  <a:pos x="24" y="6"/>
                </a:cxn>
                <a:cxn ang="0">
                  <a:pos x="19" y="4"/>
                </a:cxn>
                <a:cxn ang="0">
                  <a:pos x="13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1"/>
                </a:cxn>
              </a:cxnLst>
              <a:rect l="0" t="0" r="r" b="b"/>
              <a:pathLst>
                <a:path w="30" h="21">
                  <a:moveTo>
                    <a:pt x="0" y="11"/>
                  </a:moveTo>
                  <a:lnTo>
                    <a:pt x="0" y="15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5" y="20"/>
                  </a:lnTo>
                  <a:lnTo>
                    <a:pt x="20" y="17"/>
                  </a:lnTo>
                  <a:lnTo>
                    <a:pt x="25" y="14"/>
                  </a:lnTo>
                  <a:lnTo>
                    <a:pt x="28" y="11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19" y="4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56" name="Freeform 116"/>
            <p:cNvSpPr>
              <a:spLocks/>
            </p:cNvSpPr>
            <p:nvPr/>
          </p:nvSpPr>
          <p:spPr bwMode="auto">
            <a:xfrm>
              <a:off x="399" y="1759"/>
              <a:ext cx="54" cy="31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2" y="16"/>
                </a:cxn>
                <a:cxn ang="0">
                  <a:pos x="3" y="19"/>
                </a:cxn>
                <a:cxn ang="0">
                  <a:pos x="6" y="23"/>
                </a:cxn>
                <a:cxn ang="0">
                  <a:pos x="9" y="27"/>
                </a:cxn>
                <a:cxn ang="0">
                  <a:pos x="13" y="29"/>
                </a:cxn>
                <a:cxn ang="0">
                  <a:pos x="17" y="30"/>
                </a:cxn>
                <a:cxn ang="0">
                  <a:pos x="21" y="31"/>
                </a:cxn>
                <a:cxn ang="0">
                  <a:pos x="25" y="31"/>
                </a:cxn>
                <a:cxn ang="0">
                  <a:pos x="30" y="3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51" y="23"/>
                </a:cxn>
                <a:cxn ang="0">
                  <a:pos x="53" y="23"/>
                </a:cxn>
                <a:cxn ang="0">
                  <a:pos x="54" y="23"/>
                </a:cxn>
                <a:cxn ang="0">
                  <a:pos x="51" y="21"/>
                </a:cxn>
                <a:cxn ang="0">
                  <a:pos x="47" y="19"/>
                </a:cxn>
                <a:cxn ang="0">
                  <a:pos x="37" y="13"/>
                </a:cxn>
                <a:cxn ang="0">
                  <a:pos x="31" y="9"/>
                </a:cxn>
                <a:cxn ang="0">
                  <a:pos x="24" y="5"/>
                </a:cxn>
                <a:cxn ang="0">
                  <a:pos x="17" y="2"/>
                </a:cxn>
                <a:cxn ang="0">
                  <a:pos x="13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1" y="13"/>
                </a:cxn>
              </a:cxnLst>
              <a:rect l="0" t="0" r="r" b="b"/>
              <a:pathLst>
                <a:path w="54" h="31">
                  <a:moveTo>
                    <a:pt x="1" y="13"/>
                  </a:moveTo>
                  <a:lnTo>
                    <a:pt x="2" y="16"/>
                  </a:lnTo>
                  <a:lnTo>
                    <a:pt x="3" y="19"/>
                  </a:lnTo>
                  <a:lnTo>
                    <a:pt x="6" y="23"/>
                  </a:lnTo>
                  <a:lnTo>
                    <a:pt x="9" y="27"/>
                  </a:lnTo>
                  <a:lnTo>
                    <a:pt x="13" y="29"/>
                  </a:lnTo>
                  <a:lnTo>
                    <a:pt x="17" y="30"/>
                  </a:lnTo>
                  <a:lnTo>
                    <a:pt x="21" y="31"/>
                  </a:lnTo>
                  <a:lnTo>
                    <a:pt x="25" y="31"/>
                  </a:lnTo>
                  <a:lnTo>
                    <a:pt x="30" y="3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51" y="23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1" y="21"/>
                  </a:lnTo>
                  <a:lnTo>
                    <a:pt x="47" y="19"/>
                  </a:lnTo>
                  <a:lnTo>
                    <a:pt x="37" y="13"/>
                  </a:lnTo>
                  <a:lnTo>
                    <a:pt x="31" y="9"/>
                  </a:lnTo>
                  <a:lnTo>
                    <a:pt x="24" y="5"/>
                  </a:lnTo>
                  <a:lnTo>
                    <a:pt x="17" y="2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57" name="Freeform 117"/>
            <p:cNvSpPr>
              <a:spLocks/>
            </p:cNvSpPr>
            <p:nvPr/>
          </p:nvSpPr>
          <p:spPr bwMode="auto">
            <a:xfrm>
              <a:off x="1284" y="1772"/>
              <a:ext cx="27" cy="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9" y="1"/>
                </a:cxn>
                <a:cxn ang="0">
                  <a:pos x="18" y="1"/>
                </a:cxn>
                <a:cxn ang="0">
                  <a:pos x="22" y="0"/>
                </a:cxn>
                <a:cxn ang="0">
                  <a:pos x="27" y="0"/>
                </a:cxn>
              </a:cxnLst>
              <a:rect l="0" t="0" r="r" b="b"/>
              <a:pathLst>
                <a:path w="27" h="1">
                  <a:moveTo>
                    <a:pt x="27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9" y="1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58" name="Freeform 118"/>
            <p:cNvSpPr>
              <a:spLocks/>
            </p:cNvSpPr>
            <p:nvPr/>
          </p:nvSpPr>
          <p:spPr bwMode="auto">
            <a:xfrm>
              <a:off x="669" y="1726"/>
              <a:ext cx="9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8" y="5"/>
                </a:cxn>
                <a:cxn ang="0">
                  <a:pos x="9" y="4"/>
                </a:cxn>
                <a:cxn ang="0">
                  <a:pos x="2" y="0"/>
                </a:cxn>
              </a:cxnLst>
              <a:rect l="0" t="0" r="r" b="b"/>
              <a:pathLst>
                <a:path w="9" h="5">
                  <a:moveTo>
                    <a:pt x="2" y="0"/>
                  </a:moveTo>
                  <a:lnTo>
                    <a:pt x="0" y="0"/>
                  </a:lnTo>
                  <a:lnTo>
                    <a:pt x="8" y="5"/>
                  </a:lnTo>
                  <a:lnTo>
                    <a:pt x="9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59" name="Freeform 119"/>
            <p:cNvSpPr>
              <a:spLocks/>
            </p:cNvSpPr>
            <p:nvPr/>
          </p:nvSpPr>
          <p:spPr bwMode="auto">
            <a:xfrm>
              <a:off x="1018" y="1718"/>
              <a:ext cx="21" cy="5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4" y="8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9" y="7"/>
                </a:cxn>
                <a:cxn ang="0">
                  <a:pos x="12" y="13"/>
                </a:cxn>
                <a:cxn ang="0">
                  <a:pos x="8" y="23"/>
                </a:cxn>
                <a:cxn ang="0">
                  <a:pos x="5" y="33"/>
                </a:cxn>
                <a:cxn ang="0">
                  <a:pos x="0" y="54"/>
                </a:cxn>
                <a:cxn ang="0">
                  <a:pos x="3" y="54"/>
                </a:cxn>
                <a:cxn ang="0">
                  <a:pos x="8" y="33"/>
                </a:cxn>
                <a:cxn ang="0">
                  <a:pos x="11" y="23"/>
                </a:cxn>
                <a:cxn ang="0">
                  <a:pos x="15" y="13"/>
                </a:cxn>
                <a:cxn ang="0">
                  <a:pos x="17" y="13"/>
                </a:cxn>
                <a:cxn ang="0">
                  <a:pos x="16" y="11"/>
                </a:cxn>
                <a:cxn ang="0">
                  <a:pos x="21" y="0"/>
                </a:cxn>
                <a:cxn ang="0">
                  <a:pos x="18" y="0"/>
                </a:cxn>
              </a:cxnLst>
              <a:rect l="0" t="0" r="r" b="b"/>
              <a:pathLst>
                <a:path w="21" h="54">
                  <a:moveTo>
                    <a:pt x="18" y="0"/>
                  </a:moveTo>
                  <a:lnTo>
                    <a:pt x="14" y="8"/>
                  </a:lnTo>
                  <a:lnTo>
                    <a:pt x="11" y="0"/>
                  </a:lnTo>
                  <a:lnTo>
                    <a:pt x="7" y="0"/>
                  </a:lnTo>
                  <a:lnTo>
                    <a:pt x="9" y="7"/>
                  </a:lnTo>
                  <a:lnTo>
                    <a:pt x="12" y="13"/>
                  </a:lnTo>
                  <a:lnTo>
                    <a:pt x="8" y="23"/>
                  </a:lnTo>
                  <a:lnTo>
                    <a:pt x="5" y="33"/>
                  </a:lnTo>
                  <a:lnTo>
                    <a:pt x="0" y="54"/>
                  </a:lnTo>
                  <a:lnTo>
                    <a:pt x="3" y="54"/>
                  </a:lnTo>
                  <a:lnTo>
                    <a:pt x="8" y="33"/>
                  </a:lnTo>
                  <a:lnTo>
                    <a:pt x="11" y="2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6" y="11"/>
                  </a:lnTo>
                  <a:lnTo>
                    <a:pt x="2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60" name="Freeform 120"/>
            <p:cNvSpPr>
              <a:spLocks/>
            </p:cNvSpPr>
            <p:nvPr/>
          </p:nvSpPr>
          <p:spPr bwMode="auto">
            <a:xfrm>
              <a:off x="591" y="1676"/>
              <a:ext cx="80" cy="50"/>
            </a:xfrm>
            <a:custGeom>
              <a:avLst/>
              <a:gdLst/>
              <a:ahLst/>
              <a:cxnLst>
                <a:cxn ang="0">
                  <a:pos x="51" y="42"/>
                </a:cxn>
                <a:cxn ang="0">
                  <a:pos x="66" y="42"/>
                </a:cxn>
                <a:cxn ang="0">
                  <a:pos x="53" y="35"/>
                </a:cxn>
                <a:cxn ang="0">
                  <a:pos x="43" y="30"/>
                </a:cxn>
                <a:cxn ang="0">
                  <a:pos x="34" y="26"/>
                </a:cxn>
                <a:cxn ang="0">
                  <a:pos x="43" y="30"/>
                </a:cxn>
                <a:cxn ang="0">
                  <a:pos x="54" y="35"/>
                </a:cxn>
                <a:cxn ang="0">
                  <a:pos x="67" y="42"/>
                </a:cxn>
                <a:cxn ang="0">
                  <a:pos x="80" y="50"/>
                </a:cxn>
                <a:cxn ang="0">
                  <a:pos x="79" y="48"/>
                </a:cxn>
                <a:cxn ang="0">
                  <a:pos x="75" y="42"/>
                </a:cxn>
                <a:cxn ang="0">
                  <a:pos x="71" y="42"/>
                </a:cxn>
                <a:cxn ang="0">
                  <a:pos x="75" y="42"/>
                </a:cxn>
                <a:cxn ang="0">
                  <a:pos x="70" y="35"/>
                </a:cxn>
                <a:cxn ang="0">
                  <a:pos x="64" y="27"/>
                </a:cxn>
                <a:cxn ang="0">
                  <a:pos x="56" y="19"/>
                </a:cxn>
                <a:cxn ang="0">
                  <a:pos x="51" y="15"/>
                </a:cxn>
                <a:cxn ang="0">
                  <a:pos x="46" y="11"/>
                </a:cxn>
                <a:cxn ang="0">
                  <a:pos x="41" y="7"/>
                </a:cxn>
                <a:cxn ang="0">
                  <a:pos x="36" y="4"/>
                </a:cxn>
                <a:cxn ang="0">
                  <a:pos x="30" y="2"/>
                </a:cxn>
                <a:cxn ang="0">
                  <a:pos x="24" y="1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0" y="3"/>
                </a:cxn>
                <a:cxn ang="0">
                  <a:pos x="2" y="11"/>
                </a:cxn>
                <a:cxn ang="0">
                  <a:pos x="5" y="18"/>
                </a:cxn>
                <a:cxn ang="0">
                  <a:pos x="9" y="23"/>
                </a:cxn>
                <a:cxn ang="0">
                  <a:pos x="14" y="28"/>
                </a:cxn>
                <a:cxn ang="0">
                  <a:pos x="19" y="33"/>
                </a:cxn>
                <a:cxn ang="0">
                  <a:pos x="25" y="37"/>
                </a:cxn>
                <a:cxn ang="0">
                  <a:pos x="31" y="40"/>
                </a:cxn>
                <a:cxn ang="0">
                  <a:pos x="37" y="42"/>
                </a:cxn>
                <a:cxn ang="0">
                  <a:pos x="43" y="45"/>
                </a:cxn>
                <a:cxn ang="0">
                  <a:pos x="50" y="46"/>
                </a:cxn>
                <a:cxn ang="0">
                  <a:pos x="62" y="49"/>
                </a:cxn>
                <a:cxn ang="0">
                  <a:pos x="71" y="50"/>
                </a:cxn>
                <a:cxn ang="0">
                  <a:pos x="78" y="50"/>
                </a:cxn>
                <a:cxn ang="0">
                  <a:pos x="66" y="42"/>
                </a:cxn>
                <a:cxn ang="0">
                  <a:pos x="51" y="42"/>
                </a:cxn>
              </a:cxnLst>
              <a:rect l="0" t="0" r="r" b="b"/>
              <a:pathLst>
                <a:path w="80" h="50">
                  <a:moveTo>
                    <a:pt x="51" y="42"/>
                  </a:moveTo>
                  <a:lnTo>
                    <a:pt x="66" y="42"/>
                  </a:lnTo>
                  <a:lnTo>
                    <a:pt x="53" y="35"/>
                  </a:lnTo>
                  <a:lnTo>
                    <a:pt x="43" y="30"/>
                  </a:lnTo>
                  <a:lnTo>
                    <a:pt x="34" y="26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7" y="42"/>
                  </a:lnTo>
                  <a:lnTo>
                    <a:pt x="80" y="50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1" y="42"/>
                  </a:lnTo>
                  <a:lnTo>
                    <a:pt x="75" y="42"/>
                  </a:lnTo>
                  <a:lnTo>
                    <a:pt x="70" y="35"/>
                  </a:lnTo>
                  <a:lnTo>
                    <a:pt x="64" y="27"/>
                  </a:lnTo>
                  <a:lnTo>
                    <a:pt x="56" y="19"/>
                  </a:lnTo>
                  <a:lnTo>
                    <a:pt x="51" y="15"/>
                  </a:lnTo>
                  <a:lnTo>
                    <a:pt x="46" y="11"/>
                  </a:lnTo>
                  <a:lnTo>
                    <a:pt x="41" y="7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2" y="11"/>
                  </a:lnTo>
                  <a:lnTo>
                    <a:pt x="5" y="18"/>
                  </a:lnTo>
                  <a:lnTo>
                    <a:pt x="9" y="23"/>
                  </a:lnTo>
                  <a:lnTo>
                    <a:pt x="14" y="28"/>
                  </a:lnTo>
                  <a:lnTo>
                    <a:pt x="19" y="33"/>
                  </a:lnTo>
                  <a:lnTo>
                    <a:pt x="25" y="37"/>
                  </a:lnTo>
                  <a:lnTo>
                    <a:pt x="31" y="40"/>
                  </a:lnTo>
                  <a:lnTo>
                    <a:pt x="37" y="42"/>
                  </a:lnTo>
                  <a:lnTo>
                    <a:pt x="43" y="45"/>
                  </a:lnTo>
                  <a:lnTo>
                    <a:pt x="50" y="46"/>
                  </a:lnTo>
                  <a:lnTo>
                    <a:pt x="62" y="49"/>
                  </a:lnTo>
                  <a:lnTo>
                    <a:pt x="71" y="50"/>
                  </a:lnTo>
                  <a:lnTo>
                    <a:pt x="78" y="50"/>
                  </a:lnTo>
                  <a:lnTo>
                    <a:pt x="66" y="42"/>
                  </a:lnTo>
                  <a:lnTo>
                    <a:pt x="51" y="4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61" name="Freeform 121"/>
            <p:cNvSpPr>
              <a:spLocks/>
            </p:cNvSpPr>
            <p:nvPr/>
          </p:nvSpPr>
          <p:spPr bwMode="auto">
            <a:xfrm>
              <a:off x="678" y="1718"/>
              <a:ext cx="47" cy="48"/>
            </a:xfrm>
            <a:custGeom>
              <a:avLst/>
              <a:gdLst/>
              <a:ahLst/>
              <a:cxnLst>
                <a:cxn ang="0">
                  <a:pos x="47" y="47"/>
                </a:cxn>
                <a:cxn ang="0">
                  <a:pos x="47" y="40"/>
                </a:cxn>
                <a:cxn ang="0">
                  <a:pos x="46" y="34"/>
                </a:cxn>
                <a:cxn ang="0">
                  <a:pos x="45" y="26"/>
                </a:cxn>
                <a:cxn ang="0">
                  <a:pos x="42" y="18"/>
                </a:cxn>
                <a:cxn ang="0">
                  <a:pos x="39" y="10"/>
                </a:cxn>
                <a:cxn ang="0">
                  <a:pos x="37" y="7"/>
                </a:cxn>
                <a:cxn ang="0">
                  <a:pos x="34" y="4"/>
                </a:cxn>
                <a:cxn ang="0">
                  <a:pos x="32" y="2"/>
                </a:cxn>
                <a:cxn ang="0">
                  <a:pos x="30" y="1"/>
                </a:cxn>
                <a:cxn ang="0">
                  <a:pos x="28" y="0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10" y="5"/>
                </a:cxn>
                <a:cxn ang="0">
                  <a:pos x="5" y="8"/>
                </a:cxn>
                <a:cxn ang="0">
                  <a:pos x="0" y="12"/>
                </a:cxn>
                <a:cxn ang="0">
                  <a:pos x="11" y="20"/>
                </a:cxn>
                <a:cxn ang="0">
                  <a:pos x="22" y="28"/>
                </a:cxn>
                <a:cxn ang="0">
                  <a:pos x="33" y="38"/>
                </a:cxn>
                <a:cxn ang="0">
                  <a:pos x="45" y="48"/>
                </a:cxn>
                <a:cxn ang="0">
                  <a:pos x="47" y="47"/>
                </a:cxn>
              </a:cxnLst>
              <a:rect l="0" t="0" r="r" b="b"/>
              <a:pathLst>
                <a:path w="47" h="48">
                  <a:moveTo>
                    <a:pt x="47" y="47"/>
                  </a:moveTo>
                  <a:lnTo>
                    <a:pt x="47" y="40"/>
                  </a:lnTo>
                  <a:lnTo>
                    <a:pt x="46" y="34"/>
                  </a:lnTo>
                  <a:lnTo>
                    <a:pt x="45" y="26"/>
                  </a:lnTo>
                  <a:lnTo>
                    <a:pt x="42" y="18"/>
                  </a:lnTo>
                  <a:lnTo>
                    <a:pt x="39" y="10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5" y="8"/>
                  </a:lnTo>
                  <a:lnTo>
                    <a:pt x="0" y="12"/>
                  </a:lnTo>
                  <a:lnTo>
                    <a:pt x="11" y="20"/>
                  </a:lnTo>
                  <a:lnTo>
                    <a:pt x="22" y="28"/>
                  </a:lnTo>
                  <a:lnTo>
                    <a:pt x="33" y="38"/>
                  </a:lnTo>
                  <a:lnTo>
                    <a:pt x="45" y="48"/>
                  </a:lnTo>
                  <a:lnTo>
                    <a:pt x="47" y="4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62" name="Freeform 122"/>
            <p:cNvSpPr>
              <a:spLocks/>
            </p:cNvSpPr>
            <p:nvPr/>
          </p:nvSpPr>
          <p:spPr bwMode="auto">
            <a:xfrm>
              <a:off x="842" y="1718"/>
              <a:ext cx="20" cy="2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" y="9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9"/>
                </a:cxn>
                <a:cxn ang="0">
                  <a:pos x="11" y="22"/>
                </a:cxn>
                <a:cxn ang="0">
                  <a:pos x="15" y="24"/>
                </a:cxn>
                <a:cxn ang="0">
                  <a:pos x="20" y="26"/>
                </a:cxn>
                <a:cxn ang="0">
                  <a:pos x="20" y="13"/>
                </a:cxn>
                <a:cxn ang="0">
                  <a:pos x="20" y="0"/>
                </a:cxn>
              </a:cxnLst>
              <a:rect l="0" t="0" r="r" b="b"/>
              <a:pathLst>
                <a:path w="20" h="26">
                  <a:moveTo>
                    <a:pt x="2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9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6"/>
                  </a:lnTo>
                  <a:lnTo>
                    <a:pt x="7" y="19"/>
                  </a:lnTo>
                  <a:lnTo>
                    <a:pt x="11" y="22"/>
                  </a:lnTo>
                  <a:lnTo>
                    <a:pt x="15" y="24"/>
                  </a:lnTo>
                  <a:lnTo>
                    <a:pt x="20" y="26"/>
                  </a:lnTo>
                  <a:lnTo>
                    <a:pt x="20" y="1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63" name="Freeform 123"/>
            <p:cNvSpPr>
              <a:spLocks/>
            </p:cNvSpPr>
            <p:nvPr/>
          </p:nvSpPr>
          <p:spPr bwMode="auto">
            <a:xfrm>
              <a:off x="487" y="1696"/>
              <a:ext cx="52" cy="56"/>
            </a:xfrm>
            <a:custGeom>
              <a:avLst/>
              <a:gdLst/>
              <a:ahLst/>
              <a:cxnLst>
                <a:cxn ang="0">
                  <a:pos x="20" y="30"/>
                </a:cxn>
                <a:cxn ang="0">
                  <a:pos x="29" y="34"/>
                </a:cxn>
                <a:cxn ang="0">
                  <a:pos x="39" y="39"/>
                </a:cxn>
                <a:cxn ang="0">
                  <a:pos x="52" y="46"/>
                </a:cxn>
                <a:cxn ang="0">
                  <a:pos x="52" y="36"/>
                </a:cxn>
                <a:cxn ang="0">
                  <a:pos x="51" y="22"/>
                </a:cxn>
                <a:cxn ang="0">
                  <a:pos x="50" y="16"/>
                </a:cxn>
                <a:cxn ang="0">
                  <a:pos x="49" y="12"/>
                </a:cxn>
                <a:cxn ang="0">
                  <a:pos x="48" y="10"/>
                </a:cxn>
                <a:cxn ang="0">
                  <a:pos x="46" y="7"/>
                </a:cxn>
                <a:cxn ang="0">
                  <a:pos x="44" y="4"/>
                </a:cxn>
                <a:cxn ang="0">
                  <a:pos x="42" y="2"/>
                </a:cxn>
                <a:cxn ang="0">
                  <a:pos x="40" y="1"/>
                </a:cxn>
                <a:cxn ang="0">
                  <a:pos x="37" y="0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6" y="1"/>
                </a:cxn>
                <a:cxn ang="0">
                  <a:pos x="21" y="2"/>
                </a:cxn>
                <a:cxn ang="0">
                  <a:pos x="16" y="5"/>
                </a:cxn>
                <a:cxn ang="0">
                  <a:pos x="11" y="8"/>
                </a:cxn>
                <a:cxn ang="0">
                  <a:pos x="4" y="12"/>
                </a:cxn>
                <a:cxn ang="0">
                  <a:pos x="1" y="22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1" y="44"/>
                </a:cxn>
                <a:cxn ang="0">
                  <a:pos x="4" y="49"/>
                </a:cxn>
                <a:cxn ang="0">
                  <a:pos x="7" y="52"/>
                </a:cxn>
                <a:cxn ang="0">
                  <a:pos x="9" y="53"/>
                </a:cxn>
                <a:cxn ang="0">
                  <a:pos x="12" y="54"/>
                </a:cxn>
                <a:cxn ang="0">
                  <a:pos x="16" y="55"/>
                </a:cxn>
                <a:cxn ang="0">
                  <a:pos x="22" y="56"/>
                </a:cxn>
                <a:cxn ang="0">
                  <a:pos x="27" y="55"/>
                </a:cxn>
                <a:cxn ang="0">
                  <a:pos x="32" y="55"/>
                </a:cxn>
                <a:cxn ang="0">
                  <a:pos x="42" y="53"/>
                </a:cxn>
                <a:cxn ang="0">
                  <a:pos x="49" y="51"/>
                </a:cxn>
                <a:cxn ang="0">
                  <a:pos x="51" y="50"/>
                </a:cxn>
                <a:cxn ang="0">
                  <a:pos x="52" y="48"/>
                </a:cxn>
                <a:cxn ang="0">
                  <a:pos x="28" y="34"/>
                </a:cxn>
                <a:cxn ang="0">
                  <a:pos x="18" y="30"/>
                </a:cxn>
                <a:cxn ang="0">
                  <a:pos x="20" y="30"/>
                </a:cxn>
              </a:cxnLst>
              <a:rect l="0" t="0" r="r" b="b"/>
              <a:pathLst>
                <a:path w="52" h="56">
                  <a:moveTo>
                    <a:pt x="20" y="30"/>
                  </a:moveTo>
                  <a:lnTo>
                    <a:pt x="29" y="34"/>
                  </a:lnTo>
                  <a:lnTo>
                    <a:pt x="39" y="39"/>
                  </a:lnTo>
                  <a:lnTo>
                    <a:pt x="52" y="46"/>
                  </a:lnTo>
                  <a:lnTo>
                    <a:pt x="52" y="36"/>
                  </a:lnTo>
                  <a:lnTo>
                    <a:pt x="51" y="22"/>
                  </a:lnTo>
                  <a:lnTo>
                    <a:pt x="50" y="16"/>
                  </a:lnTo>
                  <a:lnTo>
                    <a:pt x="49" y="12"/>
                  </a:lnTo>
                  <a:lnTo>
                    <a:pt x="48" y="10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1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4" y="12"/>
                  </a:lnTo>
                  <a:lnTo>
                    <a:pt x="1" y="22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7" y="52"/>
                  </a:lnTo>
                  <a:lnTo>
                    <a:pt x="9" y="53"/>
                  </a:lnTo>
                  <a:lnTo>
                    <a:pt x="12" y="54"/>
                  </a:lnTo>
                  <a:lnTo>
                    <a:pt x="16" y="55"/>
                  </a:lnTo>
                  <a:lnTo>
                    <a:pt x="22" y="56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42" y="53"/>
                  </a:lnTo>
                  <a:lnTo>
                    <a:pt x="49" y="51"/>
                  </a:lnTo>
                  <a:lnTo>
                    <a:pt x="51" y="50"/>
                  </a:lnTo>
                  <a:lnTo>
                    <a:pt x="52" y="48"/>
                  </a:lnTo>
                  <a:lnTo>
                    <a:pt x="28" y="34"/>
                  </a:lnTo>
                  <a:lnTo>
                    <a:pt x="18" y="3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64" name="Freeform 124"/>
            <p:cNvSpPr>
              <a:spLocks/>
            </p:cNvSpPr>
            <p:nvPr/>
          </p:nvSpPr>
          <p:spPr bwMode="auto">
            <a:xfrm>
              <a:off x="1047" y="1718"/>
              <a:ext cx="63" cy="34"/>
            </a:xfrm>
            <a:custGeom>
              <a:avLst/>
              <a:gdLst/>
              <a:ahLst/>
              <a:cxnLst>
                <a:cxn ang="0">
                  <a:pos x="2" y="23"/>
                </a:cxn>
                <a:cxn ang="0">
                  <a:pos x="8" y="28"/>
                </a:cxn>
                <a:cxn ang="0">
                  <a:pos x="12" y="31"/>
                </a:cxn>
                <a:cxn ang="0">
                  <a:pos x="17" y="33"/>
                </a:cxn>
                <a:cxn ang="0">
                  <a:pos x="22" y="34"/>
                </a:cxn>
                <a:cxn ang="0">
                  <a:pos x="26" y="34"/>
                </a:cxn>
                <a:cxn ang="0">
                  <a:pos x="30" y="34"/>
                </a:cxn>
                <a:cxn ang="0">
                  <a:pos x="34" y="32"/>
                </a:cxn>
                <a:cxn ang="0">
                  <a:pos x="38" y="31"/>
                </a:cxn>
                <a:cxn ang="0">
                  <a:pos x="42" y="28"/>
                </a:cxn>
                <a:cxn ang="0">
                  <a:pos x="45" y="25"/>
                </a:cxn>
                <a:cxn ang="0">
                  <a:pos x="49" y="22"/>
                </a:cxn>
                <a:cxn ang="0">
                  <a:pos x="52" y="18"/>
                </a:cxn>
                <a:cxn ang="0">
                  <a:pos x="58" y="9"/>
                </a:cxn>
                <a:cxn ang="0">
                  <a:pos x="63" y="0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2" y="23"/>
                </a:cxn>
              </a:cxnLst>
              <a:rect l="0" t="0" r="r" b="b"/>
              <a:pathLst>
                <a:path w="63" h="34">
                  <a:moveTo>
                    <a:pt x="2" y="23"/>
                  </a:moveTo>
                  <a:lnTo>
                    <a:pt x="8" y="28"/>
                  </a:lnTo>
                  <a:lnTo>
                    <a:pt x="12" y="31"/>
                  </a:lnTo>
                  <a:lnTo>
                    <a:pt x="17" y="33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8" y="31"/>
                  </a:lnTo>
                  <a:lnTo>
                    <a:pt x="42" y="28"/>
                  </a:lnTo>
                  <a:lnTo>
                    <a:pt x="45" y="25"/>
                  </a:lnTo>
                  <a:lnTo>
                    <a:pt x="49" y="22"/>
                  </a:lnTo>
                  <a:lnTo>
                    <a:pt x="52" y="18"/>
                  </a:lnTo>
                  <a:lnTo>
                    <a:pt x="58" y="9"/>
                  </a:lnTo>
                  <a:lnTo>
                    <a:pt x="6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65" name="Freeform 125"/>
            <p:cNvSpPr>
              <a:spLocks/>
            </p:cNvSpPr>
            <p:nvPr/>
          </p:nvSpPr>
          <p:spPr bwMode="auto">
            <a:xfrm>
              <a:off x="630" y="1752"/>
              <a:ext cx="12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20"/>
                </a:cxn>
                <a:cxn ang="0">
                  <a:pos x="12" y="20"/>
                </a:cxn>
                <a:cxn ang="0">
                  <a:pos x="5" y="12"/>
                </a:cxn>
                <a:cxn ang="0">
                  <a:pos x="2" y="5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12" y="20"/>
                  </a:lnTo>
                  <a:lnTo>
                    <a:pt x="5" y="12"/>
                  </a:lnTo>
                  <a:lnTo>
                    <a:pt x="2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66" name="Freeform 126"/>
            <p:cNvSpPr>
              <a:spLocks/>
            </p:cNvSpPr>
            <p:nvPr/>
          </p:nvSpPr>
          <p:spPr bwMode="auto">
            <a:xfrm>
              <a:off x="999" y="1714"/>
              <a:ext cx="22" cy="22"/>
            </a:xfrm>
            <a:custGeom>
              <a:avLst/>
              <a:gdLst/>
              <a:ahLst/>
              <a:cxnLst>
                <a:cxn ang="0">
                  <a:pos x="22" y="22"/>
                </a:cxn>
                <a:cxn ang="0">
                  <a:pos x="22" y="20"/>
                </a:cxn>
                <a:cxn ang="0">
                  <a:pos x="21" y="16"/>
                </a:cxn>
                <a:cxn ang="0">
                  <a:pos x="20" y="13"/>
                </a:cxn>
                <a:cxn ang="0">
                  <a:pos x="19" y="10"/>
                </a:cxn>
                <a:cxn ang="0">
                  <a:pos x="18" y="7"/>
                </a:cxn>
                <a:cxn ang="0">
                  <a:pos x="16" y="4"/>
                </a:cxn>
                <a:cxn ang="0">
                  <a:pos x="13" y="2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2" y="12"/>
                </a:cxn>
                <a:cxn ang="0">
                  <a:pos x="3" y="14"/>
                </a:cxn>
                <a:cxn ang="0">
                  <a:pos x="7" y="17"/>
                </a:cxn>
                <a:cxn ang="0">
                  <a:pos x="11" y="20"/>
                </a:cxn>
                <a:cxn ang="0">
                  <a:pos x="15" y="21"/>
                </a:cxn>
                <a:cxn ang="0">
                  <a:pos x="19" y="22"/>
                </a:cxn>
                <a:cxn ang="0">
                  <a:pos x="22" y="22"/>
                </a:cxn>
              </a:cxnLst>
              <a:rect l="0" t="0" r="r" b="b"/>
              <a:pathLst>
                <a:path w="22" h="22">
                  <a:moveTo>
                    <a:pt x="22" y="22"/>
                  </a:moveTo>
                  <a:lnTo>
                    <a:pt x="22" y="20"/>
                  </a:lnTo>
                  <a:lnTo>
                    <a:pt x="21" y="16"/>
                  </a:lnTo>
                  <a:lnTo>
                    <a:pt x="20" y="13"/>
                  </a:lnTo>
                  <a:lnTo>
                    <a:pt x="19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7" y="17"/>
                  </a:lnTo>
                  <a:lnTo>
                    <a:pt x="11" y="20"/>
                  </a:lnTo>
                  <a:lnTo>
                    <a:pt x="15" y="21"/>
                  </a:lnTo>
                  <a:lnTo>
                    <a:pt x="19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67" name="Freeform 127"/>
            <p:cNvSpPr>
              <a:spLocks/>
            </p:cNvSpPr>
            <p:nvPr/>
          </p:nvSpPr>
          <p:spPr bwMode="auto">
            <a:xfrm>
              <a:off x="671" y="1731"/>
              <a:ext cx="50" cy="4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" y="11"/>
                </a:cxn>
                <a:cxn ang="0">
                  <a:pos x="0" y="18"/>
                </a:cxn>
                <a:cxn ang="0">
                  <a:pos x="1" y="23"/>
                </a:cxn>
                <a:cxn ang="0">
                  <a:pos x="1" y="28"/>
                </a:cxn>
                <a:cxn ang="0">
                  <a:pos x="2" y="32"/>
                </a:cxn>
                <a:cxn ang="0">
                  <a:pos x="4" y="36"/>
                </a:cxn>
                <a:cxn ang="0">
                  <a:pos x="6" y="38"/>
                </a:cxn>
                <a:cxn ang="0">
                  <a:pos x="8" y="41"/>
                </a:cxn>
                <a:cxn ang="0">
                  <a:pos x="29" y="41"/>
                </a:cxn>
                <a:cxn ang="0">
                  <a:pos x="8" y="41"/>
                </a:cxn>
                <a:cxn ang="0">
                  <a:pos x="11" y="43"/>
                </a:cxn>
                <a:cxn ang="0">
                  <a:pos x="15" y="44"/>
                </a:cxn>
                <a:cxn ang="0">
                  <a:pos x="19" y="44"/>
                </a:cxn>
                <a:cxn ang="0">
                  <a:pos x="23" y="44"/>
                </a:cxn>
                <a:cxn ang="0">
                  <a:pos x="31" y="43"/>
                </a:cxn>
                <a:cxn ang="0">
                  <a:pos x="39" y="41"/>
                </a:cxn>
                <a:cxn ang="0">
                  <a:pos x="45" y="38"/>
                </a:cxn>
                <a:cxn ang="0">
                  <a:pos x="50" y="36"/>
                </a:cxn>
                <a:cxn ang="0">
                  <a:pos x="39" y="26"/>
                </a:cxn>
                <a:cxn ang="0">
                  <a:pos x="27" y="16"/>
                </a:cxn>
                <a:cxn ang="0">
                  <a:pos x="16" y="8"/>
                </a:cxn>
                <a:cxn ang="0">
                  <a:pos x="6" y="0"/>
                </a:cxn>
                <a:cxn ang="0">
                  <a:pos x="2" y="4"/>
                </a:cxn>
              </a:cxnLst>
              <a:rect l="0" t="0" r="r" b="b"/>
              <a:pathLst>
                <a:path w="50" h="44">
                  <a:moveTo>
                    <a:pt x="2" y="4"/>
                  </a:moveTo>
                  <a:lnTo>
                    <a:pt x="1" y="11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8" y="41"/>
                  </a:lnTo>
                  <a:lnTo>
                    <a:pt x="29" y="41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5" y="44"/>
                  </a:lnTo>
                  <a:lnTo>
                    <a:pt x="19" y="44"/>
                  </a:lnTo>
                  <a:lnTo>
                    <a:pt x="23" y="44"/>
                  </a:lnTo>
                  <a:lnTo>
                    <a:pt x="31" y="43"/>
                  </a:lnTo>
                  <a:lnTo>
                    <a:pt x="39" y="41"/>
                  </a:lnTo>
                  <a:lnTo>
                    <a:pt x="45" y="38"/>
                  </a:lnTo>
                  <a:lnTo>
                    <a:pt x="50" y="36"/>
                  </a:lnTo>
                  <a:lnTo>
                    <a:pt x="39" y="26"/>
                  </a:lnTo>
                  <a:lnTo>
                    <a:pt x="27" y="16"/>
                  </a:lnTo>
                  <a:lnTo>
                    <a:pt x="16" y="8"/>
                  </a:lnTo>
                  <a:lnTo>
                    <a:pt x="6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68" name="Freeform 128"/>
            <p:cNvSpPr>
              <a:spLocks/>
            </p:cNvSpPr>
            <p:nvPr/>
          </p:nvSpPr>
          <p:spPr bwMode="auto">
            <a:xfrm>
              <a:off x="547" y="1717"/>
              <a:ext cx="29" cy="49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1" y="22"/>
                </a:cxn>
                <a:cxn ang="0">
                  <a:pos x="3" y="27"/>
                </a:cxn>
                <a:cxn ang="0">
                  <a:pos x="5" y="31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20" y="43"/>
                </a:cxn>
                <a:cxn ang="0">
                  <a:pos x="29" y="49"/>
                </a:cxn>
                <a:cxn ang="0">
                  <a:pos x="29" y="41"/>
                </a:cxn>
                <a:cxn ang="0">
                  <a:pos x="29" y="34"/>
                </a:cxn>
                <a:cxn ang="0">
                  <a:pos x="29" y="27"/>
                </a:cxn>
                <a:cxn ang="0">
                  <a:pos x="27" y="19"/>
                </a:cxn>
                <a:cxn ang="0">
                  <a:pos x="26" y="15"/>
                </a:cxn>
                <a:cxn ang="0">
                  <a:pos x="24" y="12"/>
                </a:cxn>
                <a:cxn ang="0">
                  <a:pos x="22" y="9"/>
                </a:cxn>
                <a:cxn ang="0">
                  <a:pos x="19" y="6"/>
                </a:cxn>
                <a:cxn ang="0">
                  <a:pos x="16" y="3"/>
                </a:cxn>
                <a:cxn ang="0">
                  <a:pos x="12" y="1"/>
                </a:cxn>
              </a:cxnLst>
              <a:rect l="0" t="0" r="r" b="b"/>
              <a:pathLst>
                <a:path w="29" h="49">
                  <a:moveTo>
                    <a:pt x="12" y="1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7" y="1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22"/>
                  </a:lnTo>
                  <a:lnTo>
                    <a:pt x="3" y="27"/>
                  </a:lnTo>
                  <a:lnTo>
                    <a:pt x="5" y="31"/>
                  </a:lnTo>
                  <a:lnTo>
                    <a:pt x="8" y="34"/>
                  </a:lnTo>
                  <a:lnTo>
                    <a:pt x="11" y="37"/>
                  </a:lnTo>
                  <a:lnTo>
                    <a:pt x="20" y="43"/>
                  </a:lnTo>
                  <a:lnTo>
                    <a:pt x="29" y="49"/>
                  </a:lnTo>
                  <a:lnTo>
                    <a:pt x="29" y="41"/>
                  </a:lnTo>
                  <a:lnTo>
                    <a:pt x="29" y="34"/>
                  </a:lnTo>
                  <a:lnTo>
                    <a:pt x="29" y="27"/>
                  </a:lnTo>
                  <a:lnTo>
                    <a:pt x="27" y="19"/>
                  </a:lnTo>
                  <a:lnTo>
                    <a:pt x="26" y="15"/>
                  </a:lnTo>
                  <a:lnTo>
                    <a:pt x="24" y="12"/>
                  </a:lnTo>
                  <a:lnTo>
                    <a:pt x="22" y="9"/>
                  </a:lnTo>
                  <a:lnTo>
                    <a:pt x="19" y="6"/>
                  </a:lnTo>
                  <a:lnTo>
                    <a:pt x="16" y="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69" name="Freeform 129"/>
            <p:cNvSpPr>
              <a:spLocks/>
            </p:cNvSpPr>
            <p:nvPr/>
          </p:nvSpPr>
          <p:spPr bwMode="auto">
            <a:xfrm>
              <a:off x="1285" y="1741"/>
              <a:ext cx="48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6" y="31"/>
                </a:cxn>
                <a:cxn ang="0">
                  <a:pos x="29" y="30"/>
                </a:cxn>
                <a:cxn ang="0">
                  <a:pos x="33" y="28"/>
                </a:cxn>
                <a:cxn ang="0">
                  <a:pos x="36" y="27"/>
                </a:cxn>
                <a:cxn ang="0">
                  <a:pos x="39" y="24"/>
                </a:cxn>
                <a:cxn ang="0">
                  <a:pos x="42" y="22"/>
                </a:cxn>
                <a:cxn ang="0">
                  <a:pos x="44" y="18"/>
                </a:cxn>
                <a:cxn ang="0">
                  <a:pos x="46" y="14"/>
                </a:cxn>
                <a:cxn ang="0">
                  <a:pos x="47" y="9"/>
                </a:cxn>
                <a:cxn ang="0">
                  <a:pos x="48" y="5"/>
                </a:cxn>
                <a:cxn ang="0">
                  <a:pos x="47" y="1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6" y="2"/>
                </a:cxn>
                <a:cxn ang="0">
                  <a:pos x="27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2" y="29"/>
                </a:cxn>
                <a:cxn ang="0">
                  <a:pos x="0" y="31"/>
                </a:cxn>
              </a:cxnLst>
              <a:rect l="0" t="0" r="r" b="b"/>
              <a:pathLst>
                <a:path w="48" h="31">
                  <a:moveTo>
                    <a:pt x="0" y="31"/>
                  </a:moveTo>
                  <a:lnTo>
                    <a:pt x="26" y="31"/>
                  </a:lnTo>
                  <a:lnTo>
                    <a:pt x="29" y="30"/>
                  </a:lnTo>
                  <a:lnTo>
                    <a:pt x="33" y="28"/>
                  </a:lnTo>
                  <a:lnTo>
                    <a:pt x="36" y="27"/>
                  </a:lnTo>
                  <a:lnTo>
                    <a:pt x="39" y="24"/>
                  </a:lnTo>
                  <a:lnTo>
                    <a:pt x="42" y="22"/>
                  </a:lnTo>
                  <a:lnTo>
                    <a:pt x="44" y="18"/>
                  </a:lnTo>
                  <a:lnTo>
                    <a:pt x="46" y="14"/>
                  </a:lnTo>
                  <a:lnTo>
                    <a:pt x="47" y="9"/>
                  </a:lnTo>
                  <a:lnTo>
                    <a:pt x="48" y="5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2"/>
                  </a:lnTo>
                  <a:lnTo>
                    <a:pt x="27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2" y="2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70" name="Freeform 130"/>
            <p:cNvSpPr>
              <a:spLocks/>
            </p:cNvSpPr>
            <p:nvPr/>
          </p:nvSpPr>
          <p:spPr bwMode="auto">
            <a:xfrm>
              <a:off x="1170" y="1717"/>
              <a:ext cx="95" cy="59"/>
            </a:xfrm>
            <a:custGeom>
              <a:avLst/>
              <a:gdLst/>
              <a:ahLst/>
              <a:cxnLst>
                <a:cxn ang="0">
                  <a:pos x="50" y="50"/>
                </a:cxn>
                <a:cxn ang="0">
                  <a:pos x="54" y="47"/>
                </a:cxn>
                <a:cxn ang="0">
                  <a:pos x="58" y="44"/>
                </a:cxn>
                <a:cxn ang="0">
                  <a:pos x="62" y="42"/>
                </a:cxn>
                <a:cxn ang="0">
                  <a:pos x="66" y="41"/>
                </a:cxn>
                <a:cxn ang="0">
                  <a:pos x="69" y="40"/>
                </a:cxn>
                <a:cxn ang="0">
                  <a:pos x="73" y="39"/>
                </a:cxn>
                <a:cxn ang="0">
                  <a:pos x="80" y="38"/>
                </a:cxn>
                <a:cxn ang="0">
                  <a:pos x="86" y="39"/>
                </a:cxn>
                <a:cxn ang="0">
                  <a:pos x="91" y="39"/>
                </a:cxn>
                <a:cxn ang="0">
                  <a:pos x="95" y="40"/>
                </a:cxn>
                <a:cxn ang="0">
                  <a:pos x="89" y="35"/>
                </a:cxn>
                <a:cxn ang="0">
                  <a:pos x="72" y="23"/>
                </a:cxn>
                <a:cxn ang="0">
                  <a:pos x="61" y="17"/>
                </a:cxn>
                <a:cxn ang="0">
                  <a:pos x="49" y="10"/>
                </a:cxn>
                <a:cxn ang="0">
                  <a:pos x="38" y="5"/>
                </a:cxn>
                <a:cxn ang="0">
                  <a:pos x="32" y="3"/>
                </a:cxn>
                <a:cxn ang="0">
                  <a:pos x="27" y="1"/>
                </a:cxn>
                <a:cxn ang="0">
                  <a:pos x="21" y="1"/>
                </a:cxn>
                <a:cxn ang="0">
                  <a:pos x="27" y="1"/>
                </a:cxn>
                <a:cxn ang="0">
                  <a:pos x="22" y="1"/>
                </a:cxn>
                <a:cxn ang="0">
                  <a:pos x="18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1" y="33"/>
                </a:cxn>
                <a:cxn ang="0">
                  <a:pos x="2" y="36"/>
                </a:cxn>
                <a:cxn ang="0">
                  <a:pos x="5" y="41"/>
                </a:cxn>
                <a:cxn ang="0">
                  <a:pos x="10" y="48"/>
                </a:cxn>
                <a:cxn ang="0">
                  <a:pos x="13" y="52"/>
                </a:cxn>
                <a:cxn ang="0">
                  <a:pos x="17" y="55"/>
                </a:cxn>
                <a:cxn ang="0">
                  <a:pos x="20" y="56"/>
                </a:cxn>
                <a:cxn ang="0">
                  <a:pos x="23" y="58"/>
                </a:cxn>
                <a:cxn ang="0">
                  <a:pos x="26" y="58"/>
                </a:cxn>
                <a:cxn ang="0">
                  <a:pos x="29" y="59"/>
                </a:cxn>
                <a:cxn ang="0">
                  <a:pos x="32" y="59"/>
                </a:cxn>
                <a:cxn ang="0">
                  <a:pos x="36" y="58"/>
                </a:cxn>
                <a:cxn ang="0">
                  <a:pos x="40" y="57"/>
                </a:cxn>
                <a:cxn ang="0">
                  <a:pos x="44" y="55"/>
                </a:cxn>
                <a:cxn ang="0">
                  <a:pos x="24" y="55"/>
                </a:cxn>
                <a:cxn ang="0">
                  <a:pos x="44" y="55"/>
                </a:cxn>
                <a:cxn ang="0">
                  <a:pos x="47" y="52"/>
                </a:cxn>
                <a:cxn ang="0">
                  <a:pos x="50" y="50"/>
                </a:cxn>
              </a:cxnLst>
              <a:rect l="0" t="0" r="r" b="b"/>
              <a:pathLst>
                <a:path w="95" h="59">
                  <a:moveTo>
                    <a:pt x="50" y="50"/>
                  </a:moveTo>
                  <a:lnTo>
                    <a:pt x="54" y="47"/>
                  </a:lnTo>
                  <a:lnTo>
                    <a:pt x="58" y="44"/>
                  </a:lnTo>
                  <a:lnTo>
                    <a:pt x="62" y="42"/>
                  </a:lnTo>
                  <a:lnTo>
                    <a:pt x="66" y="41"/>
                  </a:lnTo>
                  <a:lnTo>
                    <a:pt x="69" y="40"/>
                  </a:lnTo>
                  <a:lnTo>
                    <a:pt x="73" y="39"/>
                  </a:lnTo>
                  <a:lnTo>
                    <a:pt x="80" y="38"/>
                  </a:lnTo>
                  <a:lnTo>
                    <a:pt x="86" y="39"/>
                  </a:lnTo>
                  <a:lnTo>
                    <a:pt x="91" y="39"/>
                  </a:lnTo>
                  <a:lnTo>
                    <a:pt x="95" y="40"/>
                  </a:lnTo>
                  <a:lnTo>
                    <a:pt x="89" y="35"/>
                  </a:lnTo>
                  <a:lnTo>
                    <a:pt x="72" y="23"/>
                  </a:lnTo>
                  <a:lnTo>
                    <a:pt x="61" y="17"/>
                  </a:lnTo>
                  <a:lnTo>
                    <a:pt x="49" y="10"/>
                  </a:lnTo>
                  <a:lnTo>
                    <a:pt x="38" y="5"/>
                  </a:lnTo>
                  <a:lnTo>
                    <a:pt x="32" y="3"/>
                  </a:lnTo>
                  <a:lnTo>
                    <a:pt x="27" y="1"/>
                  </a:lnTo>
                  <a:lnTo>
                    <a:pt x="21" y="1"/>
                  </a:lnTo>
                  <a:lnTo>
                    <a:pt x="27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6"/>
                  </a:lnTo>
                  <a:lnTo>
                    <a:pt x="5" y="41"/>
                  </a:lnTo>
                  <a:lnTo>
                    <a:pt x="10" y="48"/>
                  </a:lnTo>
                  <a:lnTo>
                    <a:pt x="13" y="52"/>
                  </a:lnTo>
                  <a:lnTo>
                    <a:pt x="17" y="55"/>
                  </a:lnTo>
                  <a:lnTo>
                    <a:pt x="20" y="56"/>
                  </a:lnTo>
                  <a:lnTo>
                    <a:pt x="23" y="58"/>
                  </a:lnTo>
                  <a:lnTo>
                    <a:pt x="26" y="58"/>
                  </a:lnTo>
                  <a:lnTo>
                    <a:pt x="29" y="59"/>
                  </a:lnTo>
                  <a:lnTo>
                    <a:pt x="32" y="59"/>
                  </a:lnTo>
                  <a:lnTo>
                    <a:pt x="36" y="58"/>
                  </a:lnTo>
                  <a:lnTo>
                    <a:pt x="40" y="57"/>
                  </a:lnTo>
                  <a:lnTo>
                    <a:pt x="44" y="55"/>
                  </a:lnTo>
                  <a:lnTo>
                    <a:pt x="24" y="55"/>
                  </a:lnTo>
                  <a:lnTo>
                    <a:pt x="44" y="55"/>
                  </a:lnTo>
                  <a:lnTo>
                    <a:pt x="47" y="52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71" name="Freeform 131"/>
            <p:cNvSpPr>
              <a:spLocks/>
            </p:cNvSpPr>
            <p:nvPr/>
          </p:nvSpPr>
          <p:spPr bwMode="auto">
            <a:xfrm>
              <a:off x="328" y="1666"/>
              <a:ext cx="62" cy="74"/>
            </a:xfrm>
            <a:custGeom>
              <a:avLst/>
              <a:gdLst/>
              <a:ahLst/>
              <a:cxnLst>
                <a:cxn ang="0">
                  <a:pos x="47" y="52"/>
                </a:cxn>
                <a:cxn ang="0">
                  <a:pos x="42" y="47"/>
                </a:cxn>
                <a:cxn ang="0">
                  <a:pos x="38" y="41"/>
                </a:cxn>
                <a:cxn ang="0">
                  <a:pos x="34" y="33"/>
                </a:cxn>
                <a:cxn ang="0">
                  <a:pos x="32" y="27"/>
                </a:cxn>
                <a:cxn ang="0">
                  <a:pos x="32" y="25"/>
                </a:cxn>
                <a:cxn ang="0">
                  <a:pos x="32" y="27"/>
                </a:cxn>
                <a:cxn ang="0">
                  <a:pos x="34" y="33"/>
                </a:cxn>
                <a:cxn ang="0">
                  <a:pos x="36" y="37"/>
                </a:cxn>
                <a:cxn ang="0">
                  <a:pos x="39" y="41"/>
                </a:cxn>
                <a:cxn ang="0">
                  <a:pos x="43" y="47"/>
                </a:cxn>
                <a:cxn ang="0">
                  <a:pos x="47" y="52"/>
                </a:cxn>
                <a:cxn ang="0">
                  <a:pos x="54" y="59"/>
                </a:cxn>
                <a:cxn ang="0">
                  <a:pos x="62" y="67"/>
                </a:cxn>
                <a:cxn ang="0">
                  <a:pos x="62" y="61"/>
                </a:cxn>
                <a:cxn ang="0">
                  <a:pos x="61" y="52"/>
                </a:cxn>
                <a:cxn ang="0">
                  <a:pos x="59" y="44"/>
                </a:cxn>
                <a:cxn ang="0">
                  <a:pos x="57" y="39"/>
                </a:cxn>
                <a:cxn ang="0">
                  <a:pos x="55" y="35"/>
                </a:cxn>
                <a:cxn ang="0">
                  <a:pos x="52" y="31"/>
                </a:cxn>
                <a:cxn ang="0">
                  <a:pos x="48" y="27"/>
                </a:cxn>
                <a:cxn ang="0">
                  <a:pos x="43" y="25"/>
                </a:cxn>
                <a:cxn ang="0">
                  <a:pos x="40" y="24"/>
                </a:cxn>
                <a:cxn ang="0">
                  <a:pos x="37" y="23"/>
                </a:cxn>
                <a:cxn ang="0">
                  <a:pos x="28" y="20"/>
                </a:cxn>
                <a:cxn ang="0">
                  <a:pos x="23" y="18"/>
                </a:cxn>
                <a:cxn ang="0">
                  <a:pos x="20" y="17"/>
                </a:cxn>
                <a:cxn ang="0">
                  <a:pos x="13" y="13"/>
                </a:cxn>
                <a:cxn ang="0">
                  <a:pos x="8" y="9"/>
                </a:cxn>
                <a:cxn ang="0">
                  <a:pos x="4" y="6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7" y="18"/>
                </a:cxn>
                <a:cxn ang="0">
                  <a:pos x="15" y="35"/>
                </a:cxn>
                <a:cxn ang="0">
                  <a:pos x="19" y="44"/>
                </a:cxn>
                <a:cxn ang="0">
                  <a:pos x="24" y="52"/>
                </a:cxn>
                <a:cxn ang="0">
                  <a:pos x="29" y="59"/>
                </a:cxn>
                <a:cxn ang="0">
                  <a:pos x="33" y="64"/>
                </a:cxn>
                <a:cxn ang="0">
                  <a:pos x="36" y="67"/>
                </a:cxn>
                <a:cxn ang="0">
                  <a:pos x="38" y="69"/>
                </a:cxn>
                <a:cxn ang="0">
                  <a:pos x="43" y="72"/>
                </a:cxn>
                <a:cxn ang="0">
                  <a:pos x="47" y="74"/>
                </a:cxn>
                <a:cxn ang="0">
                  <a:pos x="52" y="74"/>
                </a:cxn>
                <a:cxn ang="0">
                  <a:pos x="57" y="72"/>
                </a:cxn>
                <a:cxn ang="0">
                  <a:pos x="60" y="70"/>
                </a:cxn>
                <a:cxn ang="0">
                  <a:pos x="62" y="68"/>
                </a:cxn>
                <a:cxn ang="0">
                  <a:pos x="53" y="60"/>
                </a:cxn>
                <a:cxn ang="0">
                  <a:pos x="47" y="52"/>
                </a:cxn>
              </a:cxnLst>
              <a:rect l="0" t="0" r="r" b="b"/>
              <a:pathLst>
                <a:path w="62" h="74">
                  <a:moveTo>
                    <a:pt x="47" y="52"/>
                  </a:moveTo>
                  <a:lnTo>
                    <a:pt x="42" y="47"/>
                  </a:lnTo>
                  <a:lnTo>
                    <a:pt x="38" y="41"/>
                  </a:lnTo>
                  <a:lnTo>
                    <a:pt x="34" y="33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2" y="27"/>
                  </a:lnTo>
                  <a:lnTo>
                    <a:pt x="34" y="33"/>
                  </a:lnTo>
                  <a:lnTo>
                    <a:pt x="36" y="37"/>
                  </a:lnTo>
                  <a:lnTo>
                    <a:pt x="39" y="41"/>
                  </a:lnTo>
                  <a:lnTo>
                    <a:pt x="43" y="47"/>
                  </a:lnTo>
                  <a:lnTo>
                    <a:pt x="47" y="52"/>
                  </a:lnTo>
                  <a:lnTo>
                    <a:pt x="54" y="59"/>
                  </a:lnTo>
                  <a:lnTo>
                    <a:pt x="62" y="67"/>
                  </a:lnTo>
                  <a:lnTo>
                    <a:pt x="62" y="61"/>
                  </a:lnTo>
                  <a:lnTo>
                    <a:pt x="61" y="52"/>
                  </a:lnTo>
                  <a:lnTo>
                    <a:pt x="59" y="44"/>
                  </a:lnTo>
                  <a:lnTo>
                    <a:pt x="57" y="39"/>
                  </a:lnTo>
                  <a:lnTo>
                    <a:pt x="55" y="35"/>
                  </a:lnTo>
                  <a:lnTo>
                    <a:pt x="52" y="31"/>
                  </a:lnTo>
                  <a:lnTo>
                    <a:pt x="48" y="27"/>
                  </a:lnTo>
                  <a:lnTo>
                    <a:pt x="43" y="25"/>
                  </a:lnTo>
                  <a:lnTo>
                    <a:pt x="40" y="24"/>
                  </a:lnTo>
                  <a:lnTo>
                    <a:pt x="37" y="23"/>
                  </a:lnTo>
                  <a:lnTo>
                    <a:pt x="28" y="20"/>
                  </a:lnTo>
                  <a:lnTo>
                    <a:pt x="23" y="18"/>
                  </a:lnTo>
                  <a:lnTo>
                    <a:pt x="20" y="17"/>
                  </a:lnTo>
                  <a:lnTo>
                    <a:pt x="13" y="13"/>
                  </a:lnTo>
                  <a:lnTo>
                    <a:pt x="8" y="9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5"/>
                  </a:lnTo>
                  <a:lnTo>
                    <a:pt x="7" y="18"/>
                  </a:lnTo>
                  <a:lnTo>
                    <a:pt x="15" y="35"/>
                  </a:lnTo>
                  <a:lnTo>
                    <a:pt x="19" y="44"/>
                  </a:lnTo>
                  <a:lnTo>
                    <a:pt x="24" y="52"/>
                  </a:lnTo>
                  <a:lnTo>
                    <a:pt x="29" y="59"/>
                  </a:lnTo>
                  <a:lnTo>
                    <a:pt x="33" y="64"/>
                  </a:lnTo>
                  <a:lnTo>
                    <a:pt x="36" y="67"/>
                  </a:lnTo>
                  <a:lnTo>
                    <a:pt x="38" y="69"/>
                  </a:lnTo>
                  <a:lnTo>
                    <a:pt x="43" y="72"/>
                  </a:lnTo>
                  <a:lnTo>
                    <a:pt x="47" y="74"/>
                  </a:lnTo>
                  <a:lnTo>
                    <a:pt x="52" y="74"/>
                  </a:lnTo>
                  <a:lnTo>
                    <a:pt x="57" y="72"/>
                  </a:lnTo>
                  <a:lnTo>
                    <a:pt x="60" y="70"/>
                  </a:lnTo>
                  <a:lnTo>
                    <a:pt x="62" y="68"/>
                  </a:lnTo>
                  <a:lnTo>
                    <a:pt x="53" y="60"/>
                  </a:lnTo>
                  <a:lnTo>
                    <a:pt x="47" y="5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72" name="Freeform 132"/>
            <p:cNvSpPr>
              <a:spLocks/>
            </p:cNvSpPr>
            <p:nvPr/>
          </p:nvSpPr>
          <p:spPr bwMode="auto">
            <a:xfrm>
              <a:off x="721" y="1602"/>
              <a:ext cx="74" cy="233"/>
            </a:xfrm>
            <a:custGeom>
              <a:avLst/>
              <a:gdLst/>
              <a:ahLst/>
              <a:cxnLst>
                <a:cxn ang="0">
                  <a:pos x="37" y="192"/>
                </a:cxn>
                <a:cxn ang="0">
                  <a:pos x="38" y="203"/>
                </a:cxn>
                <a:cxn ang="0">
                  <a:pos x="18" y="180"/>
                </a:cxn>
                <a:cxn ang="0">
                  <a:pos x="2" y="164"/>
                </a:cxn>
                <a:cxn ang="0">
                  <a:pos x="5" y="170"/>
                </a:cxn>
                <a:cxn ang="0">
                  <a:pos x="29" y="196"/>
                </a:cxn>
                <a:cxn ang="0">
                  <a:pos x="40" y="211"/>
                </a:cxn>
                <a:cxn ang="0">
                  <a:pos x="52" y="227"/>
                </a:cxn>
                <a:cxn ang="0">
                  <a:pos x="74" y="233"/>
                </a:cxn>
                <a:cxn ang="0">
                  <a:pos x="47" y="185"/>
                </a:cxn>
                <a:cxn ang="0">
                  <a:pos x="34" y="156"/>
                </a:cxn>
                <a:cxn ang="0">
                  <a:pos x="25" y="129"/>
                </a:cxn>
                <a:cxn ang="0">
                  <a:pos x="22" y="109"/>
                </a:cxn>
                <a:cxn ang="0">
                  <a:pos x="22" y="96"/>
                </a:cxn>
                <a:cxn ang="0">
                  <a:pos x="25" y="83"/>
                </a:cxn>
                <a:cxn ang="0">
                  <a:pos x="29" y="70"/>
                </a:cxn>
                <a:cxn ang="0">
                  <a:pos x="25" y="63"/>
                </a:cxn>
                <a:cxn ang="0">
                  <a:pos x="23" y="63"/>
                </a:cxn>
                <a:cxn ang="0">
                  <a:pos x="23" y="63"/>
                </a:cxn>
                <a:cxn ang="0">
                  <a:pos x="14" y="47"/>
                </a:cxn>
                <a:cxn ang="0">
                  <a:pos x="8" y="31"/>
                </a:cxn>
                <a:cxn ang="0">
                  <a:pos x="5" y="15"/>
                </a:cxn>
                <a:cxn ang="0">
                  <a:pos x="4" y="0"/>
                </a:cxn>
                <a:cxn ang="0">
                  <a:pos x="2" y="15"/>
                </a:cxn>
                <a:cxn ang="0">
                  <a:pos x="5" y="31"/>
                </a:cxn>
                <a:cxn ang="0">
                  <a:pos x="10" y="47"/>
                </a:cxn>
                <a:cxn ang="0">
                  <a:pos x="18" y="63"/>
                </a:cxn>
                <a:cxn ang="0">
                  <a:pos x="19" y="74"/>
                </a:cxn>
                <a:cxn ang="0">
                  <a:pos x="16" y="86"/>
                </a:cxn>
                <a:cxn ang="0">
                  <a:pos x="15" y="97"/>
                </a:cxn>
                <a:cxn ang="0">
                  <a:pos x="15" y="116"/>
                </a:cxn>
                <a:cxn ang="0">
                  <a:pos x="15" y="116"/>
                </a:cxn>
                <a:cxn ang="0">
                  <a:pos x="14" y="116"/>
                </a:cxn>
                <a:cxn ang="0">
                  <a:pos x="15" y="132"/>
                </a:cxn>
                <a:cxn ang="0">
                  <a:pos x="29" y="170"/>
                </a:cxn>
              </a:cxnLst>
              <a:rect l="0" t="0" r="r" b="b"/>
              <a:pathLst>
                <a:path w="74" h="233">
                  <a:moveTo>
                    <a:pt x="29" y="170"/>
                  </a:moveTo>
                  <a:lnTo>
                    <a:pt x="37" y="192"/>
                  </a:lnTo>
                  <a:lnTo>
                    <a:pt x="47" y="215"/>
                  </a:lnTo>
                  <a:lnTo>
                    <a:pt x="38" y="203"/>
                  </a:lnTo>
                  <a:lnTo>
                    <a:pt x="28" y="191"/>
                  </a:lnTo>
                  <a:lnTo>
                    <a:pt x="18" y="180"/>
                  </a:lnTo>
                  <a:lnTo>
                    <a:pt x="8" y="170"/>
                  </a:lnTo>
                  <a:lnTo>
                    <a:pt x="2" y="164"/>
                  </a:lnTo>
                  <a:lnTo>
                    <a:pt x="0" y="165"/>
                  </a:lnTo>
                  <a:lnTo>
                    <a:pt x="5" y="170"/>
                  </a:lnTo>
                  <a:lnTo>
                    <a:pt x="17" y="182"/>
                  </a:lnTo>
                  <a:lnTo>
                    <a:pt x="29" y="196"/>
                  </a:lnTo>
                  <a:lnTo>
                    <a:pt x="35" y="204"/>
                  </a:lnTo>
                  <a:lnTo>
                    <a:pt x="40" y="211"/>
                  </a:lnTo>
                  <a:lnTo>
                    <a:pt x="51" y="228"/>
                  </a:lnTo>
                  <a:lnTo>
                    <a:pt x="52" y="227"/>
                  </a:lnTo>
                  <a:lnTo>
                    <a:pt x="55" y="233"/>
                  </a:lnTo>
                  <a:lnTo>
                    <a:pt x="74" y="233"/>
                  </a:lnTo>
                  <a:lnTo>
                    <a:pt x="56" y="200"/>
                  </a:lnTo>
                  <a:lnTo>
                    <a:pt x="47" y="185"/>
                  </a:lnTo>
                  <a:lnTo>
                    <a:pt x="40" y="170"/>
                  </a:lnTo>
                  <a:lnTo>
                    <a:pt x="34" y="156"/>
                  </a:lnTo>
                  <a:lnTo>
                    <a:pt x="29" y="142"/>
                  </a:lnTo>
                  <a:lnTo>
                    <a:pt x="25" y="129"/>
                  </a:lnTo>
                  <a:lnTo>
                    <a:pt x="23" y="116"/>
                  </a:lnTo>
                  <a:lnTo>
                    <a:pt x="22" y="109"/>
                  </a:lnTo>
                  <a:lnTo>
                    <a:pt x="22" y="103"/>
                  </a:lnTo>
                  <a:lnTo>
                    <a:pt x="22" y="96"/>
                  </a:lnTo>
                  <a:lnTo>
                    <a:pt x="23" y="89"/>
                  </a:lnTo>
                  <a:lnTo>
                    <a:pt x="25" y="83"/>
                  </a:lnTo>
                  <a:lnTo>
                    <a:pt x="27" y="76"/>
                  </a:lnTo>
                  <a:lnTo>
                    <a:pt x="29" y="70"/>
                  </a:lnTo>
                  <a:lnTo>
                    <a:pt x="33" y="63"/>
                  </a:lnTo>
                  <a:lnTo>
                    <a:pt x="25" y="63"/>
                  </a:lnTo>
                  <a:lnTo>
                    <a:pt x="24" y="65"/>
                  </a:lnTo>
                  <a:lnTo>
                    <a:pt x="23" y="63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18" y="55"/>
                  </a:lnTo>
                  <a:lnTo>
                    <a:pt x="14" y="47"/>
                  </a:lnTo>
                  <a:lnTo>
                    <a:pt x="11" y="39"/>
                  </a:lnTo>
                  <a:lnTo>
                    <a:pt x="8" y="31"/>
                  </a:lnTo>
                  <a:lnTo>
                    <a:pt x="6" y="23"/>
                  </a:lnTo>
                  <a:lnTo>
                    <a:pt x="5" y="15"/>
                  </a:lnTo>
                  <a:lnTo>
                    <a:pt x="4" y="7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5"/>
                  </a:lnTo>
                  <a:lnTo>
                    <a:pt x="4" y="23"/>
                  </a:lnTo>
                  <a:lnTo>
                    <a:pt x="5" y="31"/>
                  </a:lnTo>
                  <a:lnTo>
                    <a:pt x="7" y="39"/>
                  </a:lnTo>
                  <a:lnTo>
                    <a:pt x="10" y="47"/>
                  </a:lnTo>
                  <a:lnTo>
                    <a:pt x="14" y="55"/>
                  </a:lnTo>
                  <a:lnTo>
                    <a:pt x="18" y="63"/>
                  </a:lnTo>
                  <a:lnTo>
                    <a:pt x="22" y="69"/>
                  </a:lnTo>
                  <a:lnTo>
                    <a:pt x="19" y="74"/>
                  </a:lnTo>
                  <a:lnTo>
                    <a:pt x="18" y="80"/>
                  </a:lnTo>
                  <a:lnTo>
                    <a:pt x="16" y="86"/>
                  </a:lnTo>
                  <a:lnTo>
                    <a:pt x="15" y="91"/>
                  </a:lnTo>
                  <a:lnTo>
                    <a:pt x="15" y="97"/>
                  </a:lnTo>
                  <a:lnTo>
                    <a:pt x="15" y="104"/>
                  </a:lnTo>
                  <a:lnTo>
                    <a:pt x="15" y="116"/>
                  </a:lnTo>
                  <a:lnTo>
                    <a:pt x="17" y="116"/>
                  </a:lnTo>
                  <a:lnTo>
                    <a:pt x="15" y="116"/>
                  </a:lnTo>
                  <a:lnTo>
                    <a:pt x="16" y="119"/>
                  </a:lnTo>
                  <a:lnTo>
                    <a:pt x="14" y="116"/>
                  </a:lnTo>
                  <a:lnTo>
                    <a:pt x="7" y="116"/>
                  </a:lnTo>
                  <a:lnTo>
                    <a:pt x="15" y="132"/>
                  </a:lnTo>
                  <a:lnTo>
                    <a:pt x="22" y="149"/>
                  </a:lnTo>
                  <a:lnTo>
                    <a:pt x="29" y="17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73" name="Freeform 133"/>
            <p:cNvSpPr>
              <a:spLocks/>
            </p:cNvSpPr>
            <p:nvPr/>
          </p:nvSpPr>
          <p:spPr bwMode="auto">
            <a:xfrm>
              <a:off x="1053" y="1545"/>
              <a:ext cx="178" cy="290"/>
            </a:xfrm>
            <a:custGeom>
              <a:avLst/>
              <a:gdLst/>
              <a:ahLst/>
              <a:cxnLst>
                <a:cxn ang="0">
                  <a:pos x="70" y="235"/>
                </a:cxn>
                <a:cxn ang="0">
                  <a:pos x="53" y="252"/>
                </a:cxn>
                <a:cxn ang="0">
                  <a:pos x="33" y="268"/>
                </a:cxn>
                <a:cxn ang="0">
                  <a:pos x="12" y="283"/>
                </a:cxn>
                <a:cxn ang="0">
                  <a:pos x="12" y="290"/>
                </a:cxn>
                <a:cxn ang="0">
                  <a:pos x="33" y="276"/>
                </a:cxn>
                <a:cxn ang="0">
                  <a:pos x="43" y="268"/>
                </a:cxn>
                <a:cxn ang="0">
                  <a:pos x="61" y="252"/>
                </a:cxn>
                <a:cxn ang="0">
                  <a:pos x="77" y="235"/>
                </a:cxn>
                <a:cxn ang="0">
                  <a:pos x="80" y="227"/>
                </a:cxn>
                <a:cxn ang="0">
                  <a:pos x="94" y="214"/>
                </a:cxn>
                <a:cxn ang="0">
                  <a:pos x="103" y="200"/>
                </a:cxn>
                <a:cxn ang="0">
                  <a:pos x="119" y="173"/>
                </a:cxn>
                <a:cxn ang="0">
                  <a:pos x="134" y="138"/>
                </a:cxn>
                <a:cxn ang="0">
                  <a:pos x="149" y="105"/>
                </a:cxn>
                <a:cxn ang="0">
                  <a:pos x="161" y="80"/>
                </a:cxn>
                <a:cxn ang="0">
                  <a:pos x="176" y="57"/>
                </a:cxn>
                <a:cxn ang="0">
                  <a:pos x="178" y="53"/>
                </a:cxn>
                <a:cxn ang="0">
                  <a:pos x="176" y="57"/>
                </a:cxn>
                <a:cxn ang="0">
                  <a:pos x="166" y="70"/>
                </a:cxn>
                <a:cxn ang="0">
                  <a:pos x="149" y="99"/>
                </a:cxn>
                <a:cxn ang="0">
                  <a:pos x="146" y="98"/>
                </a:cxn>
                <a:cxn ang="0">
                  <a:pos x="152" y="70"/>
                </a:cxn>
                <a:cxn ang="0">
                  <a:pos x="156" y="40"/>
                </a:cxn>
                <a:cxn ang="0">
                  <a:pos x="158" y="11"/>
                </a:cxn>
                <a:cxn ang="0">
                  <a:pos x="157" y="12"/>
                </a:cxn>
                <a:cxn ang="0">
                  <a:pos x="155" y="40"/>
                </a:cxn>
                <a:cxn ang="0">
                  <a:pos x="154" y="57"/>
                </a:cxn>
                <a:cxn ang="0">
                  <a:pos x="150" y="72"/>
                </a:cxn>
                <a:cxn ang="0">
                  <a:pos x="143" y="104"/>
                </a:cxn>
                <a:cxn ang="0">
                  <a:pos x="139" y="120"/>
                </a:cxn>
                <a:cxn ang="0">
                  <a:pos x="132" y="137"/>
                </a:cxn>
                <a:cxn ang="0">
                  <a:pos x="119" y="164"/>
                </a:cxn>
                <a:cxn ang="0">
                  <a:pos x="107" y="187"/>
                </a:cxn>
                <a:cxn ang="0">
                  <a:pos x="98" y="200"/>
                </a:cxn>
                <a:cxn ang="0">
                  <a:pos x="78" y="227"/>
                </a:cxn>
              </a:cxnLst>
              <a:rect l="0" t="0" r="r" b="b"/>
              <a:pathLst>
                <a:path w="178" h="290">
                  <a:moveTo>
                    <a:pt x="78" y="227"/>
                  </a:moveTo>
                  <a:lnTo>
                    <a:pt x="70" y="235"/>
                  </a:lnTo>
                  <a:lnTo>
                    <a:pt x="62" y="244"/>
                  </a:lnTo>
                  <a:lnTo>
                    <a:pt x="53" y="252"/>
                  </a:lnTo>
                  <a:lnTo>
                    <a:pt x="43" y="261"/>
                  </a:lnTo>
                  <a:lnTo>
                    <a:pt x="33" y="268"/>
                  </a:lnTo>
                  <a:lnTo>
                    <a:pt x="23" y="276"/>
                  </a:lnTo>
                  <a:lnTo>
                    <a:pt x="12" y="283"/>
                  </a:lnTo>
                  <a:lnTo>
                    <a:pt x="0" y="290"/>
                  </a:lnTo>
                  <a:lnTo>
                    <a:pt x="12" y="290"/>
                  </a:lnTo>
                  <a:lnTo>
                    <a:pt x="23" y="283"/>
                  </a:lnTo>
                  <a:lnTo>
                    <a:pt x="33" y="276"/>
                  </a:lnTo>
                  <a:lnTo>
                    <a:pt x="38" y="272"/>
                  </a:lnTo>
                  <a:lnTo>
                    <a:pt x="43" y="268"/>
                  </a:lnTo>
                  <a:lnTo>
                    <a:pt x="52" y="260"/>
                  </a:lnTo>
                  <a:lnTo>
                    <a:pt x="61" y="252"/>
                  </a:lnTo>
                  <a:lnTo>
                    <a:pt x="69" y="244"/>
                  </a:lnTo>
                  <a:lnTo>
                    <a:pt x="77" y="235"/>
                  </a:lnTo>
                  <a:lnTo>
                    <a:pt x="84" y="227"/>
                  </a:lnTo>
                  <a:lnTo>
                    <a:pt x="80" y="227"/>
                  </a:lnTo>
                  <a:lnTo>
                    <a:pt x="84" y="227"/>
                  </a:lnTo>
                  <a:lnTo>
                    <a:pt x="94" y="214"/>
                  </a:lnTo>
                  <a:lnTo>
                    <a:pt x="99" y="207"/>
                  </a:lnTo>
                  <a:lnTo>
                    <a:pt x="103" y="200"/>
                  </a:lnTo>
                  <a:lnTo>
                    <a:pt x="111" y="187"/>
                  </a:lnTo>
                  <a:lnTo>
                    <a:pt x="119" y="173"/>
                  </a:lnTo>
                  <a:lnTo>
                    <a:pt x="127" y="156"/>
                  </a:lnTo>
                  <a:lnTo>
                    <a:pt x="134" y="138"/>
                  </a:lnTo>
                  <a:lnTo>
                    <a:pt x="142" y="120"/>
                  </a:lnTo>
                  <a:lnTo>
                    <a:pt x="149" y="105"/>
                  </a:lnTo>
                  <a:lnTo>
                    <a:pt x="157" y="88"/>
                  </a:lnTo>
                  <a:lnTo>
                    <a:pt x="161" y="80"/>
                  </a:lnTo>
                  <a:lnTo>
                    <a:pt x="166" y="72"/>
                  </a:lnTo>
                  <a:lnTo>
                    <a:pt x="176" y="57"/>
                  </a:lnTo>
                  <a:lnTo>
                    <a:pt x="178" y="54"/>
                  </a:lnTo>
                  <a:lnTo>
                    <a:pt x="178" y="53"/>
                  </a:lnTo>
                  <a:lnTo>
                    <a:pt x="175" y="57"/>
                  </a:lnTo>
                  <a:lnTo>
                    <a:pt x="176" y="57"/>
                  </a:lnTo>
                  <a:lnTo>
                    <a:pt x="175" y="57"/>
                  </a:lnTo>
                  <a:lnTo>
                    <a:pt x="166" y="70"/>
                  </a:lnTo>
                  <a:lnTo>
                    <a:pt x="157" y="84"/>
                  </a:lnTo>
                  <a:lnTo>
                    <a:pt x="149" y="99"/>
                  </a:lnTo>
                  <a:lnTo>
                    <a:pt x="142" y="113"/>
                  </a:lnTo>
                  <a:lnTo>
                    <a:pt x="146" y="98"/>
                  </a:lnTo>
                  <a:lnTo>
                    <a:pt x="150" y="84"/>
                  </a:lnTo>
                  <a:lnTo>
                    <a:pt x="152" y="70"/>
                  </a:lnTo>
                  <a:lnTo>
                    <a:pt x="154" y="57"/>
                  </a:lnTo>
                  <a:lnTo>
                    <a:pt x="156" y="40"/>
                  </a:lnTo>
                  <a:lnTo>
                    <a:pt x="157" y="25"/>
                  </a:lnTo>
                  <a:lnTo>
                    <a:pt x="158" y="11"/>
                  </a:lnTo>
                  <a:lnTo>
                    <a:pt x="158" y="0"/>
                  </a:lnTo>
                  <a:lnTo>
                    <a:pt x="157" y="12"/>
                  </a:lnTo>
                  <a:lnTo>
                    <a:pt x="157" y="25"/>
                  </a:lnTo>
                  <a:lnTo>
                    <a:pt x="155" y="40"/>
                  </a:lnTo>
                  <a:lnTo>
                    <a:pt x="153" y="57"/>
                  </a:lnTo>
                  <a:lnTo>
                    <a:pt x="154" y="57"/>
                  </a:lnTo>
                  <a:lnTo>
                    <a:pt x="153" y="57"/>
                  </a:lnTo>
                  <a:lnTo>
                    <a:pt x="150" y="72"/>
                  </a:lnTo>
                  <a:lnTo>
                    <a:pt x="147" y="87"/>
                  </a:lnTo>
                  <a:lnTo>
                    <a:pt x="143" y="104"/>
                  </a:lnTo>
                  <a:lnTo>
                    <a:pt x="138" y="120"/>
                  </a:lnTo>
                  <a:lnTo>
                    <a:pt x="139" y="120"/>
                  </a:lnTo>
                  <a:lnTo>
                    <a:pt x="138" y="120"/>
                  </a:lnTo>
                  <a:lnTo>
                    <a:pt x="132" y="137"/>
                  </a:lnTo>
                  <a:lnTo>
                    <a:pt x="124" y="155"/>
                  </a:lnTo>
                  <a:lnTo>
                    <a:pt x="119" y="164"/>
                  </a:lnTo>
                  <a:lnTo>
                    <a:pt x="115" y="173"/>
                  </a:lnTo>
                  <a:lnTo>
                    <a:pt x="107" y="187"/>
                  </a:lnTo>
                  <a:lnTo>
                    <a:pt x="103" y="194"/>
                  </a:lnTo>
                  <a:lnTo>
                    <a:pt x="98" y="200"/>
                  </a:lnTo>
                  <a:lnTo>
                    <a:pt x="89" y="214"/>
                  </a:lnTo>
                  <a:lnTo>
                    <a:pt x="78" y="22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74" name="Freeform 134"/>
            <p:cNvSpPr>
              <a:spLocks/>
            </p:cNvSpPr>
            <p:nvPr/>
          </p:nvSpPr>
          <p:spPr bwMode="auto">
            <a:xfrm>
              <a:off x="539" y="1742"/>
              <a:ext cx="44" cy="30"/>
            </a:xfrm>
            <a:custGeom>
              <a:avLst/>
              <a:gdLst/>
              <a:ahLst/>
              <a:cxnLst>
                <a:cxn ang="0">
                  <a:pos x="44" y="30"/>
                </a:cxn>
                <a:cxn ang="0">
                  <a:pos x="37" y="24"/>
                </a:cxn>
                <a:cxn ang="0">
                  <a:pos x="37" y="25"/>
                </a:cxn>
                <a:cxn ang="0">
                  <a:pos x="31" y="21"/>
                </a:cxn>
                <a:cxn ang="0">
                  <a:pos x="25" y="18"/>
                </a:cxn>
                <a:cxn ang="0">
                  <a:pos x="19" y="1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9" y="14"/>
                </a:cxn>
                <a:cxn ang="0">
                  <a:pos x="30" y="22"/>
                </a:cxn>
                <a:cxn ang="0">
                  <a:pos x="41" y="30"/>
                </a:cxn>
                <a:cxn ang="0">
                  <a:pos x="44" y="30"/>
                </a:cxn>
              </a:cxnLst>
              <a:rect l="0" t="0" r="r" b="b"/>
              <a:pathLst>
                <a:path w="44" h="30">
                  <a:moveTo>
                    <a:pt x="44" y="30"/>
                  </a:moveTo>
                  <a:lnTo>
                    <a:pt x="37" y="24"/>
                  </a:lnTo>
                  <a:lnTo>
                    <a:pt x="37" y="25"/>
                  </a:lnTo>
                  <a:lnTo>
                    <a:pt x="31" y="21"/>
                  </a:lnTo>
                  <a:lnTo>
                    <a:pt x="25" y="18"/>
                  </a:lnTo>
                  <a:lnTo>
                    <a:pt x="19" y="1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9" y="14"/>
                  </a:lnTo>
                  <a:lnTo>
                    <a:pt x="30" y="22"/>
                  </a:lnTo>
                  <a:lnTo>
                    <a:pt x="41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75" name="Freeform 135"/>
            <p:cNvSpPr>
              <a:spLocks/>
            </p:cNvSpPr>
            <p:nvPr/>
          </p:nvSpPr>
          <p:spPr bwMode="auto">
            <a:xfrm>
              <a:off x="874" y="1681"/>
              <a:ext cx="23" cy="63"/>
            </a:xfrm>
            <a:custGeom>
              <a:avLst/>
              <a:gdLst/>
              <a:ahLst/>
              <a:cxnLst>
                <a:cxn ang="0">
                  <a:pos x="23" y="37"/>
                </a:cxn>
                <a:cxn ang="0">
                  <a:pos x="23" y="33"/>
                </a:cxn>
                <a:cxn ang="0">
                  <a:pos x="22" y="30"/>
                </a:cxn>
                <a:cxn ang="0">
                  <a:pos x="22" y="28"/>
                </a:cxn>
                <a:cxn ang="0">
                  <a:pos x="21" y="25"/>
                </a:cxn>
                <a:cxn ang="0">
                  <a:pos x="19" y="23"/>
                </a:cxn>
                <a:cxn ang="0">
                  <a:pos x="16" y="17"/>
                </a:cxn>
                <a:cxn ang="0">
                  <a:pos x="9" y="8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1" y="19"/>
                </a:cxn>
                <a:cxn ang="0">
                  <a:pos x="0" y="37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7" y="60"/>
                </a:cxn>
                <a:cxn ang="0">
                  <a:pos x="10" y="57"/>
                </a:cxn>
                <a:cxn ang="0">
                  <a:pos x="14" y="54"/>
                </a:cxn>
                <a:cxn ang="0">
                  <a:pos x="17" y="51"/>
                </a:cxn>
                <a:cxn ang="0">
                  <a:pos x="20" y="47"/>
                </a:cxn>
                <a:cxn ang="0">
                  <a:pos x="22" y="42"/>
                </a:cxn>
                <a:cxn ang="0">
                  <a:pos x="23" y="40"/>
                </a:cxn>
                <a:cxn ang="0">
                  <a:pos x="23" y="37"/>
                </a:cxn>
              </a:cxnLst>
              <a:rect l="0" t="0" r="r" b="b"/>
              <a:pathLst>
                <a:path w="23" h="63">
                  <a:moveTo>
                    <a:pt x="23" y="37"/>
                  </a:moveTo>
                  <a:lnTo>
                    <a:pt x="23" y="33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1" y="25"/>
                  </a:lnTo>
                  <a:lnTo>
                    <a:pt x="19" y="23"/>
                  </a:lnTo>
                  <a:lnTo>
                    <a:pt x="16" y="17"/>
                  </a:lnTo>
                  <a:lnTo>
                    <a:pt x="9" y="8"/>
                  </a:lnTo>
                  <a:lnTo>
                    <a:pt x="6" y="4"/>
                  </a:lnTo>
                  <a:lnTo>
                    <a:pt x="4" y="0"/>
                  </a:lnTo>
                  <a:lnTo>
                    <a:pt x="1" y="19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7" y="60"/>
                  </a:lnTo>
                  <a:lnTo>
                    <a:pt x="10" y="57"/>
                  </a:lnTo>
                  <a:lnTo>
                    <a:pt x="14" y="54"/>
                  </a:lnTo>
                  <a:lnTo>
                    <a:pt x="17" y="51"/>
                  </a:lnTo>
                  <a:lnTo>
                    <a:pt x="20" y="47"/>
                  </a:lnTo>
                  <a:lnTo>
                    <a:pt x="22" y="42"/>
                  </a:lnTo>
                  <a:lnTo>
                    <a:pt x="23" y="40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76" name="Freeform 136"/>
            <p:cNvSpPr>
              <a:spLocks/>
            </p:cNvSpPr>
            <p:nvPr/>
          </p:nvSpPr>
          <p:spPr bwMode="auto">
            <a:xfrm>
              <a:off x="1430" y="1682"/>
              <a:ext cx="51" cy="80"/>
            </a:xfrm>
            <a:custGeom>
              <a:avLst/>
              <a:gdLst/>
              <a:ahLst/>
              <a:cxnLst>
                <a:cxn ang="0">
                  <a:pos x="18" y="36"/>
                </a:cxn>
                <a:cxn ang="0">
                  <a:pos x="29" y="36"/>
                </a:cxn>
                <a:cxn ang="0">
                  <a:pos x="36" y="23"/>
                </a:cxn>
                <a:cxn ang="0">
                  <a:pos x="39" y="18"/>
                </a:cxn>
                <a:cxn ang="0">
                  <a:pos x="37" y="23"/>
                </a:cxn>
                <a:cxn ang="0">
                  <a:pos x="29" y="36"/>
                </a:cxn>
                <a:cxn ang="0">
                  <a:pos x="17" y="56"/>
                </a:cxn>
                <a:cxn ang="0">
                  <a:pos x="1" y="80"/>
                </a:cxn>
                <a:cxn ang="0">
                  <a:pos x="7" y="77"/>
                </a:cxn>
                <a:cxn ang="0">
                  <a:pos x="13" y="73"/>
                </a:cxn>
                <a:cxn ang="0">
                  <a:pos x="19" y="67"/>
                </a:cxn>
                <a:cxn ang="0">
                  <a:pos x="27" y="61"/>
                </a:cxn>
                <a:cxn ang="0">
                  <a:pos x="34" y="54"/>
                </a:cxn>
                <a:cxn ang="0">
                  <a:pos x="37" y="50"/>
                </a:cxn>
                <a:cxn ang="0">
                  <a:pos x="41" y="46"/>
                </a:cxn>
                <a:cxn ang="0">
                  <a:pos x="46" y="36"/>
                </a:cxn>
                <a:cxn ang="0">
                  <a:pos x="43" y="36"/>
                </a:cxn>
                <a:cxn ang="0">
                  <a:pos x="46" y="36"/>
                </a:cxn>
                <a:cxn ang="0">
                  <a:pos x="48" y="32"/>
                </a:cxn>
                <a:cxn ang="0">
                  <a:pos x="49" y="28"/>
                </a:cxn>
                <a:cxn ang="0">
                  <a:pos x="51" y="19"/>
                </a:cxn>
                <a:cxn ang="0">
                  <a:pos x="51" y="14"/>
                </a:cxn>
                <a:cxn ang="0">
                  <a:pos x="50" y="10"/>
                </a:cxn>
                <a:cxn ang="0">
                  <a:pos x="49" y="5"/>
                </a:cxn>
                <a:cxn ang="0">
                  <a:pos x="47" y="0"/>
                </a:cxn>
                <a:cxn ang="0">
                  <a:pos x="40" y="2"/>
                </a:cxn>
                <a:cxn ang="0">
                  <a:pos x="33" y="6"/>
                </a:cxn>
                <a:cxn ang="0">
                  <a:pos x="28" y="9"/>
                </a:cxn>
                <a:cxn ang="0">
                  <a:pos x="22" y="14"/>
                </a:cxn>
                <a:cxn ang="0">
                  <a:pos x="18" y="19"/>
                </a:cxn>
                <a:cxn ang="0">
                  <a:pos x="14" y="25"/>
                </a:cxn>
                <a:cxn ang="0">
                  <a:pos x="11" y="30"/>
                </a:cxn>
                <a:cxn ang="0">
                  <a:pos x="8" y="36"/>
                </a:cxn>
                <a:cxn ang="0">
                  <a:pos x="6" y="43"/>
                </a:cxn>
                <a:cxn ang="0">
                  <a:pos x="4" y="50"/>
                </a:cxn>
                <a:cxn ang="0">
                  <a:pos x="2" y="63"/>
                </a:cxn>
                <a:cxn ang="0">
                  <a:pos x="1" y="73"/>
                </a:cxn>
                <a:cxn ang="0">
                  <a:pos x="0" y="79"/>
                </a:cxn>
                <a:cxn ang="0">
                  <a:pos x="9" y="67"/>
                </a:cxn>
                <a:cxn ang="0">
                  <a:pos x="17" y="56"/>
                </a:cxn>
                <a:cxn ang="0">
                  <a:pos x="29" y="36"/>
                </a:cxn>
                <a:cxn ang="0">
                  <a:pos x="18" y="36"/>
                </a:cxn>
              </a:cxnLst>
              <a:rect l="0" t="0" r="r" b="b"/>
              <a:pathLst>
                <a:path w="51" h="80">
                  <a:moveTo>
                    <a:pt x="18" y="36"/>
                  </a:moveTo>
                  <a:lnTo>
                    <a:pt x="29" y="36"/>
                  </a:lnTo>
                  <a:lnTo>
                    <a:pt x="36" y="23"/>
                  </a:lnTo>
                  <a:lnTo>
                    <a:pt x="39" y="18"/>
                  </a:lnTo>
                  <a:lnTo>
                    <a:pt x="37" y="23"/>
                  </a:lnTo>
                  <a:lnTo>
                    <a:pt x="29" y="36"/>
                  </a:lnTo>
                  <a:lnTo>
                    <a:pt x="17" y="56"/>
                  </a:lnTo>
                  <a:lnTo>
                    <a:pt x="1" y="80"/>
                  </a:lnTo>
                  <a:lnTo>
                    <a:pt x="7" y="77"/>
                  </a:lnTo>
                  <a:lnTo>
                    <a:pt x="13" y="73"/>
                  </a:lnTo>
                  <a:lnTo>
                    <a:pt x="19" y="67"/>
                  </a:lnTo>
                  <a:lnTo>
                    <a:pt x="27" y="61"/>
                  </a:lnTo>
                  <a:lnTo>
                    <a:pt x="34" y="54"/>
                  </a:lnTo>
                  <a:lnTo>
                    <a:pt x="37" y="50"/>
                  </a:lnTo>
                  <a:lnTo>
                    <a:pt x="41" y="46"/>
                  </a:lnTo>
                  <a:lnTo>
                    <a:pt x="46" y="36"/>
                  </a:lnTo>
                  <a:lnTo>
                    <a:pt x="43" y="36"/>
                  </a:lnTo>
                  <a:lnTo>
                    <a:pt x="46" y="36"/>
                  </a:lnTo>
                  <a:lnTo>
                    <a:pt x="48" y="32"/>
                  </a:lnTo>
                  <a:lnTo>
                    <a:pt x="49" y="28"/>
                  </a:lnTo>
                  <a:lnTo>
                    <a:pt x="51" y="19"/>
                  </a:lnTo>
                  <a:lnTo>
                    <a:pt x="51" y="14"/>
                  </a:lnTo>
                  <a:lnTo>
                    <a:pt x="50" y="10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0" y="2"/>
                  </a:lnTo>
                  <a:lnTo>
                    <a:pt x="33" y="6"/>
                  </a:lnTo>
                  <a:lnTo>
                    <a:pt x="28" y="9"/>
                  </a:lnTo>
                  <a:lnTo>
                    <a:pt x="22" y="14"/>
                  </a:lnTo>
                  <a:lnTo>
                    <a:pt x="18" y="19"/>
                  </a:lnTo>
                  <a:lnTo>
                    <a:pt x="14" y="25"/>
                  </a:lnTo>
                  <a:lnTo>
                    <a:pt x="11" y="30"/>
                  </a:lnTo>
                  <a:lnTo>
                    <a:pt x="8" y="36"/>
                  </a:lnTo>
                  <a:lnTo>
                    <a:pt x="6" y="43"/>
                  </a:lnTo>
                  <a:lnTo>
                    <a:pt x="4" y="50"/>
                  </a:lnTo>
                  <a:lnTo>
                    <a:pt x="2" y="63"/>
                  </a:lnTo>
                  <a:lnTo>
                    <a:pt x="1" y="73"/>
                  </a:lnTo>
                  <a:lnTo>
                    <a:pt x="0" y="79"/>
                  </a:lnTo>
                  <a:lnTo>
                    <a:pt x="9" y="67"/>
                  </a:lnTo>
                  <a:lnTo>
                    <a:pt x="17" y="56"/>
                  </a:lnTo>
                  <a:lnTo>
                    <a:pt x="29" y="36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77" name="Freeform 137"/>
            <p:cNvSpPr>
              <a:spLocks/>
            </p:cNvSpPr>
            <p:nvPr/>
          </p:nvSpPr>
          <p:spPr bwMode="auto">
            <a:xfrm>
              <a:off x="1369" y="1702"/>
              <a:ext cx="54" cy="73"/>
            </a:xfrm>
            <a:custGeom>
              <a:avLst/>
              <a:gdLst/>
              <a:ahLst/>
              <a:cxnLst>
                <a:cxn ang="0">
                  <a:pos x="36" y="43"/>
                </a:cxn>
                <a:cxn ang="0">
                  <a:pos x="36" y="40"/>
                </a:cxn>
                <a:cxn ang="0">
                  <a:pos x="36" y="38"/>
                </a:cxn>
                <a:cxn ang="0">
                  <a:pos x="35" y="36"/>
                </a:cxn>
                <a:cxn ang="0">
                  <a:pos x="36" y="38"/>
                </a:cxn>
                <a:cxn ang="0">
                  <a:pos x="36" y="40"/>
                </a:cxn>
                <a:cxn ang="0">
                  <a:pos x="36" y="43"/>
                </a:cxn>
                <a:cxn ang="0">
                  <a:pos x="36" y="46"/>
                </a:cxn>
                <a:cxn ang="0">
                  <a:pos x="35" y="49"/>
                </a:cxn>
                <a:cxn ang="0">
                  <a:pos x="34" y="52"/>
                </a:cxn>
                <a:cxn ang="0">
                  <a:pos x="31" y="56"/>
                </a:cxn>
                <a:cxn ang="0">
                  <a:pos x="28" y="59"/>
                </a:cxn>
                <a:cxn ang="0">
                  <a:pos x="22" y="63"/>
                </a:cxn>
                <a:cxn ang="0">
                  <a:pos x="16" y="66"/>
                </a:cxn>
                <a:cxn ang="0">
                  <a:pos x="8" y="70"/>
                </a:cxn>
                <a:cxn ang="0">
                  <a:pos x="6" y="70"/>
                </a:cxn>
                <a:cxn ang="0">
                  <a:pos x="8" y="72"/>
                </a:cxn>
                <a:cxn ang="0">
                  <a:pos x="15" y="73"/>
                </a:cxn>
                <a:cxn ang="0">
                  <a:pos x="18" y="72"/>
                </a:cxn>
                <a:cxn ang="0">
                  <a:pos x="22" y="72"/>
                </a:cxn>
                <a:cxn ang="0">
                  <a:pos x="29" y="70"/>
                </a:cxn>
                <a:cxn ang="0">
                  <a:pos x="32" y="68"/>
                </a:cxn>
                <a:cxn ang="0">
                  <a:pos x="34" y="66"/>
                </a:cxn>
                <a:cxn ang="0">
                  <a:pos x="37" y="64"/>
                </a:cxn>
                <a:cxn ang="0">
                  <a:pos x="39" y="61"/>
                </a:cxn>
                <a:cxn ang="0">
                  <a:pos x="40" y="58"/>
                </a:cxn>
                <a:cxn ang="0">
                  <a:pos x="41" y="54"/>
                </a:cxn>
                <a:cxn ang="0">
                  <a:pos x="42" y="50"/>
                </a:cxn>
                <a:cxn ang="0">
                  <a:pos x="42" y="44"/>
                </a:cxn>
                <a:cxn ang="0">
                  <a:pos x="42" y="36"/>
                </a:cxn>
                <a:cxn ang="0">
                  <a:pos x="43" y="32"/>
                </a:cxn>
                <a:cxn ang="0">
                  <a:pos x="43" y="28"/>
                </a:cxn>
                <a:cxn ang="0">
                  <a:pos x="44" y="22"/>
                </a:cxn>
                <a:cxn ang="0">
                  <a:pos x="45" y="16"/>
                </a:cxn>
                <a:cxn ang="0">
                  <a:pos x="47" y="12"/>
                </a:cxn>
                <a:cxn ang="0">
                  <a:pos x="48" y="9"/>
                </a:cxn>
                <a:cxn ang="0">
                  <a:pos x="51" y="4"/>
                </a:cxn>
                <a:cxn ang="0">
                  <a:pos x="53" y="1"/>
                </a:cxn>
                <a:cxn ang="0">
                  <a:pos x="54" y="0"/>
                </a:cxn>
                <a:cxn ang="0">
                  <a:pos x="45" y="5"/>
                </a:cxn>
                <a:cxn ang="0">
                  <a:pos x="36" y="10"/>
                </a:cxn>
                <a:cxn ang="0">
                  <a:pos x="26" y="16"/>
                </a:cxn>
                <a:cxn ang="0">
                  <a:pos x="19" y="22"/>
                </a:cxn>
                <a:cxn ang="0">
                  <a:pos x="13" y="27"/>
                </a:cxn>
                <a:cxn ang="0">
                  <a:pos x="7" y="34"/>
                </a:cxn>
                <a:cxn ang="0">
                  <a:pos x="3" y="40"/>
                </a:cxn>
                <a:cxn ang="0">
                  <a:pos x="1" y="44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0" y="58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9"/>
                </a:cxn>
                <a:cxn ang="0">
                  <a:pos x="15" y="66"/>
                </a:cxn>
                <a:cxn ang="0">
                  <a:pos x="21" y="63"/>
                </a:cxn>
                <a:cxn ang="0">
                  <a:pos x="27" y="59"/>
                </a:cxn>
                <a:cxn ang="0">
                  <a:pos x="31" y="56"/>
                </a:cxn>
                <a:cxn ang="0">
                  <a:pos x="33" y="52"/>
                </a:cxn>
                <a:cxn ang="0">
                  <a:pos x="35" y="49"/>
                </a:cxn>
                <a:cxn ang="0">
                  <a:pos x="36" y="46"/>
                </a:cxn>
                <a:cxn ang="0">
                  <a:pos x="36" y="43"/>
                </a:cxn>
              </a:cxnLst>
              <a:rect l="0" t="0" r="r" b="b"/>
              <a:pathLst>
                <a:path w="54" h="73">
                  <a:moveTo>
                    <a:pt x="36" y="43"/>
                  </a:moveTo>
                  <a:lnTo>
                    <a:pt x="36" y="40"/>
                  </a:lnTo>
                  <a:lnTo>
                    <a:pt x="36" y="38"/>
                  </a:lnTo>
                  <a:lnTo>
                    <a:pt x="35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6" y="46"/>
                  </a:lnTo>
                  <a:lnTo>
                    <a:pt x="35" y="49"/>
                  </a:lnTo>
                  <a:lnTo>
                    <a:pt x="34" y="52"/>
                  </a:lnTo>
                  <a:lnTo>
                    <a:pt x="31" y="56"/>
                  </a:lnTo>
                  <a:lnTo>
                    <a:pt x="28" y="59"/>
                  </a:lnTo>
                  <a:lnTo>
                    <a:pt x="22" y="63"/>
                  </a:lnTo>
                  <a:lnTo>
                    <a:pt x="16" y="66"/>
                  </a:lnTo>
                  <a:lnTo>
                    <a:pt x="8" y="70"/>
                  </a:lnTo>
                  <a:lnTo>
                    <a:pt x="6" y="70"/>
                  </a:lnTo>
                  <a:lnTo>
                    <a:pt x="8" y="72"/>
                  </a:lnTo>
                  <a:lnTo>
                    <a:pt x="15" y="73"/>
                  </a:lnTo>
                  <a:lnTo>
                    <a:pt x="18" y="72"/>
                  </a:lnTo>
                  <a:lnTo>
                    <a:pt x="22" y="72"/>
                  </a:lnTo>
                  <a:lnTo>
                    <a:pt x="29" y="70"/>
                  </a:lnTo>
                  <a:lnTo>
                    <a:pt x="32" y="68"/>
                  </a:lnTo>
                  <a:lnTo>
                    <a:pt x="34" y="66"/>
                  </a:lnTo>
                  <a:lnTo>
                    <a:pt x="37" y="64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1" y="54"/>
                  </a:lnTo>
                  <a:lnTo>
                    <a:pt x="42" y="50"/>
                  </a:lnTo>
                  <a:lnTo>
                    <a:pt x="42" y="44"/>
                  </a:lnTo>
                  <a:lnTo>
                    <a:pt x="42" y="36"/>
                  </a:lnTo>
                  <a:lnTo>
                    <a:pt x="43" y="32"/>
                  </a:lnTo>
                  <a:lnTo>
                    <a:pt x="43" y="28"/>
                  </a:lnTo>
                  <a:lnTo>
                    <a:pt x="44" y="22"/>
                  </a:lnTo>
                  <a:lnTo>
                    <a:pt x="45" y="16"/>
                  </a:lnTo>
                  <a:lnTo>
                    <a:pt x="47" y="12"/>
                  </a:lnTo>
                  <a:lnTo>
                    <a:pt x="48" y="9"/>
                  </a:lnTo>
                  <a:lnTo>
                    <a:pt x="51" y="4"/>
                  </a:lnTo>
                  <a:lnTo>
                    <a:pt x="53" y="1"/>
                  </a:lnTo>
                  <a:lnTo>
                    <a:pt x="54" y="0"/>
                  </a:lnTo>
                  <a:lnTo>
                    <a:pt x="45" y="5"/>
                  </a:lnTo>
                  <a:lnTo>
                    <a:pt x="36" y="10"/>
                  </a:lnTo>
                  <a:lnTo>
                    <a:pt x="26" y="16"/>
                  </a:lnTo>
                  <a:lnTo>
                    <a:pt x="19" y="22"/>
                  </a:lnTo>
                  <a:lnTo>
                    <a:pt x="13" y="27"/>
                  </a:lnTo>
                  <a:lnTo>
                    <a:pt x="7" y="34"/>
                  </a:lnTo>
                  <a:lnTo>
                    <a:pt x="3" y="40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9"/>
                  </a:lnTo>
                  <a:lnTo>
                    <a:pt x="15" y="66"/>
                  </a:lnTo>
                  <a:lnTo>
                    <a:pt x="21" y="63"/>
                  </a:lnTo>
                  <a:lnTo>
                    <a:pt x="27" y="59"/>
                  </a:lnTo>
                  <a:lnTo>
                    <a:pt x="31" y="56"/>
                  </a:lnTo>
                  <a:lnTo>
                    <a:pt x="33" y="52"/>
                  </a:lnTo>
                  <a:lnTo>
                    <a:pt x="35" y="49"/>
                  </a:lnTo>
                  <a:lnTo>
                    <a:pt x="36" y="46"/>
                  </a:lnTo>
                  <a:lnTo>
                    <a:pt x="36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78" name="Freeform 138"/>
            <p:cNvSpPr>
              <a:spLocks/>
            </p:cNvSpPr>
            <p:nvPr/>
          </p:nvSpPr>
          <p:spPr bwMode="auto">
            <a:xfrm>
              <a:off x="1340" y="1678"/>
              <a:ext cx="16" cy="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1" y="11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3"/>
                </a:cxn>
                <a:cxn ang="0">
                  <a:pos x="1" y="29"/>
                </a:cxn>
                <a:cxn ang="0">
                  <a:pos x="2" y="34"/>
                </a:cxn>
                <a:cxn ang="0">
                  <a:pos x="4" y="38"/>
                </a:cxn>
                <a:cxn ang="0">
                  <a:pos x="7" y="34"/>
                </a:cxn>
                <a:cxn ang="0">
                  <a:pos x="10" y="30"/>
                </a:cxn>
                <a:cxn ang="0">
                  <a:pos x="13" y="24"/>
                </a:cxn>
                <a:cxn ang="0">
                  <a:pos x="15" y="18"/>
                </a:cxn>
                <a:cxn ang="0">
                  <a:pos x="16" y="15"/>
                </a:cxn>
                <a:cxn ang="0">
                  <a:pos x="16" y="12"/>
                </a:cxn>
                <a:cxn ang="0">
                  <a:pos x="15" y="9"/>
                </a:cxn>
                <a:cxn ang="0">
                  <a:pos x="14" y="6"/>
                </a:cxn>
                <a:cxn ang="0">
                  <a:pos x="12" y="3"/>
                </a:cxn>
                <a:cxn ang="0">
                  <a:pos x="10" y="0"/>
                </a:cxn>
              </a:cxnLst>
              <a:rect l="0" t="0" r="r" b="b"/>
              <a:pathLst>
                <a:path w="16" h="38">
                  <a:moveTo>
                    <a:pt x="10" y="0"/>
                  </a:moveTo>
                  <a:lnTo>
                    <a:pt x="7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9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7" y="34"/>
                  </a:lnTo>
                  <a:lnTo>
                    <a:pt x="10" y="30"/>
                  </a:lnTo>
                  <a:lnTo>
                    <a:pt x="13" y="24"/>
                  </a:lnTo>
                  <a:lnTo>
                    <a:pt x="15" y="18"/>
                  </a:lnTo>
                  <a:lnTo>
                    <a:pt x="16" y="15"/>
                  </a:lnTo>
                  <a:lnTo>
                    <a:pt x="16" y="12"/>
                  </a:lnTo>
                  <a:lnTo>
                    <a:pt x="15" y="9"/>
                  </a:lnTo>
                  <a:lnTo>
                    <a:pt x="14" y="6"/>
                  </a:lnTo>
                  <a:lnTo>
                    <a:pt x="12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79" name="Freeform 139"/>
            <p:cNvSpPr>
              <a:spLocks/>
            </p:cNvSpPr>
            <p:nvPr/>
          </p:nvSpPr>
          <p:spPr bwMode="auto">
            <a:xfrm>
              <a:off x="1048" y="1682"/>
              <a:ext cx="76" cy="36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4" y="3"/>
                </a:cxn>
                <a:cxn ang="0">
                  <a:pos x="71" y="5"/>
                </a:cxn>
                <a:cxn ang="0">
                  <a:pos x="66" y="8"/>
                </a:cxn>
                <a:cxn ang="0">
                  <a:pos x="60" y="11"/>
                </a:cxn>
                <a:cxn ang="0">
                  <a:pos x="52" y="13"/>
                </a:cxn>
                <a:cxn ang="0">
                  <a:pos x="47" y="14"/>
                </a:cxn>
                <a:cxn ang="0">
                  <a:pos x="41" y="15"/>
                </a:cxn>
                <a:cxn ang="0">
                  <a:pos x="27" y="15"/>
                </a:cxn>
                <a:cxn ang="0">
                  <a:pos x="24" y="15"/>
                </a:cxn>
                <a:cxn ang="0">
                  <a:pos x="21" y="16"/>
                </a:cxn>
                <a:cxn ang="0">
                  <a:pos x="15" y="17"/>
                </a:cxn>
                <a:cxn ang="0">
                  <a:pos x="11" y="19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2" y="28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62" y="36"/>
                </a:cxn>
                <a:cxn ang="0">
                  <a:pos x="68" y="23"/>
                </a:cxn>
                <a:cxn ang="0">
                  <a:pos x="72" y="12"/>
                </a:cxn>
                <a:cxn ang="0">
                  <a:pos x="76" y="0"/>
                </a:cxn>
              </a:cxnLst>
              <a:rect l="0" t="0" r="r" b="b"/>
              <a:pathLst>
                <a:path w="76" h="36">
                  <a:moveTo>
                    <a:pt x="76" y="0"/>
                  </a:moveTo>
                  <a:lnTo>
                    <a:pt x="74" y="3"/>
                  </a:lnTo>
                  <a:lnTo>
                    <a:pt x="71" y="5"/>
                  </a:lnTo>
                  <a:lnTo>
                    <a:pt x="66" y="8"/>
                  </a:lnTo>
                  <a:lnTo>
                    <a:pt x="60" y="11"/>
                  </a:lnTo>
                  <a:lnTo>
                    <a:pt x="52" y="13"/>
                  </a:lnTo>
                  <a:lnTo>
                    <a:pt x="47" y="14"/>
                  </a:lnTo>
                  <a:lnTo>
                    <a:pt x="41" y="15"/>
                  </a:lnTo>
                  <a:lnTo>
                    <a:pt x="27" y="15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5" y="17"/>
                  </a:lnTo>
                  <a:lnTo>
                    <a:pt x="11" y="19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2" y="28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62" y="36"/>
                  </a:lnTo>
                  <a:lnTo>
                    <a:pt x="68" y="23"/>
                  </a:lnTo>
                  <a:lnTo>
                    <a:pt x="72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80" name="Freeform 140"/>
            <p:cNvSpPr>
              <a:spLocks/>
            </p:cNvSpPr>
            <p:nvPr/>
          </p:nvSpPr>
          <p:spPr bwMode="auto">
            <a:xfrm>
              <a:off x="887" y="1665"/>
              <a:ext cx="14" cy="1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" y="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1"/>
                </a:cxn>
              </a:cxnLst>
              <a:rect l="0" t="0" r="r" b="b"/>
              <a:pathLst>
                <a:path w="14" h="11">
                  <a:moveTo>
                    <a:pt x="0" y="11"/>
                  </a:moveTo>
                  <a:lnTo>
                    <a:pt x="3" y="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81" name="Freeform 141"/>
            <p:cNvSpPr>
              <a:spLocks/>
            </p:cNvSpPr>
            <p:nvPr/>
          </p:nvSpPr>
          <p:spPr bwMode="auto">
            <a:xfrm>
              <a:off x="1022" y="1665"/>
              <a:ext cx="7" cy="5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1" y="47"/>
                </a:cxn>
                <a:cxn ang="0">
                  <a:pos x="3" y="53"/>
                </a:cxn>
                <a:cxn ang="0">
                  <a:pos x="7" y="53"/>
                </a:cxn>
                <a:cxn ang="0">
                  <a:pos x="5" y="47"/>
                </a:cxn>
                <a:cxn ang="0">
                  <a:pos x="4" y="41"/>
                </a:cxn>
                <a:cxn ang="0">
                  <a:pos x="3" y="34"/>
                </a:cxn>
                <a:cxn ang="0">
                  <a:pos x="3" y="28"/>
                </a:cxn>
                <a:cxn ang="0">
                  <a:pos x="3" y="21"/>
                </a:cxn>
                <a:cxn ang="0">
                  <a:pos x="4" y="14"/>
                </a:cxn>
                <a:cxn ang="0">
                  <a:pos x="6" y="0"/>
                </a:cxn>
                <a:cxn ang="0">
                  <a:pos x="4" y="0"/>
                </a:cxn>
              </a:cxnLst>
              <a:rect l="0" t="0" r="r" b="b"/>
              <a:pathLst>
                <a:path w="7" h="53">
                  <a:moveTo>
                    <a:pt x="4" y="0"/>
                  </a:moveTo>
                  <a:lnTo>
                    <a:pt x="1" y="14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7"/>
                  </a:lnTo>
                  <a:lnTo>
                    <a:pt x="3" y="53"/>
                  </a:lnTo>
                  <a:lnTo>
                    <a:pt x="7" y="53"/>
                  </a:lnTo>
                  <a:lnTo>
                    <a:pt x="5" y="47"/>
                  </a:lnTo>
                  <a:lnTo>
                    <a:pt x="4" y="41"/>
                  </a:lnTo>
                  <a:lnTo>
                    <a:pt x="3" y="34"/>
                  </a:lnTo>
                  <a:lnTo>
                    <a:pt x="3" y="28"/>
                  </a:lnTo>
                  <a:lnTo>
                    <a:pt x="3" y="21"/>
                  </a:lnTo>
                  <a:lnTo>
                    <a:pt x="4" y="14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82" name="Freeform 142"/>
            <p:cNvSpPr>
              <a:spLocks/>
            </p:cNvSpPr>
            <p:nvPr/>
          </p:nvSpPr>
          <p:spPr bwMode="auto">
            <a:xfrm>
              <a:off x="697" y="171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83" name="Freeform 143"/>
            <p:cNvSpPr>
              <a:spLocks/>
            </p:cNvSpPr>
            <p:nvPr/>
          </p:nvSpPr>
          <p:spPr bwMode="auto">
            <a:xfrm>
              <a:off x="799" y="1713"/>
              <a:ext cx="28" cy="53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4" y="4"/>
                </a:cxn>
                <a:cxn ang="0">
                  <a:pos x="11" y="5"/>
                </a:cxn>
                <a:cxn ang="0">
                  <a:pos x="18" y="5"/>
                </a:cxn>
                <a:cxn ang="0">
                  <a:pos x="11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3" y="15"/>
                </a:cxn>
                <a:cxn ang="0">
                  <a:pos x="2" y="19"/>
                </a:cxn>
                <a:cxn ang="0">
                  <a:pos x="1" y="22"/>
                </a:cxn>
                <a:cxn ang="0">
                  <a:pos x="0" y="26"/>
                </a:cxn>
                <a:cxn ang="0">
                  <a:pos x="0" y="34"/>
                </a:cxn>
                <a:cxn ang="0">
                  <a:pos x="1" y="41"/>
                </a:cxn>
                <a:cxn ang="0">
                  <a:pos x="3" y="47"/>
                </a:cxn>
                <a:cxn ang="0">
                  <a:pos x="4" y="51"/>
                </a:cxn>
                <a:cxn ang="0">
                  <a:pos x="4" y="53"/>
                </a:cxn>
                <a:cxn ang="0">
                  <a:pos x="5" y="50"/>
                </a:cxn>
                <a:cxn ang="0">
                  <a:pos x="9" y="45"/>
                </a:cxn>
                <a:cxn ang="0">
                  <a:pos x="16" y="33"/>
                </a:cxn>
                <a:cxn ang="0">
                  <a:pos x="24" y="18"/>
                </a:cxn>
                <a:cxn ang="0">
                  <a:pos x="27" y="11"/>
                </a:cxn>
                <a:cxn ang="0">
                  <a:pos x="28" y="8"/>
                </a:cxn>
                <a:cxn ang="0">
                  <a:pos x="28" y="6"/>
                </a:cxn>
                <a:cxn ang="0">
                  <a:pos x="28" y="5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18" y="2"/>
                </a:cxn>
              </a:cxnLst>
              <a:rect l="0" t="0" r="r" b="b"/>
              <a:pathLst>
                <a:path w="28" h="53">
                  <a:moveTo>
                    <a:pt x="18" y="2"/>
                  </a:moveTo>
                  <a:lnTo>
                    <a:pt x="14" y="4"/>
                  </a:lnTo>
                  <a:lnTo>
                    <a:pt x="11" y="5"/>
                  </a:lnTo>
                  <a:lnTo>
                    <a:pt x="18" y="5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5"/>
                  </a:lnTo>
                  <a:lnTo>
                    <a:pt x="2" y="19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3" y="47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5" y="50"/>
                  </a:lnTo>
                  <a:lnTo>
                    <a:pt x="9" y="45"/>
                  </a:lnTo>
                  <a:lnTo>
                    <a:pt x="16" y="33"/>
                  </a:lnTo>
                  <a:lnTo>
                    <a:pt x="24" y="18"/>
                  </a:lnTo>
                  <a:lnTo>
                    <a:pt x="27" y="11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84" name="Freeform 144"/>
            <p:cNvSpPr>
              <a:spLocks/>
            </p:cNvSpPr>
            <p:nvPr/>
          </p:nvSpPr>
          <p:spPr bwMode="auto">
            <a:xfrm>
              <a:off x="916" y="1665"/>
              <a:ext cx="60" cy="75"/>
            </a:xfrm>
            <a:custGeom>
              <a:avLst/>
              <a:gdLst/>
              <a:ahLst/>
              <a:cxnLst>
                <a:cxn ang="0">
                  <a:pos x="19" y="54"/>
                </a:cxn>
                <a:cxn ang="0">
                  <a:pos x="24" y="46"/>
                </a:cxn>
                <a:cxn ang="0">
                  <a:pos x="28" y="40"/>
                </a:cxn>
                <a:cxn ang="0">
                  <a:pos x="31" y="34"/>
                </a:cxn>
                <a:cxn ang="0">
                  <a:pos x="28" y="39"/>
                </a:cxn>
                <a:cxn ang="0">
                  <a:pos x="20" y="53"/>
                </a:cxn>
                <a:cxn ang="0">
                  <a:pos x="12" y="72"/>
                </a:cxn>
                <a:cxn ang="0">
                  <a:pos x="20" y="74"/>
                </a:cxn>
                <a:cxn ang="0">
                  <a:pos x="27" y="75"/>
                </a:cxn>
                <a:cxn ang="0">
                  <a:pos x="33" y="74"/>
                </a:cxn>
                <a:cxn ang="0">
                  <a:pos x="38" y="72"/>
                </a:cxn>
                <a:cxn ang="0">
                  <a:pos x="43" y="69"/>
                </a:cxn>
                <a:cxn ang="0">
                  <a:pos x="47" y="64"/>
                </a:cxn>
                <a:cxn ang="0">
                  <a:pos x="50" y="59"/>
                </a:cxn>
                <a:cxn ang="0">
                  <a:pos x="53" y="53"/>
                </a:cxn>
                <a:cxn ang="0">
                  <a:pos x="55" y="47"/>
                </a:cxn>
                <a:cxn ang="0">
                  <a:pos x="57" y="40"/>
                </a:cxn>
                <a:cxn ang="0">
                  <a:pos x="59" y="26"/>
                </a:cxn>
                <a:cxn ang="0">
                  <a:pos x="60" y="12"/>
                </a:cxn>
                <a:cxn ang="0">
                  <a:pos x="60" y="0"/>
                </a:cxn>
                <a:cxn ang="0">
                  <a:pos x="53" y="0"/>
                </a:cxn>
                <a:cxn ang="0">
                  <a:pos x="50" y="3"/>
                </a:cxn>
                <a:cxn ang="0">
                  <a:pos x="48" y="5"/>
                </a:cxn>
                <a:cxn ang="0">
                  <a:pos x="41" y="10"/>
                </a:cxn>
                <a:cxn ang="0">
                  <a:pos x="31" y="16"/>
                </a:cxn>
                <a:cxn ang="0">
                  <a:pos x="25" y="18"/>
                </a:cxn>
                <a:cxn ang="0">
                  <a:pos x="19" y="21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7" y="27"/>
                </a:cxn>
                <a:cxn ang="0">
                  <a:pos x="5" y="29"/>
                </a:cxn>
                <a:cxn ang="0">
                  <a:pos x="4" y="31"/>
                </a:cxn>
                <a:cxn ang="0">
                  <a:pos x="1" y="35"/>
                </a:cxn>
                <a:cxn ang="0">
                  <a:pos x="0" y="40"/>
                </a:cxn>
                <a:cxn ang="0">
                  <a:pos x="0" y="44"/>
                </a:cxn>
                <a:cxn ang="0">
                  <a:pos x="0" y="49"/>
                </a:cxn>
                <a:cxn ang="0">
                  <a:pos x="1" y="53"/>
                </a:cxn>
                <a:cxn ang="0">
                  <a:pos x="4" y="60"/>
                </a:cxn>
                <a:cxn ang="0">
                  <a:pos x="7" y="66"/>
                </a:cxn>
                <a:cxn ang="0">
                  <a:pos x="10" y="71"/>
                </a:cxn>
                <a:cxn ang="0">
                  <a:pos x="11" y="71"/>
                </a:cxn>
                <a:cxn ang="0">
                  <a:pos x="19" y="54"/>
                </a:cxn>
              </a:cxnLst>
              <a:rect l="0" t="0" r="r" b="b"/>
              <a:pathLst>
                <a:path w="60" h="75">
                  <a:moveTo>
                    <a:pt x="19" y="54"/>
                  </a:moveTo>
                  <a:lnTo>
                    <a:pt x="24" y="46"/>
                  </a:lnTo>
                  <a:lnTo>
                    <a:pt x="28" y="40"/>
                  </a:lnTo>
                  <a:lnTo>
                    <a:pt x="31" y="34"/>
                  </a:lnTo>
                  <a:lnTo>
                    <a:pt x="28" y="39"/>
                  </a:lnTo>
                  <a:lnTo>
                    <a:pt x="20" y="53"/>
                  </a:lnTo>
                  <a:lnTo>
                    <a:pt x="12" y="72"/>
                  </a:lnTo>
                  <a:lnTo>
                    <a:pt x="20" y="74"/>
                  </a:lnTo>
                  <a:lnTo>
                    <a:pt x="27" y="75"/>
                  </a:lnTo>
                  <a:lnTo>
                    <a:pt x="33" y="74"/>
                  </a:lnTo>
                  <a:lnTo>
                    <a:pt x="38" y="72"/>
                  </a:lnTo>
                  <a:lnTo>
                    <a:pt x="43" y="69"/>
                  </a:lnTo>
                  <a:lnTo>
                    <a:pt x="47" y="64"/>
                  </a:lnTo>
                  <a:lnTo>
                    <a:pt x="50" y="59"/>
                  </a:lnTo>
                  <a:lnTo>
                    <a:pt x="53" y="53"/>
                  </a:lnTo>
                  <a:lnTo>
                    <a:pt x="55" y="47"/>
                  </a:lnTo>
                  <a:lnTo>
                    <a:pt x="57" y="40"/>
                  </a:lnTo>
                  <a:lnTo>
                    <a:pt x="59" y="26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50" y="3"/>
                  </a:lnTo>
                  <a:lnTo>
                    <a:pt x="48" y="5"/>
                  </a:lnTo>
                  <a:lnTo>
                    <a:pt x="41" y="10"/>
                  </a:lnTo>
                  <a:lnTo>
                    <a:pt x="31" y="16"/>
                  </a:lnTo>
                  <a:lnTo>
                    <a:pt x="25" y="18"/>
                  </a:lnTo>
                  <a:lnTo>
                    <a:pt x="19" y="21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1" y="35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1" y="53"/>
                  </a:lnTo>
                  <a:lnTo>
                    <a:pt x="4" y="60"/>
                  </a:lnTo>
                  <a:lnTo>
                    <a:pt x="7" y="66"/>
                  </a:lnTo>
                  <a:lnTo>
                    <a:pt x="10" y="71"/>
                  </a:lnTo>
                  <a:lnTo>
                    <a:pt x="11" y="71"/>
                  </a:lnTo>
                  <a:lnTo>
                    <a:pt x="19" y="5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85" name="Freeform 145"/>
            <p:cNvSpPr>
              <a:spLocks/>
            </p:cNvSpPr>
            <p:nvPr/>
          </p:nvSpPr>
          <p:spPr bwMode="auto">
            <a:xfrm>
              <a:off x="1211" y="1665"/>
              <a:ext cx="57" cy="17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7" y="6"/>
                </a:cxn>
                <a:cxn ang="0">
                  <a:pos x="12" y="10"/>
                </a:cxn>
                <a:cxn ang="0">
                  <a:pos x="16" y="12"/>
                </a:cxn>
                <a:cxn ang="0">
                  <a:pos x="19" y="13"/>
                </a:cxn>
                <a:cxn ang="0">
                  <a:pos x="23" y="15"/>
                </a:cxn>
                <a:cxn ang="0">
                  <a:pos x="27" y="16"/>
                </a:cxn>
                <a:cxn ang="0">
                  <a:pos x="31" y="17"/>
                </a:cxn>
                <a:cxn ang="0">
                  <a:pos x="35" y="17"/>
                </a:cxn>
                <a:cxn ang="0">
                  <a:pos x="40" y="16"/>
                </a:cxn>
                <a:cxn ang="0">
                  <a:pos x="42" y="16"/>
                </a:cxn>
                <a:cxn ang="0">
                  <a:pos x="44" y="15"/>
                </a:cxn>
                <a:cxn ang="0">
                  <a:pos x="48" y="12"/>
                </a:cxn>
                <a:cxn ang="0">
                  <a:pos x="53" y="9"/>
                </a:cxn>
                <a:cxn ang="0">
                  <a:pos x="55" y="6"/>
                </a:cxn>
                <a:cxn ang="0">
                  <a:pos x="56" y="4"/>
                </a:cxn>
                <a:cxn ang="0">
                  <a:pos x="57" y="2"/>
                </a:cxn>
                <a:cxn ang="0">
                  <a:pos x="57" y="0"/>
                </a:cxn>
              </a:cxnLst>
              <a:rect l="0" t="0" r="r" b="b"/>
              <a:pathLst>
                <a:path w="57" h="17">
                  <a:moveTo>
                    <a:pt x="57" y="0"/>
                  </a:moveTo>
                  <a:lnTo>
                    <a:pt x="8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7" y="6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3" y="15"/>
                  </a:lnTo>
                  <a:lnTo>
                    <a:pt x="27" y="16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40" y="16"/>
                  </a:lnTo>
                  <a:lnTo>
                    <a:pt x="42" y="16"/>
                  </a:lnTo>
                  <a:lnTo>
                    <a:pt x="44" y="15"/>
                  </a:lnTo>
                  <a:lnTo>
                    <a:pt x="48" y="12"/>
                  </a:lnTo>
                  <a:lnTo>
                    <a:pt x="53" y="9"/>
                  </a:lnTo>
                  <a:lnTo>
                    <a:pt x="55" y="6"/>
                  </a:lnTo>
                  <a:lnTo>
                    <a:pt x="56" y="4"/>
                  </a:lnTo>
                  <a:lnTo>
                    <a:pt x="57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86" name="Freeform 146"/>
            <p:cNvSpPr>
              <a:spLocks/>
            </p:cNvSpPr>
            <p:nvPr/>
          </p:nvSpPr>
          <p:spPr bwMode="auto">
            <a:xfrm>
              <a:off x="1124" y="1651"/>
              <a:ext cx="58" cy="54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1" y="17"/>
                </a:cxn>
                <a:cxn ang="0">
                  <a:pos x="0" y="21"/>
                </a:cxn>
                <a:cxn ang="0">
                  <a:pos x="1" y="27"/>
                </a:cxn>
                <a:cxn ang="0">
                  <a:pos x="2" y="31"/>
                </a:cxn>
                <a:cxn ang="0">
                  <a:pos x="2" y="34"/>
                </a:cxn>
                <a:cxn ang="0">
                  <a:pos x="4" y="40"/>
                </a:cxn>
                <a:cxn ang="0">
                  <a:pos x="9" y="50"/>
                </a:cxn>
                <a:cxn ang="0">
                  <a:pos x="11" y="54"/>
                </a:cxn>
                <a:cxn ang="0">
                  <a:pos x="14" y="54"/>
                </a:cxn>
                <a:cxn ang="0">
                  <a:pos x="21" y="53"/>
                </a:cxn>
                <a:cxn ang="0">
                  <a:pos x="31" y="51"/>
                </a:cxn>
                <a:cxn ang="0">
                  <a:pos x="41" y="49"/>
                </a:cxn>
                <a:cxn ang="0">
                  <a:pos x="46" y="46"/>
                </a:cxn>
                <a:cxn ang="0">
                  <a:pos x="50" y="44"/>
                </a:cxn>
                <a:cxn ang="0">
                  <a:pos x="54" y="41"/>
                </a:cxn>
                <a:cxn ang="0">
                  <a:pos x="57" y="37"/>
                </a:cxn>
                <a:cxn ang="0">
                  <a:pos x="57" y="35"/>
                </a:cxn>
                <a:cxn ang="0">
                  <a:pos x="58" y="32"/>
                </a:cxn>
                <a:cxn ang="0">
                  <a:pos x="58" y="30"/>
                </a:cxn>
                <a:cxn ang="0">
                  <a:pos x="58" y="27"/>
                </a:cxn>
                <a:cxn ang="0">
                  <a:pos x="57" y="24"/>
                </a:cxn>
                <a:cxn ang="0">
                  <a:pos x="56" y="21"/>
                </a:cxn>
                <a:cxn ang="0">
                  <a:pos x="54" y="18"/>
                </a:cxn>
                <a:cxn ang="0">
                  <a:pos x="52" y="14"/>
                </a:cxn>
                <a:cxn ang="0">
                  <a:pos x="47" y="8"/>
                </a:cxn>
                <a:cxn ang="0">
                  <a:pos x="41" y="2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1" y="14"/>
                </a:cxn>
              </a:cxnLst>
              <a:rect l="0" t="0" r="r" b="b"/>
              <a:pathLst>
                <a:path w="58" h="54">
                  <a:moveTo>
                    <a:pt x="1" y="14"/>
                  </a:moveTo>
                  <a:lnTo>
                    <a:pt x="1" y="17"/>
                  </a:lnTo>
                  <a:lnTo>
                    <a:pt x="0" y="21"/>
                  </a:lnTo>
                  <a:lnTo>
                    <a:pt x="1" y="27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4" y="40"/>
                  </a:lnTo>
                  <a:lnTo>
                    <a:pt x="9" y="50"/>
                  </a:lnTo>
                  <a:lnTo>
                    <a:pt x="11" y="54"/>
                  </a:lnTo>
                  <a:lnTo>
                    <a:pt x="14" y="54"/>
                  </a:lnTo>
                  <a:lnTo>
                    <a:pt x="21" y="53"/>
                  </a:lnTo>
                  <a:lnTo>
                    <a:pt x="31" y="51"/>
                  </a:lnTo>
                  <a:lnTo>
                    <a:pt x="41" y="49"/>
                  </a:lnTo>
                  <a:lnTo>
                    <a:pt x="46" y="46"/>
                  </a:lnTo>
                  <a:lnTo>
                    <a:pt x="50" y="44"/>
                  </a:lnTo>
                  <a:lnTo>
                    <a:pt x="54" y="41"/>
                  </a:lnTo>
                  <a:lnTo>
                    <a:pt x="57" y="37"/>
                  </a:lnTo>
                  <a:lnTo>
                    <a:pt x="57" y="35"/>
                  </a:lnTo>
                  <a:lnTo>
                    <a:pt x="58" y="32"/>
                  </a:lnTo>
                  <a:lnTo>
                    <a:pt x="58" y="30"/>
                  </a:lnTo>
                  <a:lnTo>
                    <a:pt x="58" y="27"/>
                  </a:lnTo>
                  <a:lnTo>
                    <a:pt x="57" y="24"/>
                  </a:lnTo>
                  <a:lnTo>
                    <a:pt x="56" y="21"/>
                  </a:lnTo>
                  <a:lnTo>
                    <a:pt x="54" y="18"/>
                  </a:lnTo>
                  <a:lnTo>
                    <a:pt x="52" y="14"/>
                  </a:lnTo>
                  <a:lnTo>
                    <a:pt x="47" y="8"/>
                  </a:lnTo>
                  <a:lnTo>
                    <a:pt x="41" y="2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87" name="Freeform 147"/>
            <p:cNvSpPr>
              <a:spLocks/>
            </p:cNvSpPr>
            <p:nvPr/>
          </p:nvSpPr>
          <p:spPr bwMode="auto">
            <a:xfrm>
              <a:off x="1219" y="1661"/>
              <a:ext cx="49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9" y="4"/>
                </a:cxn>
                <a:cxn ang="0">
                  <a:pos x="48" y="3"/>
                </a:cxn>
                <a:cxn ang="0">
                  <a:pos x="46" y="2"/>
                </a:cxn>
                <a:cxn ang="0">
                  <a:pos x="42" y="1"/>
                </a:cxn>
                <a:cxn ang="0">
                  <a:pos x="36" y="0"/>
                </a:cxn>
                <a:cxn ang="0">
                  <a:pos x="28" y="1"/>
                </a:cxn>
                <a:cxn ang="0">
                  <a:pos x="21" y="1"/>
                </a:cxn>
                <a:cxn ang="0">
                  <a:pos x="13" y="2"/>
                </a:cxn>
                <a:cxn ang="0">
                  <a:pos x="0" y="4"/>
                </a:cxn>
              </a:cxnLst>
              <a:rect l="0" t="0" r="r" b="b"/>
              <a:pathLst>
                <a:path w="49" h="4">
                  <a:moveTo>
                    <a:pt x="0" y="4"/>
                  </a:moveTo>
                  <a:lnTo>
                    <a:pt x="49" y="4"/>
                  </a:lnTo>
                  <a:lnTo>
                    <a:pt x="48" y="3"/>
                  </a:lnTo>
                  <a:lnTo>
                    <a:pt x="46" y="2"/>
                  </a:lnTo>
                  <a:lnTo>
                    <a:pt x="42" y="1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1" y="1"/>
                  </a:lnTo>
                  <a:lnTo>
                    <a:pt x="13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88" name="Freeform 148"/>
            <p:cNvSpPr>
              <a:spLocks/>
            </p:cNvSpPr>
            <p:nvPr/>
          </p:nvSpPr>
          <p:spPr bwMode="auto">
            <a:xfrm>
              <a:off x="1036" y="1627"/>
              <a:ext cx="65" cy="91"/>
            </a:xfrm>
            <a:custGeom>
              <a:avLst/>
              <a:gdLst/>
              <a:ahLst/>
              <a:cxnLst>
                <a:cxn ang="0">
                  <a:pos x="39" y="38"/>
                </a:cxn>
                <a:cxn ang="0">
                  <a:pos x="36" y="41"/>
                </a:cxn>
                <a:cxn ang="0">
                  <a:pos x="34" y="43"/>
                </a:cxn>
                <a:cxn ang="0">
                  <a:pos x="32" y="44"/>
                </a:cxn>
                <a:cxn ang="0">
                  <a:pos x="27" y="49"/>
                </a:cxn>
                <a:cxn ang="0">
                  <a:pos x="22" y="55"/>
                </a:cxn>
                <a:cxn ang="0">
                  <a:pos x="18" y="61"/>
                </a:cxn>
                <a:cxn ang="0">
                  <a:pos x="14" y="67"/>
                </a:cxn>
                <a:cxn ang="0">
                  <a:pos x="10" y="73"/>
                </a:cxn>
                <a:cxn ang="0">
                  <a:pos x="6" y="79"/>
                </a:cxn>
                <a:cxn ang="0">
                  <a:pos x="0" y="91"/>
                </a:cxn>
                <a:cxn ang="0">
                  <a:pos x="3" y="91"/>
                </a:cxn>
                <a:cxn ang="0">
                  <a:pos x="9" y="79"/>
                </a:cxn>
                <a:cxn ang="0">
                  <a:pos x="16" y="67"/>
                </a:cxn>
                <a:cxn ang="0">
                  <a:pos x="24" y="56"/>
                </a:cxn>
                <a:cxn ang="0">
                  <a:pos x="29" y="51"/>
                </a:cxn>
                <a:cxn ang="0">
                  <a:pos x="34" y="46"/>
                </a:cxn>
                <a:cxn ang="0">
                  <a:pos x="36" y="44"/>
                </a:cxn>
                <a:cxn ang="0">
                  <a:pos x="43" y="38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9" y="32"/>
                </a:cxn>
                <a:cxn ang="0">
                  <a:pos x="55" y="24"/>
                </a:cxn>
                <a:cxn ang="0">
                  <a:pos x="60" y="14"/>
                </a:cxn>
                <a:cxn ang="0">
                  <a:pos x="63" y="8"/>
                </a:cxn>
                <a:cxn ang="0">
                  <a:pos x="65" y="2"/>
                </a:cxn>
                <a:cxn ang="0">
                  <a:pos x="63" y="0"/>
                </a:cxn>
                <a:cxn ang="0">
                  <a:pos x="61" y="7"/>
                </a:cxn>
                <a:cxn ang="0">
                  <a:pos x="59" y="13"/>
                </a:cxn>
                <a:cxn ang="0">
                  <a:pos x="56" y="19"/>
                </a:cxn>
                <a:cxn ang="0">
                  <a:pos x="53" y="24"/>
                </a:cxn>
                <a:cxn ang="0">
                  <a:pos x="46" y="32"/>
                </a:cxn>
                <a:cxn ang="0">
                  <a:pos x="39" y="38"/>
                </a:cxn>
              </a:cxnLst>
              <a:rect l="0" t="0" r="r" b="b"/>
              <a:pathLst>
                <a:path w="65" h="91">
                  <a:moveTo>
                    <a:pt x="39" y="38"/>
                  </a:moveTo>
                  <a:lnTo>
                    <a:pt x="36" y="41"/>
                  </a:lnTo>
                  <a:lnTo>
                    <a:pt x="34" y="43"/>
                  </a:lnTo>
                  <a:lnTo>
                    <a:pt x="32" y="44"/>
                  </a:lnTo>
                  <a:lnTo>
                    <a:pt x="27" y="49"/>
                  </a:lnTo>
                  <a:lnTo>
                    <a:pt x="22" y="55"/>
                  </a:lnTo>
                  <a:lnTo>
                    <a:pt x="18" y="61"/>
                  </a:lnTo>
                  <a:lnTo>
                    <a:pt x="14" y="67"/>
                  </a:lnTo>
                  <a:lnTo>
                    <a:pt x="10" y="73"/>
                  </a:lnTo>
                  <a:lnTo>
                    <a:pt x="6" y="79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9" y="79"/>
                  </a:lnTo>
                  <a:lnTo>
                    <a:pt x="16" y="67"/>
                  </a:lnTo>
                  <a:lnTo>
                    <a:pt x="24" y="56"/>
                  </a:lnTo>
                  <a:lnTo>
                    <a:pt x="29" y="51"/>
                  </a:lnTo>
                  <a:lnTo>
                    <a:pt x="34" y="46"/>
                  </a:lnTo>
                  <a:lnTo>
                    <a:pt x="36" y="44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9" y="32"/>
                  </a:lnTo>
                  <a:lnTo>
                    <a:pt x="55" y="24"/>
                  </a:lnTo>
                  <a:lnTo>
                    <a:pt x="60" y="14"/>
                  </a:lnTo>
                  <a:lnTo>
                    <a:pt x="63" y="8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7"/>
                  </a:lnTo>
                  <a:lnTo>
                    <a:pt x="59" y="13"/>
                  </a:lnTo>
                  <a:lnTo>
                    <a:pt x="56" y="19"/>
                  </a:lnTo>
                  <a:lnTo>
                    <a:pt x="53" y="24"/>
                  </a:lnTo>
                  <a:lnTo>
                    <a:pt x="46" y="32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89" name="Freeform 149"/>
            <p:cNvSpPr>
              <a:spLocks/>
            </p:cNvSpPr>
            <p:nvPr/>
          </p:nvSpPr>
          <p:spPr bwMode="auto">
            <a:xfrm>
              <a:off x="889" y="1633"/>
              <a:ext cx="39" cy="3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19" y="2"/>
                </a:cxn>
                <a:cxn ang="0">
                  <a:pos x="17" y="3"/>
                </a:cxn>
                <a:cxn ang="0">
                  <a:pos x="16" y="4"/>
                </a:cxn>
                <a:cxn ang="0">
                  <a:pos x="11" y="7"/>
                </a:cxn>
                <a:cxn ang="0">
                  <a:pos x="9" y="9"/>
                </a:cxn>
                <a:cxn ang="0">
                  <a:pos x="7" y="12"/>
                </a:cxn>
                <a:cxn ang="0">
                  <a:pos x="4" y="17"/>
                </a:cxn>
                <a:cxn ang="0">
                  <a:pos x="2" y="22"/>
                </a:cxn>
                <a:cxn ang="0">
                  <a:pos x="1" y="27"/>
                </a:cxn>
                <a:cxn ang="0">
                  <a:pos x="0" y="32"/>
                </a:cxn>
                <a:cxn ang="0">
                  <a:pos x="12" y="32"/>
                </a:cxn>
                <a:cxn ang="0">
                  <a:pos x="19" y="27"/>
                </a:cxn>
                <a:cxn ang="0">
                  <a:pos x="25" y="22"/>
                </a:cxn>
                <a:cxn ang="0">
                  <a:pos x="31" y="17"/>
                </a:cxn>
                <a:cxn ang="0">
                  <a:pos x="35" y="12"/>
                </a:cxn>
                <a:cxn ang="0">
                  <a:pos x="38" y="7"/>
                </a:cxn>
                <a:cxn ang="0">
                  <a:pos x="39" y="5"/>
                </a:cxn>
                <a:cxn ang="0">
                  <a:pos x="38" y="3"/>
                </a:cxn>
                <a:cxn ang="0">
                  <a:pos x="38" y="2"/>
                </a:cxn>
                <a:cxn ang="0">
                  <a:pos x="36" y="1"/>
                </a:cxn>
                <a:cxn ang="0">
                  <a:pos x="33" y="0"/>
                </a:cxn>
                <a:cxn ang="0">
                  <a:pos x="29" y="0"/>
                </a:cxn>
              </a:cxnLst>
              <a:rect l="0" t="0" r="r" b="b"/>
              <a:pathLst>
                <a:path w="39" h="32">
                  <a:moveTo>
                    <a:pt x="29" y="0"/>
                  </a:moveTo>
                  <a:lnTo>
                    <a:pt x="26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7" y="12"/>
                  </a:lnTo>
                  <a:lnTo>
                    <a:pt x="4" y="17"/>
                  </a:lnTo>
                  <a:lnTo>
                    <a:pt x="2" y="22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12" y="32"/>
                  </a:lnTo>
                  <a:lnTo>
                    <a:pt x="19" y="27"/>
                  </a:lnTo>
                  <a:lnTo>
                    <a:pt x="25" y="22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8" y="7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90" name="Freeform 150"/>
            <p:cNvSpPr>
              <a:spLocks/>
            </p:cNvSpPr>
            <p:nvPr/>
          </p:nvSpPr>
          <p:spPr bwMode="auto">
            <a:xfrm>
              <a:off x="1233" y="1602"/>
              <a:ext cx="53" cy="1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10" y="10"/>
                </a:cxn>
                <a:cxn ang="0">
                  <a:pos x="15" y="13"/>
                </a:cxn>
                <a:cxn ang="0">
                  <a:pos x="20" y="14"/>
                </a:cxn>
                <a:cxn ang="0">
                  <a:pos x="23" y="14"/>
                </a:cxn>
                <a:cxn ang="0">
                  <a:pos x="25" y="14"/>
                </a:cxn>
                <a:cxn ang="0">
                  <a:pos x="29" y="13"/>
                </a:cxn>
                <a:cxn ang="0">
                  <a:pos x="32" y="12"/>
                </a:cxn>
                <a:cxn ang="0">
                  <a:pos x="39" y="8"/>
                </a:cxn>
                <a:cxn ang="0">
                  <a:pos x="46" y="3"/>
                </a:cxn>
                <a:cxn ang="0">
                  <a:pos x="53" y="0"/>
                </a:cxn>
              </a:cxnLst>
              <a:rect l="0" t="0" r="r" b="b"/>
              <a:pathLst>
                <a:path w="53" h="14">
                  <a:moveTo>
                    <a:pt x="53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6" y="7"/>
                  </a:lnTo>
                  <a:lnTo>
                    <a:pt x="8" y="9"/>
                  </a:lnTo>
                  <a:lnTo>
                    <a:pt x="10" y="10"/>
                  </a:lnTo>
                  <a:lnTo>
                    <a:pt x="15" y="13"/>
                  </a:lnTo>
                  <a:lnTo>
                    <a:pt x="20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9" y="13"/>
                  </a:lnTo>
                  <a:lnTo>
                    <a:pt x="32" y="12"/>
                  </a:lnTo>
                  <a:lnTo>
                    <a:pt x="39" y="8"/>
                  </a:lnTo>
                  <a:lnTo>
                    <a:pt x="4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91" name="Freeform 151"/>
            <p:cNvSpPr>
              <a:spLocks/>
            </p:cNvSpPr>
            <p:nvPr/>
          </p:nvSpPr>
          <p:spPr bwMode="auto">
            <a:xfrm>
              <a:off x="969" y="1655"/>
              <a:ext cx="7" cy="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7" y="10"/>
                </a:cxn>
                <a:cxn ang="0">
                  <a:pos x="6" y="0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lnTo>
                    <a:pt x="5" y="3"/>
                  </a:lnTo>
                  <a:lnTo>
                    <a:pt x="3" y="6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92" name="Freeform 152"/>
            <p:cNvSpPr>
              <a:spLocks/>
            </p:cNvSpPr>
            <p:nvPr/>
          </p:nvSpPr>
          <p:spPr bwMode="auto">
            <a:xfrm>
              <a:off x="1026" y="1649"/>
              <a:ext cx="6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" y="16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8"/>
                </a:cxn>
                <a:cxn ang="0">
                  <a:pos x="0" y="16"/>
                </a:cxn>
              </a:cxnLst>
              <a:rect l="0" t="0" r="r" b="b"/>
              <a:pathLst>
                <a:path w="6" h="16">
                  <a:moveTo>
                    <a:pt x="0" y="16"/>
                  </a:moveTo>
                  <a:lnTo>
                    <a:pt x="2" y="16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93" name="Freeform 153"/>
            <p:cNvSpPr>
              <a:spLocks/>
            </p:cNvSpPr>
            <p:nvPr/>
          </p:nvSpPr>
          <p:spPr bwMode="auto">
            <a:xfrm>
              <a:off x="1101" y="1602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0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1" y="21"/>
                </a:cxn>
                <a:cxn ang="0">
                  <a:pos x="0" y="27"/>
                </a:cxn>
                <a:cxn ang="0">
                  <a:pos x="0" y="28"/>
                </a:cxn>
                <a:cxn ang="0">
                  <a:pos x="1" y="26"/>
                </a:cxn>
                <a:cxn ang="0">
                  <a:pos x="4" y="20"/>
                </a:cxn>
                <a:cxn ang="0">
                  <a:pos x="5" y="16"/>
                </a:cxn>
                <a:cxn ang="0">
                  <a:pos x="6" y="11"/>
                </a:cxn>
                <a:cxn ang="0">
                  <a:pos x="9" y="0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1" y="0"/>
                  </a:lnTo>
                  <a:lnTo>
                    <a:pt x="2" y="7"/>
                  </a:lnTo>
                  <a:lnTo>
                    <a:pt x="2" y="14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5" y="16"/>
                  </a:lnTo>
                  <a:lnTo>
                    <a:pt x="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94" name="Freeform 154"/>
            <p:cNvSpPr>
              <a:spLocks/>
            </p:cNvSpPr>
            <p:nvPr/>
          </p:nvSpPr>
          <p:spPr bwMode="auto">
            <a:xfrm>
              <a:off x="1078" y="1538"/>
              <a:ext cx="34" cy="89"/>
            </a:xfrm>
            <a:custGeom>
              <a:avLst/>
              <a:gdLst/>
              <a:ahLst/>
              <a:cxnLst>
                <a:cxn ang="0">
                  <a:pos x="23" y="64"/>
                </a:cxn>
                <a:cxn ang="0">
                  <a:pos x="17" y="64"/>
                </a:cxn>
                <a:cxn ang="0">
                  <a:pos x="23" y="64"/>
                </a:cxn>
                <a:cxn ang="0">
                  <a:pos x="22" y="56"/>
                </a:cxn>
                <a:cxn ang="0">
                  <a:pos x="19" y="47"/>
                </a:cxn>
                <a:cxn ang="0">
                  <a:pos x="20" y="48"/>
                </a:cxn>
                <a:cxn ang="0">
                  <a:pos x="21" y="52"/>
                </a:cxn>
                <a:cxn ang="0">
                  <a:pos x="22" y="56"/>
                </a:cxn>
                <a:cxn ang="0">
                  <a:pos x="24" y="64"/>
                </a:cxn>
                <a:cxn ang="0">
                  <a:pos x="32" y="64"/>
                </a:cxn>
                <a:cxn ang="0">
                  <a:pos x="34" y="55"/>
                </a:cxn>
                <a:cxn ang="0">
                  <a:pos x="34" y="46"/>
                </a:cxn>
                <a:cxn ang="0">
                  <a:pos x="34" y="37"/>
                </a:cxn>
                <a:cxn ang="0">
                  <a:pos x="34" y="33"/>
                </a:cxn>
                <a:cxn ang="0">
                  <a:pos x="33" y="28"/>
                </a:cxn>
                <a:cxn ang="0">
                  <a:pos x="32" y="24"/>
                </a:cxn>
                <a:cxn ang="0">
                  <a:pos x="30" y="20"/>
                </a:cxn>
                <a:cxn ang="0">
                  <a:pos x="29" y="16"/>
                </a:cxn>
                <a:cxn ang="0">
                  <a:pos x="26" y="12"/>
                </a:cxn>
                <a:cxn ang="0">
                  <a:pos x="24" y="9"/>
                </a:cxn>
                <a:cxn ang="0">
                  <a:pos x="20" y="5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9" y="3"/>
                </a:cxn>
                <a:cxn ang="0">
                  <a:pos x="7" y="7"/>
                </a:cxn>
                <a:cxn ang="0">
                  <a:pos x="3" y="16"/>
                </a:cxn>
                <a:cxn ang="0">
                  <a:pos x="2" y="20"/>
                </a:cxn>
                <a:cxn ang="0">
                  <a:pos x="1" y="24"/>
                </a:cxn>
                <a:cxn ang="0">
                  <a:pos x="0" y="32"/>
                </a:cxn>
                <a:cxn ang="0">
                  <a:pos x="1" y="36"/>
                </a:cxn>
                <a:cxn ang="0">
                  <a:pos x="1" y="41"/>
                </a:cxn>
                <a:cxn ang="0">
                  <a:pos x="1" y="45"/>
                </a:cxn>
                <a:cxn ang="0">
                  <a:pos x="2" y="49"/>
                </a:cxn>
                <a:cxn ang="0">
                  <a:pos x="3" y="52"/>
                </a:cxn>
                <a:cxn ang="0">
                  <a:pos x="4" y="56"/>
                </a:cxn>
                <a:cxn ang="0">
                  <a:pos x="7" y="64"/>
                </a:cxn>
                <a:cxn ang="0">
                  <a:pos x="11" y="72"/>
                </a:cxn>
                <a:cxn ang="0">
                  <a:pos x="15" y="79"/>
                </a:cxn>
                <a:cxn ang="0">
                  <a:pos x="19" y="85"/>
                </a:cxn>
                <a:cxn ang="0">
                  <a:pos x="21" y="89"/>
                </a:cxn>
                <a:cxn ang="0">
                  <a:pos x="23" y="83"/>
                </a:cxn>
                <a:cxn ang="0">
                  <a:pos x="24" y="77"/>
                </a:cxn>
                <a:cxn ang="0">
                  <a:pos x="24" y="71"/>
                </a:cxn>
                <a:cxn ang="0">
                  <a:pos x="23" y="64"/>
                </a:cxn>
              </a:cxnLst>
              <a:rect l="0" t="0" r="r" b="b"/>
              <a:pathLst>
                <a:path w="34" h="89">
                  <a:moveTo>
                    <a:pt x="23" y="64"/>
                  </a:moveTo>
                  <a:lnTo>
                    <a:pt x="17" y="64"/>
                  </a:lnTo>
                  <a:lnTo>
                    <a:pt x="23" y="64"/>
                  </a:lnTo>
                  <a:lnTo>
                    <a:pt x="22" y="56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52"/>
                  </a:lnTo>
                  <a:lnTo>
                    <a:pt x="22" y="56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34" y="55"/>
                  </a:lnTo>
                  <a:lnTo>
                    <a:pt x="34" y="46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3" y="28"/>
                  </a:lnTo>
                  <a:lnTo>
                    <a:pt x="32" y="24"/>
                  </a:lnTo>
                  <a:lnTo>
                    <a:pt x="30" y="20"/>
                  </a:lnTo>
                  <a:lnTo>
                    <a:pt x="29" y="16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20" y="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9" y="3"/>
                  </a:lnTo>
                  <a:lnTo>
                    <a:pt x="7" y="7"/>
                  </a:lnTo>
                  <a:lnTo>
                    <a:pt x="3" y="16"/>
                  </a:lnTo>
                  <a:lnTo>
                    <a:pt x="2" y="20"/>
                  </a:lnTo>
                  <a:lnTo>
                    <a:pt x="1" y="24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1" y="41"/>
                  </a:lnTo>
                  <a:lnTo>
                    <a:pt x="1" y="45"/>
                  </a:lnTo>
                  <a:lnTo>
                    <a:pt x="2" y="49"/>
                  </a:lnTo>
                  <a:lnTo>
                    <a:pt x="3" y="52"/>
                  </a:lnTo>
                  <a:lnTo>
                    <a:pt x="4" y="56"/>
                  </a:lnTo>
                  <a:lnTo>
                    <a:pt x="7" y="64"/>
                  </a:lnTo>
                  <a:lnTo>
                    <a:pt x="11" y="72"/>
                  </a:lnTo>
                  <a:lnTo>
                    <a:pt x="15" y="79"/>
                  </a:lnTo>
                  <a:lnTo>
                    <a:pt x="19" y="85"/>
                  </a:lnTo>
                  <a:lnTo>
                    <a:pt x="21" y="89"/>
                  </a:lnTo>
                  <a:lnTo>
                    <a:pt x="23" y="83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23" y="6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95" name="Freeform 155"/>
            <p:cNvSpPr>
              <a:spLocks/>
            </p:cNvSpPr>
            <p:nvPr/>
          </p:nvSpPr>
          <p:spPr bwMode="auto">
            <a:xfrm>
              <a:off x="619" y="1612"/>
              <a:ext cx="29" cy="17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6" y="10"/>
                </a:cxn>
                <a:cxn ang="0">
                  <a:pos x="23" y="7"/>
                </a:cxn>
                <a:cxn ang="0">
                  <a:pos x="20" y="4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4" y="13"/>
                </a:cxn>
                <a:cxn ang="0">
                  <a:pos x="7" y="14"/>
                </a:cxn>
                <a:cxn ang="0">
                  <a:pos x="9" y="15"/>
                </a:cxn>
                <a:cxn ang="0">
                  <a:pos x="11" y="16"/>
                </a:cxn>
                <a:cxn ang="0">
                  <a:pos x="17" y="17"/>
                </a:cxn>
                <a:cxn ang="0">
                  <a:pos x="21" y="16"/>
                </a:cxn>
                <a:cxn ang="0">
                  <a:pos x="25" y="15"/>
                </a:cxn>
                <a:cxn ang="0">
                  <a:pos x="29" y="14"/>
                </a:cxn>
              </a:cxnLst>
              <a:rect l="0" t="0" r="r" b="b"/>
              <a:pathLst>
                <a:path w="29" h="17">
                  <a:moveTo>
                    <a:pt x="29" y="14"/>
                  </a:moveTo>
                  <a:lnTo>
                    <a:pt x="26" y="10"/>
                  </a:lnTo>
                  <a:lnTo>
                    <a:pt x="23" y="7"/>
                  </a:lnTo>
                  <a:lnTo>
                    <a:pt x="20" y="4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1" y="8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11" y="16"/>
                  </a:lnTo>
                  <a:lnTo>
                    <a:pt x="17" y="17"/>
                  </a:lnTo>
                  <a:lnTo>
                    <a:pt x="21" y="16"/>
                  </a:lnTo>
                  <a:lnTo>
                    <a:pt x="25" y="15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96" name="Freeform 156"/>
            <p:cNvSpPr>
              <a:spLocks/>
            </p:cNvSpPr>
            <p:nvPr/>
          </p:nvSpPr>
          <p:spPr bwMode="auto">
            <a:xfrm>
              <a:off x="842" y="1651"/>
              <a:ext cx="30" cy="6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7" y="4"/>
                </a:cxn>
                <a:cxn ang="0">
                  <a:pos x="19" y="14"/>
                </a:cxn>
                <a:cxn ang="0">
                  <a:pos x="12" y="26"/>
                </a:cxn>
                <a:cxn ang="0">
                  <a:pos x="9" y="33"/>
                </a:cxn>
                <a:cxn ang="0">
                  <a:pos x="6" y="40"/>
                </a:cxn>
                <a:cxn ang="0">
                  <a:pos x="3" y="47"/>
                </a:cxn>
                <a:cxn ang="0">
                  <a:pos x="1" y="54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0" y="67"/>
                </a:cxn>
                <a:cxn ang="0">
                  <a:pos x="20" y="67"/>
                </a:cxn>
                <a:cxn ang="0">
                  <a:pos x="22" y="54"/>
                </a:cxn>
                <a:cxn ang="0">
                  <a:pos x="24" y="41"/>
                </a:cxn>
                <a:cxn ang="0">
                  <a:pos x="26" y="27"/>
                </a:cxn>
                <a:cxn ang="0">
                  <a:pos x="30" y="14"/>
                </a:cxn>
                <a:cxn ang="0">
                  <a:pos x="29" y="8"/>
                </a:cxn>
                <a:cxn ang="0">
                  <a:pos x="29" y="3"/>
                </a:cxn>
                <a:cxn ang="0">
                  <a:pos x="30" y="0"/>
                </a:cxn>
              </a:cxnLst>
              <a:rect l="0" t="0" r="r" b="b"/>
              <a:pathLst>
                <a:path w="30" h="67">
                  <a:moveTo>
                    <a:pt x="30" y="0"/>
                  </a:moveTo>
                  <a:lnTo>
                    <a:pt x="27" y="4"/>
                  </a:lnTo>
                  <a:lnTo>
                    <a:pt x="19" y="14"/>
                  </a:lnTo>
                  <a:lnTo>
                    <a:pt x="12" y="26"/>
                  </a:lnTo>
                  <a:lnTo>
                    <a:pt x="9" y="33"/>
                  </a:lnTo>
                  <a:lnTo>
                    <a:pt x="6" y="40"/>
                  </a:lnTo>
                  <a:lnTo>
                    <a:pt x="3" y="47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20" y="67"/>
                  </a:lnTo>
                  <a:lnTo>
                    <a:pt x="22" y="54"/>
                  </a:lnTo>
                  <a:lnTo>
                    <a:pt x="24" y="41"/>
                  </a:lnTo>
                  <a:lnTo>
                    <a:pt x="26" y="27"/>
                  </a:lnTo>
                  <a:lnTo>
                    <a:pt x="30" y="14"/>
                  </a:lnTo>
                  <a:lnTo>
                    <a:pt x="29" y="8"/>
                  </a:lnTo>
                  <a:lnTo>
                    <a:pt x="2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97" name="Freeform 157"/>
            <p:cNvSpPr>
              <a:spLocks/>
            </p:cNvSpPr>
            <p:nvPr/>
          </p:nvSpPr>
          <p:spPr bwMode="auto">
            <a:xfrm>
              <a:off x="770" y="1620"/>
              <a:ext cx="54" cy="94"/>
            </a:xfrm>
            <a:custGeom>
              <a:avLst/>
              <a:gdLst/>
              <a:ahLst/>
              <a:cxnLst>
                <a:cxn ang="0">
                  <a:pos x="30" y="41"/>
                </a:cxn>
                <a:cxn ang="0">
                  <a:pos x="29" y="45"/>
                </a:cxn>
                <a:cxn ang="0">
                  <a:pos x="27" y="64"/>
                </a:cxn>
                <a:cxn ang="0">
                  <a:pos x="25" y="94"/>
                </a:cxn>
                <a:cxn ang="0">
                  <a:pos x="30" y="92"/>
                </a:cxn>
                <a:cxn ang="0">
                  <a:pos x="35" y="90"/>
                </a:cxn>
                <a:cxn ang="0">
                  <a:pos x="38" y="88"/>
                </a:cxn>
                <a:cxn ang="0">
                  <a:pos x="41" y="86"/>
                </a:cxn>
                <a:cxn ang="0">
                  <a:pos x="44" y="84"/>
                </a:cxn>
                <a:cxn ang="0">
                  <a:pos x="47" y="82"/>
                </a:cxn>
                <a:cxn ang="0">
                  <a:pos x="49" y="79"/>
                </a:cxn>
                <a:cxn ang="0">
                  <a:pos x="51" y="76"/>
                </a:cxn>
                <a:cxn ang="0">
                  <a:pos x="53" y="73"/>
                </a:cxn>
                <a:cxn ang="0">
                  <a:pos x="54" y="69"/>
                </a:cxn>
                <a:cxn ang="0">
                  <a:pos x="54" y="65"/>
                </a:cxn>
                <a:cxn ang="0">
                  <a:pos x="53" y="60"/>
                </a:cxn>
                <a:cxn ang="0">
                  <a:pos x="52" y="55"/>
                </a:cxn>
                <a:cxn ang="0">
                  <a:pos x="50" y="52"/>
                </a:cxn>
                <a:cxn ang="0">
                  <a:pos x="49" y="50"/>
                </a:cxn>
                <a:cxn ang="0">
                  <a:pos x="46" y="45"/>
                </a:cxn>
                <a:cxn ang="0">
                  <a:pos x="41" y="35"/>
                </a:cxn>
                <a:cxn ang="0">
                  <a:pos x="38" y="25"/>
                </a:cxn>
                <a:cxn ang="0">
                  <a:pos x="37" y="17"/>
                </a:cxn>
                <a:cxn ang="0">
                  <a:pos x="36" y="11"/>
                </a:cxn>
                <a:cxn ang="0">
                  <a:pos x="36" y="6"/>
                </a:cxn>
                <a:cxn ang="0">
                  <a:pos x="37" y="3"/>
                </a:cxn>
                <a:cxn ang="0">
                  <a:pos x="38" y="0"/>
                </a:cxn>
                <a:cxn ang="0">
                  <a:pos x="34" y="4"/>
                </a:cxn>
                <a:cxn ang="0">
                  <a:pos x="26" y="14"/>
                </a:cxn>
                <a:cxn ang="0">
                  <a:pos x="20" y="21"/>
                </a:cxn>
                <a:cxn ang="0">
                  <a:pos x="15" y="28"/>
                </a:cxn>
                <a:cxn ang="0">
                  <a:pos x="10" y="37"/>
                </a:cxn>
                <a:cxn ang="0">
                  <a:pos x="5" y="45"/>
                </a:cxn>
                <a:cxn ang="0">
                  <a:pos x="2" y="53"/>
                </a:cxn>
                <a:cxn ang="0">
                  <a:pos x="0" y="60"/>
                </a:cxn>
                <a:cxn ang="0">
                  <a:pos x="0" y="67"/>
                </a:cxn>
                <a:cxn ang="0">
                  <a:pos x="0" y="74"/>
                </a:cxn>
                <a:cxn ang="0">
                  <a:pos x="1" y="77"/>
                </a:cxn>
                <a:cxn ang="0">
                  <a:pos x="3" y="80"/>
                </a:cxn>
                <a:cxn ang="0">
                  <a:pos x="5" y="83"/>
                </a:cxn>
                <a:cxn ang="0">
                  <a:pos x="7" y="86"/>
                </a:cxn>
                <a:cxn ang="0">
                  <a:pos x="11" y="88"/>
                </a:cxn>
                <a:cxn ang="0">
                  <a:pos x="14" y="90"/>
                </a:cxn>
                <a:cxn ang="0">
                  <a:pos x="18" y="92"/>
                </a:cxn>
                <a:cxn ang="0">
                  <a:pos x="23" y="94"/>
                </a:cxn>
                <a:cxn ang="0">
                  <a:pos x="24" y="94"/>
                </a:cxn>
                <a:cxn ang="0">
                  <a:pos x="27" y="64"/>
                </a:cxn>
                <a:cxn ang="0">
                  <a:pos x="29" y="45"/>
                </a:cxn>
                <a:cxn ang="0">
                  <a:pos x="30" y="41"/>
                </a:cxn>
              </a:cxnLst>
              <a:rect l="0" t="0" r="r" b="b"/>
              <a:pathLst>
                <a:path w="54" h="94">
                  <a:moveTo>
                    <a:pt x="30" y="41"/>
                  </a:moveTo>
                  <a:lnTo>
                    <a:pt x="29" y="45"/>
                  </a:lnTo>
                  <a:lnTo>
                    <a:pt x="27" y="64"/>
                  </a:lnTo>
                  <a:lnTo>
                    <a:pt x="25" y="94"/>
                  </a:lnTo>
                  <a:lnTo>
                    <a:pt x="30" y="92"/>
                  </a:lnTo>
                  <a:lnTo>
                    <a:pt x="35" y="90"/>
                  </a:lnTo>
                  <a:lnTo>
                    <a:pt x="38" y="88"/>
                  </a:lnTo>
                  <a:lnTo>
                    <a:pt x="41" y="86"/>
                  </a:lnTo>
                  <a:lnTo>
                    <a:pt x="44" y="84"/>
                  </a:lnTo>
                  <a:lnTo>
                    <a:pt x="47" y="82"/>
                  </a:lnTo>
                  <a:lnTo>
                    <a:pt x="49" y="79"/>
                  </a:lnTo>
                  <a:lnTo>
                    <a:pt x="51" y="76"/>
                  </a:lnTo>
                  <a:lnTo>
                    <a:pt x="53" y="73"/>
                  </a:lnTo>
                  <a:lnTo>
                    <a:pt x="54" y="69"/>
                  </a:lnTo>
                  <a:lnTo>
                    <a:pt x="54" y="65"/>
                  </a:lnTo>
                  <a:lnTo>
                    <a:pt x="53" y="60"/>
                  </a:lnTo>
                  <a:lnTo>
                    <a:pt x="52" y="55"/>
                  </a:lnTo>
                  <a:lnTo>
                    <a:pt x="50" y="52"/>
                  </a:lnTo>
                  <a:lnTo>
                    <a:pt x="49" y="50"/>
                  </a:lnTo>
                  <a:lnTo>
                    <a:pt x="46" y="45"/>
                  </a:lnTo>
                  <a:lnTo>
                    <a:pt x="41" y="35"/>
                  </a:lnTo>
                  <a:lnTo>
                    <a:pt x="38" y="25"/>
                  </a:lnTo>
                  <a:lnTo>
                    <a:pt x="37" y="17"/>
                  </a:lnTo>
                  <a:lnTo>
                    <a:pt x="36" y="11"/>
                  </a:lnTo>
                  <a:lnTo>
                    <a:pt x="36" y="6"/>
                  </a:lnTo>
                  <a:lnTo>
                    <a:pt x="37" y="3"/>
                  </a:lnTo>
                  <a:lnTo>
                    <a:pt x="38" y="0"/>
                  </a:lnTo>
                  <a:lnTo>
                    <a:pt x="34" y="4"/>
                  </a:lnTo>
                  <a:lnTo>
                    <a:pt x="26" y="14"/>
                  </a:lnTo>
                  <a:lnTo>
                    <a:pt x="20" y="21"/>
                  </a:lnTo>
                  <a:lnTo>
                    <a:pt x="15" y="28"/>
                  </a:lnTo>
                  <a:lnTo>
                    <a:pt x="10" y="37"/>
                  </a:lnTo>
                  <a:lnTo>
                    <a:pt x="5" y="45"/>
                  </a:lnTo>
                  <a:lnTo>
                    <a:pt x="2" y="53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1" y="77"/>
                  </a:lnTo>
                  <a:lnTo>
                    <a:pt x="3" y="80"/>
                  </a:lnTo>
                  <a:lnTo>
                    <a:pt x="5" y="83"/>
                  </a:lnTo>
                  <a:lnTo>
                    <a:pt x="7" y="86"/>
                  </a:lnTo>
                  <a:lnTo>
                    <a:pt x="11" y="88"/>
                  </a:lnTo>
                  <a:lnTo>
                    <a:pt x="14" y="90"/>
                  </a:lnTo>
                  <a:lnTo>
                    <a:pt x="18" y="92"/>
                  </a:lnTo>
                  <a:lnTo>
                    <a:pt x="23" y="94"/>
                  </a:lnTo>
                  <a:lnTo>
                    <a:pt x="24" y="94"/>
                  </a:lnTo>
                  <a:lnTo>
                    <a:pt x="27" y="64"/>
                  </a:lnTo>
                  <a:lnTo>
                    <a:pt x="29" y="45"/>
                  </a:lnTo>
                  <a:lnTo>
                    <a:pt x="30" y="4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98" name="Freeform 158"/>
            <p:cNvSpPr>
              <a:spLocks/>
            </p:cNvSpPr>
            <p:nvPr/>
          </p:nvSpPr>
          <p:spPr bwMode="auto">
            <a:xfrm>
              <a:off x="1107" y="1605"/>
              <a:ext cx="21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" y="22"/>
                </a:cxn>
                <a:cxn ang="0">
                  <a:pos x="8" y="21"/>
                </a:cxn>
                <a:cxn ang="0">
                  <a:pos x="13" y="19"/>
                </a:cxn>
                <a:cxn ang="0">
                  <a:pos x="17" y="15"/>
                </a:cxn>
                <a:cxn ang="0">
                  <a:pos x="19" y="14"/>
                </a:cxn>
                <a:cxn ang="0">
                  <a:pos x="20" y="11"/>
                </a:cxn>
                <a:cxn ang="0">
                  <a:pos x="21" y="9"/>
                </a:cxn>
                <a:cxn ang="0">
                  <a:pos x="21" y="6"/>
                </a:cxn>
                <a:cxn ang="0">
                  <a:pos x="21" y="3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10" y="1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2" y="11"/>
                </a:cxn>
                <a:cxn ang="0">
                  <a:pos x="1" y="15"/>
                </a:cxn>
                <a:cxn ang="0">
                  <a:pos x="0" y="19"/>
                </a:cxn>
                <a:cxn ang="0">
                  <a:pos x="0" y="23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lnTo>
                    <a:pt x="4" y="22"/>
                  </a:lnTo>
                  <a:lnTo>
                    <a:pt x="8" y="21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4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99" name="Freeform 159"/>
            <p:cNvSpPr>
              <a:spLocks/>
            </p:cNvSpPr>
            <p:nvPr/>
          </p:nvSpPr>
          <p:spPr bwMode="auto">
            <a:xfrm>
              <a:off x="746" y="1566"/>
              <a:ext cx="34" cy="99"/>
            </a:xfrm>
            <a:custGeom>
              <a:avLst/>
              <a:gdLst/>
              <a:ahLst/>
              <a:cxnLst>
                <a:cxn ang="0">
                  <a:pos x="33" y="36"/>
                </a:cxn>
                <a:cxn ang="0">
                  <a:pos x="34" y="28"/>
                </a:cxn>
                <a:cxn ang="0">
                  <a:pos x="34" y="20"/>
                </a:cxn>
                <a:cxn ang="0">
                  <a:pos x="34" y="12"/>
                </a:cxn>
                <a:cxn ang="0">
                  <a:pos x="33" y="4"/>
                </a:cxn>
                <a:cxn ang="0">
                  <a:pos x="28" y="1"/>
                </a:cxn>
                <a:cxn ang="0">
                  <a:pos x="27" y="0"/>
                </a:cxn>
                <a:cxn ang="0">
                  <a:pos x="28" y="9"/>
                </a:cxn>
                <a:cxn ang="0">
                  <a:pos x="28" y="18"/>
                </a:cxn>
                <a:cxn ang="0">
                  <a:pos x="28" y="27"/>
                </a:cxn>
                <a:cxn ang="0">
                  <a:pos x="27" y="36"/>
                </a:cxn>
                <a:cxn ang="0">
                  <a:pos x="26" y="43"/>
                </a:cxn>
                <a:cxn ang="0">
                  <a:pos x="24" y="51"/>
                </a:cxn>
                <a:cxn ang="0">
                  <a:pos x="22" y="58"/>
                </a:cxn>
                <a:cxn ang="0">
                  <a:pos x="20" y="65"/>
                </a:cxn>
                <a:cxn ang="0">
                  <a:pos x="17" y="73"/>
                </a:cxn>
                <a:cxn ang="0">
                  <a:pos x="13" y="80"/>
                </a:cxn>
                <a:cxn ang="0">
                  <a:pos x="9" y="86"/>
                </a:cxn>
                <a:cxn ang="0">
                  <a:pos x="4" y="93"/>
                </a:cxn>
                <a:cxn ang="0">
                  <a:pos x="2" y="96"/>
                </a:cxn>
                <a:cxn ang="0">
                  <a:pos x="0" y="99"/>
                </a:cxn>
                <a:cxn ang="0">
                  <a:pos x="8" y="99"/>
                </a:cxn>
                <a:cxn ang="0">
                  <a:pos x="13" y="91"/>
                </a:cxn>
                <a:cxn ang="0">
                  <a:pos x="17" y="85"/>
                </a:cxn>
                <a:cxn ang="0">
                  <a:pos x="21" y="78"/>
                </a:cxn>
                <a:cxn ang="0">
                  <a:pos x="24" y="71"/>
                </a:cxn>
                <a:cxn ang="0">
                  <a:pos x="27" y="65"/>
                </a:cxn>
                <a:cxn ang="0">
                  <a:pos x="29" y="57"/>
                </a:cxn>
                <a:cxn ang="0">
                  <a:pos x="31" y="50"/>
                </a:cxn>
                <a:cxn ang="0">
                  <a:pos x="32" y="43"/>
                </a:cxn>
                <a:cxn ang="0">
                  <a:pos x="33" y="36"/>
                </a:cxn>
              </a:cxnLst>
              <a:rect l="0" t="0" r="r" b="b"/>
              <a:pathLst>
                <a:path w="34" h="99">
                  <a:moveTo>
                    <a:pt x="33" y="36"/>
                  </a:moveTo>
                  <a:lnTo>
                    <a:pt x="34" y="28"/>
                  </a:lnTo>
                  <a:lnTo>
                    <a:pt x="34" y="20"/>
                  </a:lnTo>
                  <a:lnTo>
                    <a:pt x="34" y="12"/>
                  </a:lnTo>
                  <a:lnTo>
                    <a:pt x="33" y="4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8" y="9"/>
                  </a:lnTo>
                  <a:lnTo>
                    <a:pt x="28" y="18"/>
                  </a:lnTo>
                  <a:lnTo>
                    <a:pt x="28" y="27"/>
                  </a:lnTo>
                  <a:lnTo>
                    <a:pt x="27" y="36"/>
                  </a:lnTo>
                  <a:lnTo>
                    <a:pt x="26" y="43"/>
                  </a:lnTo>
                  <a:lnTo>
                    <a:pt x="24" y="51"/>
                  </a:lnTo>
                  <a:lnTo>
                    <a:pt x="22" y="58"/>
                  </a:lnTo>
                  <a:lnTo>
                    <a:pt x="20" y="65"/>
                  </a:lnTo>
                  <a:lnTo>
                    <a:pt x="17" y="73"/>
                  </a:lnTo>
                  <a:lnTo>
                    <a:pt x="13" y="80"/>
                  </a:lnTo>
                  <a:lnTo>
                    <a:pt x="9" y="86"/>
                  </a:lnTo>
                  <a:lnTo>
                    <a:pt x="4" y="93"/>
                  </a:lnTo>
                  <a:lnTo>
                    <a:pt x="2" y="96"/>
                  </a:lnTo>
                  <a:lnTo>
                    <a:pt x="0" y="99"/>
                  </a:lnTo>
                  <a:lnTo>
                    <a:pt x="8" y="99"/>
                  </a:lnTo>
                  <a:lnTo>
                    <a:pt x="13" y="91"/>
                  </a:lnTo>
                  <a:lnTo>
                    <a:pt x="17" y="85"/>
                  </a:lnTo>
                  <a:lnTo>
                    <a:pt x="21" y="78"/>
                  </a:lnTo>
                  <a:lnTo>
                    <a:pt x="24" y="71"/>
                  </a:lnTo>
                  <a:lnTo>
                    <a:pt x="27" y="65"/>
                  </a:lnTo>
                  <a:lnTo>
                    <a:pt x="29" y="57"/>
                  </a:lnTo>
                  <a:lnTo>
                    <a:pt x="31" y="50"/>
                  </a:lnTo>
                  <a:lnTo>
                    <a:pt x="32" y="43"/>
                  </a:lnTo>
                  <a:lnTo>
                    <a:pt x="33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00" name="Freeform 160"/>
            <p:cNvSpPr>
              <a:spLocks/>
            </p:cNvSpPr>
            <p:nvPr/>
          </p:nvSpPr>
          <p:spPr bwMode="auto">
            <a:xfrm>
              <a:off x="628" y="1602"/>
              <a:ext cx="107" cy="116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0"/>
                </a:cxn>
                <a:cxn ang="0">
                  <a:pos x="28" y="6"/>
                </a:cxn>
                <a:cxn ang="0">
                  <a:pos x="31" y="13"/>
                </a:cxn>
                <a:cxn ang="0">
                  <a:pos x="35" y="19"/>
                </a:cxn>
                <a:cxn ang="0">
                  <a:pos x="39" y="26"/>
                </a:cxn>
                <a:cxn ang="0">
                  <a:pos x="31" y="18"/>
                </a:cxn>
                <a:cxn ang="0">
                  <a:pos x="22" y="11"/>
                </a:cxn>
                <a:cxn ang="0">
                  <a:pos x="14" y="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7" y="11"/>
                </a:cxn>
                <a:cxn ang="0">
                  <a:pos x="25" y="18"/>
                </a:cxn>
                <a:cxn ang="0">
                  <a:pos x="33" y="26"/>
                </a:cxn>
                <a:cxn ang="0">
                  <a:pos x="42" y="34"/>
                </a:cxn>
                <a:cxn ang="0">
                  <a:pos x="50" y="43"/>
                </a:cxn>
                <a:cxn ang="0">
                  <a:pos x="58" y="53"/>
                </a:cxn>
                <a:cxn ang="0">
                  <a:pos x="67" y="63"/>
                </a:cxn>
                <a:cxn ang="0">
                  <a:pos x="69" y="63"/>
                </a:cxn>
                <a:cxn ang="0">
                  <a:pos x="67" y="63"/>
                </a:cxn>
                <a:cxn ang="0">
                  <a:pos x="75" y="75"/>
                </a:cxn>
                <a:cxn ang="0">
                  <a:pos x="84" y="88"/>
                </a:cxn>
                <a:cxn ang="0">
                  <a:pos x="92" y="102"/>
                </a:cxn>
                <a:cxn ang="0">
                  <a:pos x="100" y="116"/>
                </a:cxn>
                <a:cxn ang="0">
                  <a:pos x="107" y="116"/>
                </a:cxn>
                <a:cxn ang="0">
                  <a:pos x="99" y="102"/>
                </a:cxn>
                <a:cxn ang="0">
                  <a:pos x="91" y="88"/>
                </a:cxn>
                <a:cxn ang="0">
                  <a:pos x="82" y="75"/>
                </a:cxn>
                <a:cxn ang="0">
                  <a:pos x="73" y="63"/>
                </a:cxn>
                <a:cxn ang="0">
                  <a:pos x="67" y="55"/>
                </a:cxn>
                <a:cxn ang="0">
                  <a:pos x="60" y="47"/>
                </a:cxn>
                <a:cxn ang="0">
                  <a:pos x="47" y="33"/>
                </a:cxn>
                <a:cxn ang="0">
                  <a:pos x="44" y="29"/>
                </a:cxn>
                <a:cxn ang="0">
                  <a:pos x="41" y="25"/>
                </a:cxn>
                <a:cxn ang="0">
                  <a:pos x="35" y="17"/>
                </a:cxn>
                <a:cxn ang="0">
                  <a:pos x="31" y="8"/>
                </a:cxn>
                <a:cxn ang="0">
                  <a:pos x="27" y="0"/>
                </a:cxn>
              </a:cxnLst>
              <a:rect l="0" t="0" r="r" b="b"/>
              <a:pathLst>
                <a:path w="107" h="116">
                  <a:moveTo>
                    <a:pt x="27" y="0"/>
                  </a:moveTo>
                  <a:lnTo>
                    <a:pt x="25" y="0"/>
                  </a:lnTo>
                  <a:lnTo>
                    <a:pt x="28" y="6"/>
                  </a:lnTo>
                  <a:lnTo>
                    <a:pt x="31" y="13"/>
                  </a:lnTo>
                  <a:lnTo>
                    <a:pt x="35" y="19"/>
                  </a:lnTo>
                  <a:lnTo>
                    <a:pt x="39" y="26"/>
                  </a:lnTo>
                  <a:lnTo>
                    <a:pt x="31" y="18"/>
                  </a:lnTo>
                  <a:lnTo>
                    <a:pt x="22" y="11"/>
                  </a:lnTo>
                  <a:lnTo>
                    <a:pt x="14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17" y="11"/>
                  </a:lnTo>
                  <a:lnTo>
                    <a:pt x="25" y="18"/>
                  </a:lnTo>
                  <a:lnTo>
                    <a:pt x="33" y="26"/>
                  </a:lnTo>
                  <a:lnTo>
                    <a:pt x="42" y="34"/>
                  </a:lnTo>
                  <a:lnTo>
                    <a:pt x="50" y="43"/>
                  </a:lnTo>
                  <a:lnTo>
                    <a:pt x="58" y="53"/>
                  </a:lnTo>
                  <a:lnTo>
                    <a:pt x="67" y="63"/>
                  </a:lnTo>
                  <a:lnTo>
                    <a:pt x="69" y="63"/>
                  </a:lnTo>
                  <a:lnTo>
                    <a:pt x="67" y="63"/>
                  </a:lnTo>
                  <a:lnTo>
                    <a:pt x="75" y="75"/>
                  </a:lnTo>
                  <a:lnTo>
                    <a:pt x="84" y="88"/>
                  </a:lnTo>
                  <a:lnTo>
                    <a:pt x="92" y="102"/>
                  </a:lnTo>
                  <a:lnTo>
                    <a:pt x="100" y="116"/>
                  </a:lnTo>
                  <a:lnTo>
                    <a:pt x="107" y="116"/>
                  </a:lnTo>
                  <a:lnTo>
                    <a:pt x="99" y="102"/>
                  </a:lnTo>
                  <a:lnTo>
                    <a:pt x="91" y="88"/>
                  </a:lnTo>
                  <a:lnTo>
                    <a:pt x="82" y="75"/>
                  </a:lnTo>
                  <a:lnTo>
                    <a:pt x="73" y="63"/>
                  </a:lnTo>
                  <a:lnTo>
                    <a:pt x="67" y="55"/>
                  </a:lnTo>
                  <a:lnTo>
                    <a:pt x="60" y="47"/>
                  </a:lnTo>
                  <a:lnTo>
                    <a:pt x="47" y="33"/>
                  </a:lnTo>
                  <a:lnTo>
                    <a:pt x="44" y="29"/>
                  </a:lnTo>
                  <a:lnTo>
                    <a:pt x="41" y="25"/>
                  </a:lnTo>
                  <a:lnTo>
                    <a:pt x="35" y="17"/>
                  </a:lnTo>
                  <a:lnTo>
                    <a:pt x="31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01" name="Freeform 161"/>
            <p:cNvSpPr>
              <a:spLocks/>
            </p:cNvSpPr>
            <p:nvPr/>
          </p:nvSpPr>
          <p:spPr bwMode="auto">
            <a:xfrm>
              <a:off x="851" y="1517"/>
              <a:ext cx="40" cy="86"/>
            </a:xfrm>
            <a:custGeom>
              <a:avLst/>
              <a:gdLst/>
              <a:ahLst/>
              <a:cxnLst>
                <a:cxn ang="0">
                  <a:pos x="26" y="85"/>
                </a:cxn>
                <a:cxn ang="0">
                  <a:pos x="34" y="85"/>
                </a:cxn>
                <a:cxn ang="0">
                  <a:pos x="35" y="69"/>
                </a:cxn>
                <a:cxn ang="0">
                  <a:pos x="36" y="55"/>
                </a:cxn>
                <a:cxn ang="0">
                  <a:pos x="38" y="42"/>
                </a:cxn>
                <a:cxn ang="0">
                  <a:pos x="40" y="29"/>
                </a:cxn>
                <a:cxn ang="0">
                  <a:pos x="35" y="24"/>
                </a:cxn>
                <a:cxn ang="0">
                  <a:pos x="30" y="19"/>
                </a:cxn>
                <a:cxn ang="0">
                  <a:pos x="20" y="11"/>
                </a:cxn>
                <a:cxn ang="0">
                  <a:pos x="10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5" y="5"/>
                </a:cxn>
                <a:cxn ang="0">
                  <a:pos x="6" y="9"/>
                </a:cxn>
                <a:cxn ang="0">
                  <a:pos x="7" y="15"/>
                </a:cxn>
                <a:cxn ang="0">
                  <a:pos x="7" y="21"/>
                </a:cxn>
                <a:cxn ang="0">
                  <a:pos x="6" y="29"/>
                </a:cxn>
                <a:cxn ang="0">
                  <a:pos x="4" y="38"/>
                </a:cxn>
                <a:cxn ang="0">
                  <a:pos x="1" y="49"/>
                </a:cxn>
                <a:cxn ang="0">
                  <a:pos x="0" y="53"/>
                </a:cxn>
                <a:cxn ang="0">
                  <a:pos x="0" y="57"/>
                </a:cxn>
                <a:cxn ang="0">
                  <a:pos x="0" y="64"/>
                </a:cxn>
                <a:cxn ang="0">
                  <a:pos x="0" y="67"/>
                </a:cxn>
                <a:cxn ang="0">
                  <a:pos x="1" y="70"/>
                </a:cxn>
                <a:cxn ang="0">
                  <a:pos x="3" y="72"/>
                </a:cxn>
                <a:cxn ang="0">
                  <a:pos x="4" y="74"/>
                </a:cxn>
                <a:cxn ang="0">
                  <a:pos x="6" y="76"/>
                </a:cxn>
                <a:cxn ang="0">
                  <a:pos x="8" y="78"/>
                </a:cxn>
                <a:cxn ang="0">
                  <a:pos x="14" y="81"/>
                </a:cxn>
                <a:cxn ang="0">
                  <a:pos x="19" y="83"/>
                </a:cxn>
                <a:cxn ang="0">
                  <a:pos x="23" y="85"/>
                </a:cxn>
                <a:cxn ang="0">
                  <a:pos x="29" y="86"/>
                </a:cxn>
                <a:cxn ang="0">
                  <a:pos x="34" y="86"/>
                </a:cxn>
                <a:cxn ang="0">
                  <a:pos x="34" y="85"/>
                </a:cxn>
                <a:cxn ang="0">
                  <a:pos x="26" y="85"/>
                </a:cxn>
              </a:cxnLst>
              <a:rect l="0" t="0" r="r" b="b"/>
              <a:pathLst>
                <a:path w="40" h="86">
                  <a:moveTo>
                    <a:pt x="26" y="85"/>
                  </a:moveTo>
                  <a:lnTo>
                    <a:pt x="34" y="85"/>
                  </a:lnTo>
                  <a:lnTo>
                    <a:pt x="35" y="69"/>
                  </a:lnTo>
                  <a:lnTo>
                    <a:pt x="36" y="55"/>
                  </a:lnTo>
                  <a:lnTo>
                    <a:pt x="38" y="42"/>
                  </a:lnTo>
                  <a:lnTo>
                    <a:pt x="40" y="29"/>
                  </a:lnTo>
                  <a:lnTo>
                    <a:pt x="35" y="24"/>
                  </a:lnTo>
                  <a:lnTo>
                    <a:pt x="30" y="19"/>
                  </a:lnTo>
                  <a:lnTo>
                    <a:pt x="20" y="11"/>
                  </a:lnTo>
                  <a:lnTo>
                    <a:pt x="10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6" y="9"/>
                  </a:lnTo>
                  <a:lnTo>
                    <a:pt x="7" y="15"/>
                  </a:lnTo>
                  <a:lnTo>
                    <a:pt x="7" y="21"/>
                  </a:lnTo>
                  <a:lnTo>
                    <a:pt x="6" y="29"/>
                  </a:lnTo>
                  <a:lnTo>
                    <a:pt x="4" y="38"/>
                  </a:lnTo>
                  <a:lnTo>
                    <a:pt x="1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6"/>
                  </a:lnTo>
                  <a:lnTo>
                    <a:pt x="8" y="78"/>
                  </a:lnTo>
                  <a:lnTo>
                    <a:pt x="14" y="81"/>
                  </a:lnTo>
                  <a:lnTo>
                    <a:pt x="19" y="83"/>
                  </a:lnTo>
                  <a:lnTo>
                    <a:pt x="23" y="85"/>
                  </a:lnTo>
                  <a:lnTo>
                    <a:pt x="29" y="86"/>
                  </a:lnTo>
                  <a:lnTo>
                    <a:pt x="34" y="86"/>
                  </a:lnTo>
                  <a:lnTo>
                    <a:pt x="34" y="85"/>
                  </a:lnTo>
                  <a:lnTo>
                    <a:pt x="26" y="8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02" name="Freeform 162"/>
            <p:cNvSpPr>
              <a:spLocks/>
            </p:cNvSpPr>
            <p:nvPr/>
          </p:nvSpPr>
          <p:spPr bwMode="auto">
            <a:xfrm>
              <a:off x="872" y="1602"/>
              <a:ext cx="40" cy="79"/>
            </a:xfrm>
            <a:custGeom>
              <a:avLst/>
              <a:gdLst/>
              <a:ahLst/>
              <a:cxnLst>
                <a:cxn ang="0">
                  <a:pos x="10" y="63"/>
                </a:cxn>
                <a:cxn ang="0">
                  <a:pos x="15" y="48"/>
                </a:cxn>
                <a:cxn ang="0">
                  <a:pos x="22" y="34"/>
                </a:cxn>
                <a:cxn ang="0">
                  <a:pos x="30" y="19"/>
                </a:cxn>
                <a:cxn ang="0">
                  <a:pos x="35" y="12"/>
                </a:cxn>
                <a:cxn ang="0">
                  <a:pos x="40" y="6"/>
                </a:cxn>
                <a:cxn ang="0">
                  <a:pos x="35" y="5"/>
                </a:cxn>
                <a:cxn ang="0">
                  <a:pos x="33" y="5"/>
                </a:cxn>
                <a:cxn ang="0">
                  <a:pos x="32" y="5"/>
                </a:cxn>
                <a:cxn ang="0">
                  <a:pos x="37" y="2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26" y="11"/>
                </a:cxn>
                <a:cxn ang="0">
                  <a:pos x="18" y="22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3" y="1"/>
                </a:cxn>
                <a:cxn ang="0">
                  <a:pos x="12" y="17"/>
                </a:cxn>
                <a:cxn ang="0">
                  <a:pos x="12" y="33"/>
                </a:cxn>
                <a:cxn ang="0">
                  <a:pos x="8" y="40"/>
                </a:cxn>
                <a:cxn ang="0">
                  <a:pos x="5" y="47"/>
                </a:cxn>
                <a:cxn ang="0">
                  <a:pos x="2" y="55"/>
                </a:cxn>
                <a:cxn ang="0">
                  <a:pos x="0" y="63"/>
                </a:cxn>
                <a:cxn ang="0">
                  <a:pos x="2" y="71"/>
                </a:cxn>
                <a:cxn ang="0">
                  <a:pos x="4" y="75"/>
                </a:cxn>
                <a:cxn ang="0">
                  <a:pos x="6" y="79"/>
                </a:cxn>
                <a:cxn ang="0">
                  <a:pos x="10" y="63"/>
                </a:cxn>
              </a:cxnLst>
              <a:rect l="0" t="0" r="r" b="b"/>
              <a:pathLst>
                <a:path w="40" h="79">
                  <a:moveTo>
                    <a:pt x="10" y="63"/>
                  </a:moveTo>
                  <a:lnTo>
                    <a:pt x="15" y="48"/>
                  </a:lnTo>
                  <a:lnTo>
                    <a:pt x="22" y="34"/>
                  </a:lnTo>
                  <a:lnTo>
                    <a:pt x="30" y="19"/>
                  </a:lnTo>
                  <a:lnTo>
                    <a:pt x="35" y="12"/>
                  </a:lnTo>
                  <a:lnTo>
                    <a:pt x="40" y="6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7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26" y="11"/>
                  </a:lnTo>
                  <a:lnTo>
                    <a:pt x="18" y="2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3" y="1"/>
                  </a:lnTo>
                  <a:lnTo>
                    <a:pt x="12" y="17"/>
                  </a:lnTo>
                  <a:lnTo>
                    <a:pt x="12" y="33"/>
                  </a:lnTo>
                  <a:lnTo>
                    <a:pt x="8" y="40"/>
                  </a:lnTo>
                  <a:lnTo>
                    <a:pt x="5" y="47"/>
                  </a:lnTo>
                  <a:lnTo>
                    <a:pt x="2" y="55"/>
                  </a:lnTo>
                  <a:lnTo>
                    <a:pt x="0" y="63"/>
                  </a:lnTo>
                  <a:lnTo>
                    <a:pt x="2" y="71"/>
                  </a:lnTo>
                  <a:lnTo>
                    <a:pt x="4" y="75"/>
                  </a:lnTo>
                  <a:lnTo>
                    <a:pt x="6" y="79"/>
                  </a:lnTo>
                  <a:lnTo>
                    <a:pt x="10" y="6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03" name="Freeform 163"/>
            <p:cNvSpPr>
              <a:spLocks/>
            </p:cNvSpPr>
            <p:nvPr/>
          </p:nvSpPr>
          <p:spPr bwMode="auto">
            <a:xfrm>
              <a:off x="890" y="1550"/>
              <a:ext cx="16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" y="52"/>
                </a:cxn>
                <a:cxn ang="0">
                  <a:pos x="5" y="49"/>
                </a:cxn>
                <a:cxn ang="0">
                  <a:pos x="8" y="46"/>
                </a:cxn>
                <a:cxn ang="0">
                  <a:pos x="11" y="43"/>
                </a:cxn>
                <a:cxn ang="0">
                  <a:pos x="13" y="40"/>
                </a:cxn>
                <a:cxn ang="0">
                  <a:pos x="15" y="36"/>
                </a:cxn>
                <a:cxn ang="0">
                  <a:pos x="16" y="33"/>
                </a:cxn>
                <a:cxn ang="0">
                  <a:pos x="16" y="30"/>
                </a:cxn>
                <a:cxn ang="0">
                  <a:pos x="16" y="26"/>
                </a:cxn>
                <a:cxn ang="0">
                  <a:pos x="16" y="23"/>
                </a:cxn>
                <a:cxn ang="0">
                  <a:pos x="15" y="20"/>
                </a:cxn>
                <a:cxn ang="0">
                  <a:pos x="14" y="16"/>
                </a:cxn>
                <a:cxn ang="0">
                  <a:pos x="12" y="13"/>
                </a:cxn>
                <a:cxn ang="0">
                  <a:pos x="8" y="6"/>
                </a:cxn>
                <a:cxn ang="0">
                  <a:pos x="4" y="0"/>
                </a:cxn>
                <a:cxn ang="0">
                  <a:pos x="1" y="24"/>
                </a:cxn>
                <a:cxn ang="0">
                  <a:pos x="0" y="52"/>
                </a:cxn>
              </a:cxnLst>
              <a:rect l="0" t="0" r="r" b="b"/>
              <a:pathLst>
                <a:path w="16" h="52">
                  <a:moveTo>
                    <a:pt x="0" y="52"/>
                  </a:moveTo>
                  <a:lnTo>
                    <a:pt x="1" y="52"/>
                  </a:lnTo>
                  <a:lnTo>
                    <a:pt x="5" y="49"/>
                  </a:lnTo>
                  <a:lnTo>
                    <a:pt x="8" y="46"/>
                  </a:lnTo>
                  <a:lnTo>
                    <a:pt x="11" y="43"/>
                  </a:lnTo>
                  <a:lnTo>
                    <a:pt x="13" y="40"/>
                  </a:lnTo>
                  <a:lnTo>
                    <a:pt x="15" y="36"/>
                  </a:lnTo>
                  <a:lnTo>
                    <a:pt x="16" y="33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5" y="20"/>
                  </a:lnTo>
                  <a:lnTo>
                    <a:pt x="14" y="16"/>
                  </a:lnTo>
                  <a:lnTo>
                    <a:pt x="12" y="13"/>
                  </a:lnTo>
                  <a:lnTo>
                    <a:pt x="8" y="6"/>
                  </a:lnTo>
                  <a:lnTo>
                    <a:pt x="4" y="0"/>
                  </a:lnTo>
                  <a:lnTo>
                    <a:pt x="1" y="2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04" name="Freeform 164"/>
            <p:cNvSpPr>
              <a:spLocks/>
            </p:cNvSpPr>
            <p:nvPr/>
          </p:nvSpPr>
          <p:spPr bwMode="auto">
            <a:xfrm>
              <a:off x="1226" y="1561"/>
              <a:ext cx="95" cy="41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5" y="28"/>
                </a:cxn>
                <a:cxn ang="0">
                  <a:pos x="10" y="32"/>
                </a:cxn>
                <a:cxn ang="0">
                  <a:pos x="5" y="38"/>
                </a:cxn>
                <a:cxn ang="0">
                  <a:pos x="7" y="41"/>
                </a:cxn>
                <a:cxn ang="0">
                  <a:pos x="60" y="41"/>
                </a:cxn>
                <a:cxn ang="0">
                  <a:pos x="68" y="37"/>
                </a:cxn>
                <a:cxn ang="0">
                  <a:pos x="75" y="35"/>
                </a:cxn>
                <a:cxn ang="0">
                  <a:pos x="81" y="34"/>
                </a:cxn>
                <a:cxn ang="0">
                  <a:pos x="86" y="34"/>
                </a:cxn>
                <a:cxn ang="0">
                  <a:pos x="90" y="34"/>
                </a:cxn>
                <a:cxn ang="0">
                  <a:pos x="93" y="35"/>
                </a:cxn>
                <a:cxn ang="0">
                  <a:pos x="95" y="36"/>
                </a:cxn>
                <a:cxn ang="0">
                  <a:pos x="91" y="33"/>
                </a:cxn>
                <a:cxn ang="0">
                  <a:pos x="82" y="25"/>
                </a:cxn>
                <a:cxn ang="0">
                  <a:pos x="76" y="21"/>
                </a:cxn>
                <a:cxn ang="0">
                  <a:pos x="69" y="16"/>
                </a:cxn>
                <a:cxn ang="0">
                  <a:pos x="62" y="12"/>
                </a:cxn>
                <a:cxn ang="0">
                  <a:pos x="54" y="7"/>
                </a:cxn>
                <a:cxn ang="0">
                  <a:pos x="45" y="4"/>
                </a:cxn>
                <a:cxn ang="0">
                  <a:pos x="37" y="1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18" y="2"/>
                </a:cxn>
                <a:cxn ang="0">
                  <a:pos x="15" y="3"/>
                </a:cxn>
                <a:cxn ang="0">
                  <a:pos x="12" y="5"/>
                </a:cxn>
                <a:cxn ang="0">
                  <a:pos x="9" y="8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4" y="15"/>
                </a:cxn>
                <a:cxn ang="0">
                  <a:pos x="2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5" y="37"/>
                </a:cxn>
                <a:cxn ang="0">
                  <a:pos x="10" y="32"/>
                </a:cxn>
                <a:cxn ang="0">
                  <a:pos x="15" y="28"/>
                </a:cxn>
                <a:cxn ang="0">
                  <a:pos x="19" y="24"/>
                </a:cxn>
                <a:cxn ang="0">
                  <a:pos x="22" y="23"/>
                </a:cxn>
                <a:cxn ang="0">
                  <a:pos x="24" y="23"/>
                </a:cxn>
              </a:cxnLst>
              <a:rect l="0" t="0" r="r" b="b"/>
              <a:pathLst>
                <a:path w="95" h="41">
                  <a:moveTo>
                    <a:pt x="24" y="23"/>
                  </a:moveTo>
                  <a:lnTo>
                    <a:pt x="22" y="23"/>
                  </a:lnTo>
                  <a:lnTo>
                    <a:pt x="19" y="24"/>
                  </a:lnTo>
                  <a:lnTo>
                    <a:pt x="15" y="28"/>
                  </a:lnTo>
                  <a:lnTo>
                    <a:pt x="10" y="32"/>
                  </a:lnTo>
                  <a:lnTo>
                    <a:pt x="5" y="38"/>
                  </a:lnTo>
                  <a:lnTo>
                    <a:pt x="7" y="41"/>
                  </a:lnTo>
                  <a:lnTo>
                    <a:pt x="60" y="41"/>
                  </a:lnTo>
                  <a:lnTo>
                    <a:pt x="68" y="37"/>
                  </a:lnTo>
                  <a:lnTo>
                    <a:pt x="75" y="35"/>
                  </a:lnTo>
                  <a:lnTo>
                    <a:pt x="81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93" y="35"/>
                  </a:lnTo>
                  <a:lnTo>
                    <a:pt x="95" y="36"/>
                  </a:lnTo>
                  <a:lnTo>
                    <a:pt x="91" y="33"/>
                  </a:lnTo>
                  <a:lnTo>
                    <a:pt x="82" y="25"/>
                  </a:lnTo>
                  <a:lnTo>
                    <a:pt x="76" y="21"/>
                  </a:lnTo>
                  <a:lnTo>
                    <a:pt x="69" y="16"/>
                  </a:lnTo>
                  <a:lnTo>
                    <a:pt x="62" y="12"/>
                  </a:lnTo>
                  <a:lnTo>
                    <a:pt x="54" y="7"/>
                  </a:lnTo>
                  <a:lnTo>
                    <a:pt x="45" y="4"/>
                  </a:lnTo>
                  <a:lnTo>
                    <a:pt x="37" y="1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8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2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10" y="32"/>
                  </a:lnTo>
                  <a:lnTo>
                    <a:pt x="15" y="28"/>
                  </a:lnTo>
                  <a:lnTo>
                    <a:pt x="19" y="24"/>
                  </a:lnTo>
                  <a:lnTo>
                    <a:pt x="22" y="23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05" name="Freeform 165"/>
            <p:cNvSpPr>
              <a:spLocks/>
            </p:cNvSpPr>
            <p:nvPr/>
          </p:nvSpPr>
          <p:spPr bwMode="auto">
            <a:xfrm>
              <a:off x="733" y="1446"/>
              <a:ext cx="35" cy="77"/>
            </a:xfrm>
            <a:custGeom>
              <a:avLst/>
              <a:gdLst/>
              <a:ahLst/>
              <a:cxnLst>
                <a:cxn ang="0">
                  <a:pos x="33" y="71"/>
                </a:cxn>
                <a:cxn ang="0">
                  <a:pos x="31" y="71"/>
                </a:cxn>
                <a:cxn ang="0">
                  <a:pos x="33" y="71"/>
                </a:cxn>
                <a:cxn ang="0">
                  <a:pos x="26" y="51"/>
                </a:cxn>
                <a:cxn ang="0">
                  <a:pos x="17" y="32"/>
                </a:cxn>
                <a:cxn ang="0">
                  <a:pos x="8" y="15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8" y="18"/>
                </a:cxn>
                <a:cxn ang="0">
                  <a:pos x="15" y="34"/>
                </a:cxn>
                <a:cxn ang="0">
                  <a:pos x="23" y="52"/>
                </a:cxn>
                <a:cxn ang="0">
                  <a:pos x="29" y="71"/>
                </a:cxn>
                <a:cxn ang="0">
                  <a:pos x="31" y="77"/>
                </a:cxn>
                <a:cxn ang="0">
                  <a:pos x="35" y="74"/>
                </a:cxn>
                <a:cxn ang="0">
                  <a:pos x="33" y="71"/>
                </a:cxn>
              </a:cxnLst>
              <a:rect l="0" t="0" r="r" b="b"/>
              <a:pathLst>
                <a:path w="35" h="77">
                  <a:moveTo>
                    <a:pt x="33" y="71"/>
                  </a:moveTo>
                  <a:lnTo>
                    <a:pt x="31" y="71"/>
                  </a:lnTo>
                  <a:lnTo>
                    <a:pt x="33" y="71"/>
                  </a:lnTo>
                  <a:lnTo>
                    <a:pt x="26" y="51"/>
                  </a:lnTo>
                  <a:lnTo>
                    <a:pt x="17" y="32"/>
                  </a:lnTo>
                  <a:lnTo>
                    <a:pt x="8" y="15"/>
                  </a:lnTo>
                  <a:lnTo>
                    <a:pt x="0" y="0"/>
                  </a:lnTo>
                  <a:lnTo>
                    <a:pt x="1" y="4"/>
                  </a:lnTo>
                  <a:lnTo>
                    <a:pt x="8" y="18"/>
                  </a:lnTo>
                  <a:lnTo>
                    <a:pt x="15" y="34"/>
                  </a:lnTo>
                  <a:lnTo>
                    <a:pt x="23" y="52"/>
                  </a:lnTo>
                  <a:lnTo>
                    <a:pt x="29" y="71"/>
                  </a:lnTo>
                  <a:lnTo>
                    <a:pt x="31" y="77"/>
                  </a:lnTo>
                  <a:lnTo>
                    <a:pt x="35" y="74"/>
                  </a:lnTo>
                  <a:lnTo>
                    <a:pt x="33" y="7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06" name="Freeform 166"/>
            <p:cNvSpPr>
              <a:spLocks/>
            </p:cNvSpPr>
            <p:nvPr/>
          </p:nvSpPr>
          <p:spPr bwMode="auto">
            <a:xfrm>
              <a:off x="1210" y="1527"/>
              <a:ext cx="1" cy="1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8"/>
                </a:cxn>
                <a:cxn ang="0">
                  <a:pos x="1" y="1"/>
                </a:cxn>
              </a:cxnLst>
              <a:rect l="0" t="0" r="r" b="b"/>
              <a:pathLst>
                <a:path w="1" h="18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07" name="Freeform 167"/>
            <p:cNvSpPr>
              <a:spLocks/>
            </p:cNvSpPr>
            <p:nvPr/>
          </p:nvSpPr>
          <p:spPr bwMode="auto">
            <a:xfrm>
              <a:off x="912" y="1557"/>
              <a:ext cx="81" cy="54"/>
            </a:xfrm>
            <a:custGeom>
              <a:avLst/>
              <a:gdLst/>
              <a:ahLst/>
              <a:cxnLst>
                <a:cxn ang="0">
                  <a:pos x="5" y="45"/>
                </a:cxn>
                <a:cxn ang="0">
                  <a:pos x="0" y="51"/>
                </a:cxn>
                <a:cxn ang="0">
                  <a:pos x="6" y="52"/>
                </a:cxn>
                <a:cxn ang="0">
                  <a:pos x="12" y="53"/>
                </a:cxn>
                <a:cxn ang="0">
                  <a:pos x="20" y="53"/>
                </a:cxn>
                <a:cxn ang="0">
                  <a:pos x="28" y="54"/>
                </a:cxn>
                <a:cxn ang="0">
                  <a:pos x="36" y="53"/>
                </a:cxn>
                <a:cxn ang="0">
                  <a:pos x="44" y="52"/>
                </a:cxn>
                <a:cxn ang="0">
                  <a:pos x="48" y="51"/>
                </a:cxn>
                <a:cxn ang="0">
                  <a:pos x="52" y="49"/>
                </a:cxn>
                <a:cxn ang="0">
                  <a:pos x="56" y="47"/>
                </a:cxn>
                <a:cxn ang="0">
                  <a:pos x="60" y="45"/>
                </a:cxn>
                <a:cxn ang="0">
                  <a:pos x="44" y="45"/>
                </a:cxn>
                <a:cxn ang="0">
                  <a:pos x="60" y="45"/>
                </a:cxn>
                <a:cxn ang="0">
                  <a:pos x="61" y="44"/>
                </a:cxn>
                <a:cxn ang="0">
                  <a:pos x="63" y="42"/>
                </a:cxn>
                <a:cxn ang="0">
                  <a:pos x="65" y="40"/>
                </a:cxn>
                <a:cxn ang="0">
                  <a:pos x="68" y="37"/>
                </a:cxn>
                <a:cxn ang="0">
                  <a:pos x="70" y="34"/>
                </a:cxn>
                <a:cxn ang="0">
                  <a:pos x="75" y="27"/>
                </a:cxn>
                <a:cxn ang="0">
                  <a:pos x="77" y="23"/>
                </a:cxn>
                <a:cxn ang="0">
                  <a:pos x="79" y="19"/>
                </a:cxn>
                <a:cxn ang="0">
                  <a:pos x="81" y="13"/>
                </a:cxn>
                <a:cxn ang="0">
                  <a:pos x="81" y="8"/>
                </a:cxn>
                <a:cxn ang="0">
                  <a:pos x="81" y="4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1" y="1"/>
                </a:cxn>
                <a:cxn ang="0">
                  <a:pos x="66" y="2"/>
                </a:cxn>
                <a:cxn ang="0">
                  <a:pos x="61" y="4"/>
                </a:cxn>
                <a:cxn ang="0">
                  <a:pos x="56" y="6"/>
                </a:cxn>
                <a:cxn ang="0">
                  <a:pos x="51" y="9"/>
                </a:cxn>
                <a:cxn ang="0">
                  <a:pos x="45" y="13"/>
                </a:cxn>
                <a:cxn ang="0">
                  <a:pos x="33" y="20"/>
                </a:cxn>
                <a:cxn ang="0">
                  <a:pos x="22" y="28"/>
                </a:cxn>
                <a:cxn ang="0">
                  <a:pos x="20" y="29"/>
                </a:cxn>
                <a:cxn ang="0">
                  <a:pos x="12" y="37"/>
                </a:cxn>
                <a:cxn ang="0">
                  <a:pos x="5" y="45"/>
                </a:cxn>
              </a:cxnLst>
              <a:rect l="0" t="0" r="r" b="b"/>
              <a:pathLst>
                <a:path w="81" h="54">
                  <a:moveTo>
                    <a:pt x="5" y="45"/>
                  </a:moveTo>
                  <a:lnTo>
                    <a:pt x="0" y="51"/>
                  </a:lnTo>
                  <a:lnTo>
                    <a:pt x="6" y="52"/>
                  </a:lnTo>
                  <a:lnTo>
                    <a:pt x="12" y="53"/>
                  </a:lnTo>
                  <a:lnTo>
                    <a:pt x="20" y="53"/>
                  </a:lnTo>
                  <a:lnTo>
                    <a:pt x="28" y="54"/>
                  </a:lnTo>
                  <a:lnTo>
                    <a:pt x="36" y="53"/>
                  </a:lnTo>
                  <a:lnTo>
                    <a:pt x="44" y="52"/>
                  </a:lnTo>
                  <a:lnTo>
                    <a:pt x="48" y="51"/>
                  </a:lnTo>
                  <a:lnTo>
                    <a:pt x="52" y="49"/>
                  </a:lnTo>
                  <a:lnTo>
                    <a:pt x="56" y="47"/>
                  </a:lnTo>
                  <a:lnTo>
                    <a:pt x="60" y="45"/>
                  </a:lnTo>
                  <a:lnTo>
                    <a:pt x="44" y="45"/>
                  </a:lnTo>
                  <a:lnTo>
                    <a:pt x="60" y="45"/>
                  </a:lnTo>
                  <a:lnTo>
                    <a:pt x="61" y="44"/>
                  </a:lnTo>
                  <a:lnTo>
                    <a:pt x="63" y="42"/>
                  </a:lnTo>
                  <a:lnTo>
                    <a:pt x="65" y="40"/>
                  </a:lnTo>
                  <a:lnTo>
                    <a:pt x="68" y="37"/>
                  </a:lnTo>
                  <a:lnTo>
                    <a:pt x="70" y="34"/>
                  </a:lnTo>
                  <a:lnTo>
                    <a:pt x="75" y="27"/>
                  </a:lnTo>
                  <a:lnTo>
                    <a:pt x="77" y="23"/>
                  </a:lnTo>
                  <a:lnTo>
                    <a:pt x="79" y="19"/>
                  </a:lnTo>
                  <a:lnTo>
                    <a:pt x="81" y="13"/>
                  </a:lnTo>
                  <a:lnTo>
                    <a:pt x="81" y="8"/>
                  </a:lnTo>
                  <a:lnTo>
                    <a:pt x="81" y="4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1" y="1"/>
                  </a:lnTo>
                  <a:lnTo>
                    <a:pt x="66" y="2"/>
                  </a:lnTo>
                  <a:lnTo>
                    <a:pt x="61" y="4"/>
                  </a:lnTo>
                  <a:lnTo>
                    <a:pt x="56" y="6"/>
                  </a:lnTo>
                  <a:lnTo>
                    <a:pt x="51" y="9"/>
                  </a:lnTo>
                  <a:lnTo>
                    <a:pt x="45" y="13"/>
                  </a:lnTo>
                  <a:lnTo>
                    <a:pt x="33" y="20"/>
                  </a:lnTo>
                  <a:lnTo>
                    <a:pt x="22" y="28"/>
                  </a:lnTo>
                  <a:lnTo>
                    <a:pt x="20" y="29"/>
                  </a:lnTo>
                  <a:lnTo>
                    <a:pt x="12" y="37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08" name="Freeform 168"/>
            <p:cNvSpPr>
              <a:spLocks/>
            </p:cNvSpPr>
            <p:nvPr/>
          </p:nvSpPr>
          <p:spPr bwMode="auto">
            <a:xfrm>
              <a:off x="907" y="1446"/>
              <a:ext cx="119" cy="156"/>
            </a:xfrm>
            <a:custGeom>
              <a:avLst/>
              <a:gdLst/>
              <a:ahLst/>
              <a:cxnLst>
                <a:cxn ang="0">
                  <a:pos x="81" y="80"/>
                </a:cxn>
                <a:cxn ang="0">
                  <a:pos x="83" y="77"/>
                </a:cxn>
                <a:cxn ang="0">
                  <a:pos x="89" y="71"/>
                </a:cxn>
                <a:cxn ang="0">
                  <a:pos x="92" y="68"/>
                </a:cxn>
                <a:cxn ang="0">
                  <a:pos x="95" y="65"/>
                </a:cxn>
                <a:cxn ang="0">
                  <a:pos x="102" y="59"/>
                </a:cxn>
                <a:cxn ang="0">
                  <a:pos x="110" y="53"/>
                </a:cxn>
                <a:cxn ang="0">
                  <a:pos x="119" y="47"/>
                </a:cxn>
                <a:cxn ang="0">
                  <a:pos x="119" y="46"/>
                </a:cxn>
                <a:cxn ang="0">
                  <a:pos x="109" y="52"/>
                </a:cxn>
                <a:cxn ang="0">
                  <a:pos x="105" y="56"/>
                </a:cxn>
                <a:cxn ang="0">
                  <a:pos x="100" y="59"/>
                </a:cxn>
                <a:cxn ang="0">
                  <a:pos x="93" y="65"/>
                </a:cxn>
                <a:cxn ang="0">
                  <a:pos x="87" y="71"/>
                </a:cxn>
                <a:cxn ang="0">
                  <a:pos x="94" y="60"/>
                </a:cxn>
                <a:cxn ang="0">
                  <a:pos x="99" y="50"/>
                </a:cxn>
                <a:cxn ang="0">
                  <a:pos x="103" y="40"/>
                </a:cxn>
                <a:cxn ang="0">
                  <a:pos x="105" y="31"/>
                </a:cxn>
                <a:cxn ang="0">
                  <a:pos x="107" y="22"/>
                </a:cxn>
                <a:cxn ang="0">
                  <a:pos x="108" y="18"/>
                </a:cxn>
                <a:cxn ang="0">
                  <a:pos x="108" y="14"/>
                </a:cxn>
                <a:cxn ang="0">
                  <a:pos x="109" y="7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7" y="7"/>
                </a:cxn>
                <a:cxn ang="0">
                  <a:pos x="106" y="15"/>
                </a:cxn>
                <a:cxn ang="0">
                  <a:pos x="105" y="23"/>
                </a:cxn>
                <a:cxn ang="0">
                  <a:pos x="103" y="31"/>
                </a:cxn>
                <a:cxn ang="0">
                  <a:pos x="100" y="40"/>
                </a:cxn>
                <a:cxn ang="0">
                  <a:pos x="96" y="50"/>
                </a:cxn>
                <a:cxn ang="0">
                  <a:pos x="90" y="60"/>
                </a:cxn>
                <a:cxn ang="0">
                  <a:pos x="83" y="71"/>
                </a:cxn>
                <a:cxn ang="0">
                  <a:pos x="78" y="78"/>
                </a:cxn>
                <a:cxn ang="0">
                  <a:pos x="72" y="86"/>
                </a:cxn>
                <a:cxn ang="0">
                  <a:pos x="65" y="95"/>
                </a:cxn>
                <a:cxn ang="0">
                  <a:pos x="57" y="103"/>
                </a:cxn>
                <a:cxn ang="0">
                  <a:pos x="49" y="112"/>
                </a:cxn>
                <a:cxn ang="0">
                  <a:pos x="39" y="121"/>
                </a:cxn>
                <a:cxn ang="0">
                  <a:pos x="29" y="130"/>
                </a:cxn>
                <a:cxn ang="0">
                  <a:pos x="18" y="139"/>
                </a:cxn>
                <a:cxn ang="0">
                  <a:pos x="13" y="143"/>
                </a:cxn>
                <a:cxn ang="0">
                  <a:pos x="9" y="147"/>
                </a:cxn>
                <a:cxn ang="0">
                  <a:pos x="0" y="156"/>
                </a:cxn>
                <a:cxn ang="0">
                  <a:pos x="4" y="156"/>
                </a:cxn>
                <a:cxn ang="0">
                  <a:pos x="27" y="139"/>
                </a:cxn>
                <a:cxn ang="0">
                  <a:pos x="44" y="123"/>
                </a:cxn>
                <a:cxn ang="0">
                  <a:pos x="58" y="108"/>
                </a:cxn>
                <a:cxn ang="0">
                  <a:pos x="71" y="93"/>
                </a:cxn>
                <a:cxn ang="0">
                  <a:pos x="76" y="86"/>
                </a:cxn>
                <a:cxn ang="0">
                  <a:pos x="81" y="80"/>
                </a:cxn>
              </a:cxnLst>
              <a:rect l="0" t="0" r="r" b="b"/>
              <a:pathLst>
                <a:path w="119" h="156">
                  <a:moveTo>
                    <a:pt x="81" y="80"/>
                  </a:moveTo>
                  <a:lnTo>
                    <a:pt x="83" y="77"/>
                  </a:lnTo>
                  <a:lnTo>
                    <a:pt x="89" y="71"/>
                  </a:lnTo>
                  <a:lnTo>
                    <a:pt x="92" y="68"/>
                  </a:lnTo>
                  <a:lnTo>
                    <a:pt x="95" y="65"/>
                  </a:lnTo>
                  <a:lnTo>
                    <a:pt x="102" y="59"/>
                  </a:lnTo>
                  <a:lnTo>
                    <a:pt x="110" y="53"/>
                  </a:lnTo>
                  <a:lnTo>
                    <a:pt x="119" y="47"/>
                  </a:lnTo>
                  <a:lnTo>
                    <a:pt x="119" y="46"/>
                  </a:lnTo>
                  <a:lnTo>
                    <a:pt x="109" y="52"/>
                  </a:lnTo>
                  <a:lnTo>
                    <a:pt x="105" y="56"/>
                  </a:lnTo>
                  <a:lnTo>
                    <a:pt x="100" y="59"/>
                  </a:lnTo>
                  <a:lnTo>
                    <a:pt x="93" y="65"/>
                  </a:lnTo>
                  <a:lnTo>
                    <a:pt x="87" y="71"/>
                  </a:lnTo>
                  <a:lnTo>
                    <a:pt x="94" y="60"/>
                  </a:lnTo>
                  <a:lnTo>
                    <a:pt x="99" y="50"/>
                  </a:lnTo>
                  <a:lnTo>
                    <a:pt x="103" y="40"/>
                  </a:lnTo>
                  <a:lnTo>
                    <a:pt x="105" y="31"/>
                  </a:lnTo>
                  <a:lnTo>
                    <a:pt x="107" y="22"/>
                  </a:lnTo>
                  <a:lnTo>
                    <a:pt x="108" y="18"/>
                  </a:lnTo>
                  <a:lnTo>
                    <a:pt x="108" y="14"/>
                  </a:lnTo>
                  <a:lnTo>
                    <a:pt x="109" y="7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7" y="7"/>
                  </a:lnTo>
                  <a:lnTo>
                    <a:pt x="106" y="15"/>
                  </a:lnTo>
                  <a:lnTo>
                    <a:pt x="105" y="23"/>
                  </a:lnTo>
                  <a:lnTo>
                    <a:pt x="103" y="31"/>
                  </a:lnTo>
                  <a:lnTo>
                    <a:pt x="100" y="40"/>
                  </a:lnTo>
                  <a:lnTo>
                    <a:pt x="96" y="50"/>
                  </a:lnTo>
                  <a:lnTo>
                    <a:pt x="90" y="60"/>
                  </a:lnTo>
                  <a:lnTo>
                    <a:pt x="83" y="71"/>
                  </a:lnTo>
                  <a:lnTo>
                    <a:pt x="78" y="78"/>
                  </a:lnTo>
                  <a:lnTo>
                    <a:pt x="72" y="86"/>
                  </a:lnTo>
                  <a:lnTo>
                    <a:pt x="65" y="95"/>
                  </a:lnTo>
                  <a:lnTo>
                    <a:pt x="57" y="103"/>
                  </a:lnTo>
                  <a:lnTo>
                    <a:pt x="49" y="112"/>
                  </a:lnTo>
                  <a:lnTo>
                    <a:pt x="39" y="121"/>
                  </a:lnTo>
                  <a:lnTo>
                    <a:pt x="29" y="130"/>
                  </a:lnTo>
                  <a:lnTo>
                    <a:pt x="18" y="139"/>
                  </a:lnTo>
                  <a:lnTo>
                    <a:pt x="13" y="143"/>
                  </a:lnTo>
                  <a:lnTo>
                    <a:pt x="9" y="147"/>
                  </a:lnTo>
                  <a:lnTo>
                    <a:pt x="0" y="156"/>
                  </a:lnTo>
                  <a:lnTo>
                    <a:pt x="4" y="156"/>
                  </a:lnTo>
                  <a:lnTo>
                    <a:pt x="27" y="139"/>
                  </a:lnTo>
                  <a:lnTo>
                    <a:pt x="44" y="123"/>
                  </a:lnTo>
                  <a:lnTo>
                    <a:pt x="58" y="108"/>
                  </a:lnTo>
                  <a:lnTo>
                    <a:pt x="71" y="93"/>
                  </a:lnTo>
                  <a:lnTo>
                    <a:pt x="76" y="86"/>
                  </a:lnTo>
                  <a:lnTo>
                    <a:pt x="81" y="8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09" name="Freeform 169"/>
            <p:cNvSpPr>
              <a:spLocks/>
            </p:cNvSpPr>
            <p:nvPr/>
          </p:nvSpPr>
          <p:spPr bwMode="auto">
            <a:xfrm>
              <a:off x="1203" y="1517"/>
              <a:ext cx="15" cy="14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9" y="14"/>
                </a:cxn>
                <a:cxn ang="0">
                  <a:pos x="10" y="10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8" y="11"/>
                </a:cxn>
              </a:cxnLst>
              <a:rect l="0" t="0" r="r" b="b"/>
              <a:pathLst>
                <a:path w="15" h="14">
                  <a:moveTo>
                    <a:pt x="8" y="11"/>
                  </a:moveTo>
                  <a:lnTo>
                    <a:pt x="9" y="14"/>
                  </a:lnTo>
                  <a:lnTo>
                    <a:pt x="1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10" name="Freeform 170"/>
            <p:cNvSpPr>
              <a:spLocks/>
            </p:cNvSpPr>
            <p:nvPr/>
          </p:nvSpPr>
          <p:spPr bwMode="auto">
            <a:xfrm>
              <a:off x="559" y="1572"/>
              <a:ext cx="75" cy="30"/>
            </a:xfrm>
            <a:custGeom>
              <a:avLst/>
              <a:gdLst/>
              <a:ahLst/>
              <a:cxnLst>
                <a:cxn ang="0">
                  <a:pos x="69" y="30"/>
                </a:cxn>
                <a:cxn ang="0">
                  <a:pos x="75" y="30"/>
                </a:cxn>
                <a:cxn ang="0">
                  <a:pos x="64" y="23"/>
                </a:cxn>
                <a:cxn ang="0">
                  <a:pos x="54" y="18"/>
                </a:cxn>
                <a:cxn ang="0">
                  <a:pos x="44" y="13"/>
                </a:cxn>
                <a:cxn ang="0">
                  <a:pos x="34" y="9"/>
                </a:cxn>
                <a:cxn ang="0">
                  <a:pos x="25" y="6"/>
                </a:cxn>
                <a:cxn ang="0">
                  <a:pos x="16" y="4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15" y="5"/>
                </a:cxn>
                <a:cxn ang="0">
                  <a:pos x="23" y="7"/>
                </a:cxn>
                <a:cxn ang="0">
                  <a:pos x="32" y="10"/>
                </a:cxn>
                <a:cxn ang="0">
                  <a:pos x="41" y="14"/>
                </a:cxn>
                <a:cxn ang="0">
                  <a:pos x="50" y="18"/>
                </a:cxn>
                <a:cxn ang="0">
                  <a:pos x="60" y="24"/>
                </a:cxn>
                <a:cxn ang="0">
                  <a:pos x="69" y="30"/>
                </a:cxn>
              </a:cxnLst>
              <a:rect l="0" t="0" r="r" b="b"/>
              <a:pathLst>
                <a:path w="75" h="30">
                  <a:moveTo>
                    <a:pt x="69" y="30"/>
                  </a:moveTo>
                  <a:lnTo>
                    <a:pt x="75" y="30"/>
                  </a:lnTo>
                  <a:lnTo>
                    <a:pt x="64" y="23"/>
                  </a:lnTo>
                  <a:lnTo>
                    <a:pt x="54" y="18"/>
                  </a:lnTo>
                  <a:lnTo>
                    <a:pt x="44" y="13"/>
                  </a:lnTo>
                  <a:lnTo>
                    <a:pt x="34" y="9"/>
                  </a:lnTo>
                  <a:lnTo>
                    <a:pt x="25" y="6"/>
                  </a:lnTo>
                  <a:lnTo>
                    <a:pt x="16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7" y="3"/>
                  </a:lnTo>
                  <a:lnTo>
                    <a:pt x="15" y="5"/>
                  </a:lnTo>
                  <a:lnTo>
                    <a:pt x="23" y="7"/>
                  </a:lnTo>
                  <a:lnTo>
                    <a:pt x="32" y="10"/>
                  </a:lnTo>
                  <a:lnTo>
                    <a:pt x="41" y="14"/>
                  </a:lnTo>
                  <a:lnTo>
                    <a:pt x="50" y="18"/>
                  </a:lnTo>
                  <a:lnTo>
                    <a:pt x="60" y="24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11" name="Freeform 171"/>
            <p:cNvSpPr>
              <a:spLocks/>
            </p:cNvSpPr>
            <p:nvPr/>
          </p:nvSpPr>
          <p:spPr bwMode="auto">
            <a:xfrm>
              <a:off x="717" y="1526"/>
              <a:ext cx="24" cy="56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15" y="24"/>
                </a:cxn>
                <a:cxn ang="0">
                  <a:pos x="12" y="37"/>
                </a:cxn>
                <a:cxn ang="0">
                  <a:pos x="10" y="45"/>
                </a:cxn>
                <a:cxn ang="0">
                  <a:pos x="9" y="55"/>
                </a:cxn>
                <a:cxn ang="0">
                  <a:pos x="9" y="56"/>
                </a:cxn>
                <a:cxn ang="0">
                  <a:pos x="10" y="52"/>
                </a:cxn>
                <a:cxn ang="0">
                  <a:pos x="14" y="42"/>
                </a:cxn>
                <a:cxn ang="0">
                  <a:pos x="18" y="32"/>
                </a:cxn>
                <a:cxn ang="0">
                  <a:pos x="21" y="21"/>
                </a:cxn>
                <a:cxn ang="0">
                  <a:pos x="24" y="11"/>
                </a:cxn>
                <a:cxn ang="0">
                  <a:pos x="24" y="7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3" y="3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4" y="12"/>
                </a:cxn>
                <a:cxn ang="0">
                  <a:pos x="2" y="15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2" y="36"/>
                </a:cxn>
                <a:cxn ang="0">
                  <a:pos x="4" y="43"/>
                </a:cxn>
                <a:cxn ang="0">
                  <a:pos x="8" y="52"/>
                </a:cxn>
                <a:cxn ang="0">
                  <a:pos x="10" y="43"/>
                </a:cxn>
                <a:cxn ang="0">
                  <a:pos x="11" y="36"/>
                </a:cxn>
                <a:cxn ang="0">
                  <a:pos x="13" y="29"/>
                </a:cxn>
                <a:cxn ang="0">
                  <a:pos x="15" y="24"/>
                </a:cxn>
                <a:cxn ang="0">
                  <a:pos x="17" y="19"/>
                </a:cxn>
              </a:cxnLst>
              <a:rect l="0" t="0" r="r" b="b"/>
              <a:pathLst>
                <a:path w="24" h="56">
                  <a:moveTo>
                    <a:pt x="17" y="19"/>
                  </a:moveTo>
                  <a:lnTo>
                    <a:pt x="15" y="24"/>
                  </a:lnTo>
                  <a:lnTo>
                    <a:pt x="12" y="37"/>
                  </a:lnTo>
                  <a:lnTo>
                    <a:pt x="10" y="45"/>
                  </a:lnTo>
                  <a:lnTo>
                    <a:pt x="9" y="55"/>
                  </a:lnTo>
                  <a:lnTo>
                    <a:pt x="9" y="56"/>
                  </a:lnTo>
                  <a:lnTo>
                    <a:pt x="10" y="52"/>
                  </a:lnTo>
                  <a:lnTo>
                    <a:pt x="14" y="42"/>
                  </a:lnTo>
                  <a:lnTo>
                    <a:pt x="18" y="32"/>
                  </a:lnTo>
                  <a:lnTo>
                    <a:pt x="21" y="21"/>
                  </a:lnTo>
                  <a:lnTo>
                    <a:pt x="24" y="11"/>
                  </a:lnTo>
                  <a:lnTo>
                    <a:pt x="24" y="7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3"/>
                  </a:lnTo>
                  <a:lnTo>
                    <a:pt x="9" y="6"/>
                  </a:lnTo>
                  <a:lnTo>
                    <a:pt x="6" y="9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2" y="36"/>
                  </a:lnTo>
                  <a:lnTo>
                    <a:pt x="4" y="43"/>
                  </a:lnTo>
                  <a:lnTo>
                    <a:pt x="8" y="52"/>
                  </a:lnTo>
                  <a:lnTo>
                    <a:pt x="10" y="43"/>
                  </a:lnTo>
                  <a:lnTo>
                    <a:pt x="11" y="36"/>
                  </a:lnTo>
                  <a:lnTo>
                    <a:pt x="13" y="29"/>
                  </a:lnTo>
                  <a:lnTo>
                    <a:pt x="15" y="24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12" name="Freeform 172"/>
            <p:cNvSpPr>
              <a:spLocks/>
            </p:cNvSpPr>
            <p:nvPr/>
          </p:nvSpPr>
          <p:spPr bwMode="auto">
            <a:xfrm>
              <a:off x="723" y="1578"/>
              <a:ext cx="3" cy="24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2" y="13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2" y="24"/>
                </a:cxn>
              </a:cxnLst>
              <a:rect l="0" t="0" r="r" b="b"/>
              <a:pathLst>
                <a:path w="3" h="24">
                  <a:moveTo>
                    <a:pt x="2" y="24"/>
                  </a:moveTo>
                  <a:lnTo>
                    <a:pt x="2" y="13"/>
                  </a:lnTo>
                  <a:lnTo>
                    <a:pt x="3" y="3"/>
                  </a:lnTo>
                  <a:lnTo>
                    <a:pt x="2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13" name="Freeform 173"/>
            <p:cNvSpPr>
              <a:spLocks/>
            </p:cNvSpPr>
            <p:nvPr/>
          </p:nvSpPr>
          <p:spPr bwMode="auto">
            <a:xfrm>
              <a:off x="602" y="1517"/>
              <a:ext cx="30" cy="32"/>
            </a:xfrm>
            <a:custGeom>
              <a:avLst/>
              <a:gdLst/>
              <a:ahLst/>
              <a:cxnLst>
                <a:cxn ang="0">
                  <a:pos x="30" y="32"/>
                </a:cxn>
                <a:cxn ang="0">
                  <a:pos x="29" y="28"/>
                </a:cxn>
                <a:cxn ang="0">
                  <a:pos x="27" y="19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2" y="7"/>
                </a:cxn>
                <a:cxn ang="0">
                  <a:pos x="5" y="13"/>
                </a:cxn>
                <a:cxn ang="0">
                  <a:pos x="10" y="18"/>
                </a:cxn>
                <a:cxn ang="0">
                  <a:pos x="15" y="22"/>
                </a:cxn>
                <a:cxn ang="0">
                  <a:pos x="21" y="26"/>
                </a:cxn>
                <a:cxn ang="0">
                  <a:pos x="25" y="28"/>
                </a:cxn>
                <a:cxn ang="0">
                  <a:pos x="28" y="30"/>
                </a:cxn>
                <a:cxn ang="0">
                  <a:pos x="30" y="32"/>
                </a:cxn>
              </a:cxnLst>
              <a:rect l="0" t="0" r="r" b="b"/>
              <a:pathLst>
                <a:path w="30" h="32">
                  <a:moveTo>
                    <a:pt x="30" y="32"/>
                  </a:moveTo>
                  <a:lnTo>
                    <a:pt x="29" y="28"/>
                  </a:lnTo>
                  <a:lnTo>
                    <a:pt x="27" y="19"/>
                  </a:lnTo>
                  <a:lnTo>
                    <a:pt x="2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5" y="13"/>
                  </a:lnTo>
                  <a:lnTo>
                    <a:pt x="10" y="18"/>
                  </a:lnTo>
                  <a:lnTo>
                    <a:pt x="15" y="22"/>
                  </a:lnTo>
                  <a:lnTo>
                    <a:pt x="21" y="26"/>
                  </a:lnTo>
                  <a:lnTo>
                    <a:pt x="25" y="28"/>
                  </a:lnTo>
                  <a:lnTo>
                    <a:pt x="28" y="30"/>
                  </a:lnTo>
                  <a:lnTo>
                    <a:pt x="30" y="3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14" name="Freeform 174"/>
            <p:cNvSpPr>
              <a:spLocks/>
            </p:cNvSpPr>
            <p:nvPr/>
          </p:nvSpPr>
          <p:spPr bwMode="auto">
            <a:xfrm>
              <a:off x="476" y="1554"/>
              <a:ext cx="84" cy="40"/>
            </a:xfrm>
            <a:custGeom>
              <a:avLst/>
              <a:gdLst/>
              <a:ahLst/>
              <a:cxnLst>
                <a:cxn ang="0">
                  <a:pos x="37" y="32"/>
                </a:cxn>
                <a:cxn ang="0">
                  <a:pos x="41" y="36"/>
                </a:cxn>
                <a:cxn ang="0">
                  <a:pos x="45" y="38"/>
                </a:cxn>
                <a:cxn ang="0">
                  <a:pos x="49" y="40"/>
                </a:cxn>
                <a:cxn ang="0">
                  <a:pos x="53" y="40"/>
                </a:cxn>
                <a:cxn ang="0">
                  <a:pos x="57" y="40"/>
                </a:cxn>
                <a:cxn ang="0">
                  <a:pos x="60" y="39"/>
                </a:cxn>
                <a:cxn ang="0">
                  <a:pos x="67" y="36"/>
                </a:cxn>
                <a:cxn ang="0">
                  <a:pos x="73" y="33"/>
                </a:cxn>
                <a:cxn ang="0">
                  <a:pos x="75" y="31"/>
                </a:cxn>
                <a:cxn ang="0">
                  <a:pos x="77" y="29"/>
                </a:cxn>
                <a:cxn ang="0">
                  <a:pos x="81" y="24"/>
                </a:cxn>
                <a:cxn ang="0">
                  <a:pos x="83" y="19"/>
                </a:cxn>
                <a:cxn ang="0">
                  <a:pos x="75" y="18"/>
                </a:cxn>
                <a:cxn ang="0">
                  <a:pos x="69" y="17"/>
                </a:cxn>
                <a:cxn ang="0">
                  <a:pos x="57" y="17"/>
                </a:cxn>
                <a:cxn ang="0">
                  <a:pos x="46" y="17"/>
                </a:cxn>
                <a:cxn ang="0">
                  <a:pos x="42" y="17"/>
                </a:cxn>
                <a:cxn ang="0">
                  <a:pos x="46" y="17"/>
                </a:cxn>
                <a:cxn ang="0">
                  <a:pos x="51" y="17"/>
                </a:cxn>
                <a:cxn ang="0">
                  <a:pos x="57" y="17"/>
                </a:cxn>
                <a:cxn ang="0">
                  <a:pos x="69" y="17"/>
                </a:cxn>
                <a:cxn ang="0">
                  <a:pos x="83" y="18"/>
                </a:cxn>
                <a:cxn ang="0">
                  <a:pos x="83" y="15"/>
                </a:cxn>
                <a:cxn ang="0">
                  <a:pos x="84" y="11"/>
                </a:cxn>
                <a:cxn ang="0">
                  <a:pos x="83" y="8"/>
                </a:cxn>
                <a:cxn ang="0">
                  <a:pos x="82" y="6"/>
                </a:cxn>
                <a:cxn ang="0">
                  <a:pos x="81" y="4"/>
                </a:cxn>
                <a:cxn ang="0">
                  <a:pos x="79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2" y="0"/>
                </a:cxn>
                <a:cxn ang="0">
                  <a:pos x="69" y="0"/>
                </a:cxn>
                <a:cxn ang="0">
                  <a:pos x="62" y="0"/>
                </a:cxn>
                <a:cxn ang="0">
                  <a:pos x="54" y="2"/>
                </a:cxn>
                <a:cxn ang="0">
                  <a:pos x="46" y="4"/>
                </a:cxn>
                <a:cxn ang="0">
                  <a:pos x="37" y="7"/>
                </a:cxn>
                <a:cxn ang="0">
                  <a:pos x="29" y="10"/>
                </a:cxn>
                <a:cxn ang="0">
                  <a:pos x="15" y="16"/>
                </a:cxn>
                <a:cxn ang="0">
                  <a:pos x="0" y="22"/>
                </a:cxn>
                <a:cxn ang="0">
                  <a:pos x="4" y="22"/>
                </a:cxn>
                <a:cxn ang="0">
                  <a:pos x="8" y="22"/>
                </a:cxn>
                <a:cxn ang="0">
                  <a:pos x="13" y="22"/>
                </a:cxn>
                <a:cxn ang="0">
                  <a:pos x="19" y="23"/>
                </a:cxn>
                <a:cxn ang="0">
                  <a:pos x="25" y="25"/>
                </a:cxn>
                <a:cxn ang="0">
                  <a:pos x="31" y="28"/>
                </a:cxn>
                <a:cxn ang="0">
                  <a:pos x="37" y="32"/>
                </a:cxn>
              </a:cxnLst>
              <a:rect l="0" t="0" r="r" b="b"/>
              <a:pathLst>
                <a:path w="84" h="40">
                  <a:moveTo>
                    <a:pt x="37" y="32"/>
                  </a:moveTo>
                  <a:lnTo>
                    <a:pt x="41" y="36"/>
                  </a:lnTo>
                  <a:lnTo>
                    <a:pt x="45" y="38"/>
                  </a:lnTo>
                  <a:lnTo>
                    <a:pt x="49" y="40"/>
                  </a:lnTo>
                  <a:lnTo>
                    <a:pt x="53" y="40"/>
                  </a:lnTo>
                  <a:lnTo>
                    <a:pt x="57" y="40"/>
                  </a:lnTo>
                  <a:lnTo>
                    <a:pt x="60" y="39"/>
                  </a:lnTo>
                  <a:lnTo>
                    <a:pt x="67" y="36"/>
                  </a:lnTo>
                  <a:lnTo>
                    <a:pt x="73" y="33"/>
                  </a:lnTo>
                  <a:lnTo>
                    <a:pt x="75" y="31"/>
                  </a:lnTo>
                  <a:lnTo>
                    <a:pt x="77" y="29"/>
                  </a:lnTo>
                  <a:lnTo>
                    <a:pt x="81" y="24"/>
                  </a:lnTo>
                  <a:lnTo>
                    <a:pt x="83" y="19"/>
                  </a:lnTo>
                  <a:lnTo>
                    <a:pt x="75" y="18"/>
                  </a:lnTo>
                  <a:lnTo>
                    <a:pt x="69" y="17"/>
                  </a:lnTo>
                  <a:lnTo>
                    <a:pt x="57" y="17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46" y="17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9" y="17"/>
                  </a:lnTo>
                  <a:lnTo>
                    <a:pt x="83" y="18"/>
                  </a:lnTo>
                  <a:lnTo>
                    <a:pt x="83" y="15"/>
                  </a:lnTo>
                  <a:lnTo>
                    <a:pt x="84" y="11"/>
                  </a:lnTo>
                  <a:lnTo>
                    <a:pt x="83" y="8"/>
                  </a:lnTo>
                  <a:lnTo>
                    <a:pt x="82" y="6"/>
                  </a:lnTo>
                  <a:lnTo>
                    <a:pt x="81" y="4"/>
                  </a:lnTo>
                  <a:lnTo>
                    <a:pt x="79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46" y="4"/>
                  </a:lnTo>
                  <a:lnTo>
                    <a:pt x="37" y="7"/>
                  </a:lnTo>
                  <a:lnTo>
                    <a:pt x="29" y="10"/>
                  </a:lnTo>
                  <a:lnTo>
                    <a:pt x="15" y="1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3" y="22"/>
                  </a:lnTo>
                  <a:lnTo>
                    <a:pt x="19" y="23"/>
                  </a:lnTo>
                  <a:lnTo>
                    <a:pt x="25" y="25"/>
                  </a:lnTo>
                  <a:lnTo>
                    <a:pt x="31" y="28"/>
                  </a:lnTo>
                  <a:lnTo>
                    <a:pt x="37" y="3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15" name="Freeform 175"/>
            <p:cNvSpPr>
              <a:spLocks/>
            </p:cNvSpPr>
            <p:nvPr/>
          </p:nvSpPr>
          <p:spPr bwMode="auto">
            <a:xfrm>
              <a:off x="759" y="1523"/>
              <a:ext cx="14" cy="43"/>
            </a:xfrm>
            <a:custGeom>
              <a:avLst/>
              <a:gdLst/>
              <a:ahLst/>
              <a:cxnLst>
                <a:cxn ang="0">
                  <a:pos x="14" y="43"/>
                </a:cxn>
                <a:cxn ang="0">
                  <a:pos x="13" y="32"/>
                </a:cxn>
                <a:cxn ang="0">
                  <a:pos x="11" y="22"/>
                </a:cxn>
                <a:cxn ang="0">
                  <a:pos x="8" y="11"/>
                </a:cxn>
                <a:cxn ang="0">
                  <a:pos x="5" y="0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2" y="27"/>
                </a:cxn>
                <a:cxn ang="0">
                  <a:pos x="5" y="32"/>
                </a:cxn>
                <a:cxn ang="0">
                  <a:pos x="9" y="37"/>
                </a:cxn>
                <a:cxn ang="0">
                  <a:pos x="14" y="43"/>
                </a:cxn>
              </a:cxnLst>
              <a:rect l="0" t="0" r="r" b="b"/>
              <a:pathLst>
                <a:path w="14" h="43">
                  <a:moveTo>
                    <a:pt x="14" y="43"/>
                  </a:moveTo>
                  <a:lnTo>
                    <a:pt x="13" y="32"/>
                  </a:lnTo>
                  <a:lnTo>
                    <a:pt x="11" y="22"/>
                  </a:lnTo>
                  <a:lnTo>
                    <a:pt x="8" y="11"/>
                  </a:lnTo>
                  <a:lnTo>
                    <a:pt x="5" y="0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2" y="27"/>
                  </a:lnTo>
                  <a:lnTo>
                    <a:pt x="5" y="32"/>
                  </a:lnTo>
                  <a:lnTo>
                    <a:pt x="9" y="37"/>
                  </a:lnTo>
                  <a:lnTo>
                    <a:pt x="14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16" name="Freeform 176"/>
            <p:cNvSpPr>
              <a:spLocks/>
            </p:cNvSpPr>
            <p:nvPr/>
          </p:nvSpPr>
          <p:spPr bwMode="auto">
            <a:xfrm>
              <a:off x="683" y="1544"/>
              <a:ext cx="30" cy="53"/>
            </a:xfrm>
            <a:custGeom>
              <a:avLst/>
              <a:gdLst/>
              <a:ahLst/>
              <a:cxnLst>
                <a:cxn ang="0">
                  <a:pos x="30" y="53"/>
                </a:cxn>
                <a:cxn ang="0">
                  <a:pos x="29" y="49"/>
                </a:cxn>
                <a:cxn ang="0">
                  <a:pos x="27" y="39"/>
                </a:cxn>
                <a:cxn ang="0">
                  <a:pos x="24" y="28"/>
                </a:cxn>
                <a:cxn ang="0">
                  <a:pos x="20" y="17"/>
                </a:cxn>
                <a:cxn ang="0">
                  <a:pos x="18" y="12"/>
                </a:cxn>
                <a:cxn ang="0">
                  <a:pos x="16" y="8"/>
                </a:cxn>
                <a:cxn ang="0">
                  <a:pos x="14" y="4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1" y="22"/>
                </a:cxn>
                <a:cxn ang="0">
                  <a:pos x="2" y="27"/>
                </a:cxn>
                <a:cxn ang="0">
                  <a:pos x="4" y="30"/>
                </a:cxn>
                <a:cxn ang="0">
                  <a:pos x="6" y="34"/>
                </a:cxn>
                <a:cxn ang="0">
                  <a:pos x="9" y="37"/>
                </a:cxn>
                <a:cxn ang="0">
                  <a:pos x="12" y="40"/>
                </a:cxn>
                <a:cxn ang="0">
                  <a:pos x="18" y="45"/>
                </a:cxn>
                <a:cxn ang="0">
                  <a:pos x="24" y="48"/>
                </a:cxn>
                <a:cxn ang="0">
                  <a:pos x="28" y="51"/>
                </a:cxn>
                <a:cxn ang="0">
                  <a:pos x="30" y="53"/>
                </a:cxn>
              </a:cxnLst>
              <a:rect l="0" t="0" r="r" b="b"/>
              <a:pathLst>
                <a:path w="30" h="53">
                  <a:moveTo>
                    <a:pt x="30" y="53"/>
                  </a:moveTo>
                  <a:lnTo>
                    <a:pt x="29" y="49"/>
                  </a:lnTo>
                  <a:lnTo>
                    <a:pt x="27" y="39"/>
                  </a:lnTo>
                  <a:lnTo>
                    <a:pt x="24" y="28"/>
                  </a:lnTo>
                  <a:lnTo>
                    <a:pt x="20" y="17"/>
                  </a:lnTo>
                  <a:lnTo>
                    <a:pt x="18" y="12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2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2" y="27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9" y="37"/>
                  </a:lnTo>
                  <a:lnTo>
                    <a:pt x="12" y="40"/>
                  </a:lnTo>
                  <a:lnTo>
                    <a:pt x="18" y="45"/>
                  </a:lnTo>
                  <a:lnTo>
                    <a:pt x="24" y="48"/>
                  </a:lnTo>
                  <a:lnTo>
                    <a:pt x="28" y="51"/>
                  </a:lnTo>
                  <a:lnTo>
                    <a:pt x="30" y="5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17" name="Freeform 177"/>
            <p:cNvSpPr>
              <a:spLocks/>
            </p:cNvSpPr>
            <p:nvPr/>
          </p:nvSpPr>
          <p:spPr bwMode="auto">
            <a:xfrm>
              <a:off x="772" y="1476"/>
              <a:ext cx="41" cy="98"/>
            </a:xfrm>
            <a:custGeom>
              <a:avLst/>
              <a:gdLst/>
              <a:ahLst/>
              <a:cxnLst>
                <a:cxn ang="0">
                  <a:pos x="7" y="94"/>
                </a:cxn>
                <a:cxn ang="0">
                  <a:pos x="10" y="95"/>
                </a:cxn>
                <a:cxn ang="0">
                  <a:pos x="13" y="96"/>
                </a:cxn>
                <a:cxn ang="0">
                  <a:pos x="16" y="97"/>
                </a:cxn>
                <a:cxn ang="0">
                  <a:pos x="19" y="98"/>
                </a:cxn>
                <a:cxn ang="0">
                  <a:pos x="24" y="98"/>
                </a:cxn>
                <a:cxn ang="0">
                  <a:pos x="28" y="97"/>
                </a:cxn>
                <a:cxn ang="0">
                  <a:pos x="32" y="95"/>
                </a:cxn>
                <a:cxn ang="0">
                  <a:pos x="35" y="93"/>
                </a:cxn>
                <a:cxn ang="0">
                  <a:pos x="37" y="90"/>
                </a:cxn>
                <a:cxn ang="0">
                  <a:pos x="39" y="86"/>
                </a:cxn>
                <a:cxn ang="0">
                  <a:pos x="40" y="81"/>
                </a:cxn>
                <a:cxn ang="0">
                  <a:pos x="41" y="76"/>
                </a:cxn>
                <a:cxn ang="0">
                  <a:pos x="41" y="71"/>
                </a:cxn>
                <a:cxn ang="0">
                  <a:pos x="41" y="65"/>
                </a:cxn>
                <a:cxn ang="0">
                  <a:pos x="40" y="53"/>
                </a:cxn>
                <a:cxn ang="0">
                  <a:pos x="38" y="41"/>
                </a:cxn>
                <a:cxn ang="0">
                  <a:pos x="23" y="41"/>
                </a:cxn>
                <a:cxn ang="0">
                  <a:pos x="38" y="41"/>
                </a:cxn>
                <a:cxn ang="0">
                  <a:pos x="34" y="25"/>
                </a:cxn>
                <a:cxn ang="0">
                  <a:pos x="31" y="12"/>
                </a:cxn>
                <a:cxn ang="0">
                  <a:pos x="27" y="0"/>
                </a:cxn>
                <a:cxn ang="0">
                  <a:pos x="26" y="4"/>
                </a:cxn>
                <a:cxn ang="0">
                  <a:pos x="25" y="9"/>
                </a:cxn>
                <a:cxn ang="0">
                  <a:pos x="24" y="15"/>
                </a:cxn>
                <a:cxn ang="0">
                  <a:pos x="21" y="21"/>
                </a:cxn>
                <a:cxn ang="0">
                  <a:pos x="19" y="24"/>
                </a:cxn>
                <a:cxn ang="0">
                  <a:pos x="17" y="27"/>
                </a:cxn>
                <a:cxn ang="0">
                  <a:pos x="14" y="31"/>
                </a:cxn>
                <a:cxn ang="0">
                  <a:pos x="11" y="34"/>
                </a:cxn>
                <a:cxn ang="0">
                  <a:pos x="7" y="36"/>
                </a:cxn>
                <a:cxn ang="0">
                  <a:pos x="3" y="39"/>
                </a:cxn>
                <a:cxn ang="0">
                  <a:pos x="0" y="41"/>
                </a:cxn>
                <a:cxn ang="0">
                  <a:pos x="1" y="55"/>
                </a:cxn>
                <a:cxn ang="0">
                  <a:pos x="3" y="70"/>
                </a:cxn>
                <a:cxn ang="0">
                  <a:pos x="5" y="82"/>
                </a:cxn>
                <a:cxn ang="0">
                  <a:pos x="7" y="94"/>
                </a:cxn>
              </a:cxnLst>
              <a:rect l="0" t="0" r="r" b="b"/>
              <a:pathLst>
                <a:path w="41" h="98">
                  <a:moveTo>
                    <a:pt x="7" y="94"/>
                  </a:moveTo>
                  <a:lnTo>
                    <a:pt x="10" y="95"/>
                  </a:lnTo>
                  <a:lnTo>
                    <a:pt x="13" y="96"/>
                  </a:lnTo>
                  <a:lnTo>
                    <a:pt x="16" y="97"/>
                  </a:lnTo>
                  <a:lnTo>
                    <a:pt x="19" y="98"/>
                  </a:lnTo>
                  <a:lnTo>
                    <a:pt x="24" y="98"/>
                  </a:lnTo>
                  <a:lnTo>
                    <a:pt x="28" y="97"/>
                  </a:lnTo>
                  <a:lnTo>
                    <a:pt x="32" y="95"/>
                  </a:lnTo>
                  <a:lnTo>
                    <a:pt x="35" y="93"/>
                  </a:lnTo>
                  <a:lnTo>
                    <a:pt x="37" y="90"/>
                  </a:lnTo>
                  <a:lnTo>
                    <a:pt x="39" y="86"/>
                  </a:lnTo>
                  <a:lnTo>
                    <a:pt x="40" y="81"/>
                  </a:lnTo>
                  <a:lnTo>
                    <a:pt x="41" y="76"/>
                  </a:lnTo>
                  <a:lnTo>
                    <a:pt x="41" y="71"/>
                  </a:lnTo>
                  <a:lnTo>
                    <a:pt x="41" y="65"/>
                  </a:lnTo>
                  <a:lnTo>
                    <a:pt x="40" y="53"/>
                  </a:lnTo>
                  <a:lnTo>
                    <a:pt x="38" y="41"/>
                  </a:lnTo>
                  <a:lnTo>
                    <a:pt x="23" y="41"/>
                  </a:lnTo>
                  <a:lnTo>
                    <a:pt x="38" y="41"/>
                  </a:lnTo>
                  <a:lnTo>
                    <a:pt x="34" y="25"/>
                  </a:lnTo>
                  <a:lnTo>
                    <a:pt x="31" y="12"/>
                  </a:lnTo>
                  <a:lnTo>
                    <a:pt x="27" y="0"/>
                  </a:lnTo>
                  <a:lnTo>
                    <a:pt x="26" y="4"/>
                  </a:lnTo>
                  <a:lnTo>
                    <a:pt x="25" y="9"/>
                  </a:lnTo>
                  <a:lnTo>
                    <a:pt x="24" y="15"/>
                  </a:lnTo>
                  <a:lnTo>
                    <a:pt x="21" y="21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31"/>
                  </a:lnTo>
                  <a:lnTo>
                    <a:pt x="11" y="34"/>
                  </a:lnTo>
                  <a:lnTo>
                    <a:pt x="7" y="36"/>
                  </a:lnTo>
                  <a:lnTo>
                    <a:pt x="3" y="39"/>
                  </a:lnTo>
                  <a:lnTo>
                    <a:pt x="0" y="41"/>
                  </a:lnTo>
                  <a:lnTo>
                    <a:pt x="1" y="55"/>
                  </a:lnTo>
                  <a:lnTo>
                    <a:pt x="3" y="70"/>
                  </a:lnTo>
                  <a:lnTo>
                    <a:pt x="5" y="82"/>
                  </a:lnTo>
                  <a:lnTo>
                    <a:pt x="7" y="9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18" name="Freeform 178"/>
            <p:cNvSpPr>
              <a:spLocks/>
            </p:cNvSpPr>
            <p:nvPr/>
          </p:nvSpPr>
          <p:spPr bwMode="auto">
            <a:xfrm>
              <a:off x="768" y="1518"/>
              <a:ext cx="2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0"/>
                </a:cxn>
                <a:cxn ang="0">
                  <a:pos x="2" y="0"/>
                </a:cxn>
              </a:cxnLst>
              <a:rect l="0" t="0" r="r" b="b"/>
              <a:pathLst>
                <a:path w="2" h="10">
                  <a:moveTo>
                    <a:pt x="2" y="0"/>
                  </a:moveTo>
                  <a:lnTo>
                    <a:pt x="0" y="2"/>
                  </a:lnTo>
                  <a:lnTo>
                    <a:pt x="2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19" name="Freeform 179"/>
            <p:cNvSpPr>
              <a:spLocks/>
            </p:cNvSpPr>
            <p:nvPr/>
          </p:nvSpPr>
          <p:spPr bwMode="auto">
            <a:xfrm>
              <a:off x="770" y="1517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20" name="Freeform 180"/>
            <p:cNvSpPr>
              <a:spLocks/>
            </p:cNvSpPr>
            <p:nvPr/>
          </p:nvSpPr>
          <p:spPr bwMode="auto">
            <a:xfrm>
              <a:off x="634" y="1517"/>
              <a:ext cx="17" cy="24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8" y="21"/>
                </a:cxn>
                <a:cxn ang="0">
                  <a:pos x="11" y="15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4" y="16"/>
                </a:cxn>
                <a:cxn ang="0">
                  <a:pos x="6" y="21"/>
                </a:cxn>
                <a:cxn ang="0">
                  <a:pos x="6" y="23"/>
                </a:cxn>
                <a:cxn ang="0">
                  <a:pos x="6" y="24"/>
                </a:cxn>
              </a:cxnLst>
              <a:rect l="0" t="0" r="r" b="b"/>
              <a:pathLst>
                <a:path w="17" h="24">
                  <a:moveTo>
                    <a:pt x="6" y="24"/>
                  </a:moveTo>
                  <a:lnTo>
                    <a:pt x="8" y="21"/>
                  </a:lnTo>
                  <a:lnTo>
                    <a:pt x="11" y="15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4" y="16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21" name="Freeform 181"/>
            <p:cNvSpPr>
              <a:spLocks/>
            </p:cNvSpPr>
            <p:nvPr/>
          </p:nvSpPr>
          <p:spPr bwMode="auto">
            <a:xfrm>
              <a:off x="1005" y="1553"/>
              <a:ext cx="55" cy="9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4"/>
                </a:cxn>
                <a:cxn ang="0">
                  <a:pos x="37" y="9"/>
                </a:cxn>
                <a:cxn ang="0">
                  <a:pos x="36" y="15"/>
                </a:cxn>
                <a:cxn ang="0">
                  <a:pos x="33" y="21"/>
                </a:cxn>
                <a:cxn ang="0">
                  <a:pos x="31" y="24"/>
                </a:cxn>
                <a:cxn ang="0">
                  <a:pos x="29" y="28"/>
                </a:cxn>
                <a:cxn ang="0">
                  <a:pos x="26" y="31"/>
                </a:cxn>
                <a:cxn ang="0">
                  <a:pos x="23" y="34"/>
                </a:cxn>
                <a:cxn ang="0">
                  <a:pos x="20" y="37"/>
                </a:cxn>
                <a:cxn ang="0">
                  <a:pos x="16" y="40"/>
                </a:cxn>
                <a:cxn ang="0">
                  <a:pos x="10" y="44"/>
                </a:cxn>
                <a:cxn ang="0">
                  <a:pos x="5" y="49"/>
                </a:cxn>
                <a:cxn ang="0">
                  <a:pos x="3" y="52"/>
                </a:cxn>
                <a:cxn ang="0">
                  <a:pos x="1" y="56"/>
                </a:cxn>
                <a:cxn ang="0">
                  <a:pos x="0" y="60"/>
                </a:cxn>
                <a:cxn ang="0">
                  <a:pos x="0" y="64"/>
                </a:cxn>
                <a:cxn ang="0">
                  <a:pos x="1" y="68"/>
                </a:cxn>
                <a:cxn ang="0">
                  <a:pos x="2" y="71"/>
                </a:cxn>
                <a:cxn ang="0">
                  <a:pos x="3" y="75"/>
                </a:cxn>
                <a:cxn ang="0">
                  <a:pos x="5" y="78"/>
                </a:cxn>
                <a:cxn ang="0">
                  <a:pos x="9" y="84"/>
                </a:cxn>
                <a:cxn ang="0">
                  <a:pos x="13" y="88"/>
                </a:cxn>
                <a:cxn ang="0">
                  <a:pos x="17" y="92"/>
                </a:cxn>
                <a:cxn ang="0">
                  <a:pos x="26" y="96"/>
                </a:cxn>
                <a:cxn ang="0">
                  <a:pos x="30" y="85"/>
                </a:cxn>
                <a:cxn ang="0">
                  <a:pos x="33" y="76"/>
                </a:cxn>
                <a:cxn ang="0">
                  <a:pos x="39" y="65"/>
                </a:cxn>
                <a:cxn ang="0">
                  <a:pos x="39" y="63"/>
                </a:cxn>
                <a:cxn ang="0">
                  <a:pos x="39" y="64"/>
                </a:cxn>
                <a:cxn ang="0">
                  <a:pos x="39" y="65"/>
                </a:cxn>
                <a:cxn ang="0">
                  <a:pos x="34" y="77"/>
                </a:cxn>
                <a:cxn ang="0">
                  <a:pos x="31" y="86"/>
                </a:cxn>
                <a:cxn ang="0">
                  <a:pos x="27" y="96"/>
                </a:cxn>
                <a:cxn ang="0">
                  <a:pos x="33" y="97"/>
                </a:cxn>
                <a:cxn ang="0">
                  <a:pos x="37" y="98"/>
                </a:cxn>
                <a:cxn ang="0">
                  <a:pos x="41" y="98"/>
                </a:cxn>
                <a:cxn ang="0">
                  <a:pos x="45" y="97"/>
                </a:cxn>
                <a:cxn ang="0">
                  <a:pos x="47" y="95"/>
                </a:cxn>
                <a:cxn ang="0">
                  <a:pos x="50" y="93"/>
                </a:cxn>
                <a:cxn ang="0">
                  <a:pos x="52" y="90"/>
                </a:cxn>
                <a:cxn ang="0">
                  <a:pos x="53" y="86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5" y="69"/>
                </a:cxn>
                <a:cxn ang="0">
                  <a:pos x="54" y="59"/>
                </a:cxn>
                <a:cxn ang="0">
                  <a:pos x="53" y="49"/>
                </a:cxn>
                <a:cxn ang="0">
                  <a:pos x="19" y="49"/>
                </a:cxn>
                <a:cxn ang="0">
                  <a:pos x="53" y="49"/>
                </a:cxn>
                <a:cxn ang="0">
                  <a:pos x="48" y="31"/>
                </a:cxn>
                <a:cxn ang="0">
                  <a:pos x="44" y="15"/>
                </a:cxn>
                <a:cxn ang="0">
                  <a:pos x="40" y="4"/>
                </a:cxn>
                <a:cxn ang="0">
                  <a:pos x="38" y="0"/>
                </a:cxn>
              </a:cxnLst>
              <a:rect l="0" t="0" r="r" b="b"/>
              <a:pathLst>
                <a:path w="55" h="98">
                  <a:moveTo>
                    <a:pt x="38" y="0"/>
                  </a:moveTo>
                  <a:lnTo>
                    <a:pt x="38" y="4"/>
                  </a:lnTo>
                  <a:lnTo>
                    <a:pt x="37" y="9"/>
                  </a:lnTo>
                  <a:lnTo>
                    <a:pt x="36" y="15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9" y="28"/>
                  </a:lnTo>
                  <a:lnTo>
                    <a:pt x="26" y="31"/>
                  </a:lnTo>
                  <a:lnTo>
                    <a:pt x="23" y="34"/>
                  </a:lnTo>
                  <a:lnTo>
                    <a:pt x="20" y="37"/>
                  </a:lnTo>
                  <a:lnTo>
                    <a:pt x="16" y="40"/>
                  </a:lnTo>
                  <a:lnTo>
                    <a:pt x="10" y="44"/>
                  </a:lnTo>
                  <a:lnTo>
                    <a:pt x="5" y="49"/>
                  </a:lnTo>
                  <a:lnTo>
                    <a:pt x="3" y="52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1" y="68"/>
                  </a:lnTo>
                  <a:lnTo>
                    <a:pt x="2" y="71"/>
                  </a:lnTo>
                  <a:lnTo>
                    <a:pt x="3" y="75"/>
                  </a:lnTo>
                  <a:lnTo>
                    <a:pt x="5" y="78"/>
                  </a:lnTo>
                  <a:lnTo>
                    <a:pt x="9" y="84"/>
                  </a:lnTo>
                  <a:lnTo>
                    <a:pt x="13" y="88"/>
                  </a:lnTo>
                  <a:lnTo>
                    <a:pt x="17" y="92"/>
                  </a:lnTo>
                  <a:lnTo>
                    <a:pt x="26" y="96"/>
                  </a:lnTo>
                  <a:lnTo>
                    <a:pt x="30" y="85"/>
                  </a:lnTo>
                  <a:lnTo>
                    <a:pt x="33" y="76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9" y="64"/>
                  </a:lnTo>
                  <a:lnTo>
                    <a:pt x="39" y="65"/>
                  </a:lnTo>
                  <a:lnTo>
                    <a:pt x="34" y="77"/>
                  </a:lnTo>
                  <a:lnTo>
                    <a:pt x="31" y="86"/>
                  </a:lnTo>
                  <a:lnTo>
                    <a:pt x="27" y="96"/>
                  </a:lnTo>
                  <a:lnTo>
                    <a:pt x="33" y="97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45" y="97"/>
                  </a:lnTo>
                  <a:lnTo>
                    <a:pt x="47" y="95"/>
                  </a:lnTo>
                  <a:lnTo>
                    <a:pt x="50" y="93"/>
                  </a:lnTo>
                  <a:lnTo>
                    <a:pt x="52" y="90"/>
                  </a:lnTo>
                  <a:lnTo>
                    <a:pt x="53" y="86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5" y="69"/>
                  </a:lnTo>
                  <a:lnTo>
                    <a:pt x="54" y="59"/>
                  </a:lnTo>
                  <a:lnTo>
                    <a:pt x="53" y="49"/>
                  </a:lnTo>
                  <a:lnTo>
                    <a:pt x="19" y="49"/>
                  </a:lnTo>
                  <a:lnTo>
                    <a:pt x="53" y="49"/>
                  </a:lnTo>
                  <a:lnTo>
                    <a:pt x="48" y="31"/>
                  </a:lnTo>
                  <a:lnTo>
                    <a:pt x="44" y="15"/>
                  </a:lnTo>
                  <a:lnTo>
                    <a:pt x="40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22" name="Freeform 182"/>
            <p:cNvSpPr>
              <a:spLocks/>
            </p:cNvSpPr>
            <p:nvPr/>
          </p:nvSpPr>
          <p:spPr bwMode="auto">
            <a:xfrm>
              <a:off x="638" y="1538"/>
              <a:ext cx="1" cy="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9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1" h="9">
                  <a:moveTo>
                    <a:pt x="0" y="2"/>
                  </a:moveTo>
                  <a:lnTo>
                    <a:pt x="1" y="9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23" name="Freeform 183"/>
            <p:cNvSpPr>
              <a:spLocks/>
            </p:cNvSpPr>
            <p:nvPr/>
          </p:nvSpPr>
          <p:spPr bwMode="auto">
            <a:xfrm>
              <a:off x="639" y="1547"/>
              <a:ext cx="16" cy="55"/>
            </a:xfrm>
            <a:custGeom>
              <a:avLst/>
              <a:gdLst/>
              <a:ahLst/>
              <a:cxnLst>
                <a:cxn ang="0">
                  <a:pos x="16" y="55"/>
                </a:cxn>
                <a:cxn ang="0">
                  <a:pos x="9" y="38"/>
                </a:cxn>
                <a:cxn ang="0">
                  <a:pos x="5" y="23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1" y="10"/>
                </a:cxn>
                <a:cxn ang="0">
                  <a:pos x="4" y="23"/>
                </a:cxn>
                <a:cxn ang="0">
                  <a:pos x="8" y="39"/>
                </a:cxn>
                <a:cxn ang="0">
                  <a:pos x="11" y="46"/>
                </a:cxn>
                <a:cxn ang="0">
                  <a:pos x="14" y="55"/>
                </a:cxn>
                <a:cxn ang="0">
                  <a:pos x="16" y="55"/>
                </a:cxn>
              </a:cxnLst>
              <a:rect l="0" t="0" r="r" b="b"/>
              <a:pathLst>
                <a:path w="16" h="55">
                  <a:moveTo>
                    <a:pt x="16" y="55"/>
                  </a:moveTo>
                  <a:lnTo>
                    <a:pt x="9" y="38"/>
                  </a:lnTo>
                  <a:lnTo>
                    <a:pt x="5" y="23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" y="10"/>
                  </a:lnTo>
                  <a:lnTo>
                    <a:pt x="4" y="23"/>
                  </a:lnTo>
                  <a:lnTo>
                    <a:pt x="8" y="39"/>
                  </a:lnTo>
                  <a:lnTo>
                    <a:pt x="11" y="46"/>
                  </a:lnTo>
                  <a:lnTo>
                    <a:pt x="14" y="55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24" name="Freeform 184"/>
            <p:cNvSpPr>
              <a:spLocks/>
            </p:cNvSpPr>
            <p:nvPr/>
          </p:nvSpPr>
          <p:spPr bwMode="auto">
            <a:xfrm>
              <a:off x="891" y="1481"/>
              <a:ext cx="19" cy="69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7" y="36"/>
                </a:cxn>
                <a:cxn ang="0">
                  <a:pos x="8" y="36"/>
                </a:cxn>
                <a:cxn ang="0">
                  <a:pos x="11" y="24"/>
                </a:cxn>
                <a:cxn ang="0">
                  <a:pos x="14" y="15"/>
                </a:cxn>
                <a:cxn ang="0">
                  <a:pos x="19" y="0"/>
                </a:cxn>
                <a:cxn ang="0">
                  <a:pos x="16" y="6"/>
                </a:cxn>
                <a:cxn ang="0">
                  <a:pos x="13" y="15"/>
                </a:cxn>
                <a:cxn ang="0">
                  <a:pos x="6" y="36"/>
                </a:cxn>
                <a:cxn ang="0">
                  <a:pos x="3" y="50"/>
                </a:cxn>
                <a:cxn ang="0">
                  <a:pos x="0" y="65"/>
                </a:cxn>
                <a:cxn ang="0">
                  <a:pos x="3" y="69"/>
                </a:cxn>
                <a:cxn ang="0">
                  <a:pos x="5" y="51"/>
                </a:cxn>
                <a:cxn ang="0">
                  <a:pos x="8" y="36"/>
                </a:cxn>
              </a:cxnLst>
              <a:rect l="0" t="0" r="r" b="b"/>
              <a:pathLst>
                <a:path w="19" h="69">
                  <a:moveTo>
                    <a:pt x="8" y="36"/>
                  </a:moveTo>
                  <a:lnTo>
                    <a:pt x="7" y="36"/>
                  </a:lnTo>
                  <a:lnTo>
                    <a:pt x="8" y="36"/>
                  </a:lnTo>
                  <a:lnTo>
                    <a:pt x="11" y="24"/>
                  </a:lnTo>
                  <a:lnTo>
                    <a:pt x="14" y="15"/>
                  </a:lnTo>
                  <a:lnTo>
                    <a:pt x="19" y="0"/>
                  </a:lnTo>
                  <a:lnTo>
                    <a:pt x="16" y="6"/>
                  </a:lnTo>
                  <a:lnTo>
                    <a:pt x="13" y="15"/>
                  </a:lnTo>
                  <a:lnTo>
                    <a:pt x="6" y="36"/>
                  </a:lnTo>
                  <a:lnTo>
                    <a:pt x="3" y="50"/>
                  </a:lnTo>
                  <a:lnTo>
                    <a:pt x="0" y="65"/>
                  </a:lnTo>
                  <a:lnTo>
                    <a:pt x="3" y="69"/>
                  </a:lnTo>
                  <a:lnTo>
                    <a:pt x="5" y="51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25" name="Freeform 185"/>
            <p:cNvSpPr>
              <a:spLocks/>
            </p:cNvSpPr>
            <p:nvPr/>
          </p:nvSpPr>
          <p:spPr bwMode="auto">
            <a:xfrm>
              <a:off x="888" y="1393"/>
              <a:ext cx="54" cy="89"/>
            </a:xfrm>
            <a:custGeom>
              <a:avLst/>
              <a:gdLst/>
              <a:ahLst/>
              <a:cxnLst>
                <a:cxn ang="0">
                  <a:pos x="27" y="76"/>
                </a:cxn>
                <a:cxn ang="0">
                  <a:pos x="27" y="77"/>
                </a:cxn>
                <a:cxn ang="0">
                  <a:pos x="25" y="81"/>
                </a:cxn>
                <a:cxn ang="0">
                  <a:pos x="22" y="88"/>
                </a:cxn>
                <a:cxn ang="0">
                  <a:pos x="23" y="89"/>
                </a:cxn>
                <a:cxn ang="0">
                  <a:pos x="29" y="88"/>
                </a:cxn>
                <a:cxn ang="0">
                  <a:pos x="34" y="87"/>
                </a:cxn>
                <a:cxn ang="0">
                  <a:pos x="38" y="85"/>
                </a:cxn>
                <a:cxn ang="0">
                  <a:pos x="42" y="83"/>
                </a:cxn>
                <a:cxn ang="0">
                  <a:pos x="45" y="81"/>
                </a:cxn>
                <a:cxn ang="0">
                  <a:pos x="48" y="78"/>
                </a:cxn>
                <a:cxn ang="0">
                  <a:pos x="50" y="75"/>
                </a:cxn>
                <a:cxn ang="0">
                  <a:pos x="51" y="72"/>
                </a:cxn>
                <a:cxn ang="0">
                  <a:pos x="53" y="69"/>
                </a:cxn>
                <a:cxn ang="0">
                  <a:pos x="53" y="65"/>
                </a:cxn>
                <a:cxn ang="0">
                  <a:pos x="54" y="62"/>
                </a:cxn>
                <a:cxn ang="0">
                  <a:pos x="54" y="58"/>
                </a:cxn>
                <a:cxn ang="0">
                  <a:pos x="53" y="50"/>
                </a:cxn>
                <a:cxn ang="0">
                  <a:pos x="51" y="42"/>
                </a:cxn>
                <a:cxn ang="0">
                  <a:pos x="49" y="34"/>
                </a:cxn>
                <a:cxn ang="0">
                  <a:pos x="46" y="27"/>
                </a:cxn>
                <a:cxn ang="0">
                  <a:pos x="43" y="20"/>
                </a:cxn>
                <a:cxn ang="0">
                  <a:pos x="40" y="13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32" y="7"/>
                </a:cxn>
                <a:cxn ang="0">
                  <a:pos x="31" y="12"/>
                </a:cxn>
                <a:cxn ang="0">
                  <a:pos x="30" y="15"/>
                </a:cxn>
                <a:cxn ang="0">
                  <a:pos x="29" y="18"/>
                </a:cxn>
                <a:cxn ang="0">
                  <a:pos x="24" y="25"/>
                </a:cxn>
                <a:cxn ang="0">
                  <a:pos x="18" y="34"/>
                </a:cxn>
                <a:cxn ang="0">
                  <a:pos x="9" y="43"/>
                </a:cxn>
                <a:cxn ang="0">
                  <a:pos x="5" y="48"/>
                </a:cxn>
                <a:cxn ang="0">
                  <a:pos x="3" y="52"/>
                </a:cxn>
                <a:cxn ang="0">
                  <a:pos x="1" y="56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1" y="67"/>
                </a:cxn>
                <a:cxn ang="0">
                  <a:pos x="2" y="70"/>
                </a:cxn>
                <a:cxn ang="0">
                  <a:pos x="4" y="73"/>
                </a:cxn>
                <a:cxn ang="0">
                  <a:pos x="6" y="76"/>
                </a:cxn>
                <a:cxn ang="0">
                  <a:pos x="8" y="78"/>
                </a:cxn>
                <a:cxn ang="0">
                  <a:pos x="13" y="83"/>
                </a:cxn>
                <a:cxn ang="0">
                  <a:pos x="18" y="86"/>
                </a:cxn>
                <a:cxn ang="0">
                  <a:pos x="22" y="88"/>
                </a:cxn>
                <a:cxn ang="0">
                  <a:pos x="25" y="81"/>
                </a:cxn>
                <a:cxn ang="0">
                  <a:pos x="27" y="76"/>
                </a:cxn>
              </a:cxnLst>
              <a:rect l="0" t="0" r="r" b="b"/>
              <a:pathLst>
                <a:path w="54" h="89">
                  <a:moveTo>
                    <a:pt x="27" y="76"/>
                  </a:moveTo>
                  <a:lnTo>
                    <a:pt x="27" y="77"/>
                  </a:lnTo>
                  <a:lnTo>
                    <a:pt x="25" y="81"/>
                  </a:lnTo>
                  <a:lnTo>
                    <a:pt x="22" y="88"/>
                  </a:lnTo>
                  <a:lnTo>
                    <a:pt x="23" y="89"/>
                  </a:lnTo>
                  <a:lnTo>
                    <a:pt x="29" y="88"/>
                  </a:lnTo>
                  <a:lnTo>
                    <a:pt x="34" y="87"/>
                  </a:lnTo>
                  <a:lnTo>
                    <a:pt x="38" y="85"/>
                  </a:lnTo>
                  <a:lnTo>
                    <a:pt x="42" y="83"/>
                  </a:lnTo>
                  <a:lnTo>
                    <a:pt x="45" y="81"/>
                  </a:lnTo>
                  <a:lnTo>
                    <a:pt x="48" y="78"/>
                  </a:lnTo>
                  <a:lnTo>
                    <a:pt x="50" y="75"/>
                  </a:lnTo>
                  <a:lnTo>
                    <a:pt x="51" y="72"/>
                  </a:lnTo>
                  <a:lnTo>
                    <a:pt x="53" y="69"/>
                  </a:lnTo>
                  <a:lnTo>
                    <a:pt x="53" y="65"/>
                  </a:lnTo>
                  <a:lnTo>
                    <a:pt x="54" y="62"/>
                  </a:lnTo>
                  <a:lnTo>
                    <a:pt x="54" y="58"/>
                  </a:lnTo>
                  <a:lnTo>
                    <a:pt x="53" y="50"/>
                  </a:lnTo>
                  <a:lnTo>
                    <a:pt x="51" y="42"/>
                  </a:lnTo>
                  <a:lnTo>
                    <a:pt x="49" y="34"/>
                  </a:lnTo>
                  <a:lnTo>
                    <a:pt x="46" y="27"/>
                  </a:lnTo>
                  <a:lnTo>
                    <a:pt x="43" y="20"/>
                  </a:lnTo>
                  <a:lnTo>
                    <a:pt x="40" y="13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2" y="7"/>
                  </a:lnTo>
                  <a:lnTo>
                    <a:pt x="31" y="12"/>
                  </a:lnTo>
                  <a:lnTo>
                    <a:pt x="30" y="15"/>
                  </a:lnTo>
                  <a:lnTo>
                    <a:pt x="29" y="18"/>
                  </a:lnTo>
                  <a:lnTo>
                    <a:pt x="24" y="25"/>
                  </a:lnTo>
                  <a:lnTo>
                    <a:pt x="18" y="34"/>
                  </a:lnTo>
                  <a:lnTo>
                    <a:pt x="9" y="43"/>
                  </a:lnTo>
                  <a:lnTo>
                    <a:pt x="5" y="48"/>
                  </a:lnTo>
                  <a:lnTo>
                    <a:pt x="3" y="52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2" y="70"/>
                  </a:lnTo>
                  <a:lnTo>
                    <a:pt x="4" y="73"/>
                  </a:lnTo>
                  <a:lnTo>
                    <a:pt x="6" y="76"/>
                  </a:lnTo>
                  <a:lnTo>
                    <a:pt x="8" y="78"/>
                  </a:lnTo>
                  <a:lnTo>
                    <a:pt x="13" y="83"/>
                  </a:lnTo>
                  <a:lnTo>
                    <a:pt x="18" y="86"/>
                  </a:lnTo>
                  <a:lnTo>
                    <a:pt x="22" y="88"/>
                  </a:lnTo>
                  <a:lnTo>
                    <a:pt x="25" y="81"/>
                  </a:lnTo>
                  <a:lnTo>
                    <a:pt x="27" y="7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26" name="Freeform 186"/>
            <p:cNvSpPr>
              <a:spLocks/>
            </p:cNvSpPr>
            <p:nvPr/>
          </p:nvSpPr>
          <p:spPr bwMode="auto">
            <a:xfrm>
              <a:off x="678" y="1378"/>
              <a:ext cx="56" cy="75"/>
            </a:xfrm>
            <a:custGeom>
              <a:avLst/>
              <a:gdLst/>
              <a:ahLst/>
              <a:cxnLst>
                <a:cxn ang="0">
                  <a:pos x="55" y="68"/>
                </a:cxn>
                <a:cxn ang="0">
                  <a:pos x="53" y="60"/>
                </a:cxn>
                <a:cxn ang="0">
                  <a:pos x="51" y="50"/>
                </a:cxn>
                <a:cxn ang="0">
                  <a:pos x="47" y="38"/>
                </a:cxn>
                <a:cxn ang="0">
                  <a:pos x="42" y="27"/>
                </a:cxn>
                <a:cxn ang="0">
                  <a:pos x="38" y="21"/>
                </a:cxn>
                <a:cxn ang="0">
                  <a:pos x="35" y="16"/>
                </a:cxn>
                <a:cxn ang="0">
                  <a:pos x="30" y="12"/>
                </a:cxn>
                <a:cxn ang="0">
                  <a:pos x="26" y="8"/>
                </a:cxn>
                <a:cxn ang="0">
                  <a:pos x="20" y="4"/>
                </a:cxn>
                <a:cxn ang="0">
                  <a:pos x="15" y="2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1" y="0"/>
                </a:cxn>
                <a:cxn ang="0">
                  <a:pos x="0" y="9"/>
                </a:cxn>
                <a:cxn ang="0">
                  <a:pos x="1" y="17"/>
                </a:cxn>
                <a:cxn ang="0">
                  <a:pos x="2" y="21"/>
                </a:cxn>
                <a:cxn ang="0">
                  <a:pos x="3" y="25"/>
                </a:cxn>
                <a:cxn ang="0">
                  <a:pos x="4" y="29"/>
                </a:cxn>
                <a:cxn ang="0">
                  <a:pos x="6" y="32"/>
                </a:cxn>
                <a:cxn ang="0">
                  <a:pos x="10" y="39"/>
                </a:cxn>
                <a:cxn ang="0">
                  <a:pos x="14" y="45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1" y="60"/>
                </a:cxn>
                <a:cxn ang="0">
                  <a:pos x="36" y="64"/>
                </a:cxn>
                <a:cxn ang="0">
                  <a:pos x="41" y="67"/>
                </a:cxn>
                <a:cxn ang="0">
                  <a:pos x="46" y="70"/>
                </a:cxn>
                <a:cxn ang="0">
                  <a:pos x="53" y="74"/>
                </a:cxn>
                <a:cxn ang="0">
                  <a:pos x="56" y="75"/>
                </a:cxn>
                <a:cxn ang="0">
                  <a:pos x="56" y="72"/>
                </a:cxn>
                <a:cxn ang="0">
                  <a:pos x="41" y="47"/>
                </a:cxn>
                <a:cxn ang="0">
                  <a:pos x="35" y="37"/>
                </a:cxn>
                <a:cxn ang="0">
                  <a:pos x="41" y="46"/>
                </a:cxn>
                <a:cxn ang="0">
                  <a:pos x="47" y="55"/>
                </a:cxn>
                <a:cxn ang="0">
                  <a:pos x="55" y="68"/>
                </a:cxn>
              </a:cxnLst>
              <a:rect l="0" t="0" r="r" b="b"/>
              <a:pathLst>
                <a:path w="56" h="75">
                  <a:moveTo>
                    <a:pt x="55" y="68"/>
                  </a:moveTo>
                  <a:lnTo>
                    <a:pt x="53" y="60"/>
                  </a:lnTo>
                  <a:lnTo>
                    <a:pt x="51" y="50"/>
                  </a:lnTo>
                  <a:lnTo>
                    <a:pt x="47" y="38"/>
                  </a:lnTo>
                  <a:lnTo>
                    <a:pt x="42" y="27"/>
                  </a:lnTo>
                  <a:lnTo>
                    <a:pt x="38" y="21"/>
                  </a:lnTo>
                  <a:lnTo>
                    <a:pt x="35" y="16"/>
                  </a:lnTo>
                  <a:lnTo>
                    <a:pt x="30" y="12"/>
                  </a:lnTo>
                  <a:lnTo>
                    <a:pt x="26" y="8"/>
                  </a:lnTo>
                  <a:lnTo>
                    <a:pt x="20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9"/>
                  </a:lnTo>
                  <a:lnTo>
                    <a:pt x="1" y="17"/>
                  </a:lnTo>
                  <a:lnTo>
                    <a:pt x="2" y="21"/>
                  </a:lnTo>
                  <a:lnTo>
                    <a:pt x="3" y="25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10" y="39"/>
                  </a:lnTo>
                  <a:lnTo>
                    <a:pt x="14" y="45"/>
                  </a:lnTo>
                  <a:lnTo>
                    <a:pt x="20" y="51"/>
                  </a:lnTo>
                  <a:lnTo>
                    <a:pt x="25" y="56"/>
                  </a:lnTo>
                  <a:lnTo>
                    <a:pt x="31" y="60"/>
                  </a:lnTo>
                  <a:lnTo>
                    <a:pt x="36" y="64"/>
                  </a:lnTo>
                  <a:lnTo>
                    <a:pt x="41" y="67"/>
                  </a:lnTo>
                  <a:lnTo>
                    <a:pt x="46" y="70"/>
                  </a:lnTo>
                  <a:lnTo>
                    <a:pt x="53" y="74"/>
                  </a:lnTo>
                  <a:lnTo>
                    <a:pt x="56" y="75"/>
                  </a:lnTo>
                  <a:lnTo>
                    <a:pt x="56" y="72"/>
                  </a:lnTo>
                  <a:lnTo>
                    <a:pt x="41" y="47"/>
                  </a:lnTo>
                  <a:lnTo>
                    <a:pt x="35" y="37"/>
                  </a:lnTo>
                  <a:lnTo>
                    <a:pt x="41" y="46"/>
                  </a:lnTo>
                  <a:lnTo>
                    <a:pt x="47" y="55"/>
                  </a:lnTo>
                  <a:lnTo>
                    <a:pt x="55" y="6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27" name="Freeform 187"/>
            <p:cNvSpPr>
              <a:spLocks noEditPoints="1"/>
            </p:cNvSpPr>
            <p:nvPr/>
          </p:nvSpPr>
          <p:spPr bwMode="auto">
            <a:xfrm>
              <a:off x="1026" y="1455"/>
              <a:ext cx="89" cy="5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" y="41"/>
                </a:cxn>
                <a:cxn ang="0">
                  <a:pos x="6" y="46"/>
                </a:cxn>
                <a:cxn ang="0">
                  <a:pos x="12" y="50"/>
                </a:cxn>
                <a:cxn ang="0">
                  <a:pos x="20" y="54"/>
                </a:cxn>
                <a:cxn ang="0">
                  <a:pos x="24" y="55"/>
                </a:cxn>
                <a:cxn ang="0">
                  <a:pos x="28" y="56"/>
                </a:cxn>
                <a:cxn ang="0">
                  <a:pos x="32" y="56"/>
                </a:cxn>
                <a:cxn ang="0">
                  <a:pos x="36" y="55"/>
                </a:cxn>
                <a:cxn ang="0">
                  <a:pos x="41" y="53"/>
                </a:cxn>
                <a:cxn ang="0">
                  <a:pos x="43" y="52"/>
                </a:cxn>
                <a:cxn ang="0">
                  <a:pos x="45" y="50"/>
                </a:cxn>
                <a:cxn ang="0">
                  <a:pos x="47" y="48"/>
                </a:cxn>
                <a:cxn ang="0">
                  <a:pos x="49" y="46"/>
                </a:cxn>
                <a:cxn ang="0">
                  <a:pos x="52" y="40"/>
                </a:cxn>
                <a:cxn ang="0">
                  <a:pos x="56" y="34"/>
                </a:cxn>
                <a:cxn ang="0">
                  <a:pos x="59" y="29"/>
                </a:cxn>
                <a:cxn ang="0">
                  <a:pos x="63" y="24"/>
                </a:cxn>
                <a:cxn ang="0">
                  <a:pos x="66" y="20"/>
                </a:cxn>
                <a:cxn ang="0">
                  <a:pos x="72" y="14"/>
                </a:cxn>
                <a:cxn ang="0">
                  <a:pos x="78" y="10"/>
                </a:cxn>
                <a:cxn ang="0">
                  <a:pos x="82" y="7"/>
                </a:cxn>
                <a:cxn ang="0">
                  <a:pos x="86" y="6"/>
                </a:cxn>
                <a:cxn ang="0">
                  <a:pos x="89" y="5"/>
                </a:cxn>
                <a:cxn ang="0">
                  <a:pos x="74" y="2"/>
                </a:cxn>
                <a:cxn ang="0">
                  <a:pos x="59" y="0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32" y="1"/>
                </a:cxn>
                <a:cxn ang="0">
                  <a:pos x="24" y="2"/>
                </a:cxn>
                <a:cxn ang="0">
                  <a:pos x="17" y="5"/>
                </a:cxn>
                <a:cxn ang="0">
                  <a:pos x="13" y="6"/>
                </a:cxn>
                <a:cxn ang="0">
                  <a:pos x="10" y="8"/>
                </a:cxn>
                <a:cxn ang="0">
                  <a:pos x="7" y="10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1" y="19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9" y="33"/>
                </a:cxn>
                <a:cxn ang="0">
                  <a:pos x="19" y="30"/>
                </a:cxn>
                <a:cxn ang="0">
                  <a:pos x="9" y="33"/>
                </a:cxn>
                <a:cxn ang="0">
                  <a:pos x="0" y="38"/>
                </a:cxn>
                <a:cxn ang="0">
                  <a:pos x="26" y="28"/>
                </a:cxn>
                <a:cxn ang="0">
                  <a:pos x="27" y="28"/>
                </a:cxn>
                <a:cxn ang="0">
                  <a:pos x="23" y="29"/>
                </a:cxn>
                <a:cxn ang="0">
                  <a:pos x="20" y="29"/>
                </a:cxn>
                <a:cxn ang="0">
                  <a:pos x="26" y="28"/>
                </a:cxn>
              </a:cxnLst>
              <a:rect l="0" t="0" r="r" b="b"/>
              <a:pathLst>
                <a:path w="89" h="56">
                  <a:moveTo>
                    <a:pt x="0" y="38"/>
                  </a:moveTo>
                  <a:lnTo>
                    <a:pt x="1" y="41"/>
                  </a:lnTo>
                  <a:lnTo>
                    <a:pt x="6" y="46"/>
                  </a:lnTo>
                  <a:lnTo>
                    <a:pt x="12" y="50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8" y="56"/>
                  </a:lnTo>
                  <a:lnTo>
                    <a:pt x="32" y="56"/>
                  </a:lnTo>
                  <a:lnTo>
                    <a:pt x="36" y="55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7" y="48"/>
                  </a:lnTo>
                  <a:lnTo>
                    <a:pt x="49" y="46"/>
                  </a:lnTo>
                  <a:lnTo>
                    <a:pt x="52" y="40"/>
                  </a:lnTo>
                  <a:lnTo>
                    <a:pt x="56" y="34"/>
                  </a:lnTo>
                  <a:lnTo>
                    <a:pt x="59" y="29"/>
                  </a:lnTo>
                  <a:lnTo>
                    <a:pt x="63" y="24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8" y="10"/>
                  </a:lnTo>
                  <a:lnTo>
                    <a:pt x="82" y="7"/>
                  </a:lnTo>
                  <a:lnTo>
                    <a:pt x="86" y="6"/>
                  </a:lnTo>
                  <a:lnTo>
                    <a:pt x="89" y="5"/>
                  </a:lnTo>
                  <a:lnTo>
                    <a:pt x="74" y="2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2" y="1"/>
                  </a:lnTo>
                  <a:lnTo>
                    <a:pt x="24" y="2"/>
                  </a:lnTo>
                  <a:lnTo>
                    <a:pt x="17" y="5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7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9" y="33"/>
                  </a:lnTo>
                  <a:lnTo>
                    <a:pt x="19" y="30"/>
                  </a:lnTo>
                  <a:lnTo>
                    <a:pt x="9" y="33"/>
                  </a:lnTo>
                  <a:lnTo>
                    <a:pt x="0" y="38"/>
                  </a:lnTo>
                  <a:close/>
                  <a:moveTo>
                    <a:pt x="26" y="28"/>
                  </a:moveTo>
                  <a:lnTo>
                    <a:pt x="27" y="28"/>
                  </a:lnTo>
                  <a:lnTo>
                    <a:pt x="23" y="29"/>
                  </a:lnTo>
                  <a:lnTo>
                    <a:pt x="20" y="29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28" name="Freeform 188"/>
            <p:cNvSpPr>
              <a:spLocks/>
            </p:cNvSpPr>
            <p:nvPr/>
          </p:nvSpPr>
          <p:spPr bwMode="auto">
            <a:xfrm>
              <a:off x="633" y="1486"/>
              <a:ext cx="25" cy="31"/>
            </a:xfrm>
            <a:custGeom>
              <a:avLst/>
              <a:gdLst/>
              <a:ahLst/>
              <a:cxnLst>
                <a:cxn ang="0">
                  <a:pos x="18" y="31"/>
                </a:cxn>
                <a:cxn ang="0">
                  <a:pos x="23" y="18"/>
                </a:cxn>
                <a:cxn ang="0">
                  <a:pos x="24" y="12"/>
                </a:cxn>
                <a:cxn ang="0">
                  <a:pos x="25" y="7"/>
                </a:cxn>
                <a:cxn ang="0">
                  <a:pos x="25" y="4"/>
                </a:cxn>
                <a:cxn ang="0">
                  <a:pos x="25" y="3"/>
                </a:cxn>
                <a:cxn ang="0">
                  <a:pos x="24" y="1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7" y="9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19"/>
                </a:cxn>
                <a:cxn ang="0">
                  <a:pos x="0" y="23"/>
                </a:cxn>
                <a:cxn ang="0">
                  <a:pos x="1" y="31"/>
                </a:cxn>
                <a:cxn ang="0">
                  <a:pos x="18" y="31"/>
                </a:cxn>
              </a:cxnLst>
              <a:rect l="0" t="0" r="r" b="b"/>
              <a:pathLst>
                <a:path w="25" h="31">
                  <a:moveTo>
                    <a:pt x="18" y="31"/>
                  </a:moveTo>
                  <a:lnTo>
                    <a:pt x="23" y="18"/>
                  </a:lnTo>
                  <a:lnTo>
                    <a:pt x="24" y="12"/>
                  </a:lnTo>
                  <a:lnTo>
                    <a:pt x="25" y="7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4" y="3"/>
                  </a:lnTo>
                  <a:lnTo>
                    <a:pt x="10" y="6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1" y="31"/>
                  </a:lnTo>
                  <a:lnTo>
                    <a:pt x="18" y="3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29" name="Freeform 189"/>
            <p:cNvSpPr>
              <a:spLocks/>
            </p:cNvSpPr>
            <p:nvPr/>
          </p:nvSpPr>
          <p:spPr bwMode="auto">
            <a:xfrm>
              <a:off x="962" y="1369"/>
              <a:ext cx="77" cy="78"/>
            </a:xfrm>
            <a:custGeom>
              <a:avLst/>
              <a:gdLst/>
              <a:ahLst/>
              <a:cxnLst>
                <a:cxn ang="0">
                  <a:pos x="54" y="77"/>
                </a:cxn>
                <a:cxn ang="0">
                  <a:pos x="55" y="77"/>
                </a:cxn>
                <a:cxn ang="0">
                  <a:pos x="61" y="74"/>
                </a:cxn>
                <a:cxn ang="0">
                  <a:pos x="66" y="71"/>
                </a:cxn>
                <a:cxn ang="0">
                  <a:pos x="70" y="68"/>
                </a:cxn>
                <a:cxn ang="0">
                  <a:pos x="72" y="67"/>
                </a:cxn>
                <a:cxn ang="0">
                  <a:pos x="74" y="65"/>
                </a:cxn>
                <a:cxn ang="0">
                  <a:pos x="76" y="62"/>
                </a:cxn>
                <a:cxn ang="0">
                  <a:pos x="77" y="59"/>
                </a:cxn>
                <a:cxn ang="0">
                  <a:pos x="77" y="55"/>
                </a:cxn>
                <a:cxn ang="0">
                  <a:pos x="77" y="52"/>
                </a:cxn>
                <a:cxn ang="0">
                  <a:pos x="76" y="49"/>
                </a:cxn>
                <a:cxn ang="0">
                  <a:pos x="74" y="46"/>
                </a:cxn>
                <a:cxn ang="0">
                  <a:pos x="72" y="42"/>
                </a:cxn>
                <a:cxn ang="0">
                  <a:pos x="70" y="39"/>
                </a:cxn>
                <a:cxn ang="0">
                  <a:pos x="63" y="33"/>
                </a:cxn>
                <a:cxn ang="0">
                  <a:pos x="55" y="27"/>
                </a:cxn>
                <a:cxn ang="0">
                  <a:pos x="46" y="21"/>
                </a:cxn>
                <a:cxn ang="0">
                  <a:pos x="36" y="16"/>
                </a:cxn>
                <a:cxn ang="0">
                  <a:pos x="19" y="8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6" y="7"/>
                </a:cxn>
                <a:cxn ang="0">
                  <a:pos x="9" y="12"/>
                </a:cxn>
                <a:cxn ang="0">
                  <a:pos x="12" y="18"/>
                </a:cxn>
                <a:cxn ang="0">
                  <a:pos x="15" y="25"/>
                </a:cxn>
                <a:cxn ang="0">
                  <a:pos x="16" y="29"/>
                </a:cxn>
                <a:cxn ang="0">
                  <a:pos x="16" y="34"/>
                </a:cxn>
                <a:cxn ang="0">
                  <a:pos x="16" y="38"/>
                </a:cxn>
                <a:cxn ang="0">
                  <a:pos x="15" y="43"/>
                </a:cxn>
                <a:cxn ang="0">
                  <a:pos x="14" y="49"/>
                </a:cxn>
                <a:cxn ang="0">
                  <a:pos x="15" y="54"/>
                </a:cxn>
                <a:cxn ang="0">
                  <a:pos x="15" y="59"/>
                </a:cxn>
                <a:cxn ang="0">
                  <a:pos x="17" y="63"/>
                </a:cxn>
                <a:cxn ang="0">
                  <a:pos x="19" y="67"/>
                </a:cxn>
                <a:cxn ang="0">
                  <a:pos x="21" y="69"/>
                </a:cxn>
                <a:cxn ang="0">
                  <a:pos x="24" y="72"/>
                </a:cxn>
                <a:cxn ang="0">
                  <a:pos x="27" y="74"/>
                </a:cxn>
                <a:cxn ang="0">
                  <a:pos x="31" y="75"/>
                </a:cxn>
                <a:cxn ang="0">
                  <a:pos x="34" y="76"/>
                </a:cxn>
                <a:cxn ang="0">
                  <a:pos x="41" y="77"/>
                </a:cxn>
                <a:cxn ang="0">
                  <a:pos x="47" y="78"/>
                </a:cxn>
                <a:cxn ang="0">
                  <a:pos x="52" y="77"/>
                </a:cxn>
                <a:cxn ang="0">
                  <a:pos x="51" y="68"/>
                </a:cxn>
                <a:cxn ang="0">
                  <a:pos x="49" y="61"/>
                </a:cxn>
                <a:cxn ang="0">
                  <a:pos x="47" y="54"/>
                </a:cxn>
                <a:cxn ang="0">
                  <a:pos x="44" y="49"/>
                </a:cxn>
                <a:cxn ang="0">
                  <a:pos x="39" y="41"/>
                </a:cxn>
                <a:cxn ang="0">
                  <a:pos x="37" y="39"/>
                </a:cxn>
                <a:cxn ang="0">
                  <a:pos x="40" y="41"/>
                </a:cxn>
                <a:cxn ang="0">
                  <a:pos x="42" y="44"/>
                </a:cxn>
                <a:cxn ang="0">
                  <a:pos x="45" y="48"/>
                </a:cxn>
                <a:cxn ang="0">
                  <a:pos x="48" y="54"/>
                </a:cxn>
                <a:cxn ang="0">
                  <a:pos x="50" y="60"/>
                </a:cxn>
                <a:cxn ang="0">
                  <a:pos x="52" y="68"/>
                </a:cxn>
                <a:cxn ang="0">
                  <a:pos x="54" y="77"/>
                </a:cxn>
              </a:cxnLst>
              <a:rect l="0" t="0" r="r" b="b"/>
              <a:pathLst>
                <a:path w="77" h="78">
                  <a:moveTo>
                    <a:pt x="54" y="77"/>
                  </a:moveTo>
                  <a:lnTo>
                    <a:pt x="55" y="77"/>
                  </a:lnTo>
                  <a:lnTo>
                    <a:pt x="61" y="74"/>
                  </a:lnTo>
                  <a:lnTo>
                    <a:pt x="66" y="71"/>
                  </a:lnTo>
                  <a:lnTo>
                    <a:pt x="70" y="68"/>
                  </a:lnTo>
                  <a:lnTo>
                    <a:pt x="72" y="67"/>
                  </a:lnTo>
                  <a:lnTo>
                    <a:pt x="74" y="65"/>
                  </a:lnTo>
                  <a:lnTo>
                    <a:pt x="76" y="62"/>
                  </a:lnTo>
                  <a:lnTo>
                    <a:pt x="77" y="59"/>
                  </a:lnTo>
                  <a:lnTo>
                    <a:pt x="77" y="55"/>
                  </a:lnTo>
                  <a:lnTo>
                    <a:pt x="77" y="52"/>
                  </a:lnTo>
                  <a:lnTo>
                    <a:pt x="76" y="49"/>
                  </a:lnTo>
                  <a:lnTo>
                    <a:pt x="74" y="46"/>
                  </a:lnTo>
                  <a:lnTo>
                    <a:pt x="72" y="42"/>
                  </a:lnTo>
                  <a:lnTo>
                    <a:pt x="70" y="39"/>
                  </a:lnTo>
                  <a:lnTo>
                    <a:pt x="63" y="33"/>
                  </a:lnTo>
                  <a:lnTo>
                    <a:pt x="55" y="27"/>
                  </a:lnTo>
                  <a:lnTo>
                    <a:pt x="46" y="21"/>
                  </a:lnTo>
                  <a:lnTo>
                    <a:pt x="36" y="16"/>
                  </a:lnTo>
                  <a:lnTo>
                    <a:pt x="19" y="8"/>
                  </a:lnTo>
                  <a:lnTo>
                    <a:pt x="5" y="2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7"/>
                  </a:lnTo>
                  <a:lnTo>
                    <a:pt x="9" y="12"/>
                  </a:lnTo>
                  <a:lnTo>
                    <a:pt x="12" y="18"/>
                  </a:lnTo>
                  <a:lnTo>
                    <a:pt x="15" y="25"/>
                  </a:lnTo>
                  <a:lnTo>
                    <a:pt x="16" y="29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5" y="43"/>
                  </a:lnTo>
                  <a:lnTo>
                    <a:pt x="14" y="49"/>
                  </a:lnTo>
                  <a:lnTo>
                    <a:pt x="15" y="54"/>
                  </a:lnTo>
                  <a:lnTo>
                    <a:pt x="15" y="59"/>
                  </a:lnTo>
                  <a:lnTo>
                    <a:pt x="17" y="63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4" y="72"/>
                  </a:lnTo>
                  <a:lnTo>
                    <a:pt x="27" y="74"/>
                  </a:lnTo>
                  <a:lnTo>
                    <a:pt x="31" y="75"/>
                  </a:lnTo>
                  <a:lnTo>
                    <a:pt x="34" y="76"/>
                  </a:lnTo>
                  <a:lnTo>
                    <a:pt x="41" y="77"/>
                  </a:lnTo>
                  <a:lnTo>
                    <a:pt x="47" y="78"/>
                  </a:lnTo>
                  <a:lnTo>
                    <a:pt x="52" y="77"/>
                  </a:lnTo>
                  <a:lnTo>
                    <a:pt x="51" y="68"/>
                  </a:lnTo>
                  <a:lnTo>
                    <a:pt x="49" y="61"/>
                  </a:lnTo>
                  <a:lnTo>
                    <a:pt x="47" y="54"/>
                  </a:lnTo>
                  <a:lnTo>
                    <a:pt x="44" y="49"/>
                  </a:lnTo>
                  <a:lnTo>
                    <a:pt x="39" y="41"/>
                  </a:lnTo>
                  <a:lnTo>
                    <a:pt x="37" y="39"/>
                  </a:lnTo>
                  <a:lnTo>
                    <a:pt x="40" y="41"/>
                  </a:lnTo>
                  <a:lnTo>
                    <a:pt x="42" y="44"/>
                  </a:lnTo>
                  <a:lnTo>
                    <a:pt x="45" y="48"/>
                  </a:lnTo>
                  <a:lnTo>
                    <a:pt x="48" y="54"/>
                  </a:lnTo>
                  <a:lnTo>
                    <a:pt x="50" y="60"/>
                  </a:lnTo>
                  <a:lnTo>
                    <a:pt x="52" y="68"/>
                  </a:lnTo>
                  <a:lnTo>
                    <a:pt x="54" y="7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30" name="Freeform 190"/>
            <p:cNvSpPr>
              <a:spLocks/>
            </p:cNvSpPr>
            <p:nvPr/>
          </p:nvSpPr>
          <p:spPr bwMode="auto">
            <a:xfrm>
              <a:off x="852" y="1515"/>
              <a:ext cx="3" cy="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31" name="Freeform 191"/>
            <p:cNvSpPr>
              <a:spLocks/>
            </p:cNvSpPr>
            <p:nvPr/>
          </p:nvSpPr>
          <p:spPr bwMode="auto">
            <a:xfrm>
              <a:off x="756" y="1408"/>
              <a:ext cx="60" cy="59"/>
            </a:xfrm>
            <a:custGeom>
              <a:avLst/>
              <a:gdLst/>
              <a:ahLst/>
              <a:cxnLst>
                <a:cxn ang="0">
                  <a:pos x="34" y="36"/>
                </a:cxn>
                <a:cxn ang="0">
                  <a:pos x="29" y="45"/>
                </a:cxn>
                <a:cxn ang="0">
                  <a:pos x="26" y="51"/>
                </a:cxn>
                <a:cxn ang="0">
                  <a:pos x="24" y="59"/>
                </a:cxn>
                <a:cxn ang="0">
                  <a:pos x="27" y="58"/>
                </a:cxn>
                <a:cxn ang="0">
                  <a:pos x="35" y="54"/>
                </a:cxn>
                <a:cxn ang="0">
                  <a:pos x="39" y="51"/>
                </a:cxn>
                <a:cxn ang="0">
                  <a:pos x="44" y="48"/>
                </a:cxn>
                <a:cxn ang="0">
                  <a:pos x="49" y="44"/>
                </a:cxn>
                <a:cxn ang="0">
                  <a:pos x="53" y="40"/>
                </a:cxn>
                <a:cxn ang="0">
                  <a:pos x="57" y="35"/>
                </a:cxn>
                <a:cxn ang="0">
                  <a:pos x="58" y="33"/>
                </a:cxn>
                <a:cxn ang="0">
                  <a:pos x="59" y="31"/>
                </a:cxn>
                <a:cxn ang="0">
                  <a:pos x="60" y="28"/>
                </a:cxn>
                <a:cxn ang="0">
                  <a:pos x="60" y="26"/>
                </a:cxn>
                <a:cxn ang="0">
                  <a:pos x="59" y="21"/>
                </a:cxn>
                <a:cxn ang="0">
                  <a:pos x="58" y="18"/>
                </a:cxn>
                <a:cxn ang="0">
                  <a:pos x="56" y="15"/>
                </a:cxn>
                <a:cxn ang="0">
                  <a:pos x="54" y="13"/>
                </a:cxn>
                <a:cxn ang="0">
                  <a:pos x="51" y="10"/>
                </a:cxn>
                <a:cxn ang="0">
                  <a:pos x="47" y="7"/>
                </a:cxn>
                <a:cxn ang="0">
                  <a:pos x="43" y="5"/>
                </a:cxn>
                <a:cxn ang="0">
                  <a:pos x="38" y="2"/>
                </a:cxn>
                <a:cxn ang="0">
                  <a:pos x="32" y="0"/>
                </a:cxn>
                <a:cxn ang="0">
                  <a:pos x="21" y="2"/>
                </a:cxn>
                <a:cxn ang="0">
                  <a:pos x="17" y="4"/>
                </a:cxn>
                <a:cxn ang="0">
                  <a:pos x="13" y="6"/>
                </a:cxn>
                <a:cxn ang="0">
                  <a:pos x="7" y="9"/>
                </a:cxn>
                <a:cxn ang="0">
                  <a:pos x="5" y="11"/>
                </a:cxn>
                <a:cxn ang="0">
                  <a:pos x="3" y="13"/>
                </a:cxn>
                <a:cxn ang="0">
                  <a:pos x="1" y="18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2" y="32"/>
                </a:cxn>
                <a:cxn ang="0">
                  <a:pos x="4" y="37"/>
                </a:cxn>
                <a:cxn ang="0">
                  <a:pos x="7" y="41"/>
                </a:cxn>
                <a:cxn ang="0">
                  <a:pos x="10" y="45"/>
                </a:cxn>
                <a:cxn ang="0">
                  <a:pos x="13" y="49"/>
                </a:cxn>
                <a:cxn ang="0">
                  <a:pos x="19" y="55"/>
                </a:cxn>
                <a:cxn ang="0">
                  <a:pos x="23" y="59"/>
                </a:cxn>
                <a:cxn ang="0">
                  <a:pos x="29" y="45"/>
                </a:cxn>
                <a:cxn ang="0">
                  <a:pos x="32" y="38"/>
                </a:cxn>
                <a:cxn ang="0">
                  <a:pos x="34" y="36"/>
                </a:cxn>
              </a:cxnLst>
              <a:rect l="0" t="0" r="r" b="b"/>
              <a:pathLst>
                <a:path w="60" h="59">
                  <a:moveTo>
                    <a:pt x="34" y="36"/>
                  </a:moveTo>
                  <a:lnTo>
                    <a:pt x="29" y="45"/>
                  </a:lnTo>
                  <a:lnTo>
                    <a:pt x="26" y="51"/>
                  </a:lnTo>
                  <a:lnTo>
                    <a:pt x="24" y="59"/>
                  </a:lnTo>
                  <a:lnTo>
                    <a:pt x="27" y="58"/>
                  </a:lnTo>
                  <a:lnTo>
                    <a:pt x="35" y="54"/>
                  </a:lnTo>
                  <a:lnTo>
                    <a:pt x="39" y="51"/>
                  </a:lnTo>
                  <a:lnTo>
                    <a:pt x="44" y="48"/>
                  </a:lnTo>
                  <a:lnTo>
                    <a:pt x="49" y="44"/>
                  </a:lnTo>
                  <a:lnTo>
                    <a:pt x="53" y="40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59" y="31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59" y="21"/>
                  </a:lnTo>
                  <a:lnTo>
                    <a:pt x="58" y="18"/>
                  </a:lnTo>
                  <a:lnTo>
                    <a:pt x="56" y="15"/>
                  </a:lnTo>
                  <a:lnTo>
                    <a:pt x="54" y="13"/>
                  </a:lnTo>
                  <a:lnTo>
                    <a:pt x="51" y="10"/>
                  </a:lnTo>
                  <a:lnTo>
                    <a:pt x="47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1" y="2"/>
                  </a:lnTo>
                  <a:lnTo>
                    <a:pt x="17" y="4"/>
                  </a:lnTo>
                  <a:lnTo>
                    <a:pt x="13" y="6"/>
                  </a:lnTo>
                  <a:lnTo>
                    <a:pt x="7" y="9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5"/>
                  </a:lnTo>
                  <a:lnTo>
                    <a:pt x="13" y="49"/>
                  </a:lnTo>
                  <a:lnTo>
                    <a:pt x="19" y="55"/>
                  </a:lnTo>
                  <a:lnTo>
                    <a:pt x="23" y="59"/>
                  </a:lnTo>
                  <a:lnTo>
                    <a:pt x="29" y="45"/>
                  </a:lnTo>
                  <a:lnTo>
                    <a:pt x="32" y="38"/>
                  </a:lnTo>
                  <a:lnTo>
                    <a:pt x="34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32" name="Freeform 192"/>
            <p:cNvSpPr>
              <a:spLocks/>
            </p:cNvSpPr>
            <p:nvPr/>
          </p:nvSpPr>
          <p:spPr bwMode="auto">
            <a:xfrm>
              <a:off x="602" y="1496"/>
              <a:ext cx="21" cy="2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1" y="11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21" y="21"/>
                </a:cxn>
                <a:cxn ang="0">
                  <a:pos x="19" y="15"/>
                </a:cxn>
                <a:cxn ang="0">
                  <a:pos x="16" y="10"/>
                </a:cxn>
                <a:cxn ang="0">
                  <a:pos x="14" y="5"/>
                </a:cxn>
                <a:cxn ang="0">
                  <a:pos x="12" y="2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4" y="3"/>
                </a:cxn>
                <a:cxn ang="0">
                  <a:pos x="2" y="8"/>
                </a:cxn>
              </a:cxnLst>
              <a:rect l="0" t="0" r="r" b="b"/>
              <a:pathLst>
                <a:path w="21" h="21">
                  <a:moveTo>
                    <a:pt x="2" y="8"/>
                  </a:moveTo>
                  <a:lnTo>
                    <a:pt x="1" y="11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21" y="21"/>
                  </a:lnTo>
                  <a:lnTo>
                    <a:pt x="19" y="15"/>
                  </a:lnTo>
                  <a:lnTo>
                    <a:pt x="16" y="10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33" name="Freeform 193"/>
            <p:cNvSpPr>
              <a:spLocks/>
            </p:cNvSpPr>
            <p:nvPr/>
          </p:nvSpPr>
          <p:spPr bwMode="auto">
            <a:xfrm>
              <a:off x="1196" y="1474"/>
              <a:ext cx="30" cy="43"/>
            </a:xfrm>
            <a:custGeom>
              <a:avLst/>
              <a:gdLst/>
              <a:ahLst/>
              <a:cxnLst>
                <a:cxn ang="0">
                  <a:pos x="22" y="43"/>
                </a:cxn>
                <a:cxn ang="0">
                  <a:pos x="24" y="35"/>
                </a:cxn>
                <a:cxn ang="0">
                  <a:pos x="27" y="27"/>
                </a:cxn>
                <a:cxn ang="0">
                  <a:pos x="29" y="19"/>
                </a:cxn>
                <a:cxn ang="0">
                  <a:pos x="30" y="15"/>
                </a:cxn>
                <a:cxn ang="0">
                  <a:pos x="30" y="11"/>
                </a:cxn>
                <a:cxn ang="0">
                  <a:pos x="30" y="8"/>
                </a:cxn>
                <a:cxn ang="0">
                  <a:pos x="30" y="5"/>
                </a:cxn>
                <a:cxn ang="0">
                  <a:pos x="29" y="3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11" y="4"/>
                </a:cxn>
                <a:cxn ang="0">
                  <a:pos x="8" y="6"/>
                </a:cxn>
                <a:cxn ang="0">
                  <a:pos x="5" y="8"/>
                </a:cxn>
                <a:cxn ang="0">
                  <a:pos x="3" y="10"/>
                </a:cxn>
                <a:cxn ang="0">
                  <a:pos x="2" y="13"/>
                </a:cxn>
                <a:cxn ang="0">
                  <a:pos x="1" y="16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2" y="32"/>
                </a:cxn>
                <a:cxn ang="0">
                  <a:pos x="5" y="38"/>
                </a:cxn>
                <a:cxn ang="0">
                  <a:pos x="7" y="43"/>
                </a:cxn>
                <a:cxn ang="0">
                  <a:pos x="22" y="43"/>
                </a:cxn>
              </a:cxnLst>
              <a:rect l="0" t="0" r="r" b="b"/>
              <a:pathLst>
                <a:path w="30" h="43">
                  <a:moveTo>
                    <a:pt x="22" y="43"/>
                  </a:moveTo>
                  <a:lnTo>
                    <a:pt x="24" y="35"/>
                  </a:lnTo>
                  <a:lnTo>
                    <a:pt x="27" y="27"/>
                  </a:lnTo>
                  <a:lnTo>
                    <a:pt x="29" y="19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5" y="38"/>
                  </a:lnTo>
                  <a:lnTo>
                    <a:pt x="7" y="43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34" name="Freeform 194"/>
            <p:cNvSpPr>
              <a:spLocks/>
            </p:cNvSpPr>
            <p:nvPr/>
          </p:nvSpPr>
          <p:spPr bwMode="auto">
            <a:xfrm>
              <a:off x="770" y="1467"/>
              <a:ext cx="10" cy="5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0"/>
                </a:cxn>
                <a:cxn ang="0">
                  <a:pos x="3" y="22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0" y="50"/>
                </a:cxn>
                <a:cxn ang="0">
                  <a:pos x="2" y="50"/>
                </a:cxn>
                <a:cxn ang="0">
                  <a:pos x="3" y="35"/>
                </a:cxn>
                <a:cxn ang="0">
                  <a:pos x="4" y="22"/>
                </a:cxn>
                <a:cxn ang="0">
                  <a:pos x="7" y="10"/>
                </a:cxn>
                <a:cxn ang="0">
                  <a:pos x="10" y="0"/>
                </a:cxn>
                <a:cxn ang="0">
                  <a:pos x="9" y="0"/>
                </a:cxn>
              </a:cxnLst>
              <a:rect l="0" t="0" r="r" b="b"/>
              <a:pathLst>
                <a:path w="10" h="50">
                  <a:moveTo>
                    <a:pt x="9" y="0"/>
                  </a:moveTo>
                  <a:lnTo>
                    <a:pt x="6" y="10"/>
                  </a:lnTo>
                  <a:lnTo>
                    <a:pt x="3" y="22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3" y="35"/>
                  </a:lnTo>
                  <a:lnTo>
                    <a:pt x="4" y="22"/>
                  </a:lnTo>
                  <a:lnTo>
                    <a:pt x="7" y="10"/>
                  </a:lnTo>
                  <a:lnTo>
                    <a:pt x="1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35874" name="Freeform 34"/>
          <p:cNvSpPr>
            <a:spLocks noEditPoints="1"/>
          </p:cNvSpPr>
          <p:nvPr/>
        </p:nvSpPr>
        <p:spPr bwMode="auto">
          <a:xfrm>
            <a:off x="1105091" y="5356225"/>
            <a:ext cx="1665287" cy="1231900"/>
          </a:xfrm>
          <a:custGeom>
            <a:avLst/>
            <a:gdLst/>
            <a:ahLst/>
            <a:cxnLst>
              <a:cxn ang="0">
                <a:pos x="493" y="651"/>
              </a:cxn>
              <a:cxn ang="0">
                <a:pos x="505" y="511"/>
              </a:cxn>
              <a:cxn ang="0">
                <a:pos x="502" y="398"/>
              </a:cxn>
              <a:cxn ang="0">
                <a:pos x="511" y="499"/>
              </a:cxn>
              <a:cxn ang="0">
                <a:pos x="531" y="540"/>
              </a:cxn>
              <a:cxn ang="0">
                <a:pos x="551" y="616"/>
              </a:cxn>
              <a:cxn ang="0">
                <a:pos x="714" y="628"/>
              </a:cxn>
              <a:cxn ang="0">
                <a:pos x="718" y="486"/>
              </a:cxn>
              <a:cxn ang="0">
                <a:pos x="725" y="437"/>
              </a:cxn>
              <a:cxn ang="0">
                <a:pos x="729" y="512"/>
              </a:cxn>
              <a:cxn ang="0">
                <a:pos x="729" y="557"/>
              </a:cxn>
              <a:cxn ang="0">
                <a:pos x="766" y="526"/>
              </a:cxn>
              <a:cxn ang="0">
                <a:pos x="760" y="369"/>
              </a:cxn>
              <a:cxn ang="0">
                <a:pos x="679" y="200"/>
              </a:cxn>
              <a:cxn ang="0">
                <a:pos x="669" y="148"/>
              </a:cxn>
              <a:cxn ang="0">
                <a:pos x="681" y="99"/>
              </a:cxn>
              <a:cxn ang="0">
                <a:pos x="605" y="54"/>
              </a:cxn>
              <a:cxn ang="0">
                <a:pos x="559" y="109"/>
              </a:cxn>
              <a:cxn ang="0">
                <a:pos x="584" y="179"/>
              </a:cxn>
              <a:cxn ang="0">
                <a:pos x="503" y="165"/>
              </a:cxn>
              <a:cxn ang="0">
                <a:pos x="461" y="99"/>
              </a:cxn>
              <a:cxn ang="0">
                <a:pos x="469" y="50"/>
              </a:cxn>
              <a:cxn ang="0">
                <a:pos x="404" y="1"/>
              </a:cxn>
              <a:cxn ang="0">
                <a:pos x="370" y="71"/>
              </a:cxn>
              <a:cxn ang="0">
                <a:pos x="376" y="129"/>
              </a:cxn>
              <a:cxn ang="0">
                <a:pos x="314" y="180"/>
              </a:cxn>
              <a:cxn ang="0">
                <a:pos x="280" y="354"/>
              </a:cxn>
              <a:cxn ang="0">
                <a:pos x="257" y="472"/>
              </a:cxn>
              <a:cxn ang="0">
                <a:pos x="290" y="541"/>
              </a:cxn>
              <a:cxn ang="0">
                <a:pos x="305" y="513"/>
              </a:cxn>
              <a:cxn ang="0">
                <a:pos x="296" y="442"/>
              </a:cxn>
              <a:cxn ang="0">
                <a:pos x="323" y="417"/>
              </a:cxn>
              <a:cxn ang="0">
                <a:pos x="329" y="575"/>
              </a:cxn>
              <a:cxn ang="0">
                <a:pos x="128" y="582"/>
              </a:cxn>
              <a:cxn ang="0">
                <a:pos x="161" y="568"/>
              </a:cxn>
              <a:cxn ang="0">
                <a:pos x="139" y="523"/>
              </a:cxn>
              <a:cxn ang="0">
                <a:pos x="101" y="489"/>
              </a:cxn>
              <a:cxn ang="0">
                <a:pos x="125" y="445"/>
              </a:cxn>
              <a:cxn ang="0">
                <a:pos x="77" y="395"/>
              </a:cxn>
              <a:cxn ang="0">
                <a:pos x="12" y="436"/>
              </a:cxn>
              <a:cxn ang="0">
                <a:pos x="24" y="478"/>
              </a:cxn>
              <a:cxn ang="0">
                <a:pos x="10" y="517"/>
              </a:cxn>
              <a:cxn ang="0">
                <a:pos x="8" y="574"/>
              </a:cxn>
              <a:cxn ang="0">
                <a:pos x="868" y="596"/>
              </a:cxn>
              <a:cxn ang="0">
                <a:pos x="627" y="650"/>
              </a:cxn>
              <a:cxn ang="0">
                <a:pos x="627" y="555"/>
              </a:cxn>
              <a:cxn ang="0">
                <a:pos x="506" y="721"/>
              </a:cxn>
              <a:cxn ang="0">
                <a:pos x="402" y="730"/>
              </a:cxn>
              <a:cxn ang="0">
                <a:pos x="415" y="576"/>
              </a:cxn>
              <a:cxn ang="0">
                <a:pos x="418" y="668"/>
              </a:cxn>
              <a:cxn ang="0">
                <a:pos x="1017" y="610"/>
              </a:cxn>
              <a:cxn ang="0">
                <a:pos x="1047" y="582"/>
              </a:cxn>
              <a:cxn ang="0">
                <a:pos x="1020" y="526"/>
              </a:cxn>
              <a:cxn ang="0">
                <a:pos x="988" y="492"/>
              </a:cxn>
              <a:cxn ang="0">
                <a:pos x="1010" y="435"/>
              </a:cxn>
              <a:cxn ang="0">
                <a:pos x="969" y="368"/>
              </a:cxn>
              <a:cxn ang="0">
                <a:pos x="897" y="407"/>
              </a:cxn>
              <a:cxn ang="0">
                <a:pos x="881" y="438"/>
              </a:cxn>
              <a:cxn ang="0">
                <a:pos x="903" y="486"/>
              </a:cxn>
              <a:cxn ang="0">
                <a:pos x="859" y="513"/>
              </a:cxn>
              <a:cxn ang="0">
                <a:pos x="837" y="563"/>
              </a:cxn>
              <a:cxn ang="0">
                <a:pos x="840" y="618"/>
              </a:cxn>
              <a:cxn ang="0">
                <a:pos x="863" y="651"/>
              </a:cxn>
            </a:cxnLst>
            <a:rect l="0" t="0" r="r" b="b"/>
            <a:pathLst>
              <a:path w="1049" h="776">
                <a:moveTo>
                  <a:pt x="519" y="734"/>
                </a:moveTo>
                <a:lnTo>
                  <a:pt x="514" y="726"/>
                </a:lnTo>
                <a:lnTo>
                  <a:pt x="511" y="722"/>
                </a:lnTo>
                <a:lnTo>
                  <a:pt x="507" y="718"/>
                </a:lnTo>
                <a:lnTo>
                  <a:pt x="506" y="716"/>
                </a:lnTo>
                <a:lnTo>
                  <a:pt x="504" y="715"/>
                </a:lnTo>
                <a:lnTo>
                  <a:pt x="503" y="715"/>
                </a:lnTo>
                <a:lnTo>
                  <a:pt x="497" y="711"/>
                </a:lnTo>
                <a:lnTo>
                  <a:pt x="496" y="709"/>
                </a:lnTo>
                <a:lnTo>
                  <a:pt x="496" y="707"/>
                </a:lnTo>
                <a:lnTo>
                  <a:pt x="496" y="705"/>
                </a:lnTo>
                <a:lnTo>
                  <a:pt x="495" y="701"/>
                </a:lnTo>
                <a:lnTo>
                  <a:pt x="495" y="699"/>
                </a:lnTo>
                <a:lnTo>
                  <a:pt x="494" y="692"/>
                </a:lnTo>
                <a:lnTo>
                  <a:pt x="492" y="674"/>
                </a:lnTo>
                <a:lnTo>
                  <a:pt x="493" y="651"/>
                </a:lnTo>
                <a:lnTo>
                  <a:pt x="494" y="649"/>
                </a:lnTo>
                <a:lnTo>
                  <a:pt x="497" y="641"/>
                </a:lnTo>
                <a:lnTo>
                  <a:pt x="498" y="638"/>
                </a:lnTo>
                <a:lnTo>
                  <a:pt x="498" y="636"/>
                </a:lnTo>
                <a:lnTo>
                  <a:pt x="498" y="635"/>
                </a:lnTo>
                <a:lnTo>
                  <a:pt x="497" y="635"/>
                </a:lnTo>
                <a:lnTo>
                  <a:pt x="496" y="636"/>
                </a:lnTo>
                <a:lnTo>
                  <a:pt x="495" y="637"/>
                </a:lnTo>
                <a:lnTo>
                  <a:pt x="494" y="638"/>
                </a:lnTo>
                <a:lnTo>
                  <a:pt x="496" y="598"/>
                </a:lnTo>
                <a:lnTo>
                  <a:pt x="497" y="589"/>
                </a:lnTo>
                <a:lnTo>
                  <a:pt x="498" y="563"/>
                </a:lnTo>
                <a:lnTo>
                  <a:pt x="499" y="541"/>
                </a:lnTo>
                <a:lnTo>
                  <a:pt x="499" y="518"/>
                </a:lnTo>
                <a:lnTo>
                  <a:pt x="505" y="519"/>
                </a:lnTo>
                <a:lnTo>
                  <a:pt x="505" y="511"/>
                </a:lnTo>
                <a:lnTo>
                  <a:pt x="504" y="503"/>
                </a:lnTo>
                <a:lnTo>
                  <a:pt x="502" y="490"/>
                </a:lnTo>
                <a:lnTo>
                  <a:pt x="501" y="478"/>
                </a:lnTo>
                <a:lnTo>
                  <a:pt x="498" y="458"/>
                </a:lnTo>
                <a:lnTo>
                  <a:pt x="496" y="445"/>
                </a:lnTo>
                <a:lnTo>
                  <a:pt x="494" y="432"/>
                </a:lnTo>
                <a:lnTo>
                  <a:pt x="493" y="421"/>
                </a:lnTo>
                <a:lnTo>
                  <a:pt x="492" y="414"/>
                </a:lnTo>
                <a:lnTo>
                  <a:pt x="492" y="410"/>
                </a:lnTo>
                <a:lnTo>
                  <a:pt x="495" y="406"/>
                </a:lnTo>
                <a:lnTo>
                  <a:pt x="499" y="398"/>
                </a:lnTo>
                <a:lnTo>
                  <a:pt x="500" y="393"/>
                </a:lnTo>
                <a:lnTo>
                  <a:pt x="501" y="388"/>
                </a:lnTo>
                <a:lnTo>
                  <a:pt x="503" y="380"/>
                </a:lnTo>
                <a:lnTo>
                  <a:pt x="504" y="376"/>
                </a:lnTo>
                <a:lnTo>
                  <a:pt x="502" y="398"/>
                </a:lnTo>
                <a:lnTo>
                  <a:pt x="502" y="403"/>
                </a:lnTo>
                <a:lnTo>
                  <a:pt x="503" y="409"/>
                </a:lnTo>
                <a:lnTo>
                  <a:pt x="506" y="425"/>
                </a:lnTo>
                <a:lnTo>
                  <a:pt x="509" y="442"/>
                </a:lnTo>
                <a:lnTo>
                  <a:pt x="512" y="456"/>
                </a:lnTo>
                <a:lnTo>
                  <a:pt x="512" y="461"/>
                </a:lnTo>
                <a:lnTo>
                  <a:pt x="512" y="467"/>
                </a:lnTo>
                <a:lnTo>
                  <a:pt x="513" y="474"/>
                </a:lnTo>
                <a:lnTo>
                  <a:pt x="513" y="478"/>
                </a:lnTo>
                <a:lnTo>
                  <a:pt x="514" y="483"/>
                </a:lnTo>
                <a:lnTo>
                  <a:pt x="514" y="485"/>
                </a:lnTo>
                <a:lnTo>
                  <a:pt x="515" y="491"/>
                </a:lnTo>
                <a:lnTo>
                  <a:pt x="513" y="495"/>
                </a:lnTo>
                <a:lnTo>
                  <a:pt x="512" y="496"/>
                </a:lnTo>
                <a:lnTo>
                  <a:pt x="512" y="497"/>
                </a:lnTo>
                <a:lnTo>
                  <a:pt x="511" y="499"/>
                </a:lnTo>
                <a:lnTo>
                  <a:pt x="511" y="502"/>
                </a:lnTo>
                <a:lnTo>
                  <a:pt x="511" y="505"/>
                </a:lnTo>
                <a:lnTo>
                  <a:pt x="511" y="518"/>
                </a:lnTo>
                <a:lnTo>
                  <a:pt x="513" y="521"/>
                </a:lnTo>
                <a:lnTo>
                  <a:pt x="515" y="525"/>
                </a:lnTo>
                <a:lnTo>
                  <a:pt x="518" y="526"/>
                </a:lnTo>
                <a:lnTo>
                  <a:pt x="520" y="527"/>
                </a:lnTo>
                <a:lnTo>
                  <a:pt x="521" y="528"/>
                </a:lnTo>
                <a:lnTo>
                  <a:pt x="521" y="529"/>
                </a:lnTo>
                <a:lnTo>
                  <a:pt x="522" y="531"/>
                </a:lnTo>
                <a:lnTo>
                  <a:pt x="525" y="536"/>
                </a:lnTo>
                <a:lnTo>
                  <a:pt x="525" y="538"/>
                </a:lnTo>
                <a:lnTo>
                  <a:pt x="525" y="539"/>
                </a:lnTo>
                <a:lnTo>
                  <a:pt x="526" y="539"/>
                </a:lnTo>
                <a:lnTo>
                  <a:pt x="529" y="540"/>
                </a:lnTo>
                <a:lnTo>
                  <a:pt x="531" y="540"/>
                </a:lnTo>
                <a:lnTo>
                  <a:pt x="533" y="540"/>
                </a:lnTo>
                <a:lnTo>
                  <a:pt x="535" y="542"/>
                </a:lnTo>
                <a:lnTo>
                  <a:pt x="534" y="543"/>
                </a:lnTo>
                <a:lnTo>
                  <a:pt x="529" y="546"/>
                </a:lnTo>
                <a:lnTo>
                  <a:pt x="526" y="548"/>
                </a:lnTo>
                <a:lnTo>
                  <a:pt x="526" y="551"/>
                </a:lnTo>
                <a:lnTo>
                  <a:pt x="526" y="553"/>
                </a:lnTo>
                <a:lnTo>
                  <a:pt x="527" y="554"/>
                </a:lnTo>
                <a:lnTo>
                  <a:pt x="531" y="554"/>
                </a:lnTo>
                <a:lnTo>
                  <a:pt x="533" y="554"/>
                </a:lnTo>
                <a:lnTo>
                  <a:pt x="535" y="553"/>
                </a:lnTo>
                <a:lnTo>
                  <a:pt x="539" y="566"/>
                </a:lnTo>
                <a:lnTo>
                  <a:pt x="543" y="581"/>
                </a:lnTo>
                <a:lnTo>
                  <a:pt x="547" y="598"/>
                </a:lnTo>
                <a:lnTo>
                  <a:pt x="548" y="601"/>
                </a:lnTo>
                <a:lnTo>
                  <a:pt x="551" y="616"/>
                </a:lnTo>
                <a:lnTo>
                  <a:pt x="553" y="628"/>
                </a:lnTo>
                <a:lnTo>
                  <a:pt x="555" y="640"/>
                </a:lnTo>
                <a:lnTo>
                  <a:pt x="557" y="650"/>
                </a:lnTo>
                <a:lnTo>
                  <a:pt x="559" y="659"/>
                </a:lnTo>
                <a:lnTo>
                  <a:pt x="560" y="672"/>
                </a:lnTo>
                <a:lnTo>
                  <a:pt x="561" y="683"/>
                </a:lnTo>
                <a:lnTo>
                  <a:pt x="563" y="703"/>
                </a:lnTo>
                <a:lnTo>
                  <a:pt x="566" y="736"/>
                </a:lnTo>
                <a:lnTo>
                  <a:pt x="708" y="749"/>
                </a:lnTo>
                <a:lnTo>
                  <a:pt x="707" y="749"/>
                </a:lnTo>
                <a:lnTo>
                  <a:pt x="706" y="747"/>
                </a:lnTo>
                <a:lnTo>
                  <a:pt x="704" y="739"/>
                </a:lnTo>
                <a:lnTo>
                  <a:pt x="714" y="662"/>
                </a:lnTo>
                <a:lnTo>
                  <a:pt x="714" y="652"/>
                </a:lnTo>
                <a:lnTo>
                  <a:pt x="714" y="633"/>
                </a:lnTo>
                <a:lnTo>
                  <a:pt x="714" y="628"/>
                </a:lnTo>
                <a:lnTo>
                  <a:pt x="715" y="612"/>
                </a:lnTo>
                <a:lnTo>
                  <a:pt x="715" y="610"/>
                </a:lnTo>
                <a:lnTo>
                  <a:pt x="717" y="593"/>
                </a:lnTo>
                <a:lnTo>
                  <a:pt x="717" y="583"/>
                </a:lnTo>
                <a:lnTo>
                  <a:pt x="717" y="578"/>
                </a:lnTo>
                <a:lnTo>
                  <a:pt x="717" y="572"/>
                </a:lnTo>
                <a:lnTo>
                  <a:pt x="718" y="545"/>
                </a:lnTo>
                <a:lnTo>
                  <a:pt x="718" y="541"/>
                </a:lnTo>
                <a:lnTo>
                  <a:pt x="718" y="539"/>
                </a:lnTo>
                <a:lnTo>
                  <a:pt x="718" y="529"/>
                </a:lnTo>
                <a:lnTo>
                  <a:pt x="718" y="524"/>
                </a:lnTo>
                <a:lnTo>
                  <a:pt x="718" y="512"/>
                </a:lnTo>
                <a:lnTo>
                  <a:pt x="718" y="510"/>
                </a:lnTo>
                <a:lnTo>
                  <a:pt x="718" y="500"/>
                </a:lnTo>
                <a:lnTo>
                  <a:pt x="718" y="497"/>
                </a:lnTo>
                <a:lnTo>
                  <a:pt x="718" y="486"/>
                </a:lnTo>
                <a:lnTo>
                  <a:pt x="718" y="484"/>
                </a:lnTo>
                <a:lnTo>
                  <a:pt x="718" y="474"/>
                </a:lnTo>
                <a:lnTo>
                  <a:pt x="718" y="464"/>
                </a:lnTo>
                <a:lnTo>
                  <a:pt x="717" y="457"/>
                </a:lnTo>
                <a:lnTo>
                  <a:pt x="715" y="450"/>
                </a:lnTo>
                <a:lnTo>
                  <a:pt x="712" y="440"/>
                </a:lnTo>
                <a:lnTo>
                  <a:pt x="711" y="436"/>
                </a:lnTo>
                <a:lnTo>
                  <a:pt x="710" y="433"/>
                </a:lnTo>
                <a:lnTo>
                  <a:pt x="710" y="430"/>
                </a:lnTo>
                <a:lnTo>
                  <a:pt x="711" y="429"/>
                </a:lnTo>
                <a:lnTo>
                  <a:pt x="712" y="428"/>
                </a:lnTo>
                <a:lnTo>
                  <a:pt x="717" y="432"/>
                </a:lnTo>
                <a:lnTo>
                  <a:pt x="719" y="434"/>
                </a:lnTo>
                <a:lnTo>
                  <a:pt x="722" y="436"/>
                </a:lnTo>
                <a:lnTo>
                  <a:pt x="724" y="437"/>
                </a:lnTo>
                <a:lnTo>
                  <a:pt x="725" y="437"/>
                </a:lnTo>
                <a:lnTo>
                  <a:pt x="729" y="436"/>
                </a:lnTo>
                <a:lnTo>
                  <a:pt x="733" y="435"/>
                </a:lnTo>
                <a:lnTo>
                  <a:pt x="734" y="437"/>
                </a:lnTo>
                <a:lnTo>
                  <a:pt x="736" y="440"/>
                </a:lnTo>
                <a:lnTo>
                  <a:pt x="737" y="445"/>
                </a:lnTo>
                <a:lnTo>
                  <a:pt x="739" y="453"/>
                </a:lnTo>
                <a:lnTo>
                  <a:pt x="741" y="461"/>
                </a:lnTo>
                <a:lnTo>
                  <a:pt x="742" y="467"/>
                </a:lnTo>
                <a:lnTo>
                  <a:pt x="742" y="473"/>
                </a:lnTo>
                <a:lnTo>
                  <a:pt x="742" y="477"/>
                </a:lnTo>
                <a:lnTo>
                  <a:pt x="741" y="480"/>
                </a:lnTo>
                <a:lnTo>
                  <a:pt x="740" y="482"/>
                </a:lnTo>
                <a:lnTo>
                  <a:pt x="739" y="486"/>
                </a:lnTo>
                <a:lnTo>
                  <a:pt x="737" y="489"/>
                </a:lnTo>
                <a:lnTo>
                  <a:pt x="733" y="499"/>
                </a:lnTo>
                <a:lnTo>
                  <a:pt x="729" y="512"/>
                </a:lnTo>
                <a:lnTo>
                  <a:pt x="726" y="523"/>
                </a:lnTo>
                <a:lnTo>
                  <a:pt x="725" y="529"/>
                </a:lnTo>
                <a:lnTo>
                  <a:pt x="725" y="533"/>
                </a:lnTo>
                <a:lnTo>
                  <a:pt x="724" y="537"/>
                </a:lnTo>
                <a:lnTo>
                  <a:pt x="725" y="540"/>
                </a:lnTo>
                <a:lnTo>
                  <a:pt x="725" y="542"/>
                </a:lnTo>
                <a:lnTo>
                  <a:pt x="728" y="544"/>
                </a:lnTo>
                <a:lnTo>
                  <a:pt x="730" y="545"/>
                </a:lnTo>
                <a:lnTo>
                  <a:pt x="732" y="545"/>
                </a:lnTo>
                <a:lnTo>
                  <a:pt x="733" y="546"/>
                </a:lnTo>
                <a:lnTo>
                  <a:pt x="733" y="547"/>
                </a:lnTo>
                <a:lnTo>
                  <a:pt x="732" y="549"/>
                </a:lnTo>
                <a:lnTo>
                  <a:pt x="730" y="550"/>
                </a:lnTo>
                <a:lnTo>
                  <a:pt x="729" y="552"/>
                </a:lnTo>
                <a:lnTo>
                  <a:pt x="729" y="554"/>
                </a:lnTo>
                <a:lnTo>
                  <a:pt x="729" y="557"/>
                </a:lnTo>
                <a:lnTo>
                  <a:pt x="729" y="560"/>
                </a:lnTo>
                <a:lnTo>
                  <a:pt x="730" y="561"/>
                </a:lnTo>
                <a:lnTo>
                  <a:pt x="730" y="562"/>
                </a:lnTo>
                <a:lnTo>
                  <a:pt x="732" y="561"/>
                </a:lnTo>
                <a:lnTo>
                  <a:pt x="735" y="560"/>
                </a:lnTo>
                <a:lnTo>
                  <a:pt x="740" y="556"/>
                </a:lnTo>
                <a:lnTo>
                  <a:pt x="749" y="551"/>
                </a:lnTo>
                <a:lnTo>
                  <a:pt x="754" y="547"/>
                </a:lnTo>
                <a:lnTo>
                  <a:pt x="756" y="544"/>
                </a:lnTo>
                <a:lnTo>
                  <a:pt x="758" y="542"/>
                </a:lnTo>
                <a:lnTo>
                  <a:pt x="761" y="539"/>
                </a:lnTo>
                <a:lnTo>
                  <a:pt x="763" y="537"/>
                </a:lnTo>
                <a:lnTo>
                  <a:pt x="764" y="536"/>
                </a:lnTo>
                <a:lnTo>
                  <a:pt x="765" y="531"/>
                </a:lnTo>
                <a:lnTo>
                  <a:pt x="765" y="528"/>
                </a:lnTo>
                <a:lnTo>
                  <a:pt x="766" y="526"/>
                </a:lnTo>
                <a:lnTo>
                  <a:pt x="767" y="521"/>
                </a:lnTo>
                <a:lnTo>
                  <a:pt x="767" y="516"/>
                </a:lnTo>
                <a:lnTo>
                  <a:pt x="766" y="513"/>
                </a:lnTo>
                <a:lnTo>
                  <a:pt x="765" y="498"/>
                </a:lnTo>
                <a:lnTo>
                  <a:pt x="763" y="487"/>
                </a:lnTo>
                <a:lnTo>
                  <a:pt x="763" y="484"/>
                </a:lnTo>
                <a:lnTo>
                  <a:pt x="763" y="482"/>
                </a:lnTo>
                <a:lnTo>
                  <a:pt x="763" y="479"/>
                </a:lnTo>
                <a:lnTo>
                  <a:pt x="763" y="475"/>
                </a:lnTo>
                <a:lnTo>
                  <a:pt x="764" y="461"/>
                </a:lnTo>
                <a:lnTo>
                  <a:pt x="765" y="442"/>
                </a:lnTo>
                <a:lnTo>
                  <a:pt x="766" y="422"/>
                </a:lnTo>
                <a:lnTo>
                  <a:pt x="766" y="406"/>
                </a:lnTo>
                <a:lnTo>
                  <a:pt x="765" y="398"/>
                </a:lnTo>
                <a:lnTo>
                  <a:pt x="764" y="388"/>
                </a:lnTo>
                <a:lnTo>
                  <a:pt x="760" y="369"/>
                </a:lnTo>
                <a:lnTo>
                  <a:pt x="756" y="350"/>
                </a:lnTo>
                <a:lnTo>
                  <a:pt x="751" y="329"/>
                </a:lnTo>
                <a:lnTo>
                  <a:pt x="744" y="305"/>
                </a:lnTo>
                <a:lnTo>
                  <a:pt x="734" y="270"/>
                </a:lnTo>
                <a:lnTo>
                  <a:pt x="731" y="260"/>
                </a:lnTo>
                <a:lnTo>
                  <a:pt x="733" y="258"/>
                </a:lnTo>
                <a:lnTo>
                  <a:pt x="736" y="253"/>
                </a:lnTo>
                <a:lnTo>
                  <a:pt x="737" y="251"/>
                </a:lnTo>
                <a:lnTo>
                  <a:pt x="735" y="246"/>
                </a:lnTo>
                <a:lnTo>
                  <a:pt x="731" y="242"/>
                </a:lnTo>
                <a:lnTo>
                  <a:pt x="727" y="237"/>
                </a:lnTo>
                <a:lnTo>
                  <a:pt x="718" y="228"/>
                </a:lnTo>
                <a:lnTo>
                  <a:pt x="707" y="219"/>
                </a:lnTo>
                <a:lnTo>
                  <a:pt x="696" y="211"/>
                </a:lnTo>
                <a:lnTo>
                  <a:pt x="685" y="203"/>
                </a:lnTo>
                <a:lnTo>
                  <a:pt x="679" y="200"/>
                </a:lnTo>
                <a:lnTo>
                  <a:pt x="673" y="197"/>
                </a:lnTo>
                <a:lnTo>
                  <a:pt x="667" y="194"/>
                </a:lnTo>
                <a:lnTo>
                  <a:pt x="661" y="192"/>
                </a:lnTo>
                <a:lnTo>
                  <a:pt x="650" y="188"/>
                </a:lnTo>
                <a:lnTo>
                  <a:pt x="646" y="187"/>
                </a:lnTo>
                <a:lnTo>
                  <a:pt x="648" y="186"/>
                </a:lnTo>
                <a:lnTo>
                  <a:pt x="649" y="186"/>
                </a:lnTo>
                <a:lnTo>
                  <a:pt x="651" y="185"/>
                </a:lnTo>
                <a:lnTo>
                  <a:pt x="653" y="184"/>
                </a:lnTo>
                <a:lnTo>
                  <a:pt x="655" y="183"/>
                </a:lnTo>
                <a:lnTo>
                  <a:pt x="657" y="182"/>
                </a:lnTo>
                <a:lnTo>
                  <a:pt x="659" y="179"/>
                </a:lnTo>
                <a:lnTo>
                  <a:pt x="662" y="173"/>
                </a:lnTo>
                <a:lnTo>
                  <a:pt x="665" y="165"/>
                </a:lnTo>
                <a:lnTo>
                  <a:pt x="667" y="156"/>
                </a:lnTo>
                <a:lnTo>
                  <a:pt x="669" y="148"/>
                </a:lnTo>
                <a:lnTo>
                  <a:pt x="669" y="145"/>
                </a:lnTo>
                <a:lnTo>
                  <a:pt x="669" y="143"/>
                </a:lnTo>
                <a:lnTo>
                  <a:pt x="668" y="136"/>
                </a:lnTo>
                <a:lnTo>
                  <a:pt x="668" y="135"/>
                </a:lnTo>
                <a:lnTo>
                  <a:pt x="668" y="133"/>
                </a:lnTo>
                <a:lnTo>
                  <a:pt x="669" y="127"/>
                </a:lnTo>
                <a:lnTo>
                  <a:pt x="672" y="120"/>
                </a:lnTo>
                <a:lnTo>
                  <a:pt x="675" y="118"/>
                </a:lnTo>
                <a:lnTo>
                  <a:pt x="678" y="118"/>
                </a:lnTo>
                <a:lnTo>
                  <a:pt x="679" y="117"/>
                </a:lnTo>
                <a:lnTo>
                  <a:pt x="681" y="115"/>
                </a:lnTo>
                <a:lnTo>
                  <a:pt x="682" y="113"/>
                </a:lnTo>
                <a:lnTo>
                  <a:pt x="683" y="109"/>
                </a:lnTo>
                <a:lnTo>
                  <a:pt x="683" y="103"/>
                </a:lnTo>
                <a:lnTo>
                  <a:pt x="682" y="101"/>
                </a:lnTo>
                <a:lnTo>
                  <a:pt x="681" y="99"/>
                </a:lnTo>
                <a:lnTo>
                  <a:pt x="680" y="96"/>
                </a:lnTo>
                <a:lnTo>
                  <a:pt x="676" y="89"/>
                </a:lnTo>
                <a:lnTo>
                  <a:pt x="672" y="84"/>
                </a:lnTo>
                <a:lnTo>
                  <a:pt x="666" y="76"/>
                </a:lnTo>
                <a:lnTo>
                  <a:pt x="663" y="72"/>
                </a:lnTo>
                <a:lnTo>
                  <a:pt x="660" y="69"/>
                </a:lnTo>
                <a:lnTo>
                  <a:pt x="653" y="64"/>
                </a:lnTo>
                <a:lnTo>
                  <a:pt x="646" y="59"/>
                </a:lnTo>
                <a:lnTo>
                  <a:pt x="639" y="55"/>
                </a:lnTo>
                <a:lnTo>
                  <a:pt x="633" y="52"/>
                </a:lnTo>
                <a:lnTo>
                  <a:pt x="627" y="50"/>
                </a:lnTo>
                <a:lnTo>
                  <a:pt x="622" y="49"/>
                </a:lnTo>
                <a:lnTo>
                  <a:pt x="618" y="49"/>
                </a:lnTo>
                <a:lnTo>
                  <a:pt x="614" y="49"/>
                </a:lnTo>
                <a:lnTo>
                  <a:pt x="609" y="51"/>
                </a:lnTo>
                <a:lnTo>
                  <a:pt x="605" y="54"/>
                </a:lnTo>
                <a:lnTo>
                  <a:pt x="604" y="55"/>
                </a:lnTo>
                <a:lnTo>
                  <a:pt x="602" y="55"/>
                </a:lnTo>
                <a:lnTo>
                  <a:pt x="596" y="56"/>
                </a:lnTo>
                <a:lnTo>
                  <a:pt x="590" y="58"/>
                </a:lnTo>
                <a:lnTo>
                  <a:pt x="585" y="60"/>
                </a:lnTo>
                <a:lnTo>
                  <a:pt x="580" y="63"/>
                </a:lnTo>
                <a:lnTo>
                  <a:pt x="576" y="66"/>
                </a:lnTo>
                <a:lnTo>
                  <a:pt x="572" y="70"/>
                </a:lnTo>
                <a:lnTo>
                  <a:pt x="569" y="74"/>
                </a:lnTo>
                <a:lnTo>
                  <a:pt x="566" y="78"/>
                </a:lnTo>
                <a:lnTo>
                  <a:pt x="563" y="83"/>
                </a:lnTo>
                <a:lnTo>
                  <a:pt x="562" y="87"/>
                </a:lnTo>
                <a:lnTo>
                  <a:pt x="559" y="96"/>
                </a:lnTo>
                <a:lnTo>
                  <a:pt x="559" y="101"/>
                </a:lnTo>
                <a:lnTo>
                  <a:pt x="559" y="105"/>
                </a:lnTo>
                <a:lnTo>
                  <a:pt x="559" y="109"/>
                </a:lnTo>
                <a:lnTo>
                  <a:pt x="560" y="112"/>
                </a:lnTo>
                <a:lnTo>
                  <a:pt x="567" y="129"/>
                </a:lnTo>
                <a:lnTo>
                  <a:pt x="569" y="135"/>
                </a:lnTo>
                <a:lnTo>
                  <a:pt x="572" y="139"/>
                </a:lnTo>
                <a:lnTo>
                  <a:pt x="573" y="143"/>
                </a:lnTo>
                <a:lnTo>
                  <a:pt x="576" y="152"/>
                </a:lnTo>
                <a:lnTo>
                  <a:pt x="577" y="158"/>
                </a:lnTo>
                <a:lnTo>
                  <a:pt x="578" y="161"/>
                </a:lnTo>
                <a:lnTo>
                  <a:pt x="579" y="164"/>
                </a:lnTo>
                <a:lnTo>
                  <a:pt x="580" y="168"/>
                </a:lnTo>
                <a:lnTo>
                  <a:pt x="582" y="173"/>
                </a:lnTo>
                <a:lnTo>
                  <a:pt x="582" y="175"/>
                </a:lnTo>
                <a:lnTo>
                  <a:pt x="583" y="176"/>
                </a:lnTo>
                <a:lnTo>
                  <a:pt x="584" y="176"/>
                </a:lnTo>
                <a:lnTo>
                  <a:pt x="584" y="177"/>
                </a:lnTo>
                <a:lnTo>
                  <a:pt x="584" y="179"/>
                </a:lnTo>
                <a:lnTo>
                  <a:pt x="584" y="181"/>
                </a:lnTo>
                <a:lnTo>
                  <a:pt x="583" y="183"/>
                </a:lnTo>
                <a:lnTo>
                  <a:pt x="572" y="188"/>
                </a:lnTo>
                <a:lnTo>
                  <a:pt x="562" y="193"/>
                </a:lnTo>
                <a:lnTo>
                  <a:pt x="558" y="196"/>
                </a:lnTo>
                <a:lnTo>
                  <a:pt x="553" y="200"/>
                </a:lnTo>
                <a:lnTo>
                  <a:pt x="549" y="203"/>
                </a:lnTo>
                <a:lnTo>
                  <a:pt x="545" y="208"/>
                </a:lnTo>
                <a:lnTo>
                  <a:pt x="543" y="209"/>
                </a:lnTo>
                <a:lnTo>
                  <a:pt x="542" y="207"/>
                </a:lnTo>
                <a:lnTo>
                  <a:pt x="539" y="201"/>
                </a:lnTo>
                <a:lnTo>
                  <a:pt x="537" y="196"/>
                </a:lnTo>
                <a:lnTo>
                  <a:pt x="531" y="190"/>
                </a:lnTo>
                <a:lnTo>
                  <a:pt x="525" y="184"/>
                </a:lnTo>
                <a:lnTo>
                  <a:pt x="518" y="178"/>
                </a:lnTo>
                <a:lnTo>
                  <a:pt x="503" y="165"/>
                </a:lnTo>
                <a:lnTo>
                  <a:pt x="489" y="155"/>
                </a:lnTo>
                <a:lnTo>
                  <a:pt x="487" y="153"/>
                </a:lnTo>
                <a:lnTo>
                  <a:pt x="476" y="146"/>
                </a:lnTo>
                <a:lnTo>
                  <a:pt x="470" y="142"/>
                </a:lnTo>
                <a:lnTo>
                  <a:pt x="465" y="138"/>
                </a:lnTo>
                <a:lnTo>
                  <a:pt x="462" y="136"/>
                </a:lnTo>
                <a:lnTo>
                  <a:pt x="460" y="134"/>
                </a:lnTo>
                <a:lnTo>
                  <a:pt x="453" y="126"/>
                </a:lnTo>
                <a:lnTo>
                  <a:pt x="452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5"/>
                </a:lnTo>
                <a:lnTo>
                  <a:pt x="458" y="110"/>
                </a:lnTo>
                <a:lnTo>
                  <a:pt x="460" y="104"/>
                </a:lnTo>
                <a:lnTo>
                  <a:pt x="460" y="101"/>
                </a:lnTo>
                <a:lnTo>
                  <a:pt x="461" y="99"/>
                </a:lnTo>
                <a:lnTo>
                  <a:pt x="462" y="98"/>
                </a:lnTo>
                <a:lnTo>
                  <a:pt x="464" y="97"/>
                </a:lnTo>
                <a:lnTo>
                  <a:pt x="465" y="95"/>
                </a:lnTo>
                <a:lnTo>
                  <a:pt x="468" y="90"/>
                </a:lnTo>
                <a:lnTo>
                  <a:pt x="469" y="88"/>
                </a:lnTo>
                <a:lnTo>
                  <a:pt x="470" y="84"/>
                </a:lnTo>
                <a:lnTo>
                  <a:pt x="471" y="80"/>
                </a:lnTo>
                <a:lnTo>
                  <a:pt x="471" y="75"/>
                </a:lnTo>
                <a:lnTo>
                  <a:pt x="471" y="71"/>
                </a:lnTo>
                <a:lnTo>
                  <a:pt x="470" y="69"/>
                </a:lnTo>
                <a:lnTo>
                  <a:pt x="470" y="67"/>
                </a:lnTo>
                <a:lnTo>
                  <a:pt x="468" y="66"/>
                </a:lnTo>
                <a:lnTo>
                  <a:pt x="467" y="65"/>
                </a:lnTo>
                <a:lnTo>
                  <a:pt x="466" y="63"/>
                </a:lnTo>
                <a:lnTo>
                  <a:pt x="468" y="56"/>
                </a:lnTo>
                <a:lnTo>
                  <a:pt x="469" y="50"/>
                </a:lnTo>
                <a:lnTo>
                  <a:pt x="470" y="45"/>
                </a:lnTo>
                <a:lnTo>
                  <a:pt x="470" y="40"/>
                </a:lnTo>
                <a:lnTo>
                  <a:pt x="469" y="37"/>
                </a:lnTo>
                <a:lnTo>
                  <a:pt x="468" y="30"/>
                </a:lnTo>
                <a:lnTo>
                  <a:pt x="467" y="27"/>
                </a:lnTo>
                <a:lnTo>
                  <a:pt x="465" y="24"/>
                </a:lnTo>
                <a:lnTo>
                  <a:pt x="462" y="18"/>
                </a:lnTo>
                <a:lnTo>
                  <a:pt x="457" y="13"/>
                </a:lnTo>
                <a:lnTo>
                  <a:pt x="454" y="10"/>
                </a:lnTo>
                <a:lnTo>
                  <a:pt x="451" y="8"/>
                </a:lnTo>
                <a:lnTo>
                  <a:pt x="447" y="6"/>
                </a:lnTo>
                <a:lnTo>
                  <a:pt x="442" y="4"/>
                </a:lnTo>
                <a:lnTo>
                  <a:pt x="433" y="1"/>
                </a:lnTo>
                <a:lnTo>
                  <a:pt x="423" y="0"/>
                </a:lnTo>
                <a:lnTo>
                  <a:pt x="413" y="0"/>
                </a:lnTo>
                <a:lnTo>
                  <a:pt x="404" y="1"/>
                </a:lnTo>
                <a:lnTo>
                  <a:pt x="396" y="3"/>
                </a:lnTo>
                <a:lnTo>
                  <a:pt x="392" y="4"/>
                </a:lnTo>
                <a:lnTo>
                  <a:pt x="389" y="6"/>
                </a:lnTo>
                <a:lnTo>
                  <a:pt x="386" y="8"/>
                </a:lnTo>
                <a:lnTo>
                  <a:pt x="384" y="11"/>
                </a:lnTo>
                <a:lnTo>
                  <a:pt x="381" y="14"/>
                </a:lnTo>
                <a:lnTo>
                  <a:pt x="379" y="17"/>
                </a:lnTo>
                <a:lnTo>
                  <a:pt x="375" y="24"/>
                </a:lnTo>
                <a:lnTo>
                  <a:pt x="373" y="32"/>
                </a:lnTo>
                <a:lnTo>
                  <a:pt x="371" y="41"/>
                </a:lnTo>
                <a:lnTo>
                  <a:pt x="370" y="48"/>
                </a:lnTo>
                <a:lnTo>
                  <a:pt x="370" y="55"/>
                </a:lnTo>
                <a:lnTo>
                  <a:pt x="371" y="61"/>
                </a:lnTo>
                <a:lnTo>
                  <a:pt x="373" y="67"/>
                </a:lnTo>
                <a:lnTo>
                  <a:pt x="370" y="70"/>
                </a:lnTo>
                <a:lnTo>
                  <a:pt x="370" y="71"/>
                </a:lnTo>
                <a:lnTo>
                  <a:pt x="369" y="72"/>
                </a:lnTo>
                <a:lnTo>
                  <a:pt x="369" y="76"/>
                </a:lnTo>
                <a:lnTo>
                  <a:pt x="369" y="79"/>
                </a:lnTo>
                <a:lnTo>
                  <a:pt x="370" y="83"/>
                </a:lnTo>
                <a:lnTo>
                  <a:pt x="373" y="88"/>
                </a:lnTo>
                <a:lnTo>
                  <a:pt x="377" y="95"/>
                </a:lnTo>
                <a:lnTo>
                  <a:pt x="379" y="97"/>
                </a:lnTo>
                <a:lnTo>
                  <a:pt x="382" y="98"/>
                </a:lnTo>
                <a:lnTo>
                  <a:pt x="385" y="99"/>
                </a:lnTo>
                <a:lnTo>
                  <a:pt x="386" y="100"/>
                </a:lnTo>
                <a:lnTo>
                  <a:pt x="386" y="102"/>
                </a:lnTo>
                <a:lnTo>
                  <a:pt x="387" y="121"/>
                </a:lnTo>
                <a:lnTo>
                  <a:pt x="382" y="123"/>
                </a:lnTo>
                <a:lnTo>
                  <a:pt x="380" y="124"/>
                </a:lnTo>
                <a:lnTo>
                  <a:pt x="378" y="126"/>
                </a:lnTo>
                <a:lnTo>
                  <a:pt x="376" y="129"/>
                </a:lnTo>
                <a:lnTo>
                  <a:pt x="375" y="132"/>
                </a:lnTo>
                <a:lnTo>
                  <a:pt x="373" y="135"/>
                </a:lnTo>
                <a:lnTo>
                  <a:pt x="372" y="138"/>
                </a:lnTo>
                <a:lnTo>
                  <a:pt x="371" y="140"/>
                </a:lnTo>
                <a:lnTo>
                  <a:pt x="368" y="144"/>
                </a:lnTo>
                <a:lnTo>
                  <a:pt x="367" y="147"/>
                </a:lnTo>
                <a:lnTo>
                  <a:pt x="366" y="148"/>
                </a:lnTo>
                <a:lnTo>
                  <a:pt x="364" y="149"/>
                </a:lnTo>
                <a:lnTo>
                  <a:pt x="360" y="153"/>
                </a:lnTo>
                <a:lnTo>
                  <a:pt x="348" y="160"/>
                </a:lnTo>
                <a:lnTo>
                  <a:pt x="341" y="164"/>
                </a:lnTo>
                <a:lnTo>
                  <a:pt x="335" y="168"/>
                </a:lnTo>
                <a:lnTo>
                  <a:pt x="324" y="173"/>
                </a:lnTo>
                <a:lnTo>
                  <a:pt x="315" y="176"/>
                </a:lnTo>
                <a:lnTo>
                  <a:pt x="314" y="177"/>
                </a:lnTo>
                <a:lnTo>
                  <a:pt x="314" y="180"/>
                </a:lnTo>
                <a:lnTo>
                  <a:pt x="315" y="183"/>
                </a:lnTo>
                <a:lnTo>
                  <a:pt x="313" y="185"/>
                </a:lnTo>
                <a:lnTo>
                  <a:pt x="311" y="188"/>
                </a:lnTo>
                <a:lnTo>
                  <a:pt x="309" y="196"/>
                </a:lnTo>
                <a:lnTo>
                  <a:pt x="306" y="205"/>
                </a:lnTo>
                <a:lnTo>
                  <a:pt x="304" y="218"/>
                </a:lnTo>
                <a:lnTo>
                  <a:pt x="297" y="250"/>
                </a:lnTo>
                <a:lnTo>
                  <a:pt x="290" y="285"/>
                </a:lnTo>
                <a:lnTo>
                  <a:pt x="286" y="308"/>
                </a:lnTo>
                <a:lnTo>
                  <a:pt x="285" y="316"/>
                </a:lnTo>
                <a:lnTo>
                  <a:pt x="283" y="322"/>
                </a:lnTo>
                <a:lnTo>
                  <a:pt x="280" y="335"/>
                </a:lnTo>
                <a:lnTo>
                  <a:pt x="278" y="343"/>
                </a:lnTo>
                <a:lnTo>
                  <a:pt x="281" y="345"/>
                </a:lnTo>
                <a:lnTo>
                  <a:pt x="281" y="349"/>
                </a:lnTo>
                <a:lnTo>
                  <a:pt x="280" y="354"/>
                </a:lnTo>
                <a:lnTo>
                  <a:pt x="278" y="366"/>
                </a:lnTo>
                <a:lnTo>
                  <a:pt x="275" y="381"/>
                </a:lnTo>
                <a:lnTo>
                  <a:pt x="273" y="400"/>
                </a:lnTo>
                <a:lnTo>
                  <a:pt x="271" y="418"/>
                </a:lnTo>
                <a:lnTo>
                  <a:pt x="271" y="432"/>
                </a:lnTo>
                <a:lnTo>
                  <a:pt x="270" y="435"/>
                </a:lnTo>
                <a:lnTo>
                  <a:pt x="270" y="438"/>
                </a:lnTo>
                <a:lnTo>
                  <a:pt x="268" y="445"/>
                </a:lnTo>
                <a:lnTo>
                  <a:pt x="265" y="453"/>
                </a:lnTo>
                <a:lnTo>
                  <a:pt x="264" y="457"/>
                </a:lnTo>
                <a:lnTo>
                  <a:pt x="263" y="457"/>
                </a:lnTo>
                <a:lnTo>
                  <a:pt x="260" y="458"/>
                </a:lnTo>
                <a:lnTo>
                  <a:pt x="259" y="459"/>
                </a:lnTo>
                <a:lnTo>
                  <a:pt x="258" y="460"/>
                </a:lnTo>
                <a:lnTo>
                  <a:pt x="257" y="467"/>
                </a:lnTo>
                <a:lnTo>
                  <a:pt x="257" y="472"/>
                </a:lnTo>
                <a:lnTo>
                  <a:pt x="260" y="475"/>
                </a:lnTo>
                <a:lnTo>
                  <a:pt x="261" y="477"/>
                </a:lnTo>
                <a:lnTo>
                  <a:pt x="262" y="479"/>
                </a:lnTo>
                <a:lnTo>
                  <a:pt x="262" y="481"/>
                </a:lnTo>
                <a:lnTo>
                  <a:pt x="263" y="483"/>
                </a:lnTo>
                <a:lnTo>
                  <a:pt x="263" y="487"/>
                </a:lnTo>
                <a:lnTo>
                  <a:pt x="263" y="501"/>
                </a:lnTo>
                <a:lnTo>
                  <a:pt x="264" y="511"/>
                </a:lnTo>
                <a:lnTo>
                  <a:pt x="267" y="520"/>
                </a:lnTo>
                <a:lnTo>
                  <a:pt x="270" y="527"/>
                </a:lnTo>
                <a:lnTo>
                  <a:pt x="273" y="532"/>
                </a:lnTo>
                <a:lnTo>
                  <a:pt x="275" y="534"/>
                </a:lnTo>
                <a:lnTo>
                  <a:pt x="276" y="535"/>
                </a:lnTo>
                <a:lnTo>
                  <a:pt x="280" y="538"/>
                </a:lnTo>
                <a:lnTo>
                  <a:pt x="285" y="540"/>
                </a:lnTo>
                <a:lnTo>
                  <a:pt x="290" y="541"/>
                </a:lnTo>
                <a:lnTo>
                  <a:pt x="292" y="542"/>
                </a:lnTo>
                <a:lnTo>
                  <a:pt x="294" y="542"/>
                </a:lnTo>
                <a:lnTo>
                  <a:pt x="296" y="542"/>
                </a:lnTo>
                <a:lnTo>
                  <a:pt x="298" y="541"/>
                </a:lnTo>
                <a:lnTo>
                  <a:pt x="299" y="540"/>
                </a:lnTo>
                <a:lnTo>
                  <a:pt x="299" y="537"/>
                </a:lnTo>
                <a:lnTo>
                  <a:pt x="299" y="534"/>
                </a:lnTo>
                <a:lnTo>
                  <a:pt x="302" y="534"/>
                </a:lnTo>
                <a:lnTo>
                  <a:pt x="304" y="534"/>
                </a:lnTo>
                <a:lnTo>
                  <a:pt x="305" y="531"/>
                </a:lnTo>
                <a:lnTo>
                  <a:pt x="304" y="529"/>
                </a:lnTo>
                <a:lnTo>
                  <a:pt x="303" y="527"/>
                </a:lnTo>
                <a:lnTo>
                  <a:pt x="303" y="525"/>
                </a:lnTo>
                <a:lnTo>
                  <a:pt x="304" y="520"/>
                </a:lnTo>
                <a:lnTo>
                  <a:pt x="305" y="515"/>
                </a:lnTo>
                <a:lnTo>
                  <a:pt x="305" y="513"/>
                </a:lnTo>
                <a:lnTo>
                  <a:pt x="305" y="511"/>
                </a:lnTo>
                <a:lnTo>
                  <a:pt x="304" y="509"/>
                </a:lnTo>
                <a:lnTo>
                  <a:pt x="304" y="503"/>
                </a:lnTo>
                <a:lnTo>
                  <a:pt x="304" y="498"/>
                </a:lnTo>
                <a:lnTo>
                  <a:pt x="303" y="493"/>
                </a:lnTo>
                <a:lnTo>
                  <a:pt x="302" y="489"/>
                </a:lnTo>
                <a:lnTo>
                  <a:pt x="301" y="486"/>
                </a:lnTo>
                <a:lnTo>
                  <a:pt x="299" y="482"/>
                </a:lnTo>
                <a:lnTo>
                  <a:pt x="295" y="477"/>
                </a:lnTo>
                <a:lnTo>
                  <a:pt x="292" y="472"/>
                </a:lnTo>
                <a:lnTo>
                  <a:pt x="293" y="468"/>
                </a:lnTo>
                <a:lnTo>
                  <a:pt x="293" y="465"/>
                </a:lnTo>
                <a:lnTo>
                  <a:pt x="292" y="463"/>
                </a:lnTo>
                <a:lnTo>
                  <a:pt x="292" y="461"/>
                </a:lnTo>
                <a:lnTo>
                  <a:pt x="294" y="452"/>
                </a:lnTo>
                <a:lnTo>
                  <a:pt x="296" y="442"/>
                </a:lnTo>
                <a:lnTo>
                  <a:pt x="300" y="433"/>
                </a:lnTo>
                <a:lnTo>
                  <a:pt x="306" y="416"/>
                </a:lnTo>
                <a:lnTo>
                  <a:pt x="310" y="404"/>
                </a:lnTo>
                <a:lnTo>
                  <a:pt x="316" y="389"/>
                </a:lnTo>
                <a:lnTo>
                  <a:pt x="321" y="374"/>
                </a:lnTo>
                <a:lnTo>
                  <a:pt x="324" y="365"/>
                </a:lnTo>
                <a:lnTo>
                  <a:pt x="326" y="359"/>
                </a:lnTo>
                <a:lnTo>
                  <a:pt x="326" y="358"/>
                </a:lnTo>
                <a:lnTo>
                  <a:pt x="327" y="358"/>
                </a:lnTo>
                <a:lnTo>
                  <a:pt x="327" y="363"/>
                </a:lnTo>
                <a:lnTo>
                  <a:pt x="327" y="367"/>
                </a:lnTo>
                <a:lnTo>
                  <a:pt x="326" y="376"/>
                </a:lnTo>
                <a:lnTo>
                  <a:pt x="325" y="382"/>
                </a:lnTo>
                <a:lnTo>
                  <a:pt x="324" y="396"/>
                </a:lnTo>
                <a:lnTo>
                  <a:pt x="323" y="403"/>
                </a:lnTo>
                <a:lnTo>
                  <a:pt x="323" y="417"/>
                </a:lnTo>
                <a:lnTo>
                  <a:pt x="323" y="421"/>
                </a:lnTo>
                <a:lnTo>
                  <a:pt x="322" y="440"/>
                </a:lnTo>
                <a:lnTo>
                  <a:pt x="322" y="445"/>
                </a:lnTo>
                <a:lnTo>
                  <a:pt x="322" y="462"/>
                </a:lnTo>
                <a:lnTo>
                  <a:pt x="322" y="475"/>
                </a:lnTo>
                <a:lnTo>
                  <a:pt x="322" y="482"/>
                </a:lnTo>
                <a:lnTo>
                  <a:pt x="322" y="494"/>
                </a:lnTo>
                <a:lnTo>
                  <a:pt x="322" y="500"/>
                </a:lnTo>
                <a:lnTo>
                  <a:pt x="321" y="518"/>
                </a:lnTo>
                <a:lnTo>
                  <a:pt x="327" y="518"/>
                </a:lnTo>
                <a:lnTo>
                  <a:pt x="328" y="539"/>
                </a:lnTo>
                <a:lnTo>
                  <a:pt x="328" y="543"/>
                </a:lnTo>
                <a:lnTo>
                  <a:pt x="329" y="553"/>
                </a:lnTo>
                <a:lnTo>
                  <a:pt x="329" y="558"/>
                </a:lnTo>
                <a:lnTo>
                  <a:pt x="329" y="571"/>
                </a:lnTo>
                <a:lnTo>
                  <a:pt x="329" y="575"/>
                </a:lnTo>
                <a:lnTo>
                  <a:pt x="329" y="584"/>
                </a:lnTo>
                <a:lnTo>
                  <a:pt x="329" y="590"/>
                </a:lnTo>
                <a:lnTo>
                  <a:pt x="329" y="597"/>
                </a:lnTo>
                <a:lnTo>
                  <a:pt x="330" y="647"/>
                </a:lnTo>
                <a:lnTo>
                  <a:pt x="331" y="712"/>
                </a:lnTo>
                <a:lnTo>
                  <a:pt x="519" y="734"/>
                </a:lnTo>
                <a:close/>
                <a:moveTo>
                  <a:pt x="138" y="704"/>
                </a:moveTo>
                <a:lnTo>
                  <a:pt x="137" y="692"/>
                </a:lnTo>
                <a:lnTo>
                  <a:pt x="137" y="681"/>
                </a:lnTo>
                <a:lnTo>
                  <a:pt x="137" y="669"/>
                </a:lnTo>
                <a:lnTo>
                  <a:pt x="129" y="605"/>
                </a:lnTo>
                <a:lnTo>
                  <a:pt x="128" y="602"/>
                </a:lnTo>
                <a:lnTo>
                  <a:pt x="128" y="599"/>
                </a:lnTo>
                <a:lnTo>
                  <a:pt x="127" y="592"/>
                </a:lnTo>
                <a:lnTo>
                  <a:pt x="126" y="581"/>
                </a:lnTo>
                <a:lnTo>
                  <a:pt x="128" y="582"/>
                </a:lnTo>
                <a:lnTo>
                  <a:pt x="129" y="584"/>
                </a:lnTo>
                <a:lnTo>
                  <a:pt x="131" y="586"/>
                </a:lnTo>
                <a:lnTo>
                  <a:pt x="133" y="590"/>
                </a:lnTo>
                <a:lnTo>
                  <a:pt x="135" y="593"/>
                </a:lnTo>
                <a:lnTo>
                  <a:pt x="138" y="595"/>
                </a:lnTo>
                <a:lnTo>
                  <a:pt x="141" y="598"/>
                </a:lnTo>
                <a:lnTo>
                  <a:pt x="146" y="597"/>
                </a:lnTo>
                <a:lnTo>
                  <a:pt x="151" y="596"/>
                </a:lnTo>
                <a:lnTo>
                  <a:pt x="156" y="594"/>
                </a:lnTo>
                <a:lnTo>
                  <a:pt x="160" y="593"/>
                </a:lnTo>
                <a:lnTo>
                  <a:pt x="162" y="589"/>
                </a:lnTo>
                <a:lnTo>
                  <a:pt x="163" y="586"/>
                </a:lnTo>
                <a:lnTo>
                  <a:pt x="163" y="584"/>
                </a:lnTo>
                <a:lnTo>
                  <a:pt x="163" y="578"/>
                </a:lnTo>
                <a:lnTo>
                  <a:pt x="162" y="571"/>
                </a:lnTo>
                <a:lnTo>
                  <a:pt x="161" y="568"/>
                </a:lnTo>
                <a:lnTo>
                  <a:pt x="160" y="564"/>
                </a:lnTo>
                <a:lnTo>
                  <a:pt x="158" y="561"/>
                </a:lnTo>
                <a:lnTo>
                  <a:pt x="156" y="559"/>
                </a:lnTo>
                <a:lnTo>
                  <a:pt x="153" y="556"/>
                </a:lnTo>
                <a:lnTo>
                  <a:pt x="153" y="555"/>
                </a:lnTo>
                <a:lnTo>
                  <a:pt x="155" y="553"/>
                </a:lnTo>
                <a:lnTo>
                  <a:pt x="155" y="552"/>
                </a:lnTo>
                <a:lnTo>
                  <a:pt x="154" y="551"/>
                </a:lnTo>
                <a:lnTo>
                  <a:pt x="151" y="548"/>
                </a:lnTo>
                <a:lnTo>
                  <a:pt x="146" y="544"/>
                </a:lnTo>
                <a:lnTo>
                  <a:pt x="145" y="541"/>
                </a:lnTo>
                <a:lnTo>
                  <a:pt x="143" y="534"/>
                </a:lnTo>
                <a:lnTo>
                  <a:pt x="142" y="531"/>
                </a:lnTo>
                <a:lnTo>
                  <a:pt x="141" y="529"/>
                </a:lnTo>
                <a:lnTo>
                  <a:pt x="140" y="525"/>
                </a:lnTo>
                <a:lnTo>
                  <a:pt x="139" y="523"/>
                </a:lnTo>
                <a:lnTo>
                  <a:pt x="139" y="521"/>
                </a:lnTo>
                <a:lnTo>
                  <a:pt x="138" y="518"/>
                </a:lnTo>
                <a:lnTo>
                  <a:pt x="135" y="515"/>
                </a:lnTo>
                <a:lnTo>
                  <a:pt x="133" y="511"/>
                </a:lnTo>
                <a:lnTo>
                  <a:pt x="130" y="509"/>
                </a:lnTo>
                <a:lnTo>
                  <a:pt x="121" y="504"/>
                </a:lnTo>
                <a:lnTo>
                  <a:pt x="118" y="501"/>
                </a:lnTo>
                <a:lnTo>
                  <a:pt x="115" y="499"/>
                </a:lnTo>
                <a:lnTo>
                  <a:pt x="114" y="498"/>
                </a:lnTo>
                <a:lnTo>
                  <a:pt x="113" y="495"/>
                </a:lnTo>
                <a:lnTo>
                  <a:pt x="111" y="492"/>
                </a:lnTo>
                <a:lnTo>
                  <a:pt x="110" y="491"/>
                </a:lnTo>
                <a:lnTo>
                  <a:pt x="109" y="491"/>
                </a:lnTo>
                <a:lnTo>
                  <a:pt x="107" y="490"/>
                </a:lnTo>
                <a:lnTo>
                  <a:pt x="101" y="492"/>
                </a:lnTo>
                <a:lnTo>
                  <a:pt x="101" y="489"/>
                </a:lnTo>
                <a:lnTo>
                  <a:pt x="104" y="485"/>
                </a:lnTo>
                <a:lnTo>
                  <a:pt x="105" y="483"/>
                </a:lnTo>
                <a:lnTo>
                  <a:pt x="106" y="480"/>
                </a:lnTo>
                <a:lnTo>
                  <a:pt x="106" y="478"/>
                </a:lnTo>
                <a:lnTo>
                  <a:pt x="106" y="475"/>
                </a:lnTo>
                <a:lnTo>
                  <a:pt x="105" y="473"/>
                </a:lnTo>
                <a:lnTo>
                  <a:pt x="105" y="470"/>
                </a:lnTo>
                <a:lnTo>
                  <a:pt x="105" y="466"/>
                </a:lnTo>
                <a:lnTo>
                  <a:pt x="105" y="461"/>
                </a:lnTo>
                <a:lnTo>
                  <a:pt x="107" y="460"/>
                </a:lnTo>
                <a:lnTo>
                  <a:pt x="109" y="460"/>
                </a:lnTo>
                <a:lnTo>
                  <a:pt x="111" y="458"/>
                </a:lnTo>
                <a:lnTo>
                  <a:pt x="117" y="454"/>
                </a:lnTo>
                <a:lnTo>
                  <a:pt x="121" y="450"/>
                </a:lnTo>
                <a:lnTo>
                  <a:pt x="124" y="447"/>
                </a:lnTo>
                <a:lnTo>
                  <a:pt x="125" y="445"/>
                </a:lnTo>
                <a:lnTo>
                  <a:pt x="124" y="444"/>
                </a:lnTo>
                <a:lnTo>
                  <a:pt x="123" y="443"/>
                </a:lnTo>
                <a:lnTo>
                  <a:pt x="120" y="440"/>
                </a:lnTo>
                <a:lnTo>
                  <a:pt x="115" y="438"/>
                </a:lnTo>
                <a:lnTo>
                  <a:pt x="110" y="437"/>
                </a:lnTo>
                <a:lnTo>
                  <a:pt x="105" y="436"/>
                </a:lnTo>
                <a:lnTo>
                  <a:pt x="105" y="433"/>
                </a:lnTo>
                <a:lnTo>
                  <a:pt x="105" y="429"/>
                </a:lnTo>
                <a:lnTo>
                  <a:pt x="104" y="426"/>
                </a:lnTo>
                <a:lnTo>
                  <a:pt x="102" y="419"/>
                </a:lnTo>
                <a:lnTo>
                  <a:pt x="100" y="413"/>
                </a:lnTo>
                <a:lnTo>
                  <a:pt x="97" y="409"/>
                </a:lnTo>
                <a:lnTo>
                  <a:pt x="90" y="401"/>
                </a:lnTo>
                <a:lnTo>
                  <a:pt x="88" y="399"/>
                </a:lnTo>
                <a:lnTo>
                  <a:pt x="85" y="398"/>
                </a:lnTo>
                <a:lnTo>
                  <a:pt x="77" y="395"/>
                </a:lnTo>
                <a:lnTo>
                  <a:pt x="71" y="393"/>
                </a:lnTo>
                <a:lnTo>
                  <a:pt x="67" y="392"/>
                </a:lnTo>
                <a:lnTo>
                  <a:pt x="62" y="392"/>
                </a:lnTo>
                <a:lnTo>
                  <a:pt x="57" y="392"/>
                </a:lnTo>
                <a:lnTo>
                  <a:pt x="50" y="393"/>
                </a:lnTo>
                <a:lnTo>
                  <a:pt x="40" y="396"/>
                </a:lnTo>
                <a:lnTo>
                  <a:pt x="35" y="398"/>
                </a:lnTo>
                <a:lnTo>
                  <a:pt x="31" y="400"/>
                </a:lnTo>
                <a:lnTo>
                  <a:pt x="25" y="405"/>
                </a:lnTo>
                <a:lnTo>
                  <a:pt x="22" y="408"/>
                </a:lnTo>
                <a:lnTo>
                  <a:pt x="19" y="411"/>
                </a:lnTo>
                <a:lnTo>
                  <a:pt x="17" y="414"/>
                </a:lnTo>
                <a:lnTo>
                  <a:pt x="15" y="417"/>
                </a:lnTo>
                <a:lnTo>
                  <a:pt x="14" y="420"/>
                </a:lnTo>
                <a:lnTo>
                  <a:pt x="13" y="425"/>
                </a:lnTo>
                <a:lnTo>
                  <a:pt x="12" y="436"/>
                </a:lnTo>
                <a:lnTo>
                  <a:pt x="12" y="445"/>
                </a:lnTo>
                <a:lnTo>
                  <a:pt x="12" y="449"/>
                </a:lnTo>
                <a:lnTo>
                  <a:pt x="13" y="452"/>
                </a:lnTo>
                <a:lnTo>
                  <a:pt x="13" y="453"/>
                </a:lnTo>
                <a:lnTo>
                  <a:pt x="13" y="455"/>
                </a:lnTo>
                <a:lnTo>
                  <a:pt x="13" y="458"/>
                </a:lnTo>
                <a:lnTo>
                  <a:pt x="12" y="463"/>
                </a:lnTo>
                <a:lnTo>
                  <a:pt x="12" y="470"/>
                </a:lnTo>
                <a:lnTo>
                  <a:pt x="12" y="475"/>
                </a:lnTo>
                <a:lnTo>
                  <a:pt x="12" y="478"/>
                </a:lnTo>
                <a:lnTo>
                  <a:pt x="13" y="480"/>
                </a:lnTo>
                <a:lnTo>
                  <a:pt x="16" y="479"/>
                </a:lnTo>
                <a:lnTo>
                  <a:pt x="17" y="477"/>
                </a:lnTo>
                <a:lnTo>
                  <a:pt x="17" y="476"/>
                </a:lnTo>
                <a:lnTo>
                  <a:pt x="19" y="474"/>
                </a:lnTo>
                <a:lnTo>
                  <a:pt x="24" y="478"/>
                </a:lnTo>
                <a:lnTo>
                  <a:pt x="30" y="481"/>
                </a:lnTo>
                <a:lnTo>
                  <a:pt x="32" y="485"/>
                </a:lnTo>
                <a:lnTo>
                  <a:pt x="33" y="487"/>
                </a:lnTo>
                <a:lnTo>
                  <a:pt x="34" y="489"/>
                </a:lnTo>
                <a:lnTo>
                  <a:pt x="34" y="491"/>
                </a:lnTo>
                <a:lnTo>
                  <a:pt x="35" y="494"/>
                </a:lnTo>
                <a:lnTo>
                  <a:pt x="34" y="495"/>
                </a:lnTo>
                <a:lnTo>
                  <a:pt x="33" y="496"/>
                </a:lnTo>
                <a:lnTo>
                  <a:pt x="31" y="498"/>
                </a:lnTo>
                <a:lnTo>
                  <a:pt x="29" y="500"/>
                </a:lnTo>
                <a:lnTo>
                  <a:pt x="28" y="501"/>
                </a:lnTo>
                <a:lnTo>
                  <a:pt x="27" y="503"/>
                </a:lnTo>
                <a:lnTo>
                  <a:pt x="22" y="507"/>
                </a:lnTo>
                <a:lnTo>
                  <a:pt x="17" y="511"/>
                </a:lnTo>
                <a:lnTo>
                  <a:pt x="12" y="516"/>
                </a:lnTo>
                <a:lnTo>
                  <a:pt x="10" y="517"/>
                </a:lnTo>
                <a:lnTo>
                  <a:pt x="8" y="519"/>
                </a:lnTo>
                <a:lnTo>
                  <a:pt x="6" y="524"/>
                </a:lnTo>
                <a:lnTo>
                  <a:pt x="4" y="528"/>
                </a:lnTo>
                <a:lnTo>
                  <a:pt x="3" y="532"/>
                </a:lnTo>
                <a:lnTo>
                  <a:pt x="3" y="534"/>
                </a:lnTo>
                <a:lnTo>
                  <a:pt x="2" y="537"/>
                </a:lnTo>
                <a:lnTo>
                  <a:pt x="2" y="539"/>
                </a:lnTo>
                <a:lnTo>
                  <a:pt x="1" y="541"/>
                </a:lnTo>
                <a:lnTo>
                  <a:pt x="0" y="549"/>
                </a:lnTo>
                <a:lnTo>
                  <a:pt x="0" y="558"/>
                </a:lnTo>
                <a:lnTo>
                  <a:pt x="1" y="560"/>
                </a:lnTo>
                <a:lnTo>
                  <a:pt x="2" y="563"/>
                </a:lnTo>
                <a:lnTo>
                  <a:pt x="4" y="568"/>
                </a:lnTo>
                <a:lnTo>
                  <a:pt x="5" y="570"/>
                </a:lnTo>
                <a:lnTo>
                  <a:pt x="8" y="572"/>
                </a:lnTo>
                <a:lnTo>
                  <a:pt x="8" y="574"/>
                </a:lnTo>
                <a:lnTo>
                  <a:pt x="9" y="579"/>
                </a:lnTo>
                <a:lnTo>
                  <a:pt x="10" y="584"/>
                </a:lnTo>
                <a:lnTo>
                  <a:pt x="11" y="591"/>
                </a:lnTo>
                <a:lnTo>
                  <a:pt x="12" y="596"/>
                </a:lnTo>
                <a:lnTo>
                  <a:pt x="12" y="598"/>
                </a:lnTo>
                <a:lnTo>
                  <a:pt x="12" y="603"/>
                </a:lnTo>
                <a:lnTo>
                  <a:pt x="14" y="615"/>
                </a:lnTo>
                <a:lnTo>
                  <a:pt x="14" y="621"/>
                </a:lnTo>
                <a:lnTo>
                  <a:pt x="11" y="618"/>
                </a:lnTo>
                <a:lnTo>
                  <a:pt x="14" y="655"/>
                </a:lnTo>
                <a:lnTo>
                  <a:pt x="14" y="725"/>
                </a:lnTo>
                <a:lnTo>
                  <a:pt x="138" y="704"/>
                </a:lnTo>
                <a:close/>
                <a:moveTo>
                  <a:pt x="864" y="602"/>
                </a:moveTo>
                <a:lnTo>
                  <a:pt x="865" y="599"/>
                </a:lnTo>
                <a:lnTo>
                  <a:pt x="866" y="597"/>
                </a:lnTo>
                <a:lnTo>
                  <a:pt x="868" y="596"/>
                </a:lnTo>
                <a:lnTo>
                  <a:pt x="870" y="594"/>
                </a:lnTo>
                <a:lnTo>
                  <a:pt x="871" y="596"/>
                </a:lnTo>
                <a:lnTo>
                  <a:pt x="871" y="598"/>
                </a:lnTo>
                <a:lnTo>
                  <a:pt x="871" y="600"/>
                </a:lnTo>
                <a:lnTo>
                  <a:pt x="870" y="607"/>
                </a:lnTo>
                <a:lnTo>
                  <a:pt x="870" y="609"/>
                </a:lnTo>
                <a:lnTo>
                  <a:pt x="866" y="605"/>
                </a:lnTo>
                <a:lnTo>
                  <a:pt x="864" y="602"/>
                </a:lnTo>
                <a:close/>
                <a:moveTo>
                  <a:pt x="643" y="676"/>
                </a:moveTo>
                <a:lnTo>
                  <a:pt x="642" y="674"/>
                </a:lnTo>
                <a:lnTo>
                  <a:pt x="642" y="676"/>
                </a:lnTo>
                <a:lnTo>
                  <a:pt x="643" y="685"/>
                </a:lnTo>
                <a:lnTo>
                  <a:pt x="642" y="699"/>
                </a:lnTo>
                <a:lnTo>
                  <a:pt x="633" y="681"/>
                </a:lnTo>
                <a:lnTo>
                  <a:pt x="629" y="675"/>
                </a:lnTo>
                <a:lnTo>
                  <a:pt x="627" y="650"/>
                </a:lnTo>
                <a:lnTo>
                  <a:pt x="626" y="625"/>
                </a:lnTo>
                <a:lnTo>
                  <a:pt x="625" y="618"/>
                </a:lnTo>
                <a:lnTo>
                  <a:pt x="625" y="616"/>
                </a:lnTo>
                <a:lnTo>
                  <a:pt x="625" y="610"/>
                </a:lnTo>
                <a:lnTo>
                  <a:pt x="625" y="608"/>
                </a:lnTo>
                <a:lnTo>
                  <a:pt x="625" y="602"/>
                </a:lnTo>
                <a:lnTo>
                  <a:pt x="625" y="599"/>
                </a:lnTo>
                <a:lnTo>
                  <a:pt x="625" y="596"/>
                </a:lnTo>
                <a:lnTo>
                  <a:pt x="625" y="589"/>
                </a:lnTo>
                <a:lnTo>
                  <a:pt x="625" y="585"/>
                </a:lnTo>
                <a:lnTo>
                  <a:pt x="625" y="579"/>
                </a:lnTo>
                <a:lnTo>
                  <a:pt x="625" y="575"/>
                </a:lnTo>
                <a:lnTo>
                  <a:pt x="626" y="569"/>
                </a:lnTo>
                <a:lnTo>
                  <a:pt x="626" y="566"/>
                </a:lnTo>
                <a:lnTo>
                  <a:pt x="626" y="559"/>
                </a:lnTo>
                <a:lnTo>
                  <a:pt x="627" y="555"/>
                </a:lnTo>
                <a:lnTo>
                  <a:pt x="627" y="552"/>
                </a:lnTo>
                <a:lnTo>
                  <a:pt x="628" y="553"/>
                </a:lnTo>
                <a:lnTo>
                  <a:pt x="629" y="555"/>
                </a:lnTo>
                <a:lnTo>
                  <a:pt x="631" y="562"/>
                </a:lnTo>
                <a:lnTo>
                  <a:pt x="634" y="574"/>
                </a:lnTo>
                <a:lnTo>
                  <a:pt x="636" y="597"/>
                </a:lnTo>
                <a:lnTo>
                  <a:pt x="637" y="610"/>
                </a:lnTo>
                <a:lnTo>
                  <a:pt x="638" y="622"/>
                </a:lnTo>
                <a:lnTo>
                  <a:pt x="640" y="636"/>
                </a:lnTo>
                <a:lnTo>
                  <a:pt x="641" y="649"/>
                </a:lnTo>
                <a:lnTo>
                  <a:pt x="641" y="651"/>
                </a:lnTo>
                <a:lnTo>
                  <a:pt x="644" y="673"/>
                </a:lnTo>
                <a:lnTo>
                  <a:pt x="643" y="676"/>
                </a:lnTo>
                <a:close/>
                <a:moveTo>
                  <a:pt x="502" y="719"/>
                </a:moveTo>
                <a:lnTo>
                  <a:pt x="504" y="719"/>
                </a:lnTo>
                <a:lnTo>
                  <a:pt x="506" y="721"/>
                </a:lnTo>
                <a:lnTo>
                  <a:pt x="507" y="728"/>
                </a:lnTo>
                <a:lnTo>
                  <a:pt x="508" y="731"/>
                </a:lnTo>
                <a:lnTo>
                  <a:pt x="504" y="724"/>
                </a:lnTo>
                <a:lnTo>
                  <a:pt x="503" y="720"/>
                </a:lnTo>
                <a:lnTo>
                  <a:pt x="502" y="719"/>
                </a:lnTo>
                <a:close/>
                <a:moveTo>
                  <a:pt x="418" y="668"/>
                </a:moveTo>
                <a:lnTo>
                  <a:pt x="417" y="674"/>
                </a:lnTo>
                <a:lnTo>
                  <a:pt x="414" y="685"/>
                </a:lnTo>
                <a:lnTo>
                  <a:pt x="411" y="698"/>
                </a:lnTo>
                <a:lnTo>
                  <a:pt x="408" y="710"/>
                </a:lnTo>
                <a:lnTo>
                  <a:pt x="407" y="714"/>
                </a:lnTo>
                <a:lnTo>
                  <a:pt x="406" y="717"/>
                </a:lnTo>
                <a:lnTo>
                  <a:pt x="405" y="721"/>
                </a:lnTo>
                <a:lnTo>
                  <a:pt x="404" y="725"/>
                </a:lnTo>
                <a:lnTo>
                  <a:pt x="403" y="727"/>
                </a:lnTo>
                <a:lnTo>
                  <a:pt x="402" y="730"/>
                </a:lnTo>
                <a:lnTo>
                  <a:pt x="397" y="738"/>
                </a:lnTo>
                <a:lnTo>
                  <a:pt x="398" y="732"/>
                </a:lnTo>
                <a:lnTo>
                  <a:pt x="399" y="726"/>
                </a:lnTo>
                <a:lnTo>
                  <a:pt x="400" y="722"/>
                </a:lnTo>
                <a:lnTo>
                  <a:pt x="400" y="718"/>
                </a:lnTo>
                <a:lnTo>
                  <a:pt x="401" y="713"/>
                </a:lnTo>
                <a:lnTo>
                  <a:pt x="402" y="697"/>
                </a:lnTo>
                <a:lnTo>
                  <a:pt x="403" y="682"/>
                </a:lnTo>
                <a:lnTo>
                  <a:pt x="404" y="680"/>
                </a:lnTo>
                <a:lnTo>
                  <a:pt x="405" y="666"/>
                </a:lnTo>
                <a:lnTo>
                  <a:pt x="406" y="651"/>
                </a:lnTo>
                <a:lnTo>
                  <a:pt x="407" y="619"/>
                </a:lnTo>
                <a:lnTo>
                  <a:pt x="408" y="611"/>
                </a:lnTo>
                <a:lnTo>
                  <a:pt x="412" y="556"/>
                </a:lnTo>
                <a:lnTo>
                  <a:pt x="414" y="566"/>
                </a:lnTo>
                <a:lnTo>
                  <a:pt x="415" y="576"/>
                </a:lnTo>
                <a:lnTo>
                  <a:pt x="417" y="587"/>
                </a:lnTo>
                <a:lnTo>
                  <a:pt x="418" y="597"/>
                </a:lnTo>
                <a:lnTo>
                  <a:pt x="418" y="601"/>
                </a:lnTo>
                <a:lnTo>
                  <a:pt x="419" y="612"/>
                </a:lnTo>
                <a:lnTo>
                  <a:pt x="419" y="616"/>
                </a:lnTo>
                <a:lnTo>
                  <a:pt x="419" y="625"/>
                </a:lnTo>
                <a:lnTo>
                  <a:pt x="420" y="630"/>
                </a:lnTo>
                <a:lnTo>
                  <a:pt x="420" y="637"/>
                </a:lnTo>
                <a:lnTo>
                  <a:pt x="420" y="642"/>
                </a:lnTo>
                <a:lnTo>
                  <a:pt x="420" y="648"/>
                </a:lnTo>
                <a:lnTo>
                  <a:pt x="420" y="653"/>
                </a:lnTo>
                <a:lnTo>
                  <a:pt x="420" y="667"/>
                </a:lnTo>
                <a:lnTo>
                  <a:pt x="421" y="680"/>
                </a:lnTo>
                <a:lnTo>
                  <a:pt x="420" y="672"/>
                </a:lnTo>
                <a:lnTo>
                  <a:pt x="419" y="669"/>
                </a:lnTo>
                <a:lnTo>
                  <a:pt x="418" y="668"/>
                </a:lnTo>
                <a:close/>
                <a:moveTo>
                  <a:pt x="1003" y="776"/>
                </a:moveTo>
                <a:lnTo>
                  <a:pt x="1003" y="772"/>
                </a:lnTo>
                <a:lnTo>
                  <a:pt x="1003" y="764"/>
                </a:lnTo>
                <a:lnTo>
                  <a:pt x="1007" y="743"/>
                </a:lnTo>
                <a:lnTo>
                  <a:pt x="1008" y="732"/>
                </a:lnTo>
                <a:lnTo>
                  <a:pt x="1010" y="722"/>
                </a:lnTo>
                <a:lnTo>
                  <a:pt x="1010" y="714"/>
                </a:lnTo>
                <a:lnTo>
                  <a:pt x="1010" y="711"/>
                </a:lnTo>
                <a:lnTo>
                  <a:pt x="1009" y="710"/>
                </a:lnTo>
                <a:lnTo>
                  <a:pt x="1009" y="654"/>
                </a:lnTo>
                <a:lnTo>
                  <a:pt x="1009" y="643"/>
                </a:lnTo>
                <a:lnTo>
                  <a:pt x="1009" y="637"/>
                </a:lnTo>
                <a:lnTo>
                  <a:pt x="1010" y="620"/>
                </a:lnTo>
                <a:lnTo>
                  <a:pt x="1012" y="607"/>
                </a:lnTo>
                <a:lnTo>
                  <a:pt x="1014" y="608"/>
                </a:lnTo>
                <a:lnTo>
                  <a:pt x="1017" y="610"/>
                </a:lnTo>
                <a:lnTo>
                  <a:pt x="1020" y="613"/>
                </a:lnTo>
                <a:lnTo>
                  <a:pt x="1023" y="614"/>
                </a:lnTo>
                <a:lnTo>
                  <a:pt x="1029" y="616"/>
                </a:lnTo>
                <a:lnTo>
                  <a:pt x="1032" y="617"/>
                </a:lnTo>
                <a:lnTo>
                  <a:pt x="1033" y="618"/>
                </a:lnTo>
                <a:lnTo>
                  <a:pt x="1034" y="618"/>
                </a:lnTo>
                <a:lnTo>
                  <a:pt x="1038" y="618"/>
                </a:lnTo>
                <a:lnTo>
                  <a:pt x="1040" y="614"/>
                </a:lnTo>
                <a:lnTo>
                  <a:pt x="1042" y="612"/>
                </a:lnTo>
                <a:lnTo>
                  <a:pt x="1043" y="610"/>
                </a:lnTo>
                <a:lnTo>
                  <a:pt x="1047" y="603"/>
                </a:lnTo>
                <a:lnTo>
                  <a:pt x="1048" y="601"/>
                </a:lnTo>
                <a:lnTo>
                  <a:pt x="1049" y="599"/>
                </a:lnTo>
                <a:lnTo>
                  <a:pt x="1049" y="597"/>
                </a:lnTo>
                <a:lnTo>
                  <a:pt x="1049" y="590"/>
                </a:lnTo>
                <a:lnTo>
                  <a:pt x="1047" y="582"/>
                </a:lnTo>
                <a:lnTo>
                  <a:pt x="1046" y="580"/>
                </a:lnTo>
                <a:lnTo>
                  <a:pt x="1046" y="578"/>
                </a:lnTo>
                <a:lnTo>
                  <a:pt x="1043" y="573"/>
                </a:lnTo>
                <a:lnTo>
                  <a:pt x="1042" y="570"/>
                </a:lnTo>
                <a:lnTo>
                  <a:pt x="1040" y="568"/>
                </a:lnTo>
                <a:lnTo>
                  <a:pt x="1036" y="563"/>
                </a:lnTo>
                <a:lnTo>
                  <a:pt x="1036" y="562"/>
                </a:lnTo>
                <a:lnTo>
                  <a:pt x="1038" y="560"/>
                </a:lnTo>
                <a:lnTo>
                  <a:pt x="1038" y="558"/>
                </a:lnTo>
                <a:lnTo>
                  <a:pt x="1037" y="557"/>
                </a:lnTo>
                <a:lnTo>
                  <a:pt x="1032" y="553"/>
                </a:lnTo>
                <a:lnTo>
                  <a:pt x="1029" y="550"/>
                </a:lnTo>
                <a:lnTo>
                  <a:pt x="1029" y="549"/>
                </a:lnTo>
                <a:lnTo>
                  <a:pt x="1025" y="539"/>
                </a:lnTo>
                <a:lnTo>
                  <a:pt x="1022" y="531"/>
                </a:lnTo>
                <a:lnTo>
                  <a:pt x="1020" y="526"/>
                </a:lnTo>
                <a:lnTo>
                  <a:pt x="1019" y="523"/>
                </a:lnTo>
                <a:lnTo>
                  <a:pt x="1018" y="520"/>
                </a:lnTo>
                <a:lnTo>
                  <a:pt x="1016" y="517"/>
                </a:lnTo>
                <a:lnTo>
                  <a:pt x="1014" y="515"/>
                </a:lnTo>
                <a:lnTo>
                  <a:pt x="1012" y="512"/>
                </a:lnTo>
                <a:lnTo>
                  <a:pt x="1010" y="510"/>
                </a:lnTo>
                <a:lnTo>
                  <a:pt x="1006" y="506"/>
                </a:lnTo>
                <a:lnTo>
                  <a:pt x="1001" y="503"/>
                </a:lnTo>
                <a:lnTo>
                  <a:pt x="997" y="501"/>
                </a:lnTo>
                <a:lnTo>
                  <a:pt x="996" y="500"/>
                </a:lnTo>
                <a:lnTo>
                  <a:pt x="995" y="499"/>
                </a:lnTo>
                <a:lnTo>
                  <a:pt x="993" y="497"/>
                </a:lnTo>
                <a:lnTo>
                  <a:pt x="990" y="495"/>
                </a:lnTo>
                <a:lnTo>
                  <a:pt x="990" y="493"/>
                </a:lnTo>
                <a:lnTo>
                  <a:pt x="989" y="492"/>
                </a:lnTo>
                <a:lnTo>
                  <a:pt x="988" y="492"/>
                </a:lnTo>
                <a:lnTo>
                  <a:pt x="988" y="491"/>
                </a:lnTo>
                <a:lnTo>
                  <a:pt x="988" y="489"/>
                </a:lnTo>
                <a:lnTo>
                  <a:pt x="984" y="489"/>
                </a:lnTo>
                <a:lnTo>
                  <a:pt x="982" y="486"/>
                </a:lnTo>
                <a:lnTo>
                  <a:pt x="984" y="481"/>
                </a:lnTo>
                <a:lnTo>
                  <a:pt x="985" y="479"/>
                </a:lnTo>
                <a:lnTo>
                  <a:pt x="986" y="476"/>
                </a:lnTo>
                <a:lnTo>
                  <a:pt x="986" y="473"/>
                </a:lnTo>
                <a:lnTo>
                  <a:pt x="992" y="467"/>
                </a:lnTo>
                <a:lnTo>
                  <a:pt x="995" y="463"/>
                </a:lnTo>
                <a:lnTo>
                  <a:pt x="998" y="460"/>
                </a:lnTo>
                <a:lnTo>
                  <a:pt x="1001" y="456"/>
                </a:lnTo>
                <a:lnTo>
                  <a:pt x="1004" y="452"/>
                </a:lnTo>
                <a:lnTo>
                  <a:pt x="1006" y="447"/>
                </a:lnTo>
                <a:lnTo>
                  <a:pt x="1008" y="441"/>
                </a:lnTo>
                <a:lnTo>
                  <a:pt x="1010" y="435"/>
                </a:lnTo>
                <a:lnTo>
                  <a:pt x="1010" y="429"/>
                </a:lnTo>
                <a:lnTo>
                  <a:pt x="1010" y="423"/>
                </a:lnTo>
                <a:lnTo>
                  <a:pt x="1010" y="417"/>
                </a:lnTo>
                <a:lnTo>
                  <a:pt x="1009" y="410"/>
                </a:lnTo>
                <a:lnTo>
                  <a:pt x="1008" y="404"/>
                </a:lnTo>
                <a:lnTo>
                  <a:pt x="1006" y="398"/>
                </a:lnTo>
                <a:lnTo>
                  <a:pt x="1003" y="393"/>
                </a:lnTo>
                <a:lnTo>
                  <a:pt x="1001" y="388"/>
                </a:lnTo>
                <a:lnTo>
                  <a:pt x="997" y="383"/>
                </a:lnTo>
                <a:lnTo>
                  <a:pt x="994" y="380"/>
                </a:lnTo>
                <a:lnTo>
                  <a:pt x="990" y="377"/>
                </a:lnTo>
                <a:lnTo>
                  <a:pt x="986" y="374"/>
                </a:lnTo>
                <a:lnTo>
                  <a:pt x="982" y="372"/>
                </a:lnTo>
                <a:lnTo>
                  <a:pt x="978" y="370"/>
                </a:lnTo>
                <a:lnTo>
                  <a:pt x="973" y="369"/>
                </a:lnTo>
                <a:lnTo>
                  <a:pt x="969" y="368"/>
                </a:lnTo>
                <a:lnTo>
                  <a:pt x="964" y="367"/>
                </a:lnTo>
                <a:lnTo>
                  <a:pt x="954" y="367"/>
                </a:lnTo>
                <a:lnTo>
                  <a:pt x="945" y="369"/>
                </a:lnTo>
                <a:lnTo>
                  <a:pt x="935" y="371"/>
                </a:lnTo>
                <a:lnTo>
                  <a:pt x="931" y="373"/>
                </a:lnTo>
                <a:lnTo>
                  <a:pt x="926" y="375"/>
                </a:lnTo>
                <a:lnTo>
                  <a:pt x="918" y="380"/>
                </a:lnTo>
                <a:lnTo>
                  <a:pt x="915" y="382"/>
                </a:lnTo>
                <a:lnTo>
                  <a:pt x="911" y="385"/>
                </a:lnTo>
                <a:lnTo>
                  <a:pt x="908" y="389"/>
                </a:lnTo>
                <a:lnTo>
                  <a:pt x="905" y="392"/>
                </a:lnTo>
                <a:lnTo>
                  <a:pt x="903" y="395"/>
                </a:lnTo>
                <a:lnTo>
                  <a:pt x="901" y="399"/>
                </a:lnTo>
                <a:lnTo>
                  <a:pt x="899" y="402"/>
                </a:lnTo>
                <a:lnTo>
                  <a:pt x="898" y="406"/>
                </a:lnTo>
                <a:lnTo>
                  <a:pt x="897" y="407"/>
                </a:lnTo>
                <a:lnTo>
                  <a:pt x="897" y="409"/>
                </a:lnTo>
                <a:lnTo>
                  <a:pt x="896" y="413"/>
                </a:lnTo>
                <a:lnTo>
                  <a:pt x="896" y="417"/>
                </a:lnTo>
                <a:lnTo>
                  <a:pt x="894" y="418"/>
                </a:lnTo>
                <a:lnTo>
                  <a:pt x="891" y="419"/>
                </a:lnTo>
                <a:lnTo>
                  <a:pt x="884" y="420"/>
                </a:lnTo>
                <a:lnTo>
                  <a:pt x="881" y="421"/>
                </a:lnTo>
                <a:lnTo>
                  <a:pt x="878" y="422"/>
                </a:lnTo>
                <a:lnTo>
                  <a:pt x="874" y="425"/>
                </a:lnTo>
                <a:lnTo>
                  <a:pt x="873" y="427"/>
                </a:lnTo>
                <a:lnTo>
                  <a:pt x="872" y="428"/>
                </a:lnTo>
                <a:lnTo>
                  <a:pt x="874" y="433"/>
                </a:lnTo>
                <a:lnTo>
                  <a:pt x="875" y="434"/>
                </a:lnTo>
                <a:lnTo>
                  <a:pt x="877" y="436"/>
                </a:lnTo>
                <a:lnTo>
                  <a:pt x="879" y="437"/>
                </a:lnTo>
                <a:lnTo>
                  <a:pt x="881" y="438"/>
                </a:lnTo>
                <a:lnTo>
                  <a:pt x="884" y="439"/>
                </a:lnTo>
                <a:lnTo>
                  <a:pt x="892" y="440"/>
                </a:lnTo>
                <a:lnTo>
                  <a:pt x="894" y="441"/>
                </a:lnTo>
                <a:lnTo>
                  <a:pt x="896" y="441"/>
                </a:lnTo>
                <a:lnTo>
                  <a:pt x="896" y="446"/>
                </a:lnTo>
                <a:lnTo>
                  <a:pt x="896" y="452"/>
                </a:lnTo>
                <a:lnTo>
                  <a:pt x="896" y="458"/>
                </a:lnTo>
                <a:lnTo>
                  <a:pt x="896" y="461"/>
                </a:lnTo>
                <a:lnTo>
                  <a:pt x="895" y="465"/>
                </a:lnTo>
                <a:lnTo>
                  <a:pt x="895" y="470"/>
                </a:lnTo>
                <a:lnTo>
                  <a:pt x="897" y="474"/>
                </a:lnTo>
                <a:lnTo>
                  <a:pt x="899" y="478"/>
                </a:lnTo>
                <a:lnTo>
                  <a:pt x="902" y="482"/>
                </a:lnTo>
                <a:lnTo>
                  <a:pt x="903" y="484"/>
                </a:lnTo>
                <a:lnTo>
                  <a:pt x="903" y="485"/>
                </a:lnTo>
                <a:lnTo>
                  <a:pt x="903" y="486"/>
                </a:lnTo>
                <a:lnTo>
                  <a:pt x="902" y="486"/>
                </a:lnTo>
                <a:lnTo>
                  <a:pt x="897" y="484"/>
                </a:lnTo>
                <a:lnTo>
                  <a:pt x="895" y="484"/>
                </a:lnTo>
                <a:lnTo>
                  <a:pt x="891" y="485"/>
                </a:lnTo>
                <a:lnTo>
                  <a:pt x="885" y="488"/>
                </a:lnTo>
                <a:lnTo>
                  <a:pt x="879" y="491"/>
                </a:lnTo>
                <a:lnTo>
                  <a:pt x="877" y="492"/>
                </a:lnTo>
                <a:lnTo>
                  <a:pt x="874" y="495"/>
                </a:lnTo>
                <a:lnTo>
                  <a:pt x="872" y="496"/>
                </a:lnTo>
                <a:lnTo>
                  <a:pt x="870" y="498"/>
                </a:lnTo>
                <a:lnTo>
                  <a:pt x="868" y="500"/>
                </a:lnTo>
                <a:lnTo>
                  <a:pt x="866" y="503"/>
                </a:lnTo>
                <a:lnTo>
                  <a:pt x="864" y="505"/>
                </a:lnTo>
                <a:lnTo>
                  <a:pt x="862" y="507"/>
                </a:lnTo>
                <a:lnTo>
                  <a:pt x="860" y="510"/>
                </a:lnTo>
                <a:lnTo>
                  <a:pt x="859" y="513"/>
                </a:lnTo>
                <a:lnTo>
                  <a:pt x="855" y="519"/>
                </a:lnTo>
                <a:lnTo>
                  <a:pt x="855" y="523"/>
                </a:lnTo>
                <a:lnTo>
                  <a:pt x="853" y="526"/>
                </a:lnTo>
                <a:lnTo>
                  <a:pt x="852" y="528"/>
                </a:lnTo>
                <a:lnTo>
                  <a:pt x="852" y="530"/>
                </a:lnTo>
                <a:lnTo>
                  <a:pt x="850" y="534"/>
                </a:lnTo>
                <a:lnTo>
                  <a:pt x="848" y="541"/>
                </a:lnTo>
                <a:lnTo>
                  <a:pt x="846" y="547"/>
                </a:lnTo>
                <a:lnTo>
                  <a:pt x="845" y="549"/>
                </a:lnTo>
                <a:lnTo>
                  <a:pt x="840" y="553"/>
                </a:lnTo>
                <a:lnTo>
                  <a:pt x="836" y="557"/>
                </a:lnTo>
                <a:lnTo>
                  <a:pt x="835" y="557"/>
                </a:lnTo>
                <a:lnTo>
                  <a:pt x="835" y="558"/>
                </a:lnTo>
                <a:lnTo>
                  <a:pt x="835" y="560"/>
                </a:lnTo>
                <a:lnTo>
                  <a:pt x="837" y="562"/>
                </a:lnTo>
                <a:lnTo>
                  <a:pt x="837" y="563"/>
                </a:lnTo>
                <a:lnTo>
                  <a:pt x="838" y="563"/>
                </a:lnTo>
                <a:lnTo>
                  <a:pt x="837" y="565"/>
                </a:lnTo>
                <a:lnTo>
                  <a:pt x="835" y="568"/>
                </a:lnTo>
                <a:lnTo>
                  <a:pt x="832" y="570"/>
                </a:lnTo>
                <a:lnTo>
                  <a:pt x="831" y="571"/>
                </a:lnTo>
                <a:lnTo>
                  <a:pt x="829" y="573"/>
                </a:lnTo>
                <a:lnTo>
                  <a:pt x="828" y="577"/>
                </a:lnTo>
                <a:lnTo>
                  <a:pt x="827" y="580"/>
                </a:lnTo>
                <a:lnTo>
                  <a:pt x="826" y="589"/>
                </a:lnTo>
                <a:lnTo>
                  <a:pt x="826" y="597"/>
                </a:lnTo>
                <a:lnTo>
                  <a:pt x="826" y="600"/>
                </a:lnTo>
                <a:lnTo>
                  <a:pt x="827" y="603"/>
                </a:lnTo>
                <a:lnTo>
                  <a:pt x="831" y="610"/>
                </a:lnTo>
                <a:lnTo>
                  <a:pt x="835" y="614"/>
                </a:lnTo>
                <a:lnTo>
                  <a:pt x="837" y="618"/>
                </a:lnTo>
                <a:lnTo>
                  <a:pt x="840" y="618"/>
                </a:lnTo>
                <a:lnTo>
                  <a:pt x="843" y="617"/>
                </a:lnTo>
                <a:lnTo>
                  <a:pt x="846" y="616"/>
                </a:lnTo>
                <a:lnTo>
                  <a:pt x="849" y="615"/>
                </a:lnTo>
                <a:lnTo>
                  <a:pt x="852" y="614"/>
                </a:lnTo>
                <a:lnTo>
                  <a:pt x="854" y="613"/>
                </a:lnTo>
                <a:lnTo>
                  <a:pt x="857" y="610"/>
                </a:lnTo>
                <a:lnTo>
                  <a:pt x="860" y="607"/>
                </a:lnTo>
                <a:lnTo>
                  <a:pt x="862" y="604"/>
                </a:lnTo>
                <a:lnTo>
                  <a:pt x="865" y="610"/>
                </a:lnTo>
                <a:lnTo>
                  <a:pt x="869" y="615"/>
                </a:lnTo>
                <a:lnTo>
                  <a:pt x="867" y="625"/>
                </a:lnTo>
                <a:lnTo>
                  <a:pt x="866" y="632"/>
                </a:lnTo>
                <a:lnTo>
                  <a:pt x="865" y="637"/>
                </a:lnTo>
                <a:lnTo>
                  <a:pt x="864" y="644"/>
                </a:lnTo>
                <a:lnTo>
                  <a:pt x="864" y="648"/>
                </a:lnTo>
                <a:lnTo>
                  <a:pt x="863" y="651"/>
                </a:lnTo>
                <a:lnTo>
                  <a:pt x="862" y="661"/>
                </a:lnTo>
                <a:lnTo>
                  <a:pt x="861" y="664"/>
                </a:lnTo>
                <a:lnTo>
                  <a:pt x="859" y="668"/>
                </a:lnTo>
                <a:lnTo>
                  <a:pt x="861" y="668"/>
                </a:lnTo>
                <a:lnTo>
                  <a:pt x="859" y="668"/>
                </a:lnTo>
                <a:lnTo>
                  <a:pt x="856" y="674"/>
                </a:lnTo>
                <a:lnTo>
                  <a:pt x="855" y="681"/>
                </a:lnTo>
                <a:lnTo>
                  <a:pt x="853" y="683"/>
                </a:lnTo>
                <a:lnTo>
                  <a:pt x="852" y="686"/>
                </a:lnTo>
                <a:lnTo>
                  <a:pt x="851" y="692"/>
                </a:lnTo>
                <a:lnTo>
                  <a:pt x="849" y="717"/>
                </a:lnTo>
                <a:lnTo>
                  <a:pt x="848" y="746"/>
                </a:lnTo>
                <a:lnTo>
                  <a:pt x="1003" y="7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5869" name="Freeform 29"/>
          <p:cNvSpPr>
            <a:spLocks/>
          </p:cNvSpPr>
          <p:nvPr/>
        </p:nvSpPr>
        <p:spPr bwMode="auto">
          <a:xfrm>
            <a:off x="-3175" y="6248400"/>
            <a:ext cx="9150350" cy="608013"/>
          </a:xfrm>
          <a:custGeom>
            <a:avLst/>
            <a:gdLst/>
            <a:ahLst/>
            <a:cxnLst>
              <a:cxn ang="0">
                <a:pos x="2116" y="124"/>
              </a:cxn>
              <a:cxn ang="0">
                <a:pos x="2206" y="56"/>
              </a:cxn>
              <a:cxn ang="0">
                <a:pos x="2338" y="39"/>
              </a:cxn>
              <a:cxn ang="0">
                <a:pos x="2388" y="67"/>
              </a:cxn>
              <a:cxn ang="0">
                <a:pos x="2475" y="43"/>
              </a:cxn>
              <a:cxn ang="0">
                <a:pos x="2545" y="34"/>
              </a:cxn>
              <a:cxn ang="0">
                <a:pos x="2631" y="97"/>
              </a:cxn>
              <a:cxn ang="0">
                <a:pos x="2734" y="106"/>
              </a:cxn>
              <a:cxn ang="0">
                <a:pos x="2854" y="90"/>
              </a:cxn>
              <a:cxn ang="0">
                <a:pos x="2913" y="52"/>
              </a:cxn>
              <a:cxn ang="0">
                <a:pos x="3021" y="104"/>
              </a:cxn>
              <a:cxn ang="0">
                <a:pos x="3085" y="114"/>
              </a:cxn>
              <a:cxn ang="0">
                <a:pos x="3238" y="83"/>
              </a:cxn>
              <a:cxn ang="0">
                <a:pos x="3315" y="44"/>
              </a:cxn>
              <a:cxn ang="0">
                <a:pos x="3393" y="52"/>
              </a:cxn>
              <a:cxn ang="0">
                <a:pos x="3493" y="151"/>
              </a:cxn>
              <a:cxn ang="0">
                <a:pos x="3591" y="21"/>
              </a:cxn>
              <a:cxn ang="0">
                <a:pos x="3680" y="42"/>
              </a:cxn>
              <a:cxn ang="0">
                <a:pos x="3739" y="94"/>
              </a:cxn>
              <a:cxn ang="0">
                <a:pos x="3832" y="63"/>
              </a:cxn>
              <a:cxn ang="0">
                <a:pos x="3968" y="29"/>
              </a:cxn>
              <a:cxn ang="0">
                <a:pos x="4019" y="51"/>
              </a:cxn>
              <a:cxn ang="0">
                <a:pos x="4112" y="104"/>
              </a:cxn>
              <a:cxn ang="0">
                <a:pos x="4178" y="51"/>
              </a:cxn>
              <a:cxn ang="0">
                <a:pos x="4279" y="80"/>
              </a:cxn>
              <a:cxn ang="0">
                <a:pos x="4376" y="144"/>
              </a:cxn>
              <a:cxn ang="0">
                <a:pos x="4478" y="107"/>
              </a:cxn>
              <a:cxn ang="0">
                <a:pos x="4576" y="55"/>
              </a:cxn>
              <a:cxn ang="0">
                <a:pos x="4639" y="126"/>
              </a:cxn>
              <a:cxn ang="0">
                <a:pos x="4741" y="69"/>
              </a:cxn>
              <a:cxn ang="0">
                <a:pos x="4836" y="55"/>
              </a:cxn>
              <a:cxn ang="0">
                <a:pos x="4918" y="115"/>
              </a:cxn>
              <a:cxn ang="0">
                <a:pos x="4995" y="72"/>
              </a:cxn>
              <a:cxn ang="0">
                <a:pos x="5128" y="105"/>
              </a:cxn>
              <a:cxn ang="0">
                <a:pos x="5214" y="106"/>
              </a:cxn>
              <a:cxn ang="0">
                <a:pos x="5291" y="81"/>
              </a:cxn>
              <a:cxn ang="0">
                <a:pos x="5342" y="94"/>
              </a:cxn>
              <a:cxn ang="0">
                <a:pos x="5465" y="104"/>
              </a:cxn>
              <a:cxn ang="0">
                <a:pos x="5542" y="155"/>
              </a:cxn>
              <a:cxn ang="0">
                <a:pos x="5625" y="81"/>
              </a:cxn>
              <a:cxn ang="0">
                <a:pos x="5731" y="53"/>
              </a:cxn>
              <a:cxn ang="0">
                <a:pos x="82" y="91"/>
              </a:cxn>
              <a:cxn ang="0">
                <a:pos x="156" y="91"/>
              </a:cxn>
              <a:cxn ang="0">
                <a:pos x="263" y="42"/>
              </a:cxn>
              <a:cxn ang="0">
                <a:pos x="357" y="50"/>
              </a:cxn>
              <a:cxn ang="0">
                <a:pos x="439" y="81"/>
              </a:cxn>
              <a:cxn ang="0">
                <a:pos x="534" y="51"/>
              </a:cxn>
              <a:cxn ang="0">
                <a:pos x="613" y="41"/>
              </a:cxn>
              <a:cxn ang="0">
                <a:pos x="699" y="106"/>
              </a:cxn>
              <a:cxn ang="0">
                <a:pos x="783" y="79"/>
              </a:cxn>
              <a:cxn ang="0">
                <a:pos x="882" y="86"/>
              </a:cxn>
              <a:cxn ang="0">
                <a:pos x="1007" y="73"/>
              </a:cxn>
              <a:cxn ang="0">
                <a:pos x="1056" y="154"/>
              </a:cxn>
              <a:cxn ang="0">
                <a:pos x="1157" y="49"/>
              </a:cxn>
              <a:cxn ang="0">
                <a:pos x="1258" y="84"/>
              </a:cxn>
              <a:cxn ang="0">
                <a:pos x="1331" y="145"/>
              </a:cxn>
              <a:cxn ang="0">
                <a:pos x="1411" y="71"/>
              </a:cxn>
              <a:cxn ang="0">
                <a:pos x="1529" y="157"/>
              </a:cxn>
              <a:cxn ang="0">
                <a:pos x="1621" y="91"/>
              </a:cxn>
              <a:cxn ang="0">
                <a:pos x="1698" y="126"/>
              </a:cxn>
              <a:cxn ang="0">
                <a:pos x="1768" y="147"/>
              </a:cxn>
              <a:cxn ang="0">
                <a:pos x="1893" y="100"/>
              </a:cxn>
              <a:cxn ang="0">
                <a:pos x="1969" y="53"/>
              </a:cxn>
            </a:cxnLst>
            <a:rect l="0" t="0" r="r" b="b"/>
            <a:pathLst>
              <a:path w="5764" h="383">
                <a:moveTo>
                  <a:pt x="2008" y="101"/>
                </a:moveTo>
                <a:lnTo>
                  <a:pt x="2012" y="96"/>
                </a:lnTo>
                <a:lnTo>
                  <a:pt x="2016" y="90"/>
                </a:lnTo>
                <a:lnTo>
                  <a:pt x="2024" y="80"/>
                </a:lnTo>
                <a:lnTo>
                  <a:pt x="2032" y="70"/>
                </a:lnTo>
                <a:lnTo>
                  <a:pt x="2041" y="61"/>
                </a:lnTo>
                <a:lnTo>
                  <a:pt x="2057" y="47"/>
                </a:lnTo>
                <a:lnTo>
                  <a:pt x="2069" y="37"/>
                </a:lnTo>
                <a:lnTo>
                  <a:pt x="2066" y="40"/>
                </a:lnTo>
                <a:lnTo>
                  <a:pt x="2064" y="42"/>
                </a:lnTo>
                <a:lnTo>
                  <a:pt x="2059" y="47"/>
                </a:lnTo>
                <a:lnTo>
                  <a:pt x="2056" y="53"/>
                </a:lnTo>
                <a:lnTo>
                  <a:pt x="2053" y="59"/>
                </a:lnTo>
                <a:lnTo>
                  <a:pt x="2051" y="65"/>
                </a:lnTo>
                <a:lnTo>
                  <a:pt x="2050" y="72"/>
                </a:lnTo>
                <a:lnTo>
                  <a:pt x="2049" y="78"/>
                </a:lnTo>
                <a:lnTo>
                  <a:pt x="2049" y="85"/>
                </a:lnTo>
                <a:lnTo>
                  <a:pt x="2050" y="92"/>
                </a:lnTo>
                <a:lnTo>
                  <a:pt x="2051" y="99"/>
                </a:lnTo>
                <a:lnTo>
                  <a:pt x="2055" y="114"/>
                </a:lnTo>
                <a:lnTo>
                  <a:pt x="2060" y="128"/>
                </a:lnTo>
                <a:lnTo>
                  <a:pt x="2067" y="143"/>
                </a:lnTo>
                <a:lnTo>
                  <a:pt x="2070" y="131"/>
                </a:lnTo>
                <a:lnTo>
                  <a:pt x="2073" y="120"/>
                </a:lnTo>
                <a:lnTo>
                  <a:pt x="2076" y="108"/>
                </a:lnTo>
                <a:lnTo>
                  <a:pt x="2076" y="102"/>
                </a:lnTo>
                <a:lnTo>
                  <a:pt x="2077" y="97"/>
                </a:lnTo>
                <a:lnTo>
                  <a:pt x="2077" y="92"/>
                </a:lnTo>
                <a:lnTo>
                  <a:pt x="2076" y="86"/>
                </a:lnTo>
                <a:lnTo>
                  <a:pt x="2076" y="81"/>
                </a:lnTo>
                <a:lnTo>
                  <a:pt x="2075" y="76"/>
                </a:lnTo>
                <a:lnTo>
                  <a:pt x="2073" y="71"/>
                </a:lnTo>
                <a:lnTo>
                  <a:pt x="2071" y="67"/>
                </a:lnTo>
                <a:lnTo>
                  <a:pt x="2069" y="62"/>
                </a:lnTo>
                <a:lnTo>
                  <a:pt x="2066" y="58"/>
                </a:lnTo>
                <a:lnTo>
                  <a:pt x="2078" y="72"/>
                </a:lnTo>
                <a:lnTo>
                  <a:pt x="2085" y="81"/>
                </a:lnTo>
                <a:lnTo>
                  <a:pt x="2092" y="91"/>
                </a:lnTo>
                <a:lnTo>
                  <a:pt x="2099" y="102"/>
                </a:lnTo>
                <a:lnTo>
                  <a:pt x="2106" y="113"/>
                </a:lnTo>
                <a:lnTo>
                  <a:pt x="2108" y="120"/>
                </a:lnTo>
                <a:lnTo>
                  <a:pt x="2111" y="126"/>
                </a:lnTo>
                <a:lnTo>
                  <a:pt x="2113" y="132"/>
                </a:lnTo>
                <a:lnTo>
                  <a:pt x="2115" y="139"/>
                </a:lnTo>
                <a:lnTo>
                  <a:pt x="2116" y="124"/>
                </a:lnTo>
                <a:lnTo>
                  <a:pt x="2117" y="110"/>
                </a:lnTo>
                <a:lnTo>
                  <a:pt x="2120" y="86"/>
                </a:lnTo>
                <a:lnTo>
                  <a:pt x="2117" y="82"/>
                </a:lnTo>
                <a:lnTo>
                  <a:pt x="2120" y="85"/>
                </a:lnTo>
                <a:lnTo>
                  <a:pt x="2122" y="72"/>
                </a:lnTo>
                <a:lnTo>
                  <a:pt x="2128" y="80"/>
                </a:lnTo>
                <a:lnTo>
                  <a:pt x="2133" y="87"/>
                </a:lnTo>
                <a:lnTo>
                  <a:pt x="2138" y="95"/>
                </a:lnTo>
                <a:lnTo>
                  <a:pt x="2142" y="102"/>
                </a:lnTo>
                <a:lnTo>
                  <a:pt x="2145" y="109"/>
                </a:lnTo>
                <a:lnTo>
                  <a:pt x="2149" y="117"/>
                </a:lnTo>
                <a:lnTo>
                  <a:pt x="2154" y="131"/>
                </a:lnTo>
                <a:lnTo>
                  <a:pt x="2158" y="144"/>
                </a:lnTo>
                <a:lnTo>
                  <a:pt x="2160" y="157"/>
                </a:lnTo>
                <a:lnTo>
                  <a:pt x="2162" y="169"/>
                </a:lnTo>
                <a:lnTo>
                  <a:pt x="2163" y="180"/>
                </a:lnTo>
                <a:lnTo>
                  <a:pt x="2168" y="168"/>
                </a:lnTo>
                <a:lnTo>
                  <a:pt x="2173" y="155"/>
                </a:lnTo>
                <a:lnTo>
                  <a:pt x="2175" y="148"/>
                </a:lnTo>
                <a:lnTo>
                  <a:pt x="2177" y="142"/>
                </a:lnTo>
                <a:lnTo>
                  <a:pt x="2180" y="128"/>
                </a:lnTo>
                <a:lnTo>
                  <a:pt x="2181" y="115"/>
                </a:lnTo>
                <a:lnTo>
                  <a:pt x="2182" y="109"/>
                </a:lnTo>
                <a:lnTo>
                  <a:pt x="2181" y="103"/>
                </a:lnTo>
                <a:lnTo>
                  <a:pt x="2180" y="97"/>
                </a:lnTo>
                <a:lnTo>
                  <a:pt x="2178" y="92"/>
                </a:lnTo>
                <a:lnTo>
                  <a:pt x="2176" y="86"/>
                </a:lnTo>
                <a:lnTo>
                  <a:pt x="2173" y="82"/>
                </a:lnTo>
                <a:lnTo>
                  <a:pt x="2180" y="90"/>
                </a:lnTo>
                <a:lnTo>
                  <a:pt x="2188" y="101"/>
                </a:lnTo>
                <a:lnTo>
                  <a:pt x="2193" y="107"/>
                </a:lnTo>
                <a:lnTo>
                  <a:pt x="2197" y="114"/>
                </a:lnTo>
                <a:lnTo>
                  <a:pt x="2201" y="121"/>
                </a:lnTo>
                <a:lnTo>
                  <a:pt x="2205" y="128"/>
                </a:lnTo>
                <a:lnTo>
                  <a:pt x="2209" y="113"/>
                </a:lnTo>
                <a:lnTo>
                  <a:pt x="2211" y="105"/>
                </a:lnTo>
                <a:lnTo>
                  <a:pt x="2212" y="97"/>
                </a:lnTo>
                <a:lnTo>
                  <a:pt x="2212" y="89"/>
                </a:lnTo>
                <a:lnTo>
                  <a:pt x="2212" y="81"/>
                </a:lnTo>
                <a:lnTo>
                  <a:pt x="2211" y="74"/>
                </a:lnTo>
                <a:lnTo>
                  <a:pt x="2210" y="67"/>
                </a:lnTo>
                <a:lnTo>
                  <a:pt x="2207" y="62"/>
                </a:lnTo>
                <a:lnTo>
                  <a:pt x="2203" y="58"/>
                </a:lnTo>
                <a:lnTo>
                  <a:pt x="2209" y="63"/>
                </a:lnTo>
                <a:lnTo>
                  <a:pt x="2206" y="56"/>
                </a:lnTo>
                <a:lnTo>
                  <a:pt x="2202" y="49"/>
                </a:lnTo>
                <a:lnTo>
                  <a:pt x="2200" y="46"/>
                </a:lnTo>
                <a:lnTo>
                  <a:pt x="2197" y="43"/>
                </a:lnTo>
                <a:lnTo>
                  <a:pt x="2194" y="40"/>
                </a:lnTo>
                <a:lnTo>
                  <a:pt x="2191" y="37"/>
                </a:lnTo>
                <a:lnTo>
                  <a:pt x="2196" y="41"/>
                </a:lnTo>
                <a:lnTo>
                  <a:pt x="2208" y="52"/>
                </a:lnTo>
                <a:lnTo>
                  <a:pt x="2216" y="59"/>
                </a:lnTo>
                <a:lnTo>
                  <a:pt x="2220" y="64"/>
                </a:lnTo>
                <a:lnTo>
                  <a:pt x="2224" y="68"/>
                </a:lnTo>
                <a:lnTo>
                  <a:pt x="2232" y="79"/>
                </a:lnTo>
                <a:lnTo>
                  <a:pt x="2240" y="90"/>
                </a:lnTo>
                <a:lnTo>
                  <a:pt x="2249" y="101"/>
                </a:lnTo>
                <a:lnTo>
                  <a:pt x="2253" y="91"/>
                </a:lnTo>
                <a:lnTo>
                  <a:pt x="2256" y="80"/>
                </a:lnTo>
                <a:lnTo>
                  <a:pt x="2261" y="70"/>
                </a:lnTo>
                <a:lnTo>
                  <a:pt x="2266" y="61"/>
                </a:lnTo>
                <a:lnTo>
                  <a:pt x="2276" y="44"/>
                </a:lnTo>
                <a:lnTo>
                  <a:pt x="2286" y="29"/>
                </a:lnTo>
                <a:lnTo>
                  <a:pt x="2296" y="17"/>
                </a:lnTo>
                <a:lnTo>
                  <a:pt x="2304" y="8"/>
                </a:lnTo>
                <a:lnTo>
                  <a:pt x="2312" y="0"/>
                </a:lnTo>
                <a:lnTo>
                  <a:pt x="2307" y="5"/>
                </a:lnTo>
                <a:lnTo>
                  <a:pt x="2303" y="11"/>
                </a:lnTo>
                <a:lnTo>
                  <a:pt x="2300" y="16"/>
                </a:lnTo>
                <a:lnTo>
                  <a:pt x="2297" y="22"/>
                </a:lnTo>
                <a:lnTo>
                  <a:pt x="2295" y="28"/>
                </a:lnTo>
                <a:lnTo>
                  <a:pt x="2293" y="35"/>
                </a:lnTo>
                <a:lnTo>
                  <a:pt x="2292" y="41"/>
                </a:lnTo>
                <a:lnTo>
                  <a:pt x="2291" y="48"/>
                </a:lnTo>
                <a:lnTo>
                  <a:pt x="2291" y="55"/>
                </a:lnTo>
                <a:lnTo>
                  <a:pt x="2291" y="62"/>
                </a:lnTo>
                <a:lnTo>
                  <a:pt x="2291" y="69"/>
                </a:lnTo>
                <a:lnTo>
                  <a:pt x="2292" y="77"/>
                </a:lnTo>
                <a:lnTo>
                  <a:pt x="2294" y="91"/>
                </a:lnTo>
                <a:lnTo>
                  <a:pt x="2297" y="106"/>
                </a:lnTo>
                <a:lnTo>
                  <a:pt x="2306" y="88"/>
                </a:lnTo>
                <a:lnTo>
                  <a:pt x="2311" y="78"/>
                </a:lnTo>
                <a:lnTo>
                  <a:pt x="2317" y="68"/>
                </a:lnTo>
                <a:lnTo>
                  <a:pt x="2324" y="57"/>
                </a:lnTo>
                <a:lnTo>
                  <a:pt x="2332" y="46"/>
                </a:lnTo>
                <a:lnTo>
                  <a:pt x="2341" y="34"/>
                </a:lnTo>
                <a:lnTo>
                  <a:pt x="2350" y="21"/>
                </a:lnTo>
                <a:lnTo>
                  <a:pt x="2345" y="29"/>
                </a:lnTo>
                <a:lnTo>
                  <a:pt x="2338" y="39"/>
                </a:lnTo>
                <a:lnTo>
                  <a:pt x="2331" y="53"/>
                </a:lnTo>
                <a:lnTo>
                  <a:pt x="2327" y="60"/>
                </a:lnTo>
                <a:lnTo>
                  <a:pt x="2324" y="68"/>
                </a:lnTo>
                <a:lnTo>
                  <a:pt x="2321" y="77"/>
                </a:lnTo>
                <a:lnTo>
                  <a:pt x="2318" y="86"/>
                </a:lnTo>
                <a:lnTo>
                  <a:pt x="2317" y="95"/>
                </a:lnTo>
                <a:lnTo>
                  <a:pt x="2316" y="104"/>
                </a:lnTo>
                <a:lnTo>
                  <a:pt x="2316" y="113"/>
                </a:lnTo>
                <a:lnTo>
                  <a:pt x="2317" y="123"/>
                </a:lnTo>
                <a:lnTo>
                  <a:pt x="2319" y="132"/>
                </a:lnTo>
                <a:lnTo>
                  <a:pt x="2321" y="137"/>
                </a:lnTo>
                <a:lnTo>
                  <a:pt x="2323" y="142"/>
                </a:lnTo>
                <a:lnTo>
                  <a:pt x="2327" y="131"/>
                </a:lnTo>
                <a:lnTo>
                  <a:pt x="2330" y="126"/>
                </a:lnTo>
                <a:lnTo>
                  <a:pt x="2333" y="120"/>
                </a:lnTo>
                <a:lnTo>
                  <a:pt x="2336" y="115"/>
                </a:lnTo>
                <a:lnTo>
                  <a:pt x="2340" y="110"/>
                </a:lnTo>
                <a:lnTo>
                  <a:pt x="2344" y="105"/>
                </a:lnTo>
                <a:lnTo>
                  <a:pt x="2349" y="101"/>
                </a:lnTo>
                <a:lnTo>
                  <a:pt x="2348" y="106"/>
                </a:lnTo>
                <a:lnTo>
                  <a:pt x="2347" y="122"/>
                </a:lnTo>
                <a:lnTo>
                  <a:pt x="2347" y="131"/>
                </a:lnTo>
                <a:lnTo>
                  <a:pt x="2347" y="142"/>
                </a:lnTo>
                <a:lnTo>
                  <a:pt x="2348" y="154"/>
                </a:lnTo>
                <a:lnTo>
                  <a:pt x="2350" y="166"/>
                </a:lnTo>
                <a:lnTo>
                  <a:pt x="2350" y="160"/>
                </a:lnTo>
                <a:lnTo>
                  <a:pt x="2350" y="154"/>
                </a:lnTo>
                <a:lnTo>
                  <a:pt x="2350" y="148"/>
                </a:lnTo>
                <a:lnTo>
                  <a:pt x="2351" y="141"/>
                </a:lnTo>
                <a:lnTo>
                  <a:pt x="2352" y="134"/>
                </a:lnTo>
                <a:lnTo>
                  <a:pt x="2354" y="126"/>
                </a:lnTo>
                <a:lnTo>
                  <a:pt x="2356" y="118"/>
                </a:lnTo>
                <a:lnTo>
                  <a:pt x="2359" y="110"/>
                </a:lnTo>
                <a:lnTo>
                  <a:pt x="2363" y="100"/>
                </a:lnTo>
                <a:lnTo>
                  <a:pt x="2368" y="91"/>
                </a:lnTo>
                <a:lnTo>
                  <a:pt x="2373" y="81"/>
                </a:lnTo>
                <a:lnTo>
                  <a:pt x="2380" y="70"/>
                </a:lnTo>
                <a:lnTo>
                  <a:pt x="2383" y="64"/>
                </a:lnTo>
                <a:lnTo>
                  <a:pt x="2387" y="59"/>
                </a:lnTo>
                <a:lnTo>
                  <a:pt x="2395" y="47"/>
                </a:lnTo>
                <a:lnTo>
                  <a:pt x="2414" y="21"/>
                </a:lnTo>
                <a:lnTo>
                  <a:pt x="2408" y="30"/>
                </a:lnTo>
                <a:lnTo>
                  <a:pt x="2400" y="42"/>
                </a:lnTo>
                <a:lnTo>
                  <a:pt x="2392" y="58"/>
                </a:lnTo>
                <a:lnTo>
                  <a:pt x="2388" y="67"/>
                </a:lnTo>
                <a:lnTo>
                  <a:pt x="2385" y="76"/>
                </a:lnTo>
                <a:lnTo>
                  <a:pt x="2382" y="86"/>
                </a:lnTo>
                <a:lnTo>
                  <a:pt x="2380" y="97"/>
                </a:lnTo>
                <a:lnTo>
                  <a:pt x="2379" y="107"/>
                </a:lnTo>
                <a:lnTo>
                  <a:pt x="2379" y="112"/>
                </a:lnTo>
                <a:lnTo>
                  <a:pt x="2380" y="118"/>
                </a:lnTo>
                <a:lnTo>
                  <a:pt x="2381" y="123"/>
                </a:lnTo>
                <a:lnTo>
                  <a:pt x="2382" y="128"/>
                </a:lnTo>
                <a:lnTo>
                  <a:pt x="2383" y="133"/>
                </a:lnTo>
                <a:lnTo>
                  <a:pt x="2385" y="139"/>
                </a:lnTo>
                <a:lnTo>
                  <a:pt x="2387" y="144"/>
                </a:lnTo>
                <a:lnTo>
                  <a:pt x="2390" y="149"/>
                </a:lnTo>
                <a:lnTo>
                  <a:pt x="2393" y="154"/>
                </a:lnTo>
                <a:lnTo>
                  <a:pt x="2397" y="159"/>
                </a:lnTo>
                <a:lnTo>
                  <a:pt x="2401" y="149"/>
                </a:lnTo>
                <a:lnTo>
                  <a:pt x="2404" y="138"/>
                </a:lnTo>
                <a:lnTo>
                  <a:pt x="2406" y="127"/>
                </a:lnTo>
                <a:lnTo>
                  <a:pt x="2408" y="117"/>
                </a:lnTo>
                <a:lnTo>
                  <a:pt x="2408" y="106"/>
                </a:lnTo>
                <a:lnTo>
                  <a:pt x="2407" y="102"/>
                </a:lnTo>
                <a:lnTo>
                  <a:pt x="2407" y="97"/>
                </a:lnTo>
                <a:lnTo>
                  <a:pt x="2405" y="92"/>
                </a:lnTo>
                <a:lnTo>
                  <a:pt x="2404" y="88"/>
                </a:lnTo>
                <a:lnTo>
                  <a:pt x="2402" y="84"/>
                </a:lnTo>
                <a:lnTo>
                  <a:pt x="2399" y="80"/>
                </a:lnTo>
                <a:lnTo>
                  <a:pt x="2410" y="92"/>
                </a:lnTo>
                <a:lnTo>
                  <a:pt x="2416" y="101"/>
                </a:lnTo>
                <a:lnTo>
                  <a:pt x="2422" y="110"/>
                </a:lnTo>
                <a:lnTo>
                  <a:pt x="2421" y="102"/>
                </a:lnTo>
                <a:lnTo>
                  <a:pt x="2421" y="98"/>
                </a:lnTo>
                <a:lnTo>
                  <a:pt x="2420" y="94"/>
                </a:lnTo>
                <a:lnTo>
                  <a:pt x="2419" y="90"/>
                </a:lnTo>
                <a:lnTo>
                  <a:pt x="2417" y="87"/>
                </a:lnTo>
                <a:lnTo>
                  <a:pt x="2415" y="83"/>
                </a:lnTo>
                <a:lnTo>
                  <a:pt x="2413" y="80"/>
                </a:lnTo>
                <a:lnTo>
                  <a:pt x="2425" y="94"/>
                </a:lnTo>
                <a:lnTo>
                  <a:pt x="2432" y="104"/>
                </a:lnTo>
                <a:lnTo>
                  <a:pt x="2438" y="114"/>
                </a:lnTo>
                <a:lnTo>
                  <a:pt x="2440" y="105"/>
                </a:lnTo>
                <a:lnTo>
                  <a:pt x="2443" y="95"/>
                </a:lnTo>
                <a:lnTo>
                  <a:pt x="2447" y="86"/>
                </a:lnTo>
                <a:lnTo>
                  <a:pt x="2452" y="75"/>
                </a:lnTo>
                <a:lnTo>
                  <a:pt x="2459" y="65"/>
                </a:lnTo>
                <a:lnTo>
                  <a:pt x="2466" y="54"/>
                </a:lnTo>
                <a:lnTo>
                  <a:pt x="2475" y="43"/>
                </a:lnTo>
                <a:lnTo>
                  <a:pt x="2486" y="31"/>
                </a:lnTo>
                <a:lnTo>
                  <a:pt x="2484" y="35"/>
                </a:lnTo>
                <a:lnTo>
                  <a:pt x="2483" y="41"/>
                </a:lnTo>
                <a:lnTo>
                  <a:pt x="2481" y="48"/>
                </a:lnTo>
                <a:lnTo>
                  <a:pt x="2480" y="56"/>
                </a:lnTo>
                <a:lnTo>
                  <a:pt x="2478" y="66"/>
                </a:lnTo>
                <a:lnTo>
                  <a:pt x="2477" y="77"/>
                </a:lnTo>
                <a:lnTo>
                  <a:pt x="2477" y="89"/>
                </a:lnTo>
                <a:lnTo>
                  <a:pt x="2483" y="96"/>
                </a:lnTo>
                <a:lnTo>
                  <a:pt x="2489" y="104"/>
                </a:lnTo>
                <a:lnTo>
                  <a:pt x="2495" y="113"/>
                </a:lnTo>
                <a:lnTo>
                  <a:pt x="2500" y="123"/>
                </a:lnTo>
                <a:lnTo>
                  <a:pt x="2503" y="128"/>
                </a:lnTo>
                <a:lnTo>
                  <a:pt x="2505" y="134"/>
                </a:lnTo>
                <a:lnTo>
                  <a:pt x="2509" y="145"/>
                </a:lnTo>
                <a:lnTo>
                  <a:pt x="2510" y="151"/>
                </a:lnTo>
                <a:lnTo>
                  <a:pt x="2511" y="157"/>
                </a:lnTo>
                <a:lnTo>
                  <a:pt x="2512" y="169"/>
                </a:lnTo>
                <a:lnTo>
                  <a:pt x="2516" y="157"/>
                </a:lnTo>
                <a:lnTo>
                  <a:pt x="2520" y="146"/>
                </a:lnTo>
                <a:lnTo>
                  <a:pt x="2523" y="134"/>
                </a:lnTo>
                <a:lnTo>
                  <a:pt x="2525" y="122"/>
                </a:lnTo>
                <a:lnTo>
                  <a:pt x="2526" y="111"/>
                </a:lnTo>
                <a:lnTo>
                  <a:pt x="2526" y="105"/>
                </a:lnTo>
                <a:lnTo>
                  <a:pt x="2525" y="100"/>
                </a:lnTo>
                <a:lnTo>
                  <a:pt x="2524" y="95"/>
                </a:lnTo>
                <a:lnTo>
                  <a:pt x="2522" y="90"/>
                </a:lnTo>
                <a:lnTo>
                  <a:pt x="2520" y="86"/>
                </a:lnTo>
                <a:lnTo>
                  <a:pt x="2517" y="82"/>
                </a:lnTo>
                <a:lnTo>
                  <a:pt x="2523" y="88"/>
                </a:lnTo>
                <a:lnTo>
                  <a:pt x="2530" y="96"/>
                </a:lnTo>
                <a:lnTo>
                  <a:pt x="2533" y="101"/>
                </a:lnTo>
                <a:lnTo>
                  <a:pt x="2537" y="106"/>
                </a:lnTo>
                <a:lnTo>
                  <a:pt x="2544" y="117"/>
                </a:lnTo>
                <a:lnTo>
                  <a:pt x="2546" y="111"/>
                </a:lnTo>
                <a:lnTo>
                  <a:pt x="2548" y="104"/>
                </a:lnTo>
                <a:lnTo>
                  <a:pt x="2551" y="91"/>
                </a:lnTo>
                <a:lnTo>
                  <a:pt x="2552" y="84"/>
                </a:lnTo>
                <a:lnTo>
                  <a:pt x="2552" y="77"/>
                </a:lnTo>
                <a:lnTo>
                  <a:pt x="2553" y="70"/>
                </a:lnTo>
                <a:lnTo>
                  <a:pt x="2552" y="63"/>
                </a:lnTo>
                <a:lnTo>
                  <a:pt x="2551" y="55"/>
                </a:lnTo>
                <a:lnTo>
                  <a:pt x="2550" y="48"/>
                </a:lnTo>
                <a:lnTo>
                  <a:pt x="2547" y="41"/>
                </a:lnTo>
                <a:lnTo>
                  <a:pt x="2545" y="34"/>
                </a:lnTo>
                <a:lnTo>
                  <a:pt x="2541" y="27"/>
                </a:lnTo>
                <a:lnTo>
                  <a:pt x="2537" y="19"/>
                </a:lnTo>
                <a:lnTo>
                  <a:pt x="2533" y="12"/>
                </a:lnTo>
                <a:lnTo>
                  <a:pt x="2527" y="5"/>
                </a:lnTo>
                <a:lnTo>
                  <a:pt x="2531" y="11"/>
                </a:lnTo>
                <a:lnTo>
                  <a:pt x="2536" y="18"/>
                </a:lnTo>
                <a:lnTo>
                  <a:pt x="2542" y="27"/>
                </a:lnTo>
                <a:lnTo>
                  <a:pt x="2548" y="38"/>
                </a:lnTo>
                <a:lnTo>
                  <a:pt x="2552" y="44"/>
                </a:lnTo>
                <a:lnTo>
                  <a:pt x="2555" y="51"/>
                </a:lnTo>
                <a:lnTo>
                  <a:pt x="2561" y="67"/>
                </a:lnTo>
                <a:lnTo>
                  <a:pt x="2566" y="84"/>
                </a:lnTo>
                <a:lnTo>
                  <a:pt x="2574" y="70"/>
                </a:lnTo>
                <a:lnTo>
                  <a:pt x="2583" y="54"/>
                </a:lnTo>
                <a:lnTo>
                  <a:pt x="2595" y="38"/>
                </a:lnTo>
                <a:lnTo>
                  <a:pt x="2608" y="21"/>
                </a:lnTo>
                <a:lnTo>
                  <a:pt x="2602" y="30"/>
                </a:lnTo>
                <a:lnTo>
                  <a:pt x="2594" y="43"/>
                </a:lnTo>
                <a:lnTo>
                  <a:pt x="2589" y="50"/>
                </a:lnTo>
                <a:lnTo>
                  <a:pt x="2585" y="59"/>
                </a:lnTo>
                <a:lnTo>
                  <a:pt x="2581" y="68"/>
                </a:lnTo>
                <a:lnTo>
                  <a:pt x="2578" y="78"/>
                </a:lnTo>
                <a:lnTo>
                  <a:pt x="2585" y="69"/>
                </a:lnTo>
                <a:lnTo>
                  <a:pt x="2593" y="61"/>
                </a:lnTo>
                <a:lnTo>
                  <a:pt x="2601" y="53"/>
                </a:lnTo>
                <a:lnTo>
                  <a:pt x="2610" y="44"/>
                </a:lnTo>
                <a:lnTo>
                  <a:pt x="2613" y="55"/>
                </a:lnTo>
                <a:lnTo>
                  <a:pt x="2615" y="66"/>
                </a:lnTo>
                <a:lnTo>
                  <a:pt x="2618" y="82"/>
                </a:lnTo>
                <a:lnTo>
                  <a:pt x="2620" y="99"/>
                </a:lnTo>
                <a:lnTo>
                  <a:pt x="2622" y="119"/>
                </a:lnTo>
                <a:lnTo>
                  <a:pt x="2623" y="129"/>
                </a:lnTo>
                <a:lnTo>
                  <a:pt x="2623" y="139"/>
                </a:lnTo>
                <a:lnTo>
                  <a:pt x="2623" y="149"/>
                </a:lnTo>
                <a:lnTo>
                  <a:pt x="2623" y="159"/>
                </a:lnTo>
                <a:lnTo>
                  <a:pt x="2624" y="155"/>
                </a:lnTo>
                <a:lnTo>
                  <a:pt x="2624" y="150"/>
                </a:lnTo>
                <a:lnTo>
                  <a:pt x="2625" y="145"/>
                </a:lnTo>
                <a:lnTo>
                  <a:pt x="2625" y="140"/>
                </a:lnTo>
                <a:lnTo>
                  <a:pt x="2626" y="135"/>
                </a:lnTo>
                <a:lnTo>
                  <a:pt x="2629" y="125"/>
                </a:lnTo>
                <a:lnTo>
                  <a:pt x="2633" y="115"/>
                </a:lnTo>
                <a:lnTo>
                  <a:pt x="2633" y="110"/>
                </a:lnTo>
                <a:lnTo>
                  <a:pt x="2633" y="106"/>
                </a:lnTo>
                <a:lnTo>
                  <a:pt x="2631" y="97"/>
                </a:lnTo>
                <a:lnTo>
                  <a:pt x="2630" y="93"/>
                </a:lnTo>
                <a:lnTo>
                  <a:pt x="2629" y="89"/>
                </a:lnTo>
                <a:lnTo>
                  <a:pt x="2627" y="85"/>
                </a:lnTo>
                <a:lnTo>
                  <a:pt x="2624" y="82"/>
                </a:lnTo>
                <a:lnTo>
                  <a:pt x="2632" y="90"/>
                </a:lnTo>
                <a:lnTo>
                  <a:pt x="2636" y="95"/>
                </a:lnTo>
                <a:lnTo>
                  <a:pt x="2640" y="101"/>
                </a:lnTo>
                <a:lnTo>
                  <a:pt x="2644" y="96"/>
                </a:lnTo>
                <a:lnTo>
                  <a:pt x="2648" y="90"/>
                </a:lnTo>
                <a:lnTo>
                  <a:pt x="2656" y="80"/>
                </a:lnTo>
                <a:lnTo>
                  <a:pt x="2664" y="70"/>
                </a:lnTo>
                <a:lnTo>
                  <a:pt x="2673" y="61"/>
                </a:lnTo>
                <a:lnTo>
                  <a:pt x="2689" y="47"/>
                </a:lnTo>
                <a:lnTo>
                  <a:pt x="2701" y="37"/>
                </a:lnTo>
                <a:lnTo>
                  <a:pt x="2698" y="40"/>
                </a:lnTo>
                <a:lnTo>
                  <a:pt x="2696" y="42"/>
                </a:lnTo>
                <a:lnTo>
                  <a:pt x="2691" y="47"/>
                </a:lnTo>
                <a:lnTo>
                  <a:pt x="2688" y="53"/>
                </a:lnTo>
                <a:lnTo>
                  <a:pt x="2685" y="59"/>
                </a:lnTo>
                <a:lnTo>
                  <a:pt x="2683" y="65"/>
                </a:lnTo>
                <a:lnTo>
                  <a:pt x="2682" y="72"/>
                </a:lnTo>
                <a:lnTo>
                  <a:pt x="2681" y="78"/>
                </a:lnTo>
                <a:lnTo>
                  <a:pt x="2681" y="85"/>
                </a:lnTo>
                <a:lnTo>
                  <a:pt x="2682" y="92"/>
                </a:lnTo>
                <a:lnTo>
                  <a:pt x="2683" y="99"/>
                </a:lnTo>
                <a:lnTo>
                  <a:pt x="2687" y="114"/>
                </a:lnTo>
                <a:lnTo>
                  <a:pt x="2692" y="128"/>
                </a:lnTo>
                <a:lnTo>
                  <a:pt x="2699" y="143"/>
                </a:lnTo>
                <a:lnTo>
                  <a:pt x="2702" y="131"/>
                </a:lnTo>
                <a:lnTo>
                  <a:pt x="2706" y="120"/>
                </a:lnTo>
                <a:lnTo>
                  <a:pt x="2708" y="108"/>
                </a:lnTo>
                <a:lnTo>
                  <a:pt x="2708" y="102"/>
                </a:lnTo>
                <a:lnTo>
                  <a:pt x="2709" y="97"/>
                </a:lnTo>
                <a:lnTo>
                  <a:pt x="2709" y="92"/>
                </a:lnTo>
                <a:lnTo>
                  <a:pt x="2708" y="86"/>
                </a:lnTo>
                <a:lnTo>
                  <a:pt x="2708" y="81"/>
                </a:lnTo>
                <a:lnTo>
                  <a:pt x="2707" y="76"/>
                </a:lnTo>
                <a:lnTo>
                  <a:pt x="2705" y="71"/>
                </a:lnTo>
                <a:lnTo>
                  <a:pt x="2703" y="67"/>
                </a:lnTo>
                <a:lnTo>
                  <a:pt x="2701" y="62"/>
                </a:lnTo>
                <a:lnTo>
                  <a:pt x="2698" y="58"/>
                </a:lnTo>
                <a:lnTo>
                  <a:pt x="2706" y="67"/>
                </a:lnTo>
                <a:lnTo>
                  <a:pt x="2715" y="78"/>
                </a:lnTo>
                <a:lnTo>
                  <a:pt x="2725" y="91"/>
                </a:lnTo>
                <a:lnTo>
                  <a:pt x="2734" y="106"/>
                </a:lnTo>
                <a:lnTo>
                  <a:pt x="2743" y="94"/>
                </a:lnTo>
                <a:lnTo>
                  <a:pt x="2747" y="89"/>
                </a:lnTo>
                <a:lnTo>
                  <a:pt x="2751" y="84"/>
                </a:lnTo>
                <a:lnTo>
                  <a:pt x="2749" y="82"/>
                </a:lnTo>
                <a:lnTo>
                  <a:pt x="2751" y="84"/>
                </a:lnTo>
                <a:lnTo>
                  <a:pt x="2753" y="82"/>
                </a:lnTo>
                <a:lnTo>
                  <a:pt x="2751" y="84"/>
                </a:lnTo>
                <a:lnTo>
                  <a:pt x="2759" y="94"/>
                </a:lnTo>
                <a:lnTo>
                  <a:pt x="2768" y="106"/>
                </a:lnTo>
                <a:lnTo>
                  <a:pt x="2777" y="91"/>
                </a:lnTo>
                <a:lnTo>
                  <a:pt x="2787" y="78"/>
                </a:lnTo>
                <a:lnTo>
                  <a:pt x="2796" y="67"/>
                </a:lnTo>
                <a:lnTo>
                  <a:pt x="2804" y="58"/>
                </a:lnTo>
                <a:lnTo>
                  <a:pt x="2801" y="62"/>
                </a:lnTo>
                <a:lnTo>
                  <a:pt x="2798" y="67"/>
                </a:lnTo>
                <a:lnTo>
                  <a:pt x="2797" y="71"/>
                </a:lnTo>
                <a:lnTo>
                  <a:pt x="2795" y="76"/>
                </a:lnTo>
                <a:lnTo>
                  <a:pt x="2794" y="81"/>
                </a:lnTo>
                <a:lnTo>
                  <a:pt x="2793" y="86"/>
                </a:lnTo>
                <a:lnTo>
                  <a:pt x="2793" y="92"/>
                </a:lnTo>
                <a:lnTo>
                  <a:pt x="2793" y="97"/>
                </a:lnTo>
                <a:lnTo>
                  <a:pt x="2794" y="108"/>
                </a:lnTo>
                <a:lnTo>
                  <a:pt x="2796" y="120"/>
                </a:lnTo>
                <a:lnTo>
                  <a:pt x="2799" y="131"/>
                </a:lnTo>
                <a:lnTo>
                  <a:pt x="2803" y="143"/>
                </a:lnTo>
                <a:lnTo>
                  <a:pt x="2809" y="128"/>
                </a:lnTo>
                <a:lnTo>
                  <a:pt x="2812" y="121"/>
                </a:lnTo>
                <a:lnTo>
                  <a:pt x="2815" y="114"/>
                </a:lnTo>
                <a:lnTo>
                  <a:pt x="2818" y="99"/>
                </a:lnTo>
                <a:lnTo>
                  <a:pt x="2820" y="92"/>
                </a:lnTo>
                <a:lnTo>
                  <a:pt x="2820" y="85"/>
                </a:lnTo>
                <a:lnTo>
                  <a:pt x="2820" y="78"/>
                </a:lnTo>
                <a:lnTo>
                  <a:pt x="2820" y="72"/>
                </a:lnTo>
                <a:lnTo>
                  <a:pt x="2819" y="65"/>
                </a:lnTo>
                <a:lnTo>
                  <a:pt x="2817" y="59"/>
                </a:lnTo>
                <a:lnTo>
                  <a:pt x="2814" y="53"/>
                </a:lnTo>
                <a:lnTo>
                  <a:pt x="2810" y="47"/>
                </a:lnTo>
                <a:lnTo>
                  <a:pt x="2806" y="42"/>
                </a:lnTo>
                <a:lnTo>
                  <a:pt x="2801" y="37"/>
                </a:lnTo>
                <a:lnTo>
                  <a:pt x="2813" y="47"/>
                </a:lnTo>
                <a:lnTo>
                  <a:pt x="2829" y="61"/>
                </a:lnTo>
                <a:lnTo>
                  <a:pt x="2837" y="70"/>
                </a:lnTo>
                <a:lnTo>
                  <a:pt x="2846" y="80"/>
                </a:lnTo>
                <a:lnTo>
                  <a:pt x="2850" y="85"/>
                </a:lnTo>
                <a:lnTo>
                  <a:pt x="2854" y="90"/>
                </a:lnTo>
                <a:lnTo>
                  <a:pt x="2861" y="101"/>
                </a:lnTo>
                <a:lnTo>
                  <a:pt x="2870" y="90"/>
                </a:lnTo>
                <a:lnTo>
                  <a:pt x="2877" y="82"/>
                </a:lnTo>
                <a:lnTo>
                  <a:pt x="2875" y="85"/>
                </a:lnTo>
                <a:lnTo>
                  <a:pt x="2873" y="89"/>
                </a:lnTo>
                <a:lnTo>
                  <a:pt x="2871" y="93"/>
                </a:lnTo>
                <a:lnTo>
                  <a:pt x="2870" y="97"/>
                </a:lnTo>
                <a:lnTo>
                  <a:pt x="2869" y="101"/>
                </a:lnTo>
                <a:lnTo>
                  <a:pt x="2869" y="106"/>
                </a:lnTo>
                <a:lnTo>
                  <a:pt x="2869" y="115"/>
                </a:lnTo>
                <a:lnTo>
                  <a:pt x="2873" y="125"/>
                </a:lnTo>
                <a:lnTo>
                  <a:pt x="2875" y="135"/>
                </a:lnTo>
                <a:lnTo>
                  <a:pt x="2877" y="145"/>
                </a:lnTo>
                <a:lnTo>
                  <a:pt x="2877" y="150"/>
                </a:lnTo>
                <a:lnTo>
                  <a:pt x="2877" y="155"/>
                </a:lnTo>
                <a:lnTo>
                  <a:pt x="2879" y="153"/>
                </a:lnTo>
                <a:lnTo>
                  <a:pt x="2879" y="137"/>
                </a:lnTo>
                <a:lnTo>
                  <a:pt x="2879" y="120"/>
                </a:lnTo>
                <a:lnTo>
                  <a:pt x="2881" y="105"/>
                </a:lnTo>
                <a:lnTo>
                  <a:pt x="2883" y="90"/>
                </a:lnTo>
                <a:lnTo>
                  <a:pt x="2881" y="86"/>
                </a:lnTo>
                <a:lnTo>
                  <a:pt x="2878" y="82"/>
                </a:lnTo>
                <a:lnTo>
                  <a:pt x="2883" y="87"/>
                </a:lnTo>
                <a:lnTo>
                  <a:pt x="2890" y="96"/>
                </a:lnTo>
                <a:lnTo>
                  <a:pt x="2897" y="105"/>
                </a:lnTo>
                <a:lnTo>
                  <a:pt x="2903" y="116"/>
                </a:lnTo>
                <a:lnTo>
                  <a:pt x="2910" y="128"/>
                </a:lnTo>
                <a:lnTo>
                  <a:pt x="2914" y="112"/>
                </a:lnTo>
                <a:lnTo>
                  <a:pt x="2916" y="104"/>
                </a:lnTo>
                <a:lnTo>
                  <a:pt x="2917" y="97"/>
                </a:lnTo>
                <a:lnTo>
                  <a:pt x="2917" y="89"/>
                </a:lnTo>
                <a:lnTo>
                  <a:pt x="2917" y="81"/>
                </a:lnTo>
                <a:lnTo>
                  <a:pt x="2917" y="78"/>
                </a:lnTo>
                <a:lnTo>
                  <a:pt x="2916" y="74"/>
                </a:lnTo>
                <a:lnTo>
                  <a:pt x="2915" y="67"/>
                </a:lnTo>
                <a:lnTo>
                  <a:pt x="2912" y="62"/>
                </a:lnTo>
                <a:lnTo>
                  <a:pt x="2908" y="58"/>
                </a:lnTo>
                <a:lnTo>
                  <a:pt x="2914" y="63"/>
                </a:lnTo>
                <a:lnTo>
                  <a:pt x="2911" y="56"/>
                </a:lnTo>
                <a:lnTo>
                  <a:pt x="2907" y="49"/>
                </a:lnTo>
                <a:lnTo>
                  <a:pt x="2902" y="43"/>
                </a:lnTo>
                <a:lnTo>
                  <a:pt x="2899" y="40"/>
                </a:lnTo>
                <a:lnTo>
                  <a:pt x="2896" y="37"/>
                </a:lnTo>
                <a:lnTo>
                  <a:pt x="2901" y="41"/>
                </a:lnTo>
                <a:lnTo>
                  <a:pt x="2913" y="52"/>
                </a:lnTo>
                <a:lnTo>
                  <a:pt x="2921" y="59"/>
                </a:lnTo>
                <a:lnTo>
                  <a:pt x="2925" y="64"/>
                </a:lnTo>
                <a:lnTo>
                  <a:pt x="2929" y="68"/>
                </a:lnTo>
                <a:lnTo>
                  <a:pt x="2937" y="79"/>
                </a:lnTo>
                <a:lnTo>
                  <a:pt x="2945" y="90"/>
                </a:lnTo>
                <a:lnTo>
                  <a:pt x="2954" y="101"/>
                </a:lnTo>
                <a:lnTo>
                  <a:pt x="2958" y="91"/>
                </a:lnTo>
                <a:lnTo>
                  <a:pt x="2961" y="80"/>
                </a:lnTo>
                <a:lnTo>
                  <a:pt x="2966" y="70"/>
                </a:lnTo>
                <a:lnTo>
                  <a:pt x="2971" y="61"/>
                </a:lnTo>
                <a:lnTo>
                  <a:pt x="2981" y="44"/>
                </a:lnTo>
                <a:lnTo>
                  <a:pt x="2991" y="29"/>
                </a:lnTo>
                <a:lnTo>
                  <a:pt x="3001" y="17"/>
                </a:lnTo>
                <a:lnTo>
                  <a:pt x="3009" y="8"/>
                </a:lnTo>
                <a:lnTo>
                  <a:pt x="3017" y="0"/>
                </a:lnTo>
                <a:lnTo>
                  <a:pt x="3012" y="5"/>
                </a:lnTo>
                <a:lnTo>
                  <a:pt x="3008" y="11"/>
                </a:lnTo>
                <a:lnTo>
                  <a:pt x="3005" y="16"/>
                </a:lnTo>
                <a:lnTo>
                  <a:pt x="3002" y="22"/>
                </a:lnTo>
                <a:lnTo>
                  <a:pt x="3000" y="28"/>
                </a:lnTo>
                <a:lnTo>
                  <a:pt x="2998" y="35"/>
                </a:lnTo>
                <a:lnTo>
                  <a:pt x="2997" y="41"/>
                </a:lnTo>
                <a:lnTo>
                  <a:pt x="2996" y="48"/>
                </a:lnTo>
                <a:lnTo>
                  <a:pt x="2996" y="55"/>
                </a:lnTo>
                <a:lnTo>
                  <a:pt x="2996" y="62"/>
                </a:lnTo>
                <a:lnTo>
                  <a:pt x="2996" y="69"/>
                </a:lnTo>
                <a:lnTo>
                  <a:pt x="2997" y="77"/>
                </a:lnTo>
                <a:lnTo>
                  <a:pt x="2999" y="91"/>
                </a:lnTo>
                <a:lnTo>
                  <a:pt x="3002" y="106"/>
                </a:lnTo>
                <a:lnTo>
                  <a:pt x="3011" y="88"/>
                </a:lnTo>
                <a:lnTo>
                  <a:pt x="3016" y="78"/>
                </a:lnTo>
                <a:lnTo>
                  <a:pt x="3022" y="68"/>
                </a:lnTo>
                <a:lnTo>
                  <a:pt x="3029" y="57"/>
                </a:lnTo>
                <a:lnTo>
                  <a:pt x="3037" y="46"/>
                </a:lnTo>
                <a:lnTo>
                  <a:pt x="3046" y="34"/>
                </a:lnTo>
                <a:lnTo>
                  <a:pt x="3055" y="21"/>
                </a:lnTo>
                <a:lnTo>
                  <a:pt x="3050" y="29"/>
                </a:lnTo>
                <a:lnTo>
                  <a:pt x="3043" y="39"/>
                </a:lnTo>
                <a:lnTo>
                  <a:pt x="3036" y="53"/>
                </a:lnTo>
                <a:lnTo>
                  <a:pt x="3032" y="60"/>
                </a:lnTo>
                <a:lnTo>
                  <a:pt x="3029" y="68"/>
                </a:lnTo>
                <a:lnTo>
                  <a:pt x="3026" y="77"/>
                </a:lnTo>
                <a:lnTo>
                  <a:pt x="3023" y="86"/>
                </a:lnTo>
                <a:lnTo>
                  <a:pt x="3022" y="95"/>
                </a:lnTo>
                <a:lnTo>
                  <a:pt x="3021" y="104"/>
                </a:lnTo>
                <a:lnTo>
                  <a:pt x="3021" y="113"/>
                </a:lnTo>
                <a:lnTo>
                  <a:pt x="3022" y="123"/>
                </a:lnTo>
                <a:lnTo>
                  <a:pt x="3024" y="132"/>
                </a:lnTo>
                <a:lnTo>
                  <a:pt x="3026" y="137"/>
                </a:lnTo>
                <a:lnTo>
                  <a:pt x="3028" y="142"/>
                </a:lnTo>
                <a:lnTo>
                  <a:pt x="3032" y="131"/>
                </a:lnTo>
                <a:lnTo>
                  <a:pt x="3035" y="126"/>
                </a:lnTo>
                <a:lnTo>
                  <a:pt x="3038" y="120"/>
                </a:lnTo>
                <a:lnTo>
                  <a:pt x="3041" y="115"/>
                </a:lnTo>
                <a:lnTo>
                  <a:pt x="3045" y="110"/>
                </a:lnTo>
                <a:lnTo>
                  <a:pt x="3049" y="105"/>
                </a:lnTo>
                <a:lnTo>
                  <a:pt x="3054" y="101"/>
                </a:lnTo>
                <a:lnTo>
                  <a:pt x="3053" y="106"/>
                </a:lnTo>
                <a:lnTo>
                  <a:pt x="3052" y="122"/>
                </a:lnTo>
                <a:lnTo>
                  <a:pt x="3052" y="131"/>
                </a:lnTo>
                <a:lnTo>
                  <a:pt x="3052" y="142"/>
                </a:lnTo>
                <a:lnTo>
                  <a:pt x="3053" y="154"/>
                </a:lnTo>
                <a:lnTo>
                  <a:pt x="3055" y="166"/>
                </a:lnTo>
                <a:lnTo>
                  <a:pt x="3055" y="160"/>
                </a:lnTo>
                <a:lnTo>
                  <a:pt x="3055" y="154"/>
                </a:lnTo>
                <a:lnTo>
                  <a:pt x="3055" y="148"/>
                </a:lnTo>
                <a:lnTo>
                  <a:pt x="3056" y="141"/>
                </a:lnTo>
                <a:lnTo>
                  <a:pt x="3057" y="134"/>
                </a:lnTo>
                <a:lnTo>
                  <a:pt x="3059" y="126"/>
                </a:lnTo>
                <a:lnTo>
                  <a:pt x="3061" y="118"/>
                </a:lnTo>
                <a:lnTo>
                  <a:pt x="3064" y="110"/>
                </a:lnTo>
                <a:lnTo>
                  <a:pt x="3068" y="100"/>
                </a:lnTo>
                <a:lnTo>
                  <a:pt x="3073" y="91"/>
                </a:lnTo>
                <a:lnTo>
                  <a:pt x="3078" y="81"/>
                </a:lnTo>
                <a:lnTo>
                  <a:pt x="3085" y="70"/>
                </a:lnTo>
                <a:lnTo>
                  <a:pt x="3088" y="64"/>
                </a:lnTo>
                <a:lnTo>
                  <a:pt x="3092" y="59"/>
                </a:lnTo>
                <a:lnTo>
                  <a:pt x="3100" y="47"/>
                </a:lnTo>
                <a:lnTo>
                  <a:pt x="3119" y="21"/>
                </a:lnTo>
                <a:lnTo>
                  <a:pt x="3113" y="29"/>
                </a:lnTo>
                <a:lnTo>
                  <a:pt x="3105" y="41"/>
                </a:lnTo>
                <a:lnTo>
                  <a:pt x="3101" y="49"/>
                </a:lnTo>
                <a:lnTo>
                  <a:pt x="3097" y="57"/>
                </a:lnTo>
                <a:lnTo>
                  <a:pt x="3094" y="65"/>
                </a:lnTo>
                <a:lnTo>
                  <a:pt x="3090" y="74"/>
                </a:lnTo>
                <a:lnTo>
                  <a:pt x="3088" y="84"/>
                </a:lnTo>
                <a:lnTo>
                  <a:pt x="3086" y="93"/>
                </a:lnTo>
                <a:lnTo>
                  <a:pt x="3085" y="98"/>
                </a:lnTo>
                <a:lnTo>
                  <a:pt x="3085" y="103"/>
                </a:lnTo>
                <a:lnTo>
                  <a:pt x="3085" y="114"/>
                </a:lnTo>
                <a:lnTo>
                  <a:pt x="3085" y="119"/>
                </a:lnTo>
                <a:lnTo>
                  <a:pt x="3086" y="124"/>
                </a:lnTo>
                <a:lnTo>
                  <a:pt x="3088" y="134"/>
                </a:lnTo>
                <a:lnTo>
                  <a:pt x="3090" y="139"/>
                </a:lnTo>
                <a:lnTo>
                  <a:pt x="3093" y="144"/>
                </a:lnTo>
                <a:lnTo>
                  <a:pt x="3098" y="154"/>
                </a:lnTo>
                <a:lnTo>
                  <a:pt x="3099" y="139"/>
                </a:lnTo>
                <a:lnTo>
                  <a:pt x="3100" y="124"/>
                </a:lnTo>
                <a:lnTo>
                  <a:pt x="3102" y="98"/>
                </a:lnTo>
                <a:lnTo>
                  <a:pt x="3105" y="79"/>
                </a:lnTo>
                <a:lnTo>
                  <a:pt x="3106" y="72"/>
                </a:lnTo>
                <a:lnTo>
                  <a:pt x="3113" y="82"/>
                </a:lnTo>
                <a:lnTo>
                  <a:pt x="3120" y="91"/>
                </a:lnTo>
                <a:lnTo>
                  <a:pt x="3126" y="77"/>
                </a:lnTo>
                <a:lnTo>
                  <a:pt x="3135" y="63"/>
                </a:lnTo>
                <a:lnTo>
                  <a:pt x="3140" y="56"/>
                </a:lnTo>
                <a:lnTo>
                  <a:pt x="3145" y="49"/>
                </a:lnTo>
                <a:lnTo>
                  <a:pt x="3151" y="43"/>
                </a:lnTo>
                <a:lnTo>
                  <a:pt x="3157" y="36"/>
                </a:lnTo>
                <a:lnTo>
                  <a:pt x="3156" y="40"/>
                </a:lnTo>
                <a:lnTo>
                  <a:pt x="3156" y="49"/>
                </a:lnTo>
                <a:lnTo>
                  <a:pt x="3155" y="62"/>
                </a:lnTo>
                <a:lnTo>
                  <a:pt x="3154" y="79"/>
                </a:lnTo>
                <a:lnTo>
                  <a:pt x="3165" y="62"/>
                </a:lnTo>
                <a:lnTo>
                  <a:pt x="3172" y="52"/>
                </a:lnTo>
                <a:lnTo>
                  <a:pt x="3180" y="43"/>
                </a:lnTo>
                <a:lnTo>
                  <a:pt x="3174" y="37"/>
                </a:lnTo>
                <a:lnTo>
                  <a:pt x="3181" y="42"/>
                </a:lnTo>
                <a:lnTo>
                  <a:pt x="3185" y="37"/>
                </a:lnTo>
                <a:lnTo>
                  <a:pt x="3191" y="31"/>
                </a:lnTo>
                <a:lnTo>
                  <a:pt x="3189" y="35"/>
                </a:lnTo>
                <a:lnTo>
                  <a:pt x="3186" y="47"/>
                </a:lnTo>
                <a:lnTo>
                  <a:pt x="3195" y="55"/>
                </a:lnTo>
                <a:lnTo>
                  <a:pt x="3204" y="65"/>
                </a:lnTo>
                <a:lnTo>
                  <a:pt x="3209" y="71"/>
                </a:lnTo>
                <a:lnTo>
                  <a:pt x="3213" y="77"/>
                </a:lnTo>
                <a:lnTo>
                  <a:pt x="3218" y="84"/>
                </a:lnTo>
                <a:lnTo>
                  <a:pt x="3223" y="90"/>
                </a:lnTo>
                <a:lnTo>
                  <a:pt x="3230" y="98"/>
                </a:lnTo>
                <a:lnTo>
                  <a:pt x="3228" y="94"/>
                </a:lnTo>
                <a:lnTo>
                  <a:pt x="3227" y="89"/>
                </a:lnTo>
                <a:lnTo>
                  <a:pt x="3225" y="85"/>
                </a:lnTo>
                <a:lnTo>
                  <a:pt x="3222" y="82"/>
                </a:lnTo>
                <a:lnTo>
                  <a:pt x="3234" y="96"/>
                </a:lnTo>
                <a:lnTo>
                  <a:pt x="3238" y="83"/>
                </a:lnTo>
                <a:lnTo>
                  <a:pt x="3243" y="71"/>
                </a:lnTo>
                <a:lnTo>
                  <a:pt x="3249" y="60"/>
                </a:lnTo>
                <a:lnTo>
                  <a:pt x="3255" y="50"/>
                </a:lnTo>
                <a:lnTo>
                  <a:pt x="3254" y="44"/>
                </a:lnTo>
                <a:lnTo>
                  <a:pt x="3252" y="39"/>
                </a:lnTo>
                <a:lnTo>
                  <a:pt x="3249" y="33"/>
                </a:lnTo>
                <a:lnTo>
                  <a:pt x="3247" y="28"/>
                </a:lnTo>
                <a:lnTo>
                  <a:pt x="3244" y="22"/>
                </a:lnTo>
                <a:lnTo>
                  <a:pt x="3240" y="16"/>
                </a:lnTo>
                <a:lnTo>
                  <a:pt x="3236" y="11"/>
                </a:lnTo>
                <a:lnTo>
                  <a:pt x="3232" y="5"/>
                </a:lnTo>
                <a:lnTo>
                  <a:pt x="3234" y="8"/>
                </a:lnTo>
                <a:lnTo>
                  <a:pt x="3240" y="16"/>
                </a:lnTo>
                <a:lnTo>
                  <a:pt x="3248" y="29"/>
                </a:lnTo>
                <a:lnTo>
                  <a:pt x="3253" y="37"/>
                </a:lnTo>
                <a:lnTo>
                  <a:pt x="3257" y="46"/>
                </a:lnTo>
                <a:lnTo>
                  <a:pt x="3264" y="36"/>
                </a:lnTo>
                <a:lnTo>
                  <a:pt x="3271" y="27"/>
                </a:lnTo>
                <a:lnTo>
                  <a:pt x="3283" y="13"/>
                </a:lnTo>
                <a:lnTo>
                  <a:pt x="3288" y="7"/>
                </a:lnTo>
                <a:lnTo>
                  <a:pt x="3291" y="4"/>
                </a:lnTo>
                <a:lnTo>
                  <a:pt x="3295" y="0"/>
                </a:lnTo>
                <a:lnTo>
                  <a:pt x="3288" y="8"/>
                </a:lnTo>
                <a:lnTo>
                  <a:pt x="3283" y="16"/>
                </a:lnTo>
                <a:lnTo>
                  <a:pt x="3279" y="25"/>
                </a:lnTo>
                <a:lnTo>
                  <a:pt x="3276" y="35"/>
                </a:lnTo>
                <a:lnTo>
                  <a:pt x="3275" y="45"/>
                </a:lnTo>
                <a:lnTo>
                  <a:pt x="3274" y="50"/>
                </a:lnTo>
                <a:lnTo>
                  <a:pt x="3274" y="55"/>
                </a:lnTo>
                <a:lnTo>
                  <a:pt x="3274" y="65"/>
                </a:lnTo>
                <a:lnTo>
                  <a:pt x="3275" y="76"/>
                </a:lnTo>
                <a:lnTo>
                  <a:pt x="3282" y="64"/>
                </a:lnTo>
                <a:lnTo>
                  <a:pt x="3291" y="50"/>
                </a:lnTo>
                <a:lnTo>
                  <a:pt x="3301" y="36"/>
                </a:lnTo>
                <a:lnTo>
                  <a:pt x="3313" y="21"/>
                </a:lnTo>
                <a:lnTo>
                  <a:pt x="3307" y="30"/>
                </a:lnTo>
                <a:lnTo>
                  <a:pt x="3299" y="43"/>
                </a:lnTo>
                <a:lnTo>
                  <a:pt x="3294" y="50"/>
                </a:lnTo>
                <a:lnTo>
                  <a:pt x="3290" y="59"/>
                </a:lnTo>
                <a:lnTo>
                  <a:pt x="3286" y="68"/>
                </a:lnTo>
                <a:lnTo>
                  <a:pt x="3283" y="78"/>
                </a:lnTo>
                <a:lnTo>
                  <a:pt x="3290" y="69"/>
                </a:lnTo>
                <a:lnTo>
                  <a:pt x="3298" y="61"/>
                </a:lnTo>
                <a:lnTo>
                  <a:pt x="3306" y="53"/>
                </a:lnTo>
                <a:lnTo>
                  <a:pt x="3315" y="44"/>
                </a:lnTo>
                <a:lnTo>
                  <a:pt x="3333" y="21"/>
                </a:lnTo>
                <a:lnTo>
                  <a:pt x="3326" y="32"/>
                </a:lnTo>
                <a:lnTo>
                  <a:pt x="3316" y="48"/>
                </a:lnTo>
                <a:lnTo>
                  <a:pt x="3321" y="70"/>
                </a:lnTo>
                <a:lnTo>
                  <a:pt x="3323" y="87"/>
                </a:lnTo>
                <a:lnTo>
                  <a:pt x="3326" y="107"/>
                </a:lnTo>
                <a:lnTo>
                  <a:pt x="3332" y="101"/>
                </a:lnTo>
                <a:lnTo>
                  <a:pt x="3331" y="104"/>
                </a:lnTo>
                <a:lnTo>
                  <a:pt x="3331" y="112"/>
                </a:lnTo>
                <a:lnTo>
                  <a:pt x="3330" y="125"/>
                </a:lnTo>
                <a:lnTo>
                  <a:pt x="3330" y="140"/>
                </a:lnTo>
                <a:lnTo>
                  <a:pt x="3332" y="134"/>
                </a:lnTo>
                <a:lnTo>
                  <a:pt x="3333" y="127"/>
                </a:lnTo>
                <a:lnTo>
                  <a:pt x="3335" y="121"/>
                </a:lnTo>
                <a:lnTo>
                  <a:pt x="3338" y="115"/>
                </a:lnTo>
                <a:lnTo>
                  <a:pt x="3338" y="110"/>
                </a:lnTo>
                <a:lnTo>
                  <a:pt x="3338" y="106"/>
                </a:lnTo>
                <a:lnTo>
                  <a:pt x="3336" y="97"/>
                </a:lnTo>
                <a:lnTo>
                  <a:pt x="3335" y="93"/>
                </a:lnTo>
                <a:lnTo>
                  <a:pt x="3334" y="89"/>
                </a:lnTo>
                <a:lnTo>
                  <a:pt x="3332" y="85"/>
                </a:lnTo>
                <a:lnTo>
                  <a:pt x="3329" y="82"/>
                </a:lnTo>
                <a:lnTo>
                  <a:pt x="3337" y="90"/>
                </a:lnTo>
                <a:lnTo>
                  <a:pt x="3341" y="95"/>
                </a:lnTo>
                <a:lnTo>
                  <a:pt x="3345" y="101"/>
                </a:lnTo>
                <a:lnTo>
                  <a:pt x="3348" y="97"/>
                </a:lnTo>
                <a:lnTo>
                  <a:pt x="3352" y="89"/>
                </a:lnTo>
                <a:lnTo>
                  <a:pt x="3356" y="81"/>
                </a:lnTo>
                <a:lnTo>
                  <a:pt x="3367" y="62"/>
                </a:lnTo>
                <a:lnTo>
                  <a:pt x="3374" y="53"/>
                </a:lnTo>
                <a:lnTo>
                  <a:pt x="3381" y="43"/>
                </a:lnTo>
                <a:lnTo>
                  <a:pt x="3397" y="21"/>
                </a:lnTo>
                <a:lnTo>
                  <a:pt x="3391" y="29"/>
                </a:lnTo>
                <a:lnTo>
                  <a:pt x="3384" y="40"/>
                </a:lnTo>
                <a:lnTo>
                  <a:pt x="3377" y="53"/>
                </a:lnTo>
                <a:lnTo>
                  <a:pt x="3373" y="61"/>
                </a:lnTo>
                <a:lnTo>
                  <a:pt x="3370" y="69"/>
                </a:lnTo>
                <a:lnTo>
                  <a:pt x="3381" y="59"/>
                </a:lnTo>
                <a:lnTo>
                  <a:pt x="3390" y="50"/>
                </a:lnTo>
                <a:lnTo>
                  <a:pt x="3399" y="42"/>
                </a:lnTo>
                <a:lnTo>
                  <a:pt x="3406" y="37"/>
                </a:lnTo>
                <a:lnTo>
                  <a:pt x="3402" y="41"/>
                </a:lnTo>
                <a:lnTo>
                  <a:pt x="3399" y="44"/>
                </a:lnTo>
                <a:lnTo>
                  <a:pt x="3396" y="48"/>
                </a:lnTo>
                <a:lnTo>
                  <a:pt x="3393" y="52"/>
                </a:lnTo>
                <a:lnTo>
                  <a:pt x="3391" y="57"/>
                </a:lnTo>
                <a:lnTo>
                  <a:pt x="3389" y="61"/>
                </a:lnTo>
                <a:lnTo>
                  <a:pt x="3388" y="66"/>
                </a:lnTo>
                <a:lnTo>
                  <a:pt x="3387" y="70"/>
                </a:lnTo>
                <a:lnTo>
                  <a:pt x="3386" y="80"/>
                </a:lnTo>
                <a:lnTo>
                  <a:pt x="3386" y="85"/>
                </a:lnTo>
                <a:lnTo>
                  <a:pt x="3387" y="90"/>
                </a:lnTo>
                <a:lnTo>
                  <a:pt x="3388" y="100"/>
                </a:lnTo>
                <a:lnTo>
                  <a:pt x="3391" y="111"/>
                </a:lnTo>
                <a:lnTo>
                  <a:pt x="3394" y="100"/>
                </a:lnTo>
                <a:lnTo>
                  <a:pt x="3399" y="90"/>
                </a:lnTo>
                <a:lnTo>
                  <a:pt x="3403" y="79"/>
                </a:lnTo>
                <a:lnTo>
                  <a:pt x="3409" y="69"/>
                </a:lnTo>
                <a:lnTo>
                  <a:pt x="3406" y="63"/>
                </a:lnTo>
                <a:lnTo>
                  <a:pt x="3403" y="58"/>
                </a:lnTo>
                <a:lnTo>
                  <a:pt x="3411" y="67"/>
                </a:lnTo>
                <a:lnTo>
                  <a:pt x="3416" y="59"/>
                </a:lnTo>
                <a:lnTo>
                  <a:pt x="3422" y="51"/>
                </a:lnTo>
                <a:lnTo>
                  <a:pt x="3428" y="44"/>
                </a:lnTo>
                <a:lnTo>
                  <a:pt x="3435" y="36"/>
                </a:lnTo>
                <a:lnTo>
                  <a:pt x="3434" y="40"/>
                </a:lnTo>
                <a:lnTo>
                  <a:pt x="3434" y="49"/>
                </a:lnTo>
                <a:lnTo>
                  <a:pt x="3433" y="63"/>
                </a:lnTo>
                <a:lnTo>
                  <a:pt x="3432" y="81"/>
                </a:lnTo>
                <a:lnTo>
                  <a:pt x="3435" y="75"/>
                </a:lnTo>
                <a:lnTo>
                  <a:pt x="3439" y="69"/>
                </a:lnTo>
                <a:lnTo>
                  <a:pt x="3447" y="57"/>
                </a:lnTo>
                <a:lnTo>
                  <a:pt x="3452" y="51"/>
                </a:lnTo>
                <a:lnTo>
                  <a:pt x="3457" y="44"/>
                </a:lnTo>
                <a:lnTo>
                  <a:pt x="3469" y="31"/>
                </a:lnTo>
                <a:lnTo>
                  <a:pt x="3467" y="35"/>
                </a:lnTo>
                <a:lnTo>
                  <a:pt x="3466" y="41"/>
                </a:lnTo>
                <a:lnTo>
                  <a:pt x="3464" y="48"/>
                </a:lnTo>
                <a:lnTo>
                  <a:pt x="3463" y="56"/>
                </a:lnTo>
                <a:lnTo>
                  <a:pt x="3461" y="66"/>
                </a:lnTo>
                <a:lnTo>
                  <a:pt x="3461" y="77"/>
                </a:lnTo>
                <a:lnTo>
                  <a:pt x="3460" y="89"/>
                </a:lnTo>
                <a:lnTo>
                  <a:pt x="3466" y="96"/>
                </a:lnTo>
                <a:lnTo>
                  <a:pt x="3472" y="104"/>
                </a:lnTo>
                <a:lnTo>
                  <a:pt x="3478" y="113"/>
                </a:lnTo>
                <a:lnTo>
                  <a:pt x="3483" y="123"/>
                </a:lnTo>
                <a:lnTo>
                  <a:pt x="3486" y="128"/>
                </a:lnTo>
                <a:lnTo>
                  <a:pt x="3488" y="134"/>
                </a:lnTo>
                <a:lnTo>
                  <a:pt x="3492" y="145"/>
                </a:lnTo>
                <a:lnTo>
                  <a:pt x="3493" y="151"/>
                </a:lnTo>
                <a:lnTo>
                  <a:pt x="3494" y="157"/>
                </a:lnTo>
                <a:lnTo>
                  <a:pt x="3495" y="169"/>
                </a:lnTo>
                <a:lnTo>
                  <a:pt x="3500" y="157"/>
                </a:lnTo>
                <a:lnTo>
                  <a:pt x="3503" y="146"/>
                </a:lnTo>
                <a:lnTo>
                  <a:pt x="3506" y="134"/>
                </a:lnTo>
                <a:lnTo>
                  <a:pt x="3508" y="122"/>
                </a:lnTo>
                <a:lnTo>
                  <a:pt x="3509" y="111"/>
                </a:lnTo>
                <a:lnTo>
                  <a:pt x="3509" y="105"/>
                </a:lnTo>
                <a:lnTo>
                  <a:pt x="3508" y="100"/>
                </a:lnTo>
                <a:lnTo>
                  <a:pt x="3507" y="95"/>
                </a:lnTo>
                <a:lnTo>
                  <a:pt x="3505" y="90"/>
                </a:lnTo>
                <a:lnTo>
                  <a:pt x="3503" y="86"/>
                </a:lnTo>
                <a:lnTo>
                  <a:pt x="3500" y="82"/>
                </a:lnTo>
                <a:lnTo>
                  <a:pt x="3506" y="88"/>
                </a:lnTo>
                <a:lnTo>
                  <a:pt x="3513" y="96"/>
                </a:lnTo>
                <a:lnTo>
                  <a:pt x="3516" y="101"/>
                </a:lnTo>
                <a:lnTo>
                  <a:pt x="3520" y="106"/>
                </a:lnTo>
                <a:lnTo>
                  <a:pt x="3527" y="117"/>
                </a:lnTo>
                <a:lnTo>
                  <a:pt x="3529" y="111"/>
                </a:lnTo>
                <a:lnTo>
                  <a:pt x="3531" y="104"/>
                </a:lnTo>
                <a:lnTo>
                  <a:pt x="3534" y="91"/>
                </a:lnTo>
                <a:lnTo>
                  <a:pt x="3535" y="84"/>
                </a:lnTo>
                <a:lnTo>
                  <a:pt x="3536" y="77"/>
                </a:lnTo>
                <a:lnTo>
                  <a:pt x="3536" y="70"/>
                </a:lnTo>
                <a:lnTo>
                  <a:pt x="3535" y="63"/>
                </a:lnTo>
                <a:lnTo>
                  <a:pt x="3534" y="55"/>
                </a:lnTo>
                <a:lnTo>
                  <a:pt x="3533" y="48"/>
                </a:lnTo>
                <a:lnTo>
                  <a:pt x="3530" y="41"/>
                </a:lnTo>
                <a:lnTo>
                  <a:pt x="3528" y="34"/>
                </a:lnTo>
                <a:lnTo>
                  <a:pt x="3524" y="27"/>
                </a:lnTo>
                <a:lnTo>
                  <a:pt x="3520" y="19"/>
                </a:lnTo>
                <a:lnTo>
                  <a:pt x="3516" y="12"/>
                </a:lnTo>
                <a:lnTo>
                  <a:pt x="3510" y="5"/>
                </a:lnTo>
                <a:lnTo>
                  <a:pt x="3515" y="11"/>
                </a:lnTo>
                <a:lnTo>
                  <a:pt x="3519" y="18"/>
                </a:lnTo>
                <a:lnTo>
                  <a:pt x="3525" y="27"/>
                </a:lnTo>
                <a:lnTo>
                  <a:pt x="3531" y="38"/>
                </a:lnTo>
                <a:lnTo>
                  <a:pt x="3535" y="44"/>
                </a:lnTo>
                <a:lnTo>
                  <a:pt x="3538" y="51"/>
                </a:lnTo>
                <a:lnTo>
                  <a:pt x="3544" y="67"/>
                </a:lnTo>
                <a:lnTo>
                  <a:pt x="3549" y="84"/>
                </a:lnTo>
                <a:lnTo>
                  <a:pt x="3557" y="70"/>
                </a:lnTo>
                <a:lnTo>
                  <a:pt x="3566" y="54"/>
                </a:lnTo>
                <a:lnTo>
                  <a:pt x="3578" y="38"/>
                </a:lnTo>
                <a:lnTo>
                  <a:pt x="3591" y="21"/>
                </a:lnTo>
                <a:lnTo>
                  <a:pt x="3585" y="30"/>
                </a:lnTo>
                <a:lnTo>
                  <a:pt x="3577" y="43"/>
                </a:lnTo>
                <a:lnTo>
                  <a:pt x="3572" y="50"/>
                </a:lnTo>
                <a:lnTo>
                  <a:pt x="3568" y="59"/>
                </a:lnTo>
                <a:lnTo>
                  <a:pt x="3564" y="68"/>
                </a:lnTo>
                <a:lnTo>
                  <a:pt x="3561" y="78"/>
                </a:lnTo>
                <a:lnTo>
                  <a:pt x="3568" y="69"/>
                </a:lnTo>
                <a:lnTo>
                  <a:pt x="3576" y="61"/>
                </a:lnTo>
                <a:lnTo>
                  <a:pt x="3584" y="53"/>
                </a:lnTo>
                <a:lnTo>
                  <a:pt x="3593" y="44"/>
                </a:lnTo>
                <a:lnTo>
                  <a:pt x="3596" y="55"/>
                </a:lnTo>
                <a:lnTo>
                  <a:pt x="3598" y="66"/>
                </a:lnTo>
                <a:lnTo>
                  <a:pt x="3601" y="82"/>
                </a:lnTo>
                <a:lnTo>
                  <a:pt x="3604" y="99"/>
                </a:lnTo>
                <a:lnTo>
                  <a:pt x="3606" y="119"/>
                </a:lnTo>
                <a:lnTo>
                  <a:pt x="3607" y="129"/>
                </a:lnTo>
                <a:lnTo>
                  <a:pt x="3607" y="139"/>
                </a:lnTo>
                <a:lnTo>
                  <a:pt x="3607" y="149"/>
                </a:lnTo>
                <a:lnTo>
                  <a:pt x="3607" y="159"/>
                </a:lnTo>
                <a:lnTo>
                  <a:pt x="3608" y="155"/>
                </a:lnTo>
                <a:lnTo>
                  <a:pt x="3608" y="150"/>
                </a:lnTo>
                <a:lnTo>
                  <a:pt x="3609" y="145"/>
                </a:lnTo>
                <a:lnTo>
                  <a:pt x="3609" y="140"/>
                </a:lnTo>
                <a:lnTo>
                  <a:pt x="3610" y="135"/>
                </a:lnTo>
                <a:lnTo>
                  <a:pt x="3613" y="125"/>
                </a:lnTo>
                <a:lnTo>
                  <a:pt x="3617" y="115"/>
                </a:lnTo>
                <a:lnTo>
                  <a:pt x="3617" y="110"/>
                </a:lnTo>
                <a:lnTo>
                  <a:pt x="3617" y="106"/>
                </a:lnTo>
                <a:lnTo>
                  <a:pt x="3615" y="97"/>
                </a:lnTo>
                <a:lnTo>
                  <a:pt x="3614" y="93"/>
                </a:lnTo>
                <a:lnTo>
                  <a:pt x="3613" y="89"/>
                </a:lnTo>
                <a:lnTo>
                  <a:pt x="3611" y="85"/>
                </a:lnTo>
                <a:lnTo>
                  <a:pt x="3608" y="82"/>
                </a:lnTo>
                <a:lnTo>
                  <a:pt x="3616" y="90"/>
                </a:lnTo>
                <a:lnTo>
                  <a:pt x="3620" y="95"/>
                </a:lnTo>
                <a:lnTo>
                  <a:pt x="3624" y="101"/>
                </a:lnTo>
                <a:lnTo>
                  <a:pt x="3628" y="96"/>
                </a:lnTo>
                <a:lnTo>
                  <a:pt x="3632" y="90"/>
                </a:lnTo>
                <a:lnTo>
                  <a:pt x="3640" y="80"/>
                </a:lnTo>
                <a:lnTo>
                  <a:pt x="3648" y="70"/>
                </a:lnTo>
                <a:lnTo>
                  <a:pt x="3657" y="61"/>
                </a:lnTo>
                <a:lnTo>
                  <a:pt x="3673" y="47"/>
                </a:lnTo>
                <a:lnTo>
                  <a:pt x="3685" y="37"/>
                </a:lnTo>
                <a:lnTo>
                  <a:pt x="3682" y="40"/>
                </a:lnTo>
                <a:lnTo>
                  <a:pt x="3680" y="42"/>
                </a:lnTo>
                <a:lnTo>
                  <a:pt x="3675" y="47"/>
                </a:lnTo>
                <a:lnTo>
                  <a:pt x="3672" y="53"/>
                </a:lnTo>
                <a:lnTo>
                  <a:pt x="3669" y="59"/>
                </a:lnTo>
                <a:lnTo>
                  <a:pt x="3667" y="65"/>
                </a:lnTo>
                <a:lnTo>
                  <a:pt x="3666" y="72"/>
                </a:lnTo>
                <a:lnTo>
                  <a:pt x="3665" y="78"/>
                </a:lnTo>
                <a:lnTo>
                  <a:pt x="3665" y="85"/>
                </a:lnTo>
                <a:lnTo>
                  <a:pt x="3666" y="92"/>
                </a:lnTo>
                <a:lnTo>
                  <a:pt x="3667" y="99"/>
                </a:lnTo>
                <a:lnTo>
                  <a:pt x="3671" y="114"/>
                </a:lnTo>
                <a:lnTo>
                  <a:pt x="3676" y="128"/>
                </a:lnTo>
                <a:lnTo>
                  <a:pt x="3683" y="143"/>
                </a:lnTo>
                <a:lnTo>
                  <a:pt x="3687" y="131"/>
                </a:lnTo>
                <a:lnTo>
                  <a:pt x="3690" y="120"/>
                </a:lnTo>
                <a:lnTo>
                  <a:pt x="3692" y="108"/>
                </a:lnTo>
                <a:lnTo>
                  <a:pt x="3692" y="102"/>
                </a:lnTo>
                <a:lnTo>
                  <a:pt x="3693" y="97"/>
                </a:lnTo>
                <a:lnTo>
                  <a:pt x="3693" y="92"/>
                </a:lnTo>
                <a:lnTo>
                  <a:pt x="3692" y="86"/>
                </a:lnTo>
                <a:lnTo>
                  <a:pt x="3692" y="81"/>
                </a:lnTo>
                <a:lnTo>
                  <a:pt x="3691" y="76"/>
                </a:lnTo>
                <a:lnTo>
                  <a:pt x="3689" y="71"/>
                </a:lnTo>
                <a:lnTo>
                  <a:pt x="3687" y="67"/>
                </a:lnTo>
                <a:lnTo>
                  <a:pt x="3685" y="62"/>
                </a:lnTo>
                <a:lnTo>
                  <a:pt x="3682" y="58"/>
                </a:lnTo>
                <a:lnTo>
                  <a:pt x="3688" y="65"/>
                </a:lnTo>
                <a:lnTo>
                  <a:pt x="3696" y="74"/>
                </a:lnTo>
                <a:lnTo>
                  <a:pt x="3700" y="79"/>
                </a:lnTo>
                <a:lnTo>
                  <a:pt x="3704" y="85"/>
                </a:lnTo>
                <a:lnTo>
                  <a:pt x="3712" y="96"/>
                </a:lnTo>
                <a:lnTo>
                  <a:pt x="3716" y="103"/>
                </a:lnTo>
                <a:lnTo>
                  <a:pt x="3720" y="110"/>
                </a:lnTo>
                <a:lnTo>
                  <a:pt x="3723" y="116"/>
                </a:lnTo>
                <a:lnTo>
                  <a:pt x="3726" y="124"/>
                </a:lnTo>
                <a:lnTo>
                  <a:pt x="3729" y="131"/>
                </a:lnTo>
                <a:lnTo>
                  <a:pt x="3731" y="138"/>
                </a:lnTo>
                <a:lnTo>
                  <a:pt x="3732" y="146"/>
                </a:lnTo>
                <a:lnTo>
                  <a:pt x="3733" y="154"/>
                </a:lnTo>
                <a:lnTo>
                  <a:pt x="3735" y="148"/>
                </a:lnTo>
                <a:lnTo>
                  <a:pt x="3737" y="141"/>
                </a:lnTo>
                <a:lnTo>
                  <a:pt x="3740" y="129"/>
                </a:lnTo>
                <a:lnTo>
                  <a:pt x="3741" y="109"/>
                </a:lnTo>
                <a:lnTo>
                  <a:pt x="3741" y="106"/>
                </a:lnTo>
                <a:lnTo>
                  <a:pt x="3741" y="102"/>
                </a:lnTo>
                <a:lnTo>
                  <a:pt x="3739" y="94"/>
                </a:lnTo>
                <a:lnTo>
                  <a:pt x="3737" y="88"/>
                </a:lnTo>
                <a:lnTo>
                  <a:pt x="3735" y="85"/>
                </a:lnTo>
                <a:lnTo>
                  <a:pt x="3733" y="82"/>
                </a:lnTo>
                <a:lnTo>
                  <a:pt x="3738" y="87"/>
                </a:lnTo>
                <a:lnTo>
                  <a:pt x="3743" y="94"/>
                </a:lnTo>
                <a:lnTo>
                  <a:pt x="3746" y="72"/>
                </a:lnTo>
                <a:lnTo>
                  <a:pt x="3752" y="80"/>
                </a:lnTo>
                <a:lnTo>
                  <a:pt x="3757" y="87"/>
                </a:lnTo>
                <a:lnTo>
                  <a:pt x="3762" y="95"/>
                </a:lnTo>
                <a:lnTo>
                  <a:pt x="3766" y="102"/>
                </a:lnTo>
                <a:lnTo>
                  <a:pt x="3770" y="109"/>
                </a:lnTo>
                <a:lnTo>
                  <a:pt x="3773" y="117"/>
                </a:lnTo>
                <a:lnTo>
                  <a:pt x="3778" y="131"/>
                </a:lnTo>
                <a:lnTo>
                  <a:pt x="3782" y="144"/>
                </a:lnTo>
                <a:lnTo>
                  <a:pt x="3784" y="157"/>
                </a:lnTo>
                <a:lnTo>
                  <a:pt x="3786" y="169"/>
                </a:lnTo>
                <a:lnTo>
                  <a:pt x="3786" y="180"/>
                </a:lnTo>
                <a:lnTo>
                  <a:pt x="3792" y="168"/>
                </a:lnTo>
                <a:lnTo>
                  <a:pt x="3796" y="155"/>
                </a:lnTo>
                <a:lnTo>
                  <a:pt x="3799" y="148"/>
                </a:lnTo>
                <a:lnTo>
                  <a:pt x="3800" y="142"/>
                </a:lnTo>
                <a:lnTo>
                  <a:pt x="3803" y="128"/>
                </a:lnTo>
                <a:lnTo>
                  <a:pt x="3805" y="115"/>
                </a:lnTo>
                <a:lnTo>
                  <a:pt x="3805" y="109"/>
                </a:lnTo>
                <a:lnTo>
                  <a:pt x="3805" y="103"/>
                </a:lnTo>
                <a:lnTo>
                  <a:pt x="3804" y="97"/>
                </a:lnTo>
                <a:lnTo>
                  <a:pt x="3802" y="92"/>
                </a:lnTo>
                <a:lnTo>
                  <a:pt x="3800" y="86"/>
                </a:lnTo>
                <a:lnTo>
                  <a:pt x="3796" y="82"/>
                </a:lnTo>
                <a:lnTo>
                  <a:pt x="3803" y="90"/>
                </a:lnTo>
                <a:lnTo>
                  <a:pt x="3812" y="101"/>
                </a:lnTo>
                <a:lnTo>
                  <a:pt x="3816" y="107"/>
                </a:lnTo>
                <a:lnTo>
                  <a:pt x="3820" y="114"/>
                </a:lnTo>
                <a:lnTo>
                  <a:pt x="3824" y="121"/>
                </a:lnTo>
                <a:lnTo>
                  <a:pt x="3828" y="128"/>
                </a:lnTo>
                <a:lnTo>
                  <a:pt x="3833" y="113"/>
                </a:lnTo>
                <a:lnTo>
                  <a:pt x="3834" y="105"/>
                </a:lnTo>
                <a:lnTo>
                  <a:pt x="3835" y="97"/>
                </a:lnTo>
                <a:lnTo>
                  <a:pt x="3836" y="89"/>
                </a:lnTo>
                <a:lnTo>
                  <a:pt x="3836" y="81"/>
                </a:lnTo>
                <a:lnTo>
                  <a:pt x="3835" y="74"/>
                </a:lnTo>
                <a:lnTo>
                  <a:pt x="3833" y="67"/>
                </a:lnTo>
                <a:lnTo>
                  <a:pt x="3830" y="62"/>
                </a:lnTo>
                <a:lnTo>
                  <a:pt x="3826" y="58"/>
                </a:lnTo>
                <a:lnTo>
                  <a:pt x="3832" y="63"/>
                </a:lnTo>
                <a:lnTo>
                  <a:pt x="3830" y="56"/>
                </a:lnTo>
                <a:lnTo>
                  <a:pt x="3826" y="49"/>
                </a:lnTo>
                <a:lnTo>
                  <a:pt x="3821" y="43"/>
                </a:lnTo>
                <a:lnTo>
                  <a:pt x="3818" y="40"/>
                </a:lnTo>
                <a:lnTo>
                  <a:pt x="3815" y="37"/>
                </a:lnTo>
                <a:lnTo>
                  <a:pt x="3820" y="41"/>
                </a:lnTo>
                <a:lnTo>
                  <a:pt x="3831" y="52"/>
                </a:lnTo>
                <a:lnTo>
                  <a:pt x="3839" y="59"/>
                </a:lnTo>
                <a:lnTo>
                  <a:pt x="3843" y="64"/>
                </a:lnTo>
                <a:lnTo>
                  <a:pt x="3847" y="68"/>
                </a:lnTo>
                <a:lnTo>
                  <a:pt x="3855" y="79"/>
                </a:lnTo>
                <a:lnTo>
                  <a:pt x="3863" y="90"/>
                </a:lnTo>
                <a:lnTo>
                  <a:pt x="3873" y="102"/>
                </a:lnTo>
                <a:lnTo>
                  <a:pt x="3878" y="108"/>
                </a:lnTo>
                <a:lnTo>
                  <a:pt x="3883" y="115"/>
                </a:lnTo>
                <a:lnTo>
                  <a:pt x="3886" y="109"/>
                </a:lnTo>
                <a:lnTo>
                  <a:pt x="3890" y="104"/>
                </a:lnTo>
                <a:lnTo>
                  <a:pt x="3898" y="94"/>
                </a:lnTo>
                <a:lnTo>
                  <a:pt x="3896" y="88"/>
                </a:lnTo>
                <a:lnTo>
                  <a:pt x="3892" y="82"/>
                </a:lnTo>
                <a:lnTo>
                  <a:pt x="3901" y="92"/>
                </a:lnTo>
                <a:lnTo>
                  <a:pt x="3907" y="85"/>
                </a:lnTo>
                <a:lnTo>
                  <a:pt x="3913" y="79"/>
                </a:lnTo>
                <a:lnTo>
                  <a:pt x="3924" y="70"/>
                </a:lnTo>
                <a:lnTo>
                  <a:pt x="3935" y="62"/>
                </a:lnTo>
                <a:lnTo>
                  <a:pt x="3932" y="65"/>
                </a:lnTo>
                <a:lnTo>
                  <a:pt x="3929" y="67"/>
                </a:lnTo>
                <a:lnTo>
                  <a:pt x="3924" y="73"/>
                </a:lnTo>
                <a:lnTo>
                  <a:pt x="3922" y="75"/>
                </a:lnTo>
                <a:lnTo>
                  <a:pt x="3921" y="78"/>
                </a:lnTo>
                <a:lnTo>
                  <a:pt x="3918" y="84"/>
                </a:lnTo>
                <a:lnTo>
                  <a:pt x="3916" y="91"/>
                </a:lnTo>
                <a:lnTo>
                  <a:pt x="3915" y="97"/>
                </a:lnTo>
                <a:lnTo>
                  <a:pt x="3914" y="104"/>
                </a:lnTo>
                <a:lnTo>
                  <a:pt x="3915" y="111"/>
                </a:lnTo>
                <a:lnTo>
                  <a:pt x="3917" y="115"/>
                </a:lnTo>
                <a:lnTo>
                  <a:pt x="3921" y="106"/>
                </a:lnTo>
                <a:lnTo>
                  <a:pt x="3925" y="96"/>
                </a:lnTo>
                <a:lnTo>
                  <a:pt x="3931" y="85"/>
                </a:lnTo>
                <a:lnTo>
                  <a:pt x="3937" y="73"/>
                </a:lnTo>
                <a:lnTo>
                  <a:pt x="3945" y="61"/>
                </a:lnTo>
                <a:lnTo>
                  <a:pt x="3953" y="49"/>
                </a:lnTo>
                <a:lnTo>
                  <a:pt x="3963" y="35"/>
                </a:lnTo>
                <a:lnTo>
                  <a:pt x="3974" y="21"/>
                </a:lnTo>
                <a:lnTo>
                  <a:pt x="3968" y="29"/>
                </a:lnTo>
                <a:lnTo>
                  <a:pt x="3961" y="39"/>
                </a:lnTo>
                <a:lnTo>
                  <a:pt x="3954" y="53"/>
                </a:lnTo>
                <a:lnTo>
                  <a:pt x="3950" y="60"/>
                </a:lnTo>
                <a:lnTo>
                  <a:pt x="3947" y="68"/>
                </a:lnTo>
                <a:lnTo>
                  <a:pt x="3944" y="77"/>
                </a:lnTo>
                <a:lnTo>
                  <a:pt x="3942" y="86"/>
                </a:lnTo>
                <a:lnTo>
                  <a:pt x="3940" y="95"/>
                </a:lnTo>
                <a:lnTo>
                  <a:pt x="3939" y="104"/>
                </a:lnTo>
                <a:lnTo>
                  <a:pt x="3939" y="113"/>
                </a:lnTo>
                <a:lnTo>
                  <a:pt x="3940" y="123"/>
                </a:lnTo>
                <a:lnTo>
                  <a:pt x="3943" y="132"/>
                </a:lnTo>
                <a:lnTo>
                  <a:pt x="3944" y="137"/>
                </a:lnTo>
                <a:lnTo>
                  <a:pt x="3946" y="142"/>
                </a:lnTo>
                <a:lnTo>
                  <a:pt x="3951" y="131"/>
                </a:lnTo>
                <a:lnTo>
                  <a:pt x="3953" y="126"/>
                </a:lnTo>
                <a:lnTo>
                  <a:pt x="3956" y="120"/>
                </a:lnTo>
                <a:lnTo>
                  <a:pt x="3960" y="115"/>
                </a:lnTo>
                <a:lnTo>
                  <a:pt x="3963" y="110"/>
                </a:lnTo>
                <a:lnTo>
                  <a:pt x="3968" y="105"/>
                </a:lnTo>
                <a:lnTo>
                  <a:pt x="3972" y="101"/>
                </a:lnTo>
                <a:lnTo>
                  <a:pt x="3971" y="106"/>
                </a:lnTo>
                <a:lnTo>
                  <a:pt x="3971" y="122"/>
                </a:lnTo>
                <a:lnTo>
                  <a:pt x="3970" y="131"/>
                </a:lnTo>
                <a:lnTo>
                  <a:pt x="3971" y="142"/>
                </a:lnTo>
                <a:lnTo>
                  <a:pt x="3972" y="154"/>
                </a:lnTo>
                <a:lnTo>
                  <a:pt x="3974" y="166"/>
                </a:lnTo>
                <a:lnTo>
                  <a:pt x="3973" y="160"/>
                </a:lnTo>
                <a:lnTo>
                  <a:pt x="3973" y="154"/>
                </a:lnTo>
                <a:lnTo>
                  <a:pt x="3973" y="148"/>
                </a:lnTo>
                <a:lnTo>
                  <a:pt x="3974" y="141"/>
                </a:lnTo>
                <a:lnTo>
                  <a:pt x="3975" y="134"/>
                </a:lnTo>
                <a:lnTo>
                  <a:pt x="3977" y="126"/>
                </a:lnTo>
                <a:lnTo>
                  <a:pt x="3980" y="118"/>
                </a:lnTo>
                <a:lnTo>
                  <a:pt x="3983" y="110"/>
                </a:lnTo>
                <a:lnTo>
                  <a:pt x="3987" y="100"/>
                </a:lnTo>
                <a:lnTo>
                  <a:pt x="3991" y="91"/>
                </a:lnTo>
                <a:lnTo>
                  <a:pt x="3997" y="81"/>
                </a:lnTo>
                <a:lnTo>
                  <a:pt x="4003" y="70"/>
                </a:lnTo>
                <a:lnTo>
                  <a:pt x="4007" y="64"/>
                </a:lnTo>
                <a:lnTo>
                  <a:pt x="4010" y="59"/>
                </a:lnTo>
                <a:lnTo>
                  <a:pt x="4018" y="47"/>
                </a:lnTo>
                <a:lnTo>
                  <a:pt x="4037" y="21"/>
                </a:lnTo>
                <a:lnTo>
                  <a:pt x="4031" y="30"/>
                </a:lnTo>
                <a:lnTo>
                  <a:pt x="4023" y="43"/>
                </a:lnTo>
                <a:lnTo>
                  <a:pt x="4019" y="51"/>
                </a:lnTo>
                <a:lnTo>
                  <a:pt x="4015" y="59"/>
                </a:lnTo>
                <a:lnTo>
                  <a:pt x="4011" y="68"/>
                </a:lnTo>
                <a:lnTo>
                  <a:pt x="4008" y="78"/>
                </a:lnTo>
                <a:lnTo>
                  <a:pt x="4005" y="88"/>
                </a:lnTo>
                <a:lnTo>
                  <a:pt x="4003" y="98"/>
                </a:lnTo>
                <a:lnTo>
                  <a:pt x="4003" y="103"/>
                </a:lnTo>
                <a:lnTo>
                  <a:pt x="4003" y="109"/>
                </a:lnTo>
                <a:lnTo>
                  <a:pt x="4004" y="120"/>
                </a:lnTo>
                <a:lnTo>
                  <a:pt x="4006" y="130"/>
                </a:lnTo>
                <a:lnTo>
                  <a:pt x="4009" y="141"/>
                </a:lnTo>
                <a:lnTo>
                  <a:pt x="4012" y="146"/>
                </a:lnTo>
                <a:lnTo>
                  <a:pt x="4015" y="152"/>
                </a:lnTo>
                <a:lnTo>
                  <a:pt x="4019" y="157"/>
                </a:lnTo>
                <a:lnTo>
                  <a:pt x="4023" y="162"/>
                </a:lnTo>
                <a:lnTo>
                  <a:pt x="4024" y="147"/>
                </a:lnTo>
                <a:lnTo>
                  <a:pt x="4026" y="132"/>
                </a:lnTo>
                <a:lnTo>
                  <a:pt x="4030" y="116"/>
                </a:lnTo>
                <a:lnTo>
                  <a:pt x="4035" y="99"/>
                </a:lnTo>
                <a:lnTo>
                  <a:pt x="4038" y="91"/>
                </a:lnTo>
                <a:lnTo>
                  <a:pt x="4042" y="83"/>
                </a:lnTo>
                <a:lnTo>
                  <a:pt x="4046" y="75"/>
                </a:lnTo>
                <a:lnTo>
                  <a:pt x="4051" y="67"/>
                </a:lnTo>
                <a:lnTo>
                  <a:pt x="4056" y="59"/>
                </a:lnTo>
                <a:lnTo>
                  <a:pt x="4062" y="51"/>
                </a:lnTo>
                <a:lnTo>
                  <a:pt x="4068" y="44"/>
                </a:lnTo>
                <a:lnTo>
                  <a:pt x="4075" y="36"/>
                </a:lnTo>
                <a:lnTo>
                  <a:pt x="4075" y="40"/>
                </a:lnTo>
                <a:lnTo>
                  <a:pt x="4074" y="49"/>
                </a:lnTo>
                <a:lnTo>
                  <a:pt x="4073" y="63"/>
                </a:lnTo>
                <a:lnTo>
                  <a:pt x="4073" y="81"/>
                </a:lnTo>
                <a:lnTo>
                  <a:pt x="4076" y="75"/>
                </a:lnTo>
                <a:lnTo>
                  <a:pt x="4079" y="69"/>
                </a:lnTo>
                <a:lnTo>
                  <a:pt x="4087" y="57"/>
                </a:lnTo>
                <a:lnTo>
                  <a:pt x="4092" y="51"/>
                </a:lnTo>
                <a:lnTo>
                  <a:pt x="4097" y="44"/>
                </a:lnTo>
                <a:lnTo>
                  <a:pt x="4109" y="31"/>
                </a:lnTo>
                <a:lnTo>
                  <a:pt x="4108" y="35"/>
                </a:lnTo>
                <a:lnTo>
                  <a:pt x="4106" y="41"/>
                </a:lnTo>
                <a:lnTo>
                  <a:pt x="4105" y="48"/>
                </a:lnTo>
                <a:lnTo>
                  <a:pt x="4103" y="56"/>
                </a:lnTo>
                <a:lnTo>
                  <a:pt x="4102" y="66"/>
                </a:lnTo>
                <a:lnTo>
                  <a:pt x="4101" y="77"/>
                </a:lnTo>
                <a:lnTo>
                  <a:pt x="4101" y="89"/>
                </a:lnTo>
                <a:lnTo>
                  <a:pt x="4106" y="96"/>
                </a:lnTo>
                <a:lnTo>
                  <a:pt x="4112" y="104"/>
                </a:lnTo>
                <a:lnTo>
                  <a:pt x="4118" y="113"/>
                </a:lnTo>
                <a:lnTo>
                  <a:pt x="4124" y="123"/>
                </a:lnTo>
                <a:lnTo>
                  <a:pt x="4126" y="128"/>
                </a:lnTo>
                <a:lnTo>
                  <a:pt x="4128" y="134"/>
                </a:lnTo>
                <a:lnTo>
                  <a:pt x="4132" y="145"/>
                </a:lnTo>
                <a:lnTo>
                  <a:pt x="4134" y="151"/>
                </a:lnTo>
                <a:lnTo>
                  <a:pt x="4135" y="157"/>
                </a:lnTo>
                <a:lnTo>
                  <a:pt x="4136" y="169"/>
                </a:lnTo>
                <a:lnTo>
                  <a:pt x="4140" y="157"/>
                </a:lnTo>
                <a:lnTo>
                  <a:pt x="4144" y="146"/>
                </a:lnTo>
                <a:lnTo>
                  <a:pt x="4147" y="134"/>
                </a:lnTo>
                <a:lnTo>
                  <a:pt x="4149" y="122"/>
                </a:lnTo>
                <a:lnTo>
                  <a:pt x="4149" y="111"/>
                </a:lnTo>
                <a:lnTo>
                  <a:pt x="4149" y="105"/>
                </a:lnTo>
                <a:lnTo>
                  <a:pt x="4148" y="100"/>
                </a:lnTo>
                <a:lnTo>
                  <a:pt x="4147" y="95"/>
                </a:lnTo>
                <a:lnTo>
                  <a:pt x="4146" y="90"/>
                </a:lnTo>
                <a:lnTo>
                  <a:pt x="4144" y="86"/>
                </a:lnTo>
                <a:lnTo>
                  <a:pt x="4141" y="82"/>
                </a:lnTo>
                <a:lnTo>
                  <a:pt x="4146" y="88"/>
                </a:lnTo>
                <a:lnTo>
                  <a:pt x="4153" y="96"/>
                </a:lnTo>
                <a:lnTo>
                  <a:pt x="4157" y="101"/>
                </a:lnTo>
                <a:lnTo>
                  <a:pt x="4160" y="106"/>
                </a:lnTo>
                <a:lnTo>
                  <a:pt x="4167" y="117"/>
                </a:lnTo>
                <a:lnTo>
                  <a:pt x="4169" y="111"/>
                </a:lnTo>
                <a:lnTo>
                  <a:pt x="4171" y="104"/>
                </a:lnTo>
                <a:lnTo>
                  <a:pt x="4174" y="91"/>
                </a:lnTo>
                <a:lnTo>
                  <a:pt x="4175" y="84"/>
                </a:lnTo>
                <a:lnTo>
                  <a:pt x="4176" y="77"/>
                </a:lnTo>
                <a:lnTo>
                  <a:pt x="4176" y="70"/>
                </a:lnTo>
                <a:lnTo>
                  <a:pt x="4176" y="63"/>
                </a:lnTo>
                <a:lnTo>
                  <a:pt x="4175" y="55"/>
                </a:lnTo>
                <a:lnTo>
                  <a:pt x="4173" y="48"/>
                </a:lnTo>
                <a:lnTo>
                  <a:pt x="4171" y="41"/>
                </a:lnTo>
                <a:lnTo>
                  <a:pt x="4168" y="34"/>
                </a:lnTo>
                <a:lnTo>
                  <a:pt x="4165" y="27"/>
                </a:lnTo>
                <a:lnTo>
                  <a:pt x="4161" y="19"/>
                </a:lnTo>
                <a:lnTo>
                  <a:pt x="4156" y="12"/>
                </a:lnTo>
                <a:lnTo>
                  <a:pt x="4151" y="5"/>
                </a:lnTo>
                <a:lnTo>
                  <a:pt x="4155" y="11"/>
                </a:lnTo>
                <a:lnTo>
                  <a:pt x="4160" y="18"/>
                </a:lnTo>
                <a:lnTo>
                  <a:pt x="4166" y="27"/>
                </a:lnTo>
                <a:lnTo>
                  <a:pt x="4172" y="38"/>
                </a:lnTo>
                <a:lnTo>
                  <a:pt x="4175" y="44"/>
                </a:lnTo>
                <a:lnTo>
                  <a:pt x="4178" y="51"/>
                </a:lnTo>
                <a:lnTo>
                  <a:pt x="4184" y="67"/>
                </a:lnTo>
                <a:lnTo>
                  <a:pt x="4189" y="84"/>
                </a:lnTo>
                <a:lnTo>
                  <a:pt x="4197" y="70"/>
                </a:lnTo>
                <a:lnTo>
                  <a:pt x="4207" y="54"/>
                </a:lnTo>
                <a:lnTo>
                  <a:pt x="4218" y="38"/>
                </a:lnTo>
                <a:lnTo>
                  <a:pt x="4231" y="21"/>
                </a:lnTo>
                <a:lnTo>
                  <a:pt x="4225" y="30"/>
                </a:lnTo>
                <a:lnTo>
                  <a:pt x="4217" y="43"/>
                </a:lnTo>
                <a:lnTo>
                  <a:pt x="4213" y="50"/>
                </a:lnTo>
                <a:lnTo>
                  <a:pt x="4209" y="59"/>
                </a:lnTo>
                <a:lnTo>
                  <a:pt x="4205" y="68"/>
                </a:lnTo>
                <a:lnTo>
                  <a:pt x="4202" y="78"/>
                </a:lnTo>
                <a:lnTo>
                  <a:pt x="4209" y="69"/>
                </a:lnTo>
                <a:lnTo>
                  <a:pt x="4216" y="61"/>
                </a:lnTo>
                <a:lnTo>
                  <a:pt x="4224" y="53"/>
                </a:lnTo>
                <a:lnTo>
                  <a:pt x="4234" y="44"/>
                </a:lnTo>
                <a:lnTo>
                  <a:pt x="4236" y="55"/>
                </a:lnTo>
                <a:lnTo>
                  <a:pt x="4238" y="66"/>
                </a:lnTo>
                <a:lnTo>
                  <a:pt x="4241" y="82"/>
                </a:lnTo>
                <a:lnTo>
                  <a:pt x="4244" y="99"/>
                </a:lnTo>
                <a:lnTo>
                  <a:pt x="4246" y="119"/>
                </a:lnTo>
                <a:lnTo>
                  <a:pt x="4246" y="129"/>
                </a:lnTo>
                <a:lnTo>
                  <a:pt x="4247" y="139"/>
                </a:lnTo>
                <a:lnTo>
                  <a:pt x="4247" y="149"/>
                </a:lnTo>
                <a:lnTo>
                  <a:pt x="4246" y="159"/>
                </a:lnTo>
                <a:lnTo>
                  <a:pt x="4248" y="155"/>
                </a:lnTo>
                <a:lnTo>
                  <a:pt x="4248" y="150"/>
                </a:lnTo>
                <a:lnTo>
                  <a:pt x="4248" y="145"/>
                </a:lnTo>
                <a:lnTo>
                  <a:pt x="4249" y="140"/>
                </a:lnTo>
                <a:lnTo>
                  <a:pt x="4250" y="135"/>
                </a:lnTo>
                <a:lnTo>
                  <a:pt x="4253" y="125"/>
                </a:lnTo>
                <a:lnTo>
                  <a:pt x="4256" y="115"/>
                </a:lnTo>
                <a:lnTo>
                  <a:pt x="4256" y="110"/>
                </a:lnTo>
                <a:lnTo>
                  <a:pt x="4256" y="106"/>
                </a:lnTo>
                <a:lnTo>
                  <a:pt x="4255" y="97"/>
                </a:lnTo>
                <a:lnTo>
                  <a:pt x="4254" y="93"/>
                </a:lnTo>
                <a:lnTo>
                  <a:pt x="4252" y="89"/>
                </a:lnTo>
                <a:lnTo>
                  <a:pt x="4250" y="85"/>
                </a:lnTo>
                <a:lnTo>
                  <a:pt x="4248" y="82"/>
                </a:lnTo>
                <a:lnTo>
                  <a:pt x="4255" y="90"/>
                </a:lnTo>
                <a:lnTo>
                  <a:pt x="4259" y="95"/>
                </a:lnTo>
                <a:lnTo>
                  <a:pt x="4264" y="101"/>
                </a:lnTo>
                <a:lnTo>
                  <a:pt x="4267" y="96"/>
                </a:lnTo>
                <a:lnTo>
                  <a:pt x="4271" y="90"/>
                </a:lnTo>
                <a:lnTo>
                  <a:pt x="4279" y="80"/>
                </a:lnTo>
                <a:lnTo>
                  <a:pt x="4288" y="70"/>
                </a:lnTo>
                <a:lnTo>
                  <a:pt x="4296" y="61"/>
                </a:lnTo>
                <a:lnTo>
                  <a:pt x="4312" y="47"/>
                </a:lnTo>
                <a:lnTo>
                  <a:pt x="4325" y="37"/>
                </a:lnTo>
                <a:lnTo>
                  <a:pt x="4322" y="40"/>
                </a:lnTo>
                <a:lnTo>
                  <a:pt x="4319" y="42"/>
                </a:lnTo>
                <a:lnTo>
                  <a:pt x="4315" y="47"/>
                </a:lnTo>
                <a:lnTo>
                  <a:pt x="4311" y="53"/>
                </a:lnTo>
                <a:lnTo>
                  <a:pt x="4309" y="59"/>
                </a:lnTo>
                <a:lnTo>
                  <a:pt x="4307" y="65"/>
                </a:lnTo>
                <a:lnTo>
                  <a:pt x="4305" y="72"/>
                </a:lnTo>
                <a:lnTo>
                  <a:pt x="4305" y="78"/>
                </a:lnTo>
                <a:lnTo>
                  <a:pt x="4305" y="85"/>
                </a:lnTo>
                <a:lnTo>
                  <a:pt x="4306" y="92"/>
                </a:lnTo>
                <a:lnTo>
                  <a:pt x="4307" y="99"/>
                </a:lnTo>
                <a:lnTo>
                  <a:pt x="4310" y="114"/>
                </a:lnTo>
                <a:lnTo>
                  <a:pt x="4316" y="128"/>
                </a:lnTo>
                <a:lnTo>
                  <a:pt x="4322" y="143"/>
                </a:lnTo>
                <a:lnTo>
                  <a:pt x="4326" y="131"/>
                </a:lnTo>
                <a:lnTo>
                  <a:pt x="4329" y="120"/>
                </a:lnTo>
                <a:lnTo>
                  <a:pt x="4331" y="108"/>
                </a:lnTo>
                <a:lnTo>
                  <a:pt x="4332" y="102"/>
                </a:lnTo>
                <a:lnTo>
                  <a:pt x="4332" y="97"/>
                </a:lnTo>
                <a:lnTo>
                  <a:pt x="4332" y="92"/>
                </a:lnTo>
                <a:lnTo>
                  <a:pt x="4332" y="86"/>
                </a:lnTo>
                <a:lnTo>
                  <a:pt x="4331" y="81"/>
                </a:lnTo>
                <a:lnTo>
                  <a:pt x="4330" y="76"/>
                </a:lnTo>
                <a:lnTo>
                  <a:pt x="4329" y="71"/>
                </a:lnTo>
                <a:lnTo>
                  <a:pt x="4327" y="67"/>
                </a:lnTo>
                <a:lnTo>
                  <a:pt x="4324" y="62"/>
                </a:lnTo>
                <a:lnTo>
                  <a:pt x="4321" y="58"/>
                </a:lnTo>
                <a:lnTo>
                  <a:pt x="4328" y="65"/>
                </a:lnTo>
                <a:lnTo>
                  <a:pt x="4335" y="74"/>
                </a:lnTo>
                <a:lnTo>
                  <a:pt x="4340" y="79"/>
                </a:lnTo>
                <a:lnTo>
                  <a:pt x="4344" y="85"/>
                </a:lnTo>
                <a:lnTo>
                  <a:pt x="4352" y="96"/>
                </a:lnTo>
                <a:lnTo>
                  <a:pt x="4356" y="103"/>
                </a:lnTo>
                <a:lnTo>
                  <a:pt x="4359" y="110"/>
                </a:lnTo>
                <a:lnTo>
                  <a:pt x="4363" y="116"/>
                </a:lnTo>
                <a:lnTo>
                  <a:pt x="4366" y="124"/>
                </a:lnTo>
                <a:lnTo>
                  <a:pt x="4368" y="131"/>
                </a:lnTo>
                <a:lnTo>
                  <a:pt x="4370" y="138"/>
                </a:lnTo>
                <a:lnTo>
                  <a:pt x="4372" y="146"/>
                </a:lnTo>
                <a:lnTo>
                  <a:pt x="4373" y="154"/>
                </a:lnTo>
                <a:lnTo>
                  <a:pt x="4376" y="144"/>
                </a:lnTo>
                <a:lnTo>
                  <a:pt x="4378" y="134"/>
                </a:lnTo>
                <a:lnTo>
                  <a:pt x="4380" y="124"/>
                </a:lnTo>
                <a:lnTo>
                  <a:pt x="4381" y="115"/>
                </a:lnTo>
                <a:lnTo>
                  <a:pt x="4381" y="105"/>
                </a:lnTo>
                <a:lnTo>
                  <a:pt x="4380" y="101"/>
                </a:lnTo>
                <a:lnTo>
                  <a:pt x="4379" y="97"/>
                </a:lnTo>
                <a:lnTo>
                  <a:pt x="4378" y="93"/>
                </a:lnTo>
                <a:lnTo>
                  <a:pt x="4377" y="89"/>
                </a:lnTo>
                <a:lnTo>
                  <a:pt x="4375" y="85"/>
                </a:lnTo>
                <a:lnTo>
                  <a:pt x="4372" y="82"/>
                </a:lnTo>
                <a:lnTo>
                  <a:pt x="4379" y="89"/>
                </a:lnTo>
                <a:lnTo>
                  <a:pt x="4386" y="99"/>
                </a:lnTo>
                <a:lnTo>
                  <a:pt x="4390" y="104"/>
                </a:lnTo>
                <a:lnTo>
                  <a:pt x="4394" y="111"/>
                </a:lnTo>
                <a:lnTo>
                  <a:pt x="4398" y="117"/>
                </a:lnTo>
                <a:lnTo>
                  <a:pt x="4402" y="124"/>
                </a:lnTo>
                <a:lnTo>
                  <a:pt x="4404" y="104"/>
                </a:lnTo>
                <a:lnTo>
                  <a:pt x="4406" y="87"/>
                </a:lnTo>
                <a:lnTo>
                  <a:pt x="4408" y="72"/>
                </a:lnTo>
                <a:lnTo>
                  <a:pt x="4414" y="80"/>
                </a:lnTo>
                <a:lnTo>
                  <a:pt x="4419" y="87"/>
                </a:lnTo>
                <a:lnTo>
                  <a:pt x="4424" y="95"/>
                </a:lnTo>
                <a:lnTo>
                  <a:pt x="4428" y="102"/>
                </a:lnTo>
                <a:lnTo>
                  <a:pt x="4432" y="109"/>
                </a:lnTo>
                <a:lnTo>
                  <a:pt x="4435" y="117"/>
                </a:lnTo>
                <a:lnTo>
                  <a:pt x="4440" y="131"/>
                </a:lnTo>
                <a:lnTo>
                  <a:pt x="4444" y="144"/>
                </a:lnTo>
                <a:lnTo>
                  <a:pt x="4446" y="157"/>
                </a:lnTo>
                <a:lnTo>
                  <a:pt x="4448" y="169"/>
                </a:lnTo>
                <a:lnTo>
                  <a:pt x="4448" y="180"/>
                </a:lnTo>
                <a:lnTo>
                  <a:pt x="4453" y="168"/>
                </a:lnTo>
                <a:lnTo>
                  <a:pt x="4458" y="155"/>
                </a:lnTo>
                <a:lnTo>
                  <a:pt x="4460" y="148"/>
                </a:lnTo>
                <a:lnTo>
                  <a:pt x="4462" y="142"/>
                </a:lnTo>
                <a:lnTo>
                  <a:pt x="4465" y="128"/>
                </a:lnTo>
                <a:lnTo>
                  <a:pt x="4467" y="115"/>
                </a:lnTo>
                <a:lnTo>
                  <a:pt x="4467" y="109"/>
                </a:lnTo>
                <a:lnTo>
                  <a:pt x="4466" y="103"/>
                </a:lnTo>
                <a:lnTo>
                  <a:pt x="4465" y="97"/>
                </a:lnTo>
                <a:lnTo>
                  <a:pt x="4464" y="92"/>
                </a:lnTo>
                <a:lnTo>
                  <a:pt x="4461" y="86"/>
                </a:lnTo>
                <a:lnTo>
                  <a:pt x="4458" y="82"/>
                </a:lnTo>
                <a:lnTo>
                  <a:pt x="4465" y="90"/>
                </a:lnTo>
                <a:lnTo>
                  <a:pt x="4474" y="101"/>
                </a:lnTo>
                <a:lnTo>
                  <a:pt x="4478" y="107"/>
                </a:lnTo>
                <a:lnTo>
                  <a:pt x="4482" y="114"/>
                </a:lnTo>
                <a:lnTo>
                  <a:pt x="4486" y="121"/>
                </a:lnTo>
                <a:lnTo>
                  <a:pt x="4490" y="128"/>
                </a:lnTo>
                <a:lnTo>
                  <a:pt x="4494" y="113"/>
                </a:lnTo>
                <a:lnTo>
                  <a:pt x="4496" y="105"/>
                </a:lnTo>
                <a:lnTo>
                  <a:pt x="4497" y="97"/>
                </a:lnTo>
                <a:lnTo>
                  <a:pt x="4497" y="89"/>
                </a:lnTo>
                <a:lnTo>
                  <a:pt x="4497" y="81"/>
                </a:lnTo>
                <a:lnTo>
                  <a:pt x="4497" y="74"/>
                </a:lnTo>
                <a:lnTo>
                  <a:pt x="4495" y="67"/>
                </a:lnTo>
                <a:lnTo>
                  <a:pt x="4492" y="62"/>
                </a:lnTo>
                <a:lnTo>
                  <a:pt x="4488" y="58"/>
                </a:lnTo>
                <a:lnTo>
                  <a:pt x="4494" y="63"/>
                </a:lnTo>
                <a:lnTo>
                  <a:pt x="4491" y="56"/>
                </a:lnTo>
                <a:lnTo>
                  <a:pt x="4487" y="49"/>
                </a:lnTo>
                <a:lnTo>
                  <a:pt x="4485" y="46"/>
                </a:lnTo>
                <a:lnTo>
                  <a:pt x="4483" y="43"/>
                </a:lnTo>
                <a:lnTo>
                  <a:pt x="4480" y="40"/>
                </a:lnTo>
                <a:lnTo>
                  <a:pt x="4476" y="37"/>
                </a:lnTo>
                <a:lnTo>
                  <a:pt x="4481" y="41"/>
                </a:lnTo>
                <a:lnTo>
                  <a:pt x="4493" y="52"/>
                </a:lnTo>
                <a:lnTo>
                  <a:pt x="4501" y="59"/>
                </a:lnTo>
                <a:lnTo>
                  <a:pt x="4505" y="64"/>
                </a:lnTo>
                <a:lnTo>
                  <a:pt x="4509" y="68"/>
                </a:lnTo>
                <a:lnTo>
                  <a:pt x="4517" y="79"/>
                </a:lnTo>
                <a:lnTo>
                  <a:pt x="4525" y="90"/>
                </a:lnTo>
                <a:lnTo>
                  <a:pt x="4535" y="101"/>
                </a:lnTo>
                <a:lnTo>
                  <a:pt x="4538" y="91"/>
                </a:lnTo>
                <a:lnTo>
                  <a:pt x="4542" y="80"/>
                </a:lnTo>
                <a:lnTo>
                  <a:pt x="4546" y="70"/>
                </a:lnTo>
                <a:lnTo>
                  <a:pt x="4551" y="61"/>
                </a:lnTo>
                <a:lnTo>
                  <a:pt x="4561" y="44"/>
                </a:lnTo>
                <a:lnTo>
                  <a:pt x="4572" y="29"/>
                </a:lnTo>
                <a:lnTo>
                  <a:pt x="4581" y="17"/>
                </a:lnTo>
                <a:lnTo>
                  <a:pt x="4589" y="8"/>
                </a:lnTo>
                <a:lnTo>
                  <a:pt x="4597" y="0"/>
                </a:lnTo>
                <a:lnTo>
                  <a:pt x="4592" y="5"/>
                </a:lnTo>
                <a:lnTo>
                  <a:pt x="4589" y="11"/>
                </a:lnTo>
                <a:lnTo>
                  <a:pt x="4585" y="16"/>
                </a:lnTo>
                <a:lnTo>
                  <a:pt x="4583" y="22"/>
                </a:lnTo>
                <a:lnTo>
                  <a:pt x="4580" y="28"/>
                </a:lnTo>
                <a:lnTo>
                  <a:pt x="4579" y="35"/>
                </a:lnTo>
                <a:lnTo>
                  <a:pt x="4577" y="41"/>
                </a:lnTo>
                <a:lnTo>
                  <a:pt x="4576" y="48"/>
                </a:lnTo>
                <a:lnTo>
                  <a:pt x="4576" y="55"/>
                </a:lnTo>
                <a:lnTo>
                  <a:pt x="4576" y="62"/>
                </a:lnTo>
                <a:lnTo>
                  <a:pt x="4576" y="69"/>
                </a:lnTo>
                <a:lnTo>
                  <a:pt x="4577" y="77"/>
                </a:lnTo>
                <a:lnTo>
                  <a:pt x="4579" y="91"/>
                </a:lnTo>
                <a:lnTo>
                  <a:pt x="4582" y="106"/>
                </a:lnTo>
                <a:lnTo>
                  <a:pt x="4591" y="88"/>
                </a:lnTo>
                <a:lnTo>
                  <a:pt x="4596" y="78"/>
                </a:lnTo>
                <a:lnTo>
                  <a:pt x="4602" y="68"/>
                </a:lnTo>
                <a:lnTo>
                  <a:pt x="4609" y="57"/>
                </a:lnTo>
                <a:lnTo>
                  <a:pt x="4617" y="46"/>
                </a:lnTo>
                <a:lnTo>
                  <a:pt x="4626" y="34"/>
                </a:lnTo>
                <a:lnTo>
                  <a:pt x="4635" y="21"/>
                </a:lnTo>
                <a:lnTo>
                  <a:pt x="4630" y="29"/>
                </a:lnTo>
                <a:lnTo>
                  <a:pt x="4623" y="39"/>
                </a:lnTo>
                <a:lnTo>
                  <a:pt x="4616" y="53"/>
                </a:lnTo>
                <a:lnTo>
                  <a:pt x="4612" y="60"/>
                </a:lnTo>
                <a:lnTo>
                  <a:pt x="4609" y="68"/>
                </a:lnTo>
                <a:lnTo>
                  <a:pt x="4606" y="77"/>
                </a:lnTo>
                <a:lnTo>
                  <a:pt x="4604" y="86"/>
                </a:lnTo>
                <a:lnTo>
                  <a:pt x="4602" y="95"/>
                </a:lnTo>
                <a:lnTo>
                  <a:pt x="4601" y="104"/>
                </a:lnTo>
                <a:lnTo>
                  <a:pt x="4601" y="113"/>
                </a:lnTo>
                <a:lnTo>
                  <a:pt x="4602" y="123"/>
                </a:lnTo>
                <a:lnTo>
                  <a:pt x="4604" y="132"/>
                </a:lnTo>
                <a:lnTo>
                  <a:pt x="4606" y="137"/>
                </a:lnTo>
                <a:lnTo>
                  <a:pt x="4608" y="142"/>
                </a:lnTo>
                <a:lnTo>
                  <a:pt x="4612" y="131"/>
                </a:lnTo>
                <a:lnTo>
                  <a:pt x="4615" y="126"/>
                </a:lnTo>
                <a:lnTo>
                  <a:pt x="4618" y="120"/>
                </a:lnTo>
                <a:lnTo>
                  <a:pt x="4621" y="115"/>
                </a:lnTo>
                <a:lnTo>
                  <a:pt x="4625" y="110"/>
                </a:lnTo>
                <a:lnTo>
                  <a:pt x="4629" y="105"/>
                </a:lnTo>
                <a:lnTo>
                  <a:pt x="4634" y="101"/>
                </a:lnTo>
                <a:lnTo>
                  <a:pt x="4633" y="106"/>
                </a:lnTo>
                <a:lnTo>
                  <a:pt x="4632" y="122"/>
                </a:lnTo>
                <a:lnTo>
                  <a:pt x="4632" y="131"/>
                </a:lnTo>
                <a:lnTo>
                  <a:pt x="4633" y="142"/>
                </a:lnTo>
                <a:lnTo>
                  <a:pt x="4634" y="154"/>
                </a:lnTo>
                <a:lnTo>
                  <a:pt x="4636" y="166"/>
                </a:lnTo>
                <a:lnTo>
                  <a:pt x="4635" y="160"/>
                </a:lnTo>
                <a:lnTo>
                  <a:pt x="4635" y="154"/>
                </a:lnTo>
                <a:lnTo>
                  <a:pt x="4635" y="148"/>
                </a:lnTo>
                <a:lnTo>
                  <a:pt x="4636" y="141"/>
                </a:lnTo>
                <a:lnTo>
                  <a:pt x="4637" y="134"/>
                </a:lnTo>
                <a:lnTo>
                  <a:pt x="4639" y="126"/>
                </a:lnTo>
                <a:lnTo>
                  <a:pt x="4641" y="118"/>
                </a:lnTo>
                <a:lnTo>
                  <a:pt x="4645" y="110"/>
                </a:lnTo>
                <a:lnTo>
                  <a:pt x="4648" y="100"/>
                </a:lnTo>
                <a:lnTo>
                  <a:pt x="4653" y="91"/>
                </a:lnTo>
                <a:lnTo>
                  <a:pt x="4659" y="81"/>
                </a:lnTo>
                <a:lnTo>
                  <a:pt x="4665" y="70"/>
                </a:lnTo>
                <a:lnTo>
                  <a:pt x="4668" y="64"/>
                </a:lnTo>
                <a:lnTo>
                  <a:pt x="4672" y="59"/>
                </a:lnTo>
                <a:lnTo>
                  <a:pt x="4680" y="47"/>
                </a:lnTo>
                <a:lnTo>
                  <a:pt x="4699" y="21"/>
                </a:lnTo>
                <a:lnTo>
                  <a:pt x="4693" y="30"/>
                </a:lnTo>
                <a:lnTo>
                  <a:pt x="4685" y="43"/>
                </a:lnTo>
                <a:lnTo>
                  <a:pt x="4681" y="51"/>
                </a:lnTo>
                <a:lnTo>
                  <a:pt x="4676" y="59"/>
                </a:lnTo>
                <a:lnTo>
                  <a:pt x="4673" y="68"/>
                </a:lnTo>
                <a:lnTo>
                  <a:pt x="4669" y="78"/>
                </a:lnTo>
                <a:lnTo>
                  <a:pt x="4667" y="88"/>
                </a:lnTo>
                <a:lnTo>
                  <a:pt x="4665" y="98"/>
                </a:lnTo>
                <a:lnTo>
                  <a:pt x="4665" y="103"/>
                </a:lnTo>
                <a:lnTo>
                  <a:pt x="4665" y="109"/>
                </a:lnTo>
                <a:lnTo>
                  <a:pt x="4665" y="120"/>
                </a:lnTo>
                <a:lnTo>
                  <a:pt x="4667" y="130"/>
                </a:lnTo>
                <a:lnTo>
                  <a:pt x="4671" y="141"/>
                </a:lnTo>
                <a:lnTo>
                  <a:pt x="4674" y="146"/>
                </a:lnTo>
                <a:lnTo>
                  <a:pt x="4677" y="152"/>
                </a:lnTo>
                <a:lnTo>
                  <a:pt x="4680" y="157"/>
                </a:lnTo>
                <a:lnTo>
                  <a:pt x="4684" y="162"/>
                </a:lnTo>
                <a:lnTo>
                  <a:pt x="4686" y="147"/>
                </a:lnTo>
                <a:lnTo>
                  <a:pt x="4688" y="132"/>
                </a:lnTo>
                <a:lnTo>
                  <a:pt x="4692" y="116"/>
                </a:lnTo>
                <a:lnTo>
                  <a:pt x="4697" y="99"/>
                </a:lnTo>
                <a:lnTo>
                  <a:pt x="4700" y="91"/>
                </a:lnTo>
                <a:lnTo>
                  <a:pt x="4704" y="83"/>
                </a:lnTo>
                <a:lnTo>
                  <a:pt x="4708" y="75"/>
                </a:lnTo>
                <a:lnTo>
                  <a:pt x="4713" y="67"/>
                </a:lnTo>
                <a:lnTo>
                  <a:pt x="4718" y="59"/>
                </a:lnTo>
                <a:lnTo>
                  <a:pt x="4724" y="51"/>
                </a:lnTo>
                <a:lnTo>
                  <a:pt x="4730" y="44"/>
                </a:lnTo>
                <a:lnTo>
                  <a:pt x="4737" y="36"/>
                </a:lnTo>
                <a:lnTo>
                  <a:pt x="4737" y="40"/>
                </a:lnTo>
                <a:lnTo>
                  <a:pt x="4736" y="49"/>
                </a:lnTo>
                <a:lnTo>
                  <a:pt x="4735" y="63"/>
                </a:lnTo>
                <a:lnTo>
                  <a:pt x="4734" y="81"/>
                </a:lnTo>
                <a:lnTo>
                  <a:pt x="4737" y="75"/>
                </a:lnTo>
                <a:lnTo>
                  <a:pt x="4741" y="69"/>
                </a:lnTo>
                <a:lnTo>
                  <a:pt x="4749" y="57"/>
                </a:lnTo>
                <a:lnTo>
                  <a:pt x="4754" y="51"/>
                </a:lnTo>
                <a:lnTo>
                  <a:pt x="4759" y="44"/>
                </a:lnTo>
                <a:lnTo>
                  <a:pt x="4771" y="31"/>
                </a:lnTo>
                <a:lnTo>
                  <a:pt x="4769" y="35"/>
                </a:lnTo>
                <a:lnTo>
                  <a:pt x="4768" y="41"/>
                </a:lnTo>
                <a:lnTo>
                  <a:pt x="4766" y="48"/>
                </a:lnTo>
                <a:lnTo>
                  <a:pt x="4765" y="56"/>
                </a:lnTo>
                <a:lnTo>
                  <a:pt x="4764" y="66"/>
                </a:lnTo>
                <a:lnTo>
                  <a:pt x="4763" y="77"/>
                </a:lnTo>
                <a:lnTo>
                  <a:pt x="4762" y="89"/>
                </a:lnTo>
                <a:lnTo>
                  <a:pt x="4768" y="96"/>
                </a:lnTo>
                <a:lnTo>
                  <a:pt x="4774" y="104"/>
                </a:lnTo>
                <a:lnTo>
                  <a:pt x="4780" y="113"/>
                </a:lnTo>
                <a:lnTo>
                  <a:pt x="4785" y="123"/>
                </a:lnTo>
                <a:lnTo>
                  <a:pt x="4788" y="128"/>
                </a:lnTo>
                <a:lnTo>
                  <a:pt x="4790" y="134"/>
                </a:lnTo>
                <a:lnTo>
                  <a:pt x="4794" y="145"/>
                </a:lnTo>
                <a:lnTo>
                  <a:pt x="4795" y="151"/>
                </a:lnTo>
                <a:lnTo>
                  <a:pt x="4796" y="157"/>
                </a:lnTo>
                <a:lnTo>
                  <a:pt x="4797" y="169"/>
                </a:lnTo>
                <a:lnTo>
                  <a:pt x="4802" y="157"/>
                </a:lnTo>
                <a:lnTo>
                  <a:pt x="4805" y="146"/>
                </a:lnTo>
                <a:lnTo>
                  <a:pt x="4808" y="134"/>
                </a:lnTo>
                <a:lnTo>
                  <a:pt x="4810" y="122"/>
                </a:lnTo>
                <a:lnTo>
                  <a:pt x="4811" y="111"/>
                </a:lnTo>
                <a:lnTo>
                  <a:pt x="4811" y="105"/>
                </a:lnTo>
                <a:lnTo>
                  <a:pt x="4810" y="100"/>
                </a:lnTo>
                <a:lnTo>
                  <a:pt x="4809" y="95"/>
                </a:lnTo>
                <a:lnTo>
                  <a:pt x="4807" y="90"/>
                </a:lnTo>
                <a:lnTo>
                  <a:pt x="4805" y="86"/>
                </a:lnTo>
                <a:lnTo>
                  <a:pt x="4803" y="82"/>
                </a:lnTo>
                <a:lnTo>
                  <a:pt x="4808" y="88"/>
                </a:lnTo>
                <a:lnTo>
                  <a:pt x="4815" y="96"/>
                </a:lnTo>
                <a:lnTo>
                  <a:pt x="4818" y="101"/>
                </a:lnTo>
                <a:lnTo>
                  <a:pt x="4822" y="106"/>
                </a:lnTo>
                <a:lnTo>
                  <a:pt x="4829" y="117"/>
                </a:lnTo>
                <a:lnTo>
                  <a:pt x="4831" y="111"/>
                </a:lnTo>
                <a:lnTo>
                  <a:pt x="4833" y="104"/>
                </a:lnTo>
                <a:lnTo>
                  <a:pt x="4836" y="91"/>
                </a:lnTo>
                <a:lnTo>
                  <a:pt x="4837" y="84"/>
                </a:lnTo>
                <a:lnTo>
                  <a:pt x="4838" y="77"/>
                </a:lnTo>
                <a:lnTo>
                  <a:pt x="4838" y="70"/>
                </a:lnTo>
                <a:lnTo>
                  <a:pt x="4837" y="63"/>
                </a:lnTo>
                <a:lnTo>
                  <a:pt x="4836" y="55"/>
                </a:lnTo>
                <a:lnTo>
                  <a:pt x="4835" y="48"/>
                </a:lnTo>
                <a:lnTo>
                  <a:pt x="4833" y="41"/>
                </a:lnTo>
                <a:lnTo>
                  <a:pt x="4830" y="34"/>
                </a:lnTo>
                <a:lnTo>
                  <a:pt x="4827" y="27"/>
                </a:lnTo>
                <a:lnTo>
                  <a:pt x="4822" y="19"/>
                </a:lnTo>
                <a:lnTo>
                  <a:pt x="4818" y="12"/>
                </a:lnTo>
                <a:lnTo>
                  <a:pt x="4812" y="5"/>
                </a:lnTo>
                <a:lnTo>
                  <a:pt x="4817" y="11"/>
                </a:lnTo>
                <a:lnTo>
                  <a:pt x="4821" y="18"/>
                </a:lnTo>
                <a:lnTo>
                  <a:pt x="4827" y="27"/>
                </a:lnTo>
                <a:lnTo>
                  <a:pt x="4834" y="38"/>
                </a:lnTo>
                <a:lnTo>
                  <a:pt x="4837" y="44"/>
                </a:lnTo>
                <a:lnTo>
                  <a:pt x="4840" y="51"/>
                </a:lnTo>
                <a:lnTo>
                  <a:pt x="4846" y="67"/>
                </a:lnTo>
                <a:lnTo>
                  <a:pt x="4851" y="84"/>
                </a:lnTo>
                <a:lnTo>
                  <a:pt x="4859" y="70"/>
                </a:lnTo>
                <a:lnTo>
                  <a:pt x="4869" y="54"/>
                </a:lnTo>
                <a:lnTo>
                  <a:pt x="4880" y="38"/>
                </a:lnTo>
                <a:lnTo>
                  <a:pt x="4893" y="21"/>
                </a:lnTo>
                <a:lnTo>
                  <a:pt x="4887" y="30"/>
                </a:lnTo>
                <a:lnTo>
                  <a:pt x="4879" y="43"/>
                </a:lnTo>
                <a:lnTo>
                  <a:pt x="4874" y="50"/>
                </a:lnTo>
                <a:lnTo>
                  <a:pt x="4870" y="59"/>
                </a:lnTo>
                <a:lnTo>
                  <a:pt x="4867" y="68"/>
                </a:lnTo>
                <a:lnTo>
                  <a:pt x="4863" y="78"/>
                </a:lnTo>
                <a:lnTo>
                  <a:pt x="4870" y="69"/>
                </a:lnTo>
                <a:lnTo>
                  <a:pt x="4878" y="61"/>
                </a:lnTo>
                <a:lnTo>
                  <a:pt x="4886" y="53"/>
                </a:lnTo>
                <a:lnTo>
                  <a:pt x="4895" y="44"/>
                </a:lnTo>
                <a:lnTo>
                  <a:pt x="4898" y="55"/>
                </a:lnTo>
                <a:lnTo>
                  <a:pt x="4900" y="66"/>
                </a:lnTo>
                <a:lnTo>
                  <a:pt x="4903" y="82"/>
                </a:lnTo>
                <a:lnTo>
                  <a:pt x="4905" y="99"/>
                </a:lnTo>
                <a:lnTo>
                  <a:pt x="4907" y="119"/>
                </a:lnTo>
                <a:lnTo>
                  <a:pt x="4908" y="129"/>
                </a:lnTo>
                <a:lnTo>
                  <a:pt x="4908" y="139"/>
                </a:lnTo>
                <a:lnTo>
                  <a:pt x="4908" y="149"/>
                </a:lnTo>
                <a:lnTo>
                  <a:pt x="4908" y="159"/>
                </a:lnTo>
                <a:lnTo>
                  <a:pt x="4910" y="155"/>
                </a:lnTo>
                <a:lnTo>
                  <a:pt x="4909" y="150"/>
                </a:lnTo>
                <a:lnTo>
                  <a:pt x="4910" y="145"/>
                </a:lnTo>
                <a:lnTo>
                  <a:pt x="4910" y="140"/>
                </a:lnTo>
                <a:lnTo>
                  <a:pt x="4911" y="135"/>
                </a:lnTo>
                <a:lnTo>
                  <a:pt x="4914" y="125"/>
                </a:lnTo>
                <a:lnTo>
                  <a:pt x="4918" y="115"/>
                </a:lnTo>
                <a:lnTo>
                  <a:pt x="4918" y="110"/>
                </a:lnTo>
                <a:lnTo>
                  <a:pt x="4918" y="106"/>
                </a:lnTo>
                <a:lnTo>
                  <a:pt x="4917" y="97"/>
                </a:lnTo>
                <a:lnTo>
                  <a:pt x="4915" y="93"/>
                </a:lnTo>
                <a:lnTo>
                  <a:pt x="4914" y="89"/>
                </a:lnTo>
                <a:lnTo>
                  <a:pt x="4912" y="85"/>
                </a:lnTo>
                <a:lnTo>
                  <a:pt x="4910" y="82"/>
                </a:lnTo>
                <a:lnTo>
                  <a:pt x="4917" y="90"/>
                </a:lnTo>
                <a:lnTo>
                  <a:pt x="4921" y="95"/>
                </a:lnTo>
                <a:lnTo>
                  <a:pt x="4925" y="101"/>
                </a:lnTo>
                <a:lnTo>
                  <a:pt x="4929" y="96"/>
                </a:lnTo>
                <a:lnTo>
                  <a:pt x="4933" y="90"/>
                </a:lnTo>
                <a:lnTo>
                  <a:pt x="4941" y="80"/>
                </a:lnTo>
                <a:lnTo>
                  <a:pt x="4949" y="70"/>
                </a:lnTo>
                <a:lnTo>
                  <a:pt x="4958" y="61"/>
                </a:lnTo>
                <a:lnTo>
                  <a:pt x="4974" y="47"/>
                </a:lnTo>
                <a:lnTo>
                  <a:pt x="4986" y="37"/>
                </a:lnTo>
                <a:lnTo>
                  <a:pt x="4983" y="40"/>
                </a:lnTo>
                <a:lnTo>
                  <a:pt x="4981" y="42"/>
                </a:lnTo>
                <a:lnTo>
                  <a:pt x="4977" y="47"/>
                </a:lnTo>
                <a:lnTo>
                  <a:pt x="4973" y="53"/>
                </a:lnTo>
                <a:lnTo>
                  <a:pt x="4970" y="59"/>
                </a:lnTo>
                <a:lnTo>
                  <a:pt x="4968" y="65"/>
                </a:lnTo>
                <a:lnTo>
                  <a:pt x="4967" y="72"/>
                </a:lnTo>
                <a:lnTo>
                  <a:pt x="4967" y="78"/>
                </a:lnTo>
                <a:lnTo>
                  <a:pt x="4967" y="85"/>
                </a:lnTo>
                <a:lnTo>
                  <a:pt x="4967" y="92"/>
                </a:lnTo>
                <a:lnTo>
                  <a:pt x="4968" y="99"/>
                </a:lnTo>
                <a:lnTo>
                  <a:pt x="4972" y="114"/>
                </a:lnTo>
                <a:lnTo>
                  <a:pt x="4977" y="128"/>
                </a:lnTo>
                <a:lnTo>
                  <a:pt x="4984" y="143"/>
                </a:lnTo>
                <a:lnTo>
                  <a:pt x="4988" y="131"/>
                </a:lnTo>
                <a:lnTo>
                  <a:pt x="4991" y="120"/>
                </a:lnTo>
                <a:lnTo>
                  <a:pt x="4993" y="108"/>
                </a:lnTo>
                <a:lnTo>
                  <a:pt x="4993" y="102"/>
                </a:lnTo>
                <a:lnTo>
                  <a:pt x="4994" y="97"/>
                </a:lnTo>
                <a:lnTo>
                  <a:pt x="4994" y="92"/>
                </a:lnTo>
                <a:lnTo>
                  <a:pt x="4994" y="86"/>
                </a:lnTo>
                <a:lnTo>
                  <a:pt x="4993" y="81"/>
                </a:lnTo>
                <a:lnTo>
                  <a:pt x="4992" y="76"/>
                </a:lnTo>
                <a:lnTo>
                  <a:pt x="4990" y="71"/>
                </a:lnTo>
                <a:lnTo>
                  <a:pt x="4988" y="67"/>
                </a:lnTo>
                <a:lnTo>
                  <a:pt x="4986" y="62"/>
                </a:lnTo>
                <a:lnTo>
                  <a:pt x="4983" y="58"/>
                </a:lnTo>
                <a:lnTo>
                  <a:pt x="4995" y="72"/>
                </a:lnTo>
                <a:lnTo>
                  <a:pt x="5002" y="81"/>
                </a:lnTo>
                <a:lnTo>
                  <a:pt x="5010" y="91"/>
                </a:lnTo>
                <a:lnTo>
                  <a:pt x="5016" y="102"/>
                </a:lnTo>
                <a:lnTo>
                  <a:pt x="5023" y="113"/>
                </a:lnTo>
                <a:lnTo>
                  <a:pt x="5026" y="120"/>
                </a:lnTo>
                <a:lnTo>
                  <a:pt x="5028" y="126"/>
                </a:lnTo>
                <a:lnTo>
                  <a:pt x="5030" y="132"/>
                </a:lnTo>
                <a:lnTo>
                  <a:pt x="5032" y="139"/>
                </a:lnTo>
                <a:lnTo>
                  <a:pt x="5033" y="124"/>
                </a:lnTo>
                <a:lnTo>
                  <a:pt x="5034" y="110"/>
                </a:lnTo>
                <a:lnTo>
                  <a:pt x="5037" y="86"/>
                </a:lnTo>
                <a:lnTo>
                  <a:pt x="5034" y="82"/>
                </a:lnTo>
                <a:lnTo>
                  <a:pt x="5037" y="85"/>
                </a:lnTo>
                <a:lnTo>
                  <a:pt x="5039" y="72"/>
                </a:lnTo>
                <a:lnTo>
                  <a:pt x="5046" y="80"/>
                </a:lnTo>
                <a:lnTo>
                  <a:pt x="5051" y="87"/>
                </a:lnTo>
                <a:lnTo>
                  <a:pt x="5056" y="95"/>
                </a:lnTo>
                <a:lnTo>
                  <a:pt x="5060" y="102"/>
                </a:lnTo>
                <a:lnTo>
                  <a:pt x="5064" y="109"/>
                </a:lnTo>
                <a:lnTo>
                  <a:pt x="5067" y="117"/>
                </a:lnTo>
                <a:lnTo>
                  <a:pt x="5072" y="131"/>
                </a:lnTo>
                <a:lnTo>
                  <a:pt x="5076" y="144"/>
                </a:lnTo>
                <a:lnTo>
                  <a:pt x="5078" y="157"/>
                </a:lnTo>
                <a:lnTo>
                  <a:pt x="5080" y="169"/>
                </a:lnTo>
                <a:lnTo>
                  <a:pt x="5080" y="180"/>
                </a:lnTo>
                <a:lnTo>
                  <a:pt x="5085" y="168"/>
                </a:lnTo>
                <a:lnTo>
                  <a:pt x="5090" y="155"/>
                </a:lnTo>
                <a:lnTo>
                  <a:pt x="5092" y="148"/>
                </a:lnTo>
                <a:lnTo>
                  <a:pt x="5094" y="142"/>
                </a:lnTo>
                <a:lnTo>
                  <a:pt x="5097" y="128"/>
                </a:lnTo>
                <a:lnTo>
                  <a:pt x="5099" y="115"/>
                </a:lnTo>
                <a:lnTo>
                  <a:pt x="5099" y="109"/>
                </a:lnTo>
                <a:lnTo>
                  <a:pt x="5098" y="103"/>
                </a:lnTo>
                <a:lnTo>
                  <a:pt x="5097" y="97"/>
                </a:lnTo>
                <a:lnTo>
                  <a:pt x="5096" y="92"/>
                </a:lnTo>
                <a:lnTo>
                  <a:pt x="5093" y="86"/>
                </a:lnTo>
                <a:lnTo>
                  <a:pt x="5090" y="82"/>
                </a:lnTo>
                <a:lnTo>
                  <a:pt x="5097" y="90"/>
                </a:lnTo>
                <a:lnTo>
                  <a:pt x="5106" y="101"/>
                </a:lnTo>
                <a:lnTo>
                  <a:pt x="5110" y="107"/>
                </a:lnTo>
                <a:lnTo>
                  <a:pt x="5114" y="114"/>
                </a:lnTo>
                <a:lnTo>
                  <a:pt x="5118" y="121"/>
                </a:lnTo>
                <a:lnTo>
                  <a:pt x="5122" y="128"/>
                </a:lnTo>
                <a:lnTo>
                  <a:pt x="5126" y="113"/>
                </a:lnTo>
                <a:lnTo>
                  <a:pt x="5128" y="105"/>
                </a:lnTo>
                <a:lnTo>
                  <a:pt x="5129" y="97"/>
                </a:lnTo>
                <a:lnTo>
                  <a:pt x="5130" y="89"/>
                </a:lnTo>
                <a:lnTo>
                  <a:pt x="5129" y="81"/>
                </a:lnTo>
                <a:lnTo>
                  <a:pt x="5129" y="74"/>
                </a:lnTo>
                <a:lnTo>
                  <a:pt x="5127" y="67"/>
                </a:lnTo>
                <a:lnTo>
                  <a:pt x="5124" y="62"/>
                </a:lnTo>
                <a:lnTo>
                  <a:pt x="5120" y="58"/>
                </a:lnTo>
                <a:lnTo>
                  <a:pt x="5126" y="63"/>
                </a:lnTo>
                <a:lnTo>
                  <a:pt x="5123" y="56"/>
                </a:lnTo>
                <a:lnTo>
                  <a:pt x="5120" y="49"/>
                </a:lnTo>
                <a:lnTo>
                  <a:pt x="5117" y="46"/>
                </a:lnTo>
                <a:lnTo>
                  <a:pt x="5115" y="43"/>
                </a:lnTo>
                <a:lnTo>
                  <a:pt x="5112" y="40"/>
                </a:lnTo>
                <a:lnTo>
                  <a:pt x="5109" y="37"/>
                </a:lnTo>
                <a:lnTo>
                  <a:pt x="5113" y="41"/>
                </a:lnTo>
                <a:lnTo>
                  <a:pt x="5125" y="52"/>
                </a:lnTo>
                <a:lnTo>
                  <a:pt x="5133" y="59"/>
                </a:lnTo>
                <a:lnTo>
                  <a:pt x="5137" y="64"/>
                </a:lnTo>
                <a:lnTo>
                  <a:pt x="5141" y="68"/>
                </a:lnTo>
                <a:lnTo>
                  <a:pt x="5149" y="79"/>
                </a:lnTo>
                <a:lnTo>
                  <a:pt x="5157" y="90"/>
                </a:lnTo>
                <a:lnTo>
                  <a:pt x="5167" y="101"/>
                </a:lnTo>
                <a:lnTo>
                  <a:pt x="5170" y="91"/>
                </a:lnTo>
                <a:lnTo>
                  <a:pt x="5174" y="80"/>
                </a:lnTo>
                <a:lnTo>
                  <a:pt x="5178" y="70"/>
                </a:lnTo>
                <a:lnTo>
                  <a:pt x="5183" y="61"/>
                </a:lnTo>
                <a:lnTo>
                  <a:pt x="5193" y="44"/>
                </a:lnTo>
                <a:lnTo>
                  <a:pt x="5204" y="29"/>
                </a:lnTo>
                <a:lnTo>
                  <a:pt x="5213" y="17"/>
                </a:lnTo>
                <a:lnTo>
                  <a:pt x="5221" y="8"/>
                </a:lnTo>
                <a:lnTo>
                  <a:pt x="5229" y="0"/>
                </a:lnTo>
                <a:lnTo>
                  <a:pt x="5225" y="5"/>
                </a:lnTo>
                <a:lnTo>
                  <a:pt x="5221" y="11"/>
                </a:lnTo>
                <a:lnTo>
                  <a:pt x="5217" y="16"/>
                </a:lnTo>
                <a:lnTo>
                  <a:pt x="5215" y="22"/>
                </a:lnTo>
                <a:lnTo>
                  <a:pt x="5212" y="28"/>
                </a:lnTo>
                <a:lnTo>
                  <a:pt x="5211" y="35"/>
                </a:lnTo>
                <a:lnTo>
                  <a:pt x="5209" y="41"/>
                </a:lnTo>
                <a:lnTo>
                  <a:pt x="5209" y="48"/>
                </a:lnTo>
                <a:lnTo>
                  <a:pt x="5208" y="55"/>
                </a:lnTo>
                <a:lnTo>
                  <a:pt x="5208" y="62"/>
                </a:lnTo>
                <a:lnTo>
                  <a:pt x="5208" y="69"/>
                </a:lnTo>
                <a:lnTo>
                  <a:pt x="5209" y="77"/>
                </a:lnTo>
                <a:lnTo>
                  <a:pt x="5211" y="91"/>
                </a:lnTo>
                <a:lnTo>
                  <a:pt x="5214" y="106"/>
                </a:lnTo>
                <a:lnTo>
                  <a:pt x="5223" y="88"/>
                </a:lnTo>
                <a:lnTo>
                  <a:pt x="5228" y="78"/>
                </a:lnTo>
                <a:lnTo>
                  <a:pt x="5234" y="68"/>
                </a:lnTo>
                <a:lnTo>
                  <a:pt x="5241" y="57"/>
                </a:lnTo>
                <a:lnTo>
                  <a:pt x="5249" y="46"/>
                </a:lnTo>
                <a:lnTo>
                  <a:pt x="5258" y="34"/>
                </a:lnTo>
                <a:lnTo>
                  <a:pt x="5267" y="21"/>
                </a:lnTo>
                <a:lnTo>
                  <a:pt x="5262" y="29"/>
                </a:lnTo>
                <a:lnTo>
                  <a:pt x="5255" y="39"/>
                </a:lnTo>
                <a:lnTo>
                  <a:pt x="5248" y="53"/>
                </a:lnTo>
                <a:lnTo>
                  <a:pt x="5244" y="60"/>
                </a:lnTo>
                <a:lnTo>
                  <a:pt x="5241" y="68"/>
                </a:lnTo>
                <a:lnTo>
                  <a:pt x="5238" y="77"/>
                </a:lnTo>
                <a:lnTo>
                  <a:pt x="5236" y="86"/>
                </a:lnTo>
                <a:lnTo>
                  <a:pt x="5234" y="95"/>
                </a:lnTo>
                <a:lnTo>
                  <a:pt x="5233" y="104"/>
                </a:lnTo>
                <a:lnTo>
                  <a:pt x="5233" y="113"/>
                </a:lnTo>
                <a:lnTo>
                  <a:pt x="5234" y="123"/>
                </a:lnTo>
                <a:lnTo>
                  <a:pt x="5236" y="132"/>
                </a:lnTo>
                <a:lnTo>
                  <a:pt x="5238" y="137"/>
                </a:lnTo>
                <a:lnTo>
                  <a:pt x="5240" y="142"/>
                </a:lnTo>
                <a:lnTo>
                  <a:pt x="5244" y="131"/>
                </a:lnTo>
                <a:lnTo>
                  <a:pt x="5247" y="126"/>
                </a:lnTo>
                <a:lnTo>
                  <a:pt x="5250" y="120"/>
                </a:lnTo>
                <a:lnTo>
                  <a:pt x="5253" y="115"/>
                </a:lnTo>
                <a:lnTo>
                  <a:pt x="5257" y="110"/>
                </a:lnTo>
                <a:lnTo>
                  <a:pt x="5261" y="105"/>
                </a:lnTo>
                <a:lnTo>
                  <a:pt x="5266" y="101"/>
                </a:lnTo>
                <a:lnTo>
                  <a:pt x="5265" y="106"/>
                </a:lnTo>
                <a:lnTo>
                  <a:pt x="5264" y="122"/>
                </a:lnTo>
                <a:lnTo>
                  <a:pt x="5264" y="131"/>
                </a:lnTo>
                <a:lnTo>
                  <a:pt x="5265" y="142"/>
                </a:lnTo>
                <a:lnTo>
                  <a:pt x="5266" y="154"/>
                </a:lnTo>
                <a:lnTo>
                  <a:pt x="5268" y="166"/>
                </a:lnTo>
                <a:lnTo>
                  <a:pt x="5267" y="160"/>
                </a:lnTo>
                <a:lnTo>
                  <a:pt x="5267" y="154"/>
                </a:lnTo>
                <a:lnTo>
                  <a:pt x="5267" y="148"/>
                </a:lnTo>
                <a:lnTo>
                  <a:pt x="5268" y="141"/>
                </a:lnTo>
                <a:lnTo>
                  <a:pt x="5269" y="134"/>
                </a:lnTo>
                <a:lnTo>
                  <a:pt x="5271" y="126"/>
                </a:lnTo>
                <a:lnTo>
                  <a:pt x="5273" y="118"/>
                </a:lnTo>
                <a:lnTo>
                  <a:pt x="5277" y="110"/>
                </a:lnTo>
                <a:lnTo>
                  <a:pt x="5281" y="100"/>
                </a:lnTo>
                <a:lnTo>
                  <a:pt x="5285" y="91"/>
                </a:lnTo>
                <a:lnTo>
                  <a:pt x="5291" y="81"/>
                </a:lnTo>
                <a:lnTo>
                  <a:pt x="5297" y="70"/>
                </a:lnTo>
                <a:lnTo>
                  <a:pt x="5300" y="64"/>
                </a:lnTo>
                <a:lnTo>
                  <a:pt x="5304" y="59"/>
                </a:lnTo>
                <a:lnTo>
                  <a:pt x="5312" y="47"/>
                </a:lnTo>
                <a:lnTo>
                  <a:pt x="5331" y="21"/>
                </a:lnTo>
                <a:lnTo>
                  <a:pt x="5325" y="30"/>
                </a:lnTo>
                <a:lnTo>
                  <a:pt x="5317" y="42"/>
                </a:lnTo>
                <a:lnTo>
                  <a:pt x="5309" y="58"/>
                </a:lnTo>
                <a:lnTo>
                  <a:pt x="5305" y="67"/>
                </a:lnTo>
                <a:lnTo>
                  <a:pt x="5302" y="76"/>
                </a:lnTo>
                <a:lnTo>
                  <a:pt x="5299" y="86"/>
                </a:lnTo>
                <a:lnTo>
                  <a:pt x="5297" y="97"/>
                </a:lnTo>
                <a:lnTo>
                  <a:pt x="5297" y="107"/>
                </a:lnTo>
                <a:lnTo>
                  <a:pt x="5297" y="112"/>
                </a:lnTo>
                <a:lnTo>
                  <a:pt x="5297" y="118"/>
                </a:lnTo>
                <a:lnTo>
                  <a:pt x="5298" y="123"/>
                </a:lnTo>
                <a:lnTo>
                  <a:pt x="5299" y="128"/>
                </a:lnTo>
                <a:lnTo>
                  <a:pt x="5300" y="133"/>
                </a:lnTo>
                <a:lnTo>
                  <a:pt x="5302" y="139"/>
                </a:lnTo>
                <a:lnTo>
                  <a:pt x="5305" y="144"/>
                </a:lnTo>
                <a:lnTo>
                  <a:pt x="5307" y="149"/>
                </a:lnTo>
                <a:lnTo>
                  <a:pt x="5311" y="154"/>
                </a:lnTo>
                <a:lnTo>
                  <a:pt x="5314" y="159"/>
                </a:lnTo>
                <a:lnTo>
                  <a:pt x="5318" y="149"/>
                </a:lnTo>
                <a:lnTo>
                  <a:pt x="5321" y="138"/>
                </a:lnTo>
                <a:lnTo>
                  <a:pt x="5323" y="127"/>
                </a:lnTo>
                <a:lnTo>
                  <a:pt x="5325" y="117"/>
                </a:lnTo>
                <a:lnTo>
                  <a:pt x="5325" y="106"/>
                </a:lnTo>
                <a:lnTo>
                  <a:pt x="5325" y="102"/>
                </a:lnTo>
                <a:lnTo>
                  <a:pt x="5324" y="97"/>
                </a:lnTo>
                <a:lnTo>
                  <a:pt x="5323" y="92"/>
                </a:lnTo>
                <a:lnTo>
                  <a:pt x="5321" y="88"/>
                </a:lnTo>
                <a:lnTo>
                  <a:pt x="5319" y="84"/>
                </a:lnTo>
                <a:lnTo>
                  <a:pt x="5316" y="80"/>
                </a:lnTo>
                <a:lnTo>
                  <a:pt x="5327" y="92"/>
                </a:lnTo>
                <a:lnTo>
                  <a:pt x="5333" y="101"/>
                </a:lnTo>
                <a:lnTo>
                  <a:pt x="5339" y="110"/>
                </a:lnTo>
                <a:lnTo>
                  <a:pt x="5338" y="102"/>
                </a:lnTo>
                <a:lnTo>
                  <a:pt x="5338" y="98"/>
                </a:lnTo>
                <a:lnTo>
                  <a:pt x="5337" y="94"/>
                </a:lnTo>
                <a:lnTo>
                  <a:pt x="5336" y="90"/>
                </a:lnTo>
                <a:lnTo>
                  <a:pt x="5334" y="87"/>
                </a:lnTo>
                <a:lnTo>
                  <a:pt x="5333" y="83"/>
                </a:lnTo>
                <a:lnTo>
                  <a:pt x="5330" y="80"/>
                </a:lnTo>
                <a:lnTo>
                  <a:pt x="5342" y="94"/>
                </a:lnTo>
                <a:lnTo>
                  <a:pt x="5349" y="104"/>
                </a:lnTo>
                <a:lnTo>
                  <a:pt x="5356" y="114"/>
                </a:lnTo>
                <a:lnTo>
                  <a:pt x="5358" y="105"/>
                </a:lnTo>
                <a:lnTo>
                  <a:pt x="5360" y="95"/>
                </a:lnTo>
                <a:lnTo>
                  <a:pt x="5364" y="86"/>
                </a:lnTo>
                <a:lnTo>
                  <a:pt x="5370" y="75"/>
                </a:lnTo>
                <a:lnTo>
                  <a:pt x="5376" y="65"/>
                </a:lnTo>
                <a:lnTo>
                  <a:pt x="5384" y="54"/>
                </a:lnTo>
                <a:lnTo>
                  <a:pt x="5392" y="43"/>
                </a:lnTo>
                <a:lnTo>
                  <a:pt x="5403" y="31"/>
                </a:lnTo>
                <a:lnTo>
                  <a:pt x="5402" y="35"/>
                </a:lnTo>
                <a:lnTo>
                  <a:pt x="5400" y="41"/>
                </a:lnTo>
                <a:lnTo>
                  <a:pt x="5399" y="48"/>
                </a:lnTo>
                <a:lnTo>
                  <a:pt x="5397" y="56"/>
                </a:lnTo>
                <a:lnTo>
                  <a:pt x="5396" y="66"/>
                </a:lnTo>
                <a:lnTo>
                  <a:pt x="5395" y="77"/>
                </a:lnTo>
                <a:lnTo>
                  <a:pt x="5394" y="89"/>
                </a:lnTo>
                <a:lnTo>
                  <a:pt x="5400" y="96"/>
                </a:lnTo>
                <a:lnTo>
                  <a:pt x="5406" y="104"/>
                </a:lnTo>
                <a:lnTo>
                  <a:pt x="5412" y="113"/>
                </a:lnTo>
                <a:lnTo>
                  <a:pt x="5417" y="123"/>
                </a:lnTo>
                <a:lnTo>
                  <a:pt x="5420" y="128"/>
                </a:lnTo>
                <a:lnTo>
                  <a:pt x="5422" y="134"/>
                </a:lnTo>
                <a:lnTo>
                  <a:pt x="5426" y="145"/>
                </a:lnTo>
                <a:lnTo>
                  <a:pt x="5428" y="151"/>
                </a:lnTo>
                <a:lnTo>
                  <a:pt x="5429" y="157"/>
                </a:lnTo>
                <a:lnTo>
                  <a:pt x="5429" y="169"/>
                </a:lnTo>
                <a:lnTo>
                  <a:pt x="5434" y="157"/>
                </a:lnTo>
                <a:lnTo>
                  <a:pt x="5438" y="146"/>
                </a:lnTo>
                <a:lnTo>
                  <a:pt x="5441" y="134"/>
                </a:lnTo>
                <a:lnTo>
                  <a:pt x="5443" y="122"/>
                </a:lnTo>
                <a:lnTo>
                  <a:pt x="5443" y="111"/>
                </a:lnTo>
                <a:lnTo>
                  <a:pt x="5443" y="105"/>
                </a:lnTo>
                <a:lnTo>
                  <a:pt x="5442" y="100"/>
                </a:lnTo>
                <a:lnTo>
                  <a:pt x="5441" y="95"/>
                </a:lnTo>
                <a:lnTo>
                  <a:pt x="5439" y="90"/>
                </a:lnTo>
                <a:lnTo>
                  <a:pt x="5437" y="86"/>
                </a:lnTo>
                <a:lnTo>
                  <a:pt x="5435" y="82"/>
                </a:lnTo>
                <a:lnTo>
                  <a:pt x="5440" y="88"/>
                </a:lnTo>
                <a:lnTo>
                  <a:pt x="5447" y="96"/>
                </a:lnTo>
                <a:lnTo>
                  <a:pt x="5450" y="101"/>
                </a:lnTo>
                <a:lnTo>
                  <a:pt x="5454" y="106"/>
                </a:lnTo>
                <a:lnTo>
                  <a:pt x="5461" y="117"/>
                </a:lnTo>
                <a:lnTo>
                  <a:pt x="5463" y="111"/>
                </a:lnTo>
                <a:lnTo>
                  <a:pt x="5465" y="104"/>
                </a:lnTo>
                <a:lnTo>
                  <a:pt x="5468" y="91"/>
                </a:lnTo>
                <a:lnTo>
                  <a:pt x="5469" y="84"/>
                </a:lnTo>
                <a:lnTo>
                  <a:pt x="5470" y="77"/>
                </a:lnTo>
                <a:lnTo>
                  <a:pt x="5470" y="70"/>
                </a:lnTo>
                <a:lnTo>
                  <a:pt x="5469" y="63"/>
                </a:lnTo>
                <a:lnTo>
                  <a:pt x="5468" y="55"/>
                </a:lnTo>
                <a:lnTo>
                  <a:pt x="5467" y="48"/>
                </a:lnTo>
                <a:lnTo>
                  <a:pt x="5465" y="41"/>
                </a:lnTo>
                <a:lnTo>
                  <a:pt x="5462" y="34"/>
                </a:lnTo>
                <a:lnTo>
                  <a:pt x="5459" y="27"/>
                </a:lnTo>
                <a:lnTo>
                  <a:pt x="5455" y="19"/>
                </a:lnTo>
                <a:lnTo>
                  <a:pt x="5450" y="12"/>
                </a:lnTo>
                <a:lnTo>
                  <a:pt x="5444" y="5"/>
                </a:lnTo>
                <a:lnTo>
                  <a:pt x="5449" y="11"/>
                </a:lnTo>
                <a:lnTo>
                  <a:pt x="5454" y="18"/>
                </a:lnTo>
                <a:lnTo>
                  <a:pt x="5459" y="27"/>
                </a:lnTo>
                <a:lnTo>
                  <a:pt x="5466" y="38"/>
                </a:lnTo>
                <a:lnTo>
                  <a:pt x="5469" y="44"/>
                </a:lnTo>
                <a:lnTo>
                  <a:pt x="5472" y="51"/>
                </a:lnTo>
                <a:lnTo>
                  <a:pt x="5478" y="67"/>
                </a:lnTo>
                <a:lnTo>
                  <a:pt x="5483" y="84"/>
                </a:lnTo>
                <a:lnTo>
                  <a:pt x="5491" y="70"/>
                </a:lnTo>
                <a:lnTo>
                  <a:pt x="5501" y="54"/>
                </a:lnTo>
                <a:lnTo>
                  <a:pt x="5512" y="38"/>
                </a:lnTo>
                <a:lnTo>
                  <a:pt x="5525" y="21"/>
                </a:lnTo>
                <a:lnTo>
                  <a:pt x="5519" y="30"/>
                </a:lnTo>
                <a:lnTo>
                  <a:pt x="5511" y="43"/>
                </a:lnTo>
                <a:lnTo>
                  <a:pt x="5507" y="50"/>
                </a:lnTo>
                <a:lnTo>
                  <a:pt x="5502" y="59"/>
                </a:lnTo>
                <a:lnTo>
                  <a:pt x="5499" y="68"/>
                </a:lnTo>
                <a:lnTo>
                  <a:pt x="5495" y="78"/>
                </a:lnTo>
                <a:lnTo>
                  <a:pt x="5502" y="69"/>
                </a:lnTo>
                <a:lnTo>
                  <a:pt x="5510" y="61"/>
                </a:lnTo>
                <a:lnTo>
                  <a:pt x="5518" y="53"/>
                </a:lnTo>
                <a:lnTo>
                  <a:pt x="5527" y="44"/>
                </a:lnTo>
                <a:lnTo>
                  <a:pt x="5530" y="55"/>
                </a:lnTo>
                <a:lnTo>
                  <a:pt x="5532" y="66"/>
                </a:lnTo>
                <a:lnTo>
                  <a:pt x="5535" y="82"/>
                </a:lnTo>
                <a:lnTo>
                  <a:pt x="5537" y="99"/>
                </a:lnTo>
                <a:lnTo>
                  <a:pt x="5539" y="119"/>
                </a:lnTo>
                <a:lnTo>
                  <a:pt x="5540" y="129"/>
                </a:lnTo>
                <a:lnTo>
                  <a:pt x="5540" y="139"/>
                </a:lnTo>
                <a:lnTo>
                  <a:pt x="5540" y="149"/>
                </a:lnTo>
                <a:lnTo>
                  <a:pt x="5540" y="159"/>
                </a:lnTo>
                <a:lnTo>
                  <a:pt x="5542" y="155"/>
                </a:lnTo>
                <a:lnTo>
                  <a:pt x="5542" y="150"/>
                </a:lnTo>
                <a:lnTo>
                  <a:pt x="5542" y="145"/>
                </a:lnTo>
                <a:lnTo>
                  <a:pt x="5543" y="140"/>
                </a:lnTo>
                <a:lnTo>
                  <a:pt x="5544" y="135"/>
                </a:lnTo>
                <a:lnTo>
                  <a:pt x="5546" y="125"/>
                </a:lnTo>
                <a:lnTo>
                  <a:pt x="5550" y="115"/>
                </a:lnTo>
                <a:lnTo>
                  <a:pt x="5550" y="110"/>
                </a:lnTo>
                <a:lnTo>
                  <a:pt x="5550" y="106"/>
                </a:lnTo>
                <a:lnTo>
                  <a:pt x="5549" y="97"/>
                </a:lnTo>
                <a:lnTo>
                  <a:pt x="5548" y="93"/>
                </a:lnTo>
                <a:lnTo>
                  <a:pt x="5546" y="89"/>
                </a:lnTo>
                <a:lnTo>
                  <a:pt x="5544" y="85"/>
                </a:lnTo>
                <a:lnTo>
                  <a:pt x="5542" y="82"/>
                </a:lnTo>
                <a:lnTo>
                  <a:pt x="5549" y="90"/>
                </a:lnTo>
                <a:lnTo>
                  <a:pt x="5553" y="95"/>
                </a:lnTo>
                <a:lnTo>
                  <a:pt x="5558" y="101"/>
                </a:lnTo>
                <a:lnTo>
                  <a:pt x="5561" y="96"/>
                </a:lnTo>
                <a:lnTo>
                  <a:pt x="5565" y="90"/>
                </a:lnTo>
                <a:lnTo>
                  <a:pt x="5573" y="80"/>
                </a:lnTo>
                <a:lnTo>
                  <a:pt x="5582" y="70"/>
                </a:lnTo>
                <a:lnTo>
                  <a:pt x="5590" y="61"/>
                </a:lnTo>
                <a:lnTo>
                  <a:pt x="5606" y="47"/>
                </a:lnTo>
                <a:lnTo>
                  <a:pt x="5618" y="37"/>
                </a:lnTo>
                <a:lnTo>
                  <a:pt x="5616" y="40"/>
                </a:lnTo>
                <a:lnTo>
                  <a:pt x="5613" y="42"/>
                </a:lnTo>
                <a:lnTo>
                  <a:pt x="5609" y="47"/>
                </a:lnTo>
                <a:lnTo>
                  <a:pt x="5605" y="53"/>
                </a:lnTo>
                <a:lnTo>
                  <a:pt x="5602" y="59"/>
                </a:lnTo>
                <a:lnTo>
                  <a:pt x="5600" y="65"/>
                </a:lnTo>
                <a:lnTo>
                  <a:pt x="5599" y="72"/>
                </a:lnTo>
                <a:lnTo>
                  <a:pt x="5599" y="78"/>
                </a:lnTo>
                <a:lnTo>
                  <a:pt x="5599" y="85"/>
                </a:lnTo>
                <a:lnTo>
                  <a:pt x="5599" y="92"/>
                </a:lnTo>
                <a:lnTo>
                  <a:pt x="5601" y="99"/>
                </a:lnTo>
                <a:lnTo>
                  <a:pt x="5604" y="114"/>
                </a:lnTo>
                <a:lnTo>
                  <a:pt x="5610" y="128"/>
                </a:lnTo>
                <a:lnTo>
                  <a:pt x="5616" y="143"/>
                </a:lnTo>
                <a:lnTo>
                  <a:pt x="5620" y="131"/>
                </a:lnTo>
                <a:lnTo>
                  <a:pt x="5623" y="120"/>
                </a:lnTo>
                <a:lnTo>
                  <a:pt x="5625" y="108"/>
                </a:lnTo>
                <a:lnTo>
                  <a:pt x="5626" y="102"/>
                </a:lnTo>
                <a:lnTo>
                  <a:pt x="5626" y="97"/>
                </a:lnTo>
                <a:lnTo>
                  <a:pt x="5626" y="92"/>
                </a:lnTo>
                <a:lnTo>
                  <a:pt x="5626" y="86"/>
                </a:lnTo>
                <a:lnTo>
                  <a:pt x="5625" y="81"/>
                </a:lnTo>
                <a:lnTo>
                  <a:pt x="5624" y="76"/>
                </a:lnTo>
                <a:lnTo>
                  <a:pt x="5622" y="71"/>
                </a:lnTo>
                <a:lnTo>
                  <a:pt x="5621" y="67"/>
                </a:lnTo>
                <a:lnTo>
                  <a:pt x="5618" y="62"/>
                </a:lnTo>
                <a:lnTo>
                  <a:pt x="5615" y="58"/>
                </a:lnTo>
                <a:lnTo>
                  <a:pt x="5623" y="67"/>
                </a:lnTo>
                <a:lnTo>
                  <a:pt x="5632" y="78"/>
                </a:lnTo>
                <a:lnTo>
                  <a:pt x="5642" y="91"/>
                </a:lnTo>
                <a:lnTo>
                  <a:pt x="5651" y="106"/>
                </a:lnTo>
                <a:lnTo>
                  <a:pt x="5660" y="94"/>
                </a:lnTo>
                <a:lnTo>
                  <a:pt x="5664" y="89"/>
                </a:lnTo>
                <a:lnTo>
                  <a:pt x="5668" y="84"/>
                </a:lnTo>
                <a:lnTo>
                  <a:pt x="5666" y="82"/>
                </a:lnTo>
                <a:lnTo>
                  <a:pt x="5668" y="84"/>
                </a:lnTo>
                <a:lnTo>
                  <a:pt x="5670" y="82"/>
                </a:lnTo>
                <a:lnTo>
                  <a:pt x="5668" y="84"/>
                </a:lnTo>
                <a:lnTo>
                  <a:pt x="5676" y="94"/>
                </a:lnTo>
                <a:lnTo>
                  <a:pt x="5685" y="106"/>
                </a:lnTo>
                <a:lnTo>
                  <a:pt x="5694" y="91"/>
                </a:lnTo>
                <a:lnTo>
                  <a:pt x="5704" y="78"/>
                </a:lnTo>
                <a:lnTo>
                  <a:pt x="5713" y="67"/>
                </a:lnTo>
                <a:lnTo>
                  <a:pt x="5721" y="58"/>
                </a:lnTo>
                <a:lnTo>
                  <a:pt x="5718" y="62"/>
                </a:lnTo>
                <a:lnTo>
                  <a:pt x="5716" y="67"/>
                </a:lnTo>
                <a:lnTo>
                  <a:pt x="5714" y="71"/>
                </a:lnTo>
                <a:lnTo>
                  <a:pt x="5712" y="76"/>
                </a:lnTo>
                <a:lnTo>
                  <a:pt x="5711" y="81"/>
                </a:lnTo>
                <a:lnTo>
                  <a:pt x="5711" y="86"/>
                </a:lnTo>
                <a:lnTo>
                  <a:pt x="5710" y="92"/>
                </a:lnTo>
                <a:lnTo>
                  <a:pt x="5710" y="97"/>
                </a:lnTo>
                <a:lnTo>
                  <a:pt x="5711" y="108"/>
                </a:lnTo>
                <a:lnTo>
                  <a:pt x="5713" y="120"/>
                </a:lnTo>
                <a:lnTo>
                  <a:pt x="5716" y="131"/>
                </a:lnTo>
                <a:lnTo>
                  <a:pt x="5720" y="143"/>
                </a:lnTo>
                <a:lnTo>
                  <a:pt x="5727" y="128"/>
                </a:lnTo>
                <a:lnTo>
                  <a:pt x="5729" y="121"/>
                </a:lnTo>
                <a:lnTo>
                  <a:pt x="5732" y="114"/>
                </a:lnTo>
                <a:lnTo>
                  <a:pt x="5736" y="99"/>
                </a:lnTo>
                <a:lnTo>
                  <a:pt x="5737" y="92"/>
                </a:lnTo>
                <a:lnTo>
                  <a:pt x="5738" y="85"/>
                </a:lnTo>
                <a:lnTo>
                  <a:pt x="5738" y="78"/>
                </a:lnTo>
                <a:lnTo>
                  <a:pt x="5737" y="72"/>
                </a:lnTo>
                <a:lnTo>
                  <a:pt x="5736" y="65"/>
                </a:lnTo>
                <a:lnTo>
                  <a:pt x="5734" y="59"/>
                </a:lnTo>
                <a:lnTo>
                  <a:pt x="5731" y="53"/>
                </a:lnTo>
                <a:lnTo>
                  <a:pt x="5728" y="47"/>
                </a:lnTo>
                <a:lnTo>
                  <a:pt x="5723" y="42"/>
                </a:lnTo>
                <a:lnTo>
                  <a:pt x="5718" y="37"/>
                </a:lnTo>
                <a:lnTo>
                  <a:pt x="5727" y="44"/>
                </a:lnTo>
                <a:lnTo>
                  <a:pt x="5738" y="54"/>
                </a:lnTo>
                <a:lnTo>
                  <a:pt x="5745" y="60"/>
                </a:lnTo>
                <a:lnTo>
                  <a:pt x="5751" y="66"/>
                </a:lnTo>
                <a:lnTo>
                  <a:pt x="5758" y="73"/>
                </a:lnTo>
                <a:lnTo>
                  <a:pt x="5764" y="81"/>
                </a:lnTo>
                <a:lnTo>
                  <a:pt x="5764" y="383"/>
                </a:lnTo>
                <a:lnTo>
                  <a:pt x="5044" y="383"/>
                </a:lnTo>
                <a:lnTo>
                  <a:pt x="4323" y="383"/>
                </a:lnTo>
                <a:lnTo>
                  <a:pt x="3603" y="383"/>
                </a:lnTo>
                <a:lnTo>
                  <a:pt x="2882" y="383"/>
                </a:lnTo>
                <a:lnTo>
                  <a:pt x="2162" y="383"/>
                </a:lnTo>
                <a:lnTo>
                  <a:pt x="1441" y="383"/>
                </a:lnTo>
                <a:lnTo>
                  <a:pt x="721" y="383"/>
                </a:lnTo>
                <a:lnTo>
                  <a:pt x="0" y="383"/>
                </a:lnTo>
                <a:lnTo>
                  <a:pt x="0" y="56"/>
                </a:lnTo>
                <a:lnTo>
                  <a:pt x="14" y="71"/>
                </a:lnTo>
                <a:lnTo>
                  <a:pt x="21" y="81"/>
                </a:lnTo>
                <a:lnTo>
                  <a:pt x="27" y="90"/>
                </a:lnTo>
                <a:lnTo>
                  <a:pt x="37" y="101"/>
                </a:lnTo>
                <a:lnTo>
                  <a:pt x="40" y="91"/>
                </a:lnTo>
                <a:lnTo>
                  <a:pt x="44" y="80"/>
                </a:lnTo>
                <a:lnTo>
                  <a:pt x="49" y="70"/>
                </a:lnTo>
                <a:lnTo>
                  <a:pt x="53" y="61"/>
                </a:lnTo>
                <a:lnTo>
                  <a:pt x="64" y="44"/>
                </a:lnTo>
                <a:lnTo>
                  <a:pt x="74" y="29"/>
                </a:lnTo>
                <a:lnTo>
                  <a:pt x="84" y="17"/>
                </a:lnTo>
                <a:lnTo>
                  <a:pt x="92" y="8"/>
                </a:lnTo>
                <a:lnTo>
                  <a:pt x="100" y="0"/>
                </a:lnTo>
                <a:lnTo>
                  <a:pt x="95" y="5"/>
                </a:lnTo>
                <a:lnTo>
                  <a:pt x="91" y="11"/>
                </a:lnTo>
                <a:lnTo>
                  <a:pt x="88" y="16"/>
                </a:lnTo>
                <a:lnTo>
                  <a:pt x="85" y="22"/>
                </a:lnTo>
                <a:lnTo>
                  <a:pt x="83" y="28"/>
                </a:lnTo>
                <a:lnTo>
                  <a:pt x="81" y="35"/>
                </a:lnTo>
                <a:lnTo>
                  <a:pt x="80" y="41"/>
                </a:lnTo>
                <a:lnTo>
                  <a:pt x="79" y="48"/>
                </a:lnTo>
                <a:lnTo>
                  <a:pt x="79" y="55"/>
                </a:lnTo>
                <a:lnTo>
                  <a:pt x="78" y="62"/>
                </a:lnTo>
                <a:lnTo>
                  <a:pt x="79" y="69"/>
                </a:lnTo>
                <a:lnTo>
                  <a:pt x="79" y="77"/>
                </a:lnTo>
                <a:lnTo>
                  <a:pt x="82" y="91"/>
                </a:lnTo>
                <a:lnTo>
                  <a:pt x="85" y="106"/>
                </a:lnTo>
                <a:lnTo>
                  <a:pt x="93" y="88"/>
                </a:lnTo>
                <a:lnTo>
                  <a:pt x="99" y="78"/>
                </a:lnTo>
                <a:lnTo>
                  <a:pt x="105" y="68"/>
                </a:lnTo>
                <a:lnTo>
                  <a:pt x="112" y="57"/>
                </a:lnTo>
                <a:lnTo>
                  <a:pt x="120" y="46"/>
                </a:lnTo>
                <a:lnTo>
                  <a:pt x="128" y="34"/>
                </a:lnTo>
                <a:lnTo>
                  <a:pt x="138" y="21"/>
                </a:lnTo>
                <a:lnTo>
                  <a:pt x="133" y="29"/>
                </a:lnTo>
                <a:lnTo>
                  <a:pt x="126" y="39"/>
                </a:lnTo>
                <a:lnTo>
                  <a:pt x="118" y="53"/>
                </a:lnTo>
                <a:lnTo>
                  <a:pt x="115" y="60"/>
                </a:lnTo>
                <a:lnTo>
                  <a:pt x="111" y="68"/>
                </a:lnTo>
                <a:lnTo>
                  <a:pt x="109" y="77"/>
                </a:lnTo>
                <a:lnTo>
                  <a:pt x="106" y="86"/>
                </a:lnTo>
                <a:lnTo>
                  <a:pt x="105" y="95"/>
                </a:lnTo>
                <a:lnTo>
                  <a:pt x="104" y="104"/>
                </a:lnTo>
                <a:lnTo>
                  <a:pt x="104" y="113"/>
                </a:lnTo>
                <a:lnTo>
                  <a:pt x="105" y="123"/>
                </a:lnTo>
                <a:lnTo>
                  <a:pt x="107" y="132"/>
                </a:lnTo>
                <a:lnTo>
                  <a:pt x="108" y="137"/>
                </a:lnTo>
                <a:lnTo>
                  <a:pt x="110" y="142"/>
                </a:lnTo>
                <a:lnTo>
                  <a:pt x="115" y="131"/>
                </a:lnTo>
                <a:lnTo>
                  <a:pt x="117" y="126"/>
                </a:lnTo>
                <a:lnTo>
                  <a:pt x="120" y="120"/>
                </a:lnTo>
                <a:lnTo>
                  <a:pt x="124" y="115"/>
                </a:lnTo>
                <a:lnTo>
                  <a:pt x="128" y="110"/>
                </a:lnTo>
                <a:lnTo>
                  <a:pt x="132" y="105"/>
                </a:lnTo>
                <a:lnTo>
                  <a:pt x="136" y="101"/>
                </a:lnTo>
                <a:lnTo>
                  <a:pt x="136" y="106"/>
                </a:lnTo>
                <a:lnTo>
                  <a:pt x="135" y="122"/>
                </a:lnTo>
                <a:lnTo>
                  <a:pt x="135" y="131"/>
                </a:lnTo>
                <a:lnTo>
                  <a:pt x="135" y="142"/>
                </a:lnTo>
                <a:lnTo>
                  <a:pt x="136" y="154"/>
                </a:lnTo>
                <a:lnTo>
                  <a:pt x="138" y="166"/>
                </a:lnTo>
                <a:lnTo>
                  <a:pt x="138" y="160"/>
                </a:lnTo>
                <a:lnTo>
                  <a:pt x="137" y="154"/>
                </a:lnTo>
                <a:lnTo>
                  <a:pt x="138" y="148"/>
                </a:lnTo>
                <a:lnTo>
                  <a:pt x="138" y="141"/>
                </a:lnTo>
                <a:lnTo>
                  <a:pt x="140" y="134"/>
                </a:lnTo>
                <a:lnTo>
                  <a:pt x="141" y="126"/>
                </a:lnTo>
                <a:lnTo>
                  <a:pt x="144" y="118"/>
                </a:lnTo>
                <a:lnTo>
                  <a:pt x="147" y="110"/>
                </a:lnTo>
                <a:lnTo>
                  <a:pt x="151" y="100"/>
                </a:lnTo>
                <a:lnTo>
                  <a:pt x="156" y="91"/>
                </a:lnTo>
                <a:lnTo>
                  <a:pt x="161" y="81"/>
                </a:lnTo>
                <a:lnTo>
                  <a:pt x="167" y="70"/>
                </a:lnTo>
                <a:lnTo>
                  <a:pt x="171" y="64"/>
                </a:lnTo>
                <a:lnTo>
                  <a:pt x="175" y="59"/>
                </a:lnTo>
                <a:lnTo>
                  <a:pt x="183" y="47"/>
                </a:lnTo>
                <a:lnTo>
                  <a:pt x="202" y="21"/>
                </a:lnTo>
                <a:lnTo>
                  <a:pt x="196" y="29"/>
                </a:lnTo>
                <a:lnTo>
                  <a:pt x="188" y="41"/>
                </a:lnTo>
                <a:lnTo>
                  <a:pt x="184" y="49"/>
                </a:lnTo>
                <a:lnTo>
                  <a:pt x="180" y="57"/>
                </a:lnTo>
                <a:lnTo>
                  <a:pt x="176" y="65"/>
                </a:lnTo>
                <a:lnTo>
                  <a:pt x="173" y="74"/>
                </a:lnTo>
                <a:lnTo>
                  <a:pt x="170" y="84"/>
                </a:lnTo>
                <a:lnTo>
                  <a:pt x="168" y="93"/>
                </a:lnTo>
                <a:lnTo>
                  <a:pt x="168" y="98"/>
                </a:lnTo>
                <a:lnTo>
                  <a:pt x="167" y="103"/>
                </a:lnTo>
                <a:lnTo>
                  <a:pt x="167" y="114"/>
                </a:lnTo>
                <a:lnTo>
                  <a:pt x="168" y="119"/>
                </a:lnTo>
                <a:lnTo>
                  <a:pt x="168" y="124"/>
                </a:lnTo>
                <a:lnTo>
                  <a:pt x="171" y="134"/>
                </a:lnTo>
                <a:lnTo>
                  <a:pt x="173" y="139"/>
                </a:lnTo>
                <a:lnTo>
                  <a:pt x="175" y="144"/>
                </a:lnTo>
                <a:lnTo>
                  <a:pt x="181" y="154"/>
                </a:lnTo>
                <a:lnTo>
                  <a:pt x="182" y="139"/>
                </a:lnTo>
                <a:lnTo>
                  <a:pt x="182" y="124"/>
                </a:lnTo>
                <a:lnTo>
                  <a:pt x="185" y="98"/>
                </a:lnTo>
                <a:lnTo>
                  <a:pt x="188" y="79"/>
                </a:lnTo>
                <a:lnTo>
                  <a:pt x="189" y="72"/>
                </a:lnTo>
                <a:lnTo>
                  <a:pt x="196" y="82"/>
                </a:lnTo>
                <a:lnTo>
                  <a:pt x="202" y="91"/>
                </a:lnTo>
                <a:lnTo>
                  <a:pt x="209" y="77"/>
                </a:lnTo>
                <a:lnTo>
                  <a:pt x="218" y="63"/>
                </a:lnTo>
                <a:lnTo>
                  <a:pt x="222" y="56"/>
                </a:lnTo>
                <a:lnTo>
                  <a:pt x="228" y="49"/>
                </a:lnTo>
                <a:lnTo>
                  <a:pt x="233" y="43"/>
                </a:lnTo>
                <a:lnTo>
                  <a:pt x="240" y="36"/>
                </a:lnTo>
                <a:lnTo>
                  <a:pt x="239" y="40"/>
                </a:lnTo>
                <a:lnTo>
                  <a:pt x="238" y="49"/>
                </a:lnTo>
                <a:lnTo>
                  <a:pt x="237" y="62"/>
                </a:lnTo>
                <a:lnTo>
                  <a:pt x="237" y="79"/>
                </a:lnTo>
                <a:lnTo>
                  <a:pt x="248" y="62"/>
                </a:lnTo>
                <a:lnTo>
                  <a:pt x="255" y="52"/>
                </a:lnTo>
                <a:lnTo>
                  <a:pt x="263" y="43"/>
                </a:lnTo>
                <a:lnTo>
                  <a:pt x="257" y="37"/>
                </a:lnTo>
                <a:lnTo>
                  <a:pt x="263" y="42"/>
                </a:lnTo>
                <a:lnTo>
                  <a:pt x="268" y="37"/>
                </a:lnTo>
                <a:lnTo>
                  <a:pt x="273" y="31"/>
                </a:lnTo>
                <a:lnTo>
                  <a:pt x="272" y="35"/>
                </a:lnTo>
                <a:lnTo>
                  <a:pt x="269" y="47"/>
                </a:lnTo>
                <a:lnTo>
                  <a:pt x="277" y="55"/>
                </a:lnTo>
                <a:lnTo>
                  <a:pt x="287" y="65"/>
                </a:lnTo>
                <a:lnTo>
                  <a:pt x="291" y="71"/>
                </a:lnTo>
                <a:lnTo>
                  <a:pt x="296" y="77"/>
                </a:lnTo>
                <a:lnTo>
                  <a:pt x="301" y="84"/>
                </a:lnTo>
                <a:lnTo>
                  <a:pt x="305" y="90"/>
                </a:lnTo>
                <a:lnTo>
                  <a:pt x="312" y="98"/>
                </a:lnTo>
                <a:lnTo>
                  <a:pt x="311" y="94"/>
                </a:lnTo>
                <a:lnTo>
                  <a:pt x="310" y="89"/>
                </a:lnTo>
                <a:lnTo>
                  <a:pt x="308" y="85"/>
                </a:lnTo>
                <a:lnTo>
                  <a:pt x="305" y="82"/>
                </a:lnTo>
                <a:lnTo>
                  <a:pt x="317" y="96"/>
                </a:lnTo>
                <a:lnTo>
                  <a:pt x="321" y="83"/>
                </a:lnTo>
                <a:lnTo>
                  <a:pt x="326" y="71"/>
                </a:lnTo>
                <a:lnTo>
                  <a:pt x="332" y="60"/>
                </a:lnTo>
                <a:lnTo>
                  <a:pt x="338" y="50"/>
                </a:lnTo>
                <a:lnTo>
                  <a:pt x="336" y="44"/>
                </a:lnTo>
                <a:lnTo>
                  <a:pt x="334" y="39"/>
                </a:lnTo>
                <a:lnTo>
                  <a:pt x="332" y="33"/>
                </a:lnTo>
                <a:lnTo>
                  <a:pt x="330" y="28"/>
                </a:lnTo>
                <a:lnTo>
                  <a:pt x="326" y="22"/>
                </a:lnTo>
                <a:lnTo>
                  <a:pt x="323" y="16"/>
                </a:lnTo>
                <a:lnTo>
                  <a:pt x="319" y="11"/>
                </a:lnTo>
                <a:lnTo>
                  <a:pt x="315" y="5"/>
                </a:lnTo>
                <a:lnTo>
                  <a:pt x="317" y="8"/>
                </a:lnTo>
                <a:lnTo>
                  <a:pt x="323" y="16"/>
                </a:lnTo>
                <a:lnTo>
                  <a:pt x="331" y="29"/>
                </a:lnTo>
                <a:lnTo>
                  <a:pt x="336" y="37"/>
                </a:lnTo>
                <a:lnTo>
                  <a:pt x="340" y="46"/>
                </a:lnTo>
                <a:lnTo>
                  <a:pt x="347" y="36"/>
                </a:lnTo>
                <a:lnTo>
                  <a:pt x="354" y="27"/>
                </a:lnTo>
                <a:lnTo>
                  <a:pt x="366" y="13"/>
                </a:lnTo>
                <a:lnTo>
                  <a:pt x="370" y="7"/>
                </a:lnTo>
                <a:lnTo>
                  <a:pt x="374" y="4"/>
                </a:lnTo>
                <a:lnTo>
                  <a:pt x="378" y="0"/>
                </a:lnTo>
                <a:lnTo>
                  <a:pt x="371" y="8"/>
                </a:lnTo>
                <a:lnTo>
                  <a:pt x="366" y="16"/>
                </a:lnTo>
                <a:lnTo>
                  <a:pt x="362" y="25"/>
                </a:lnTo>
                <a:lnTo>
                  <a:pt x="359" y="35"/>
                </a:lnTo>
                <a:lnTo>
                  <a:pt x="357" y="45"/>
                </a:lnTo>
                <a:lnTo>
                  <a:pt x="357" y="50"/>
                </a:lnTo>
                <a:lnTo>
                  <a:pt x="357" y="55"/>
                </a:lnTo>
                <a:lnTo>
                  <a:pt x="357" y="65"/>
                </a:lnTo>
                <a:lnTo>
                  <a:pt x="357" y="76"/>
                </a:lnTo>
                <a:lnTo>
                  <a:pt x="365" y="64"/>
                </a:lnTo>
                <a:lnTo>
                  <a:pt x="374" y="50"/>
                </a:lnTo>
                <a:lnTo>
                  <a:pt x="384" y="36"/>
                </a:lnTo>
                <a:lnTo>
                  <a:pt x="396" y="21"/>
                </a:lnTo>
                <a:lnTo>
                  <a:pt x="389" y="30"/>
                </a:lnTo>
                <a:lnTo>
                  <a:pt x="381" y="43"/>
                </a:lnTo>
                <a:lnTo>
                  <a:pt x="377" y="50"/>
                </a:lnTo>
                <a:lnTo>
                  <a:pt x="373" y="59"/>
                </a:lnTo>
                <a:lnTo>
                  <a:pt x="369" y="68"/>
                </a:lnTo>
                <a:lnTo>
                  <a:pt x="366" y="78"/>
                </a:lnTo>
                <a:lnTo>
                  <a:pt x="373" y="69"/>
                </a:lnTo>
                <a:lnTo>
                  <a:pt x="380" y="61"/>
                </a:lnTo>
                <a:lnTo>
                  <a:pt x="389" y="53"/>
                </a:lnTo>
                <a:lnTo>
                  <a:pt x="398" y="44"/>
                </a:lnTo>
                <a:lnTo>
                  <a:pt x="416" y="21"/>
                </a:lnTo>
                <a:lnTo>
                  <a:pt x="408" y="32"/>
                </a:lnTo>
                <a:lnTo>
                  <a:pt x="399" y="48"/>
                </a:lnTo>
                <a:lnTo>
                  <a:pt x="403" y="70"/>
                </a:lnTo>
                <a:lnTo>
                  <a:pt x="406" y="87"/>
                </a:lnTo>
                <a:lnTo>
                  <a:pt x="409" y="107"/>
                </a:lnTo>
                <a:lnTo>
                  <a:pt x="414" y="101"/>
                </a:lnTo>
                <a:lnTo>
                  <a:pt x="414" y="104"/>
                </a:lnTo>
                <a:lnTo>
                  <a:pt x="413" y="112"/>
                </a:lnTo>
                <a:lnTo>
                  <a:pt x="413" y="125"/>
                </a:lnTo>
                <a:lnTo>
                  <a:pt x="413" y="140"/>
                </a:lnTo>
                <a:lnTo>
                  <a:pt x="414" y="134"/>
                </a:lnTo>
                <a:lnTo>
                  <a:pt x="416" y="127"/>
                </a:lnTo>
                <a:lnTo>
                  <a:pt x="418" y="121"/>
                </a:lnTo>
                <a:lnTo>
                  <a:pt x="421" y="115"/>
                </a:lnTo>
                <a:lnTo>
                  <a:pt x="421" y="110"/>
                </a:lnTo>
                <a:lnTo>
                  <a:pt x="421" y="106"/>
                </a:lnTo>
                <a:lnTo>
                  <a:pt x="419" y="97"/>
                </a:lnTo>
                <a:lnTo>
                  <a:pt x="418" y="93"/>
                </a:lnTo>
                <a:lnTo>
                  <a:pt x="416" y="89"/>
                </a:lnTo>
                <a:lnTo>
                  <a:pt x="414" y="85"/>
                </a:lnTo>
                <a:lnTo>
                  <a:pt x="412" y="82"/>
                </a:lnTo>
                <a:lnTo>
                  <a:pt x="419" y="90"/>
                </a:lnTo>
                <a:lnTo>
                  <a:pt x="424" y="95"/>
                </a:lnTo>
                <a:lnTo>
                  <a:pt x="428" y="101"/>
                </a:lnTo>
                <a:lnTo>
                  <a:pt x="430" y="97"/>
                </a:lnTo>
                <a:lnTo>
                  <a:pt x="434" y="89"/>
                </a:lnTo>
                <a:lnTo>
                  <a:pt x="439" y="81"/>
                </a:lnTo>
                <a:lnTo>
                  <a:pt x="450" y="62"/>
                </a:lnTo>
                <a:lnTo>
                  <a:pt x="456" y="53"/>
                </a:lnTo>
                <a:lnTo>
                  <a:pt x="463" y="43"/>
                </a:lnTo>
                <a:lnTo>
                  <a:pt x="480" y="21"/>
                </a:lnTo>
                <a:lnTo>
                  <a:pt x="474" y="29"/>
                </a:lnTo>
                <a:lnTo>
                  <a:pt x="467" y="40"/>
                </a:lnTo>
                <a:lnTo>
                  <a:pt x="460" y="53"/>
                </a:lnTo>
                <a:lnTo>
                  <a:pt x="456" y="61"/>
                </a:lnTo>
                <a:lnTo>
                  <a:pt x="453" y="69"/>
                </a:lnTo>
                <a:lnTo>
                  <a:pt x="463" y="59"/>
                </a:lnTo>
                <a:lnTo>
                  <a:pt x="473" y="50"/>
                </a:lnTo>
                <a:lnTo>
                  <a:pt x="482" y="42"/>
                </a:lnTo>
                <a:lnTo>
                  <a:pt x="489" y="37"/>
                </a:lnTo>
                <a:lnTo>
                  <a:pt x="485" y="41"/>
                </a:lnTo>
                <a:lnTo>
                  <a:pt x="481" y="44"/>
                </a:lnTo>
                <a:lnTo>
                  <a:pt x="478" y="48"/>
                </a:lnTo>
                <a:lnTo>
                  <a:pt x="476" y="52"/>
                </a:lnTo>
                <a:lnTo>
                  <a:pt x="474" y="57"/>
                </a:lnTo>
                <a:lnTo>
                  <a:pt x="472" y="61"/>
                </a:lnTo>
                <a:lnTo>
                  <a:pt x="471" y="66"/>
                </a:lnTo>
                <a:lnTo>
                  <a:pt x="470" y="70"/>
                </a:lnTo>
                <a:lnTo>
                  <a:pt x="469" y="80"/>
                </a:lnTo>
                <a:lnTo>
                  <a:pt x="469" y="85"/>
                </a:lnTo>
                <a:lnTo>
                  <a:pt x="470" y="90"/>
                </a:lnTo>
                <a:lnTo>
                  <a:pt x="471" y="100"/>
                </a:lnTo>
                <a:lnTo>
                  <a:pt x="474" y="111"/>
                </a:lnTo>
                <a:lnTo>
                  <a:pt x="477" y="100"/>
                </a:lnTo>
                <a:lnTo>
                  <a:pt x="481" y="90"/>
                </a:lnTo>
                <a:lnTo>
                  <a:pt x="486" y="79"/>
                </a:lnTo>
                <a:lnTo>
                  <a:pt x="492" y="69"/>
                </a:lnTo>
                <a:lnTo>
                  <a:pt x="489" y="63"/>
                </a:lnTo>
                <a:lnTo>
                  <a:pt x="486" y="58"/>
                </a:lnTo>
                <a:lnTo>
                  <a:pt x="493" y="67"/>
                </a:lnTo>
                <a:lnTo>
                  <a:pt x="498" y="59"/>
                </a:lnTo>
                <a:lnTo>
                  <a:pt x="504" y="51"/>
                </a:lnTo>
                <a:lnTo>
                  <a:pt x="511" y="44"/>
                </a:lnTo>
                <a:lnTo>
                  <a:pt x="518" y="36"/>
                </a:lnTo>
                <a:lnTo>
                  <a:pt x="517" y="40"/>
                </a:lnTo>
                <a:lnTo>
                  <a:pt x="516" y="49"/>
                </a:lnTo>
                <a:lnTo>
                  <a:pt x="515" y="63"/>
                </a:lnTo>
                <a:lnTo>
                  <a:pt x="515" y="81"/>
                </a:lnTo>
                <a:lnTo>
                  <a:pt x="518" y="75"/>
                </a:lnTo>
                <a:lnTo>
                  <a:pt x="521" y="69"/>
                </a:lnTo>
                <a:lnTo>
                  <a:pt x="530" y="57"/>
                </a:lnTo>
                <a:lnTo>
                  <a:pt x="534" y="51"/>
                </a:lnTo>
                <a:lnTo>
                  <a:pt x="540" y="44"/>
                </a:lnTo>
                <a:lnTo>
                  <a:pt x="551" y="31"/>
                </a:lnTo>
                <a:lnTo>
                  <a:pt x="550" y="35"/>
                </a:lnTo>
                <a:lnTo>
                  <a:pt x="549" y="41"/>
                </a:lnTo>
                <a:lnTo>
                  <a:pt x="547" y="48"/>
                </a:lnTo>
                <a:lnTo>
                  <a:pt x="546" y="56"/>
                </a:lnTo>
                <a:lnTo>
                  <a:pt x="544" y="66"/>
                </a:lnTo>
                <a:lnTo>
                  <a:pt x="543" y="77"/>
                </a:lnTo>
                <a:lnTo>
                  <a:pt x="543" y="89"/>
                </a:lnTo>
                <a:lnTo>
                  <a:pt x="549" y="96"/>
                </a:lnTo>
                <a:lnTo>
                  <a:pt x="554" y="104"/>
                </a:lnTo>
                <a:lnTo>
                  <a:pt x="560" y="113"/>
                </a:lnTo>
                <a:lnTo>
                  <a:pt x="566" y="123"/>
                </a:lnTo>
                <a:lnTo>
                  <a:pt x="568" y="128"/>
                </a:lnTo>
                <a:lnTo>
                  <a:pt x="571" y="134"/>
                </a:lnTo>
                <a:lnTo>
                  <a:pt x="575" y="145"/>
                </a:lnTo>
                <a:lnTo>
                  <a:pt x="576" y="151"/>
                </a:lnTo>
                <a:lnTo>
                  <a:pt x="577" y="157"/>
                </a:lnTo>
                <a:lnTo>
                  <a:pt x="578" y="169"/>
                </a:lnTo>
                <a:lnTo>
                  <a:pt x="582" y="157"/>
                </a:lnTo>
                <a:lnTo>
                  <a:pt x="586" y="146"/>
                </a:lnTo>
                <a:lnTo>
                  <a:pt x="589" y="134"/>
                </a:lnTo>
                <a:lnTo>
                  <a:pt x="591" y="122"/>
                </a:lnTo>
                <a:lnTo>
                  <a:pt x="592" y="111"/>
                </a:lnTo>
                <a:lnTo>
                  <a:pt x="591" y="105"/>
                </a:lnTo>
                <a:lnTo>
                  <a:pt x="591" y="100"/>
                </a:lnTo>
                <a:lnTo>
                  <a:pt x="590" y="95"/>
                </a:lnTo>
                <a:lnTo>
                  <a:pt x="588" y="90"/>
                </a:lnTo>
                <a:lnTo>
                  <a:pt x="586" y="86"/>
                </a:lnTo>
                <a:lnTo>
                  <a:pt x="583" y="82"/>
                </a:lnTo>
                <a:lnTo>
                  <a:pt x="589" y="88"/>
                </a:lnTo>
                <a:lnTo>
                  <a:pt x="595" y="96"/>
                </a:lnTo>
                <a:lnTo>
                  <a:pt x="599" y="101"/>
                </a:lnTo>
                <a:lnTo>
                  <a:pt x="602" y="106"/>
                </a:lnTo>
                <a:lnTo>
                  <a:pt x="609" y="117"/>
                </a:lnTo>
                <a:lnTo>
                  <a:pt x="612" y="111"/>
                </a:lnTo>
                <a:lnTo>
                  <a:pt x="614" y="104"/>
                </a:lnTo>
                <a:lnTo>
                  <a:pt x="617" y="91"/>
                </a:lnTo>
                <a:lnTo>
                  <a:pt x="618" y="84"/>
                </a:lnTo>
                <a:lnTo>
                  <a:pt x="618" y="77"/>
                </a:lnTo>
                <a:lnTo>
                  <a:pt x="618" y="70"/>
                </a:lnTo>
                <a:lnTo>
                  <a:pt x="618" y="63"/>
                </a:lnTo>
                <a:lnTo>
                  <a:pt x="617" y="55"/>
                </a:lnTo>
                <a:lnTo>
                  <a:pt x="615" y="48"/>
                </a:lnTo>
                <a:lnTo>
                  <a:pt x="613" y="41"/>
                </a:lnTo>
                <a:lnTo>
                  <a:pt x="610" y="34"/>
                </a:lnTo>
                <a:lnTo>
                  <a:pt x="607" y="27"/>
                </a:lnTo>
                <a:lnTo>
                  <a:pt x="603" y="19"/>
                </a:lnTo>
                <a:lnTo>
                  <a:pt x="598" y="12"/>
                </a:lnTo>
                <a:lnTo>
                  <a:pt x="593" y="5"/>
                </a:lnTo>
                <a:lnTo>
                  <a:pt x="597" y="11"/>
                </a:lnTo>
                <a:lnTo>
                  <a:pt x="602" y="18"/>
                </a:lnTo>
                <a:lnTo>
                  <a:pt x="608" y="27"/>
                </a:lnTo>
                <a:lnTo>
                  <a:pt x="614" y="38"/>
                </a:lnTo>
                <a:lnTo>
                  <a:pt x="617" y="44"/>
                </a:lnTo>
                <a:lnTo>
                  <a:pt x="621" y="51"/>
                </a:lnTo>
                <a:lnTo>
                  <a:pt x="626" y="67"/>
                </a:lnTo>
                <a:lnTo>
                  <a:pt x="631" y="84"/>
                </a:lnTo>
                <a:lnTo>
                  <a:pt x="639" y="70"/>
                </a:lnTo>
                <a:lnTo>
                  <a:pt x="649" y="54"/>
                </a:lnTo>
                <a:lnTo>
                  <a:pt x="660" y="38"/>
                </a:lnTo>
                <a:lnTo>
                  <a:pt x="674" y="21"/>
                </a:lnTo>
                <a:lnTo>
                  <a:pt x="667" y="30"/>
                </a:lnTo>
                <a:lnTo>
                  <a:pt x="659" y="43"/>
                </a:lnTo>
                <a:lnTo>
                  <a:pt x="655" y="50"/>
                </a:lnTo>
                <a:lnTo>
                  <a:pt x="651" y="59"/>
                </a:lnTo>
                <a:lnTo>
                  <a:pt x="647" y="68"/>
                </a:lnTo>
                <a:lnTo>
                  <a:pt x="644" y="78"/>
                </a:lnTo>
                <a:lnTo>
                  <a:pt x="651" y="69"/>
                </a:lnTo>
                <a:lnTo>
                  <a:pt x="658" y="61"/>
                </a:lnTo>
                <a:lnTo>
                  <a:pt x="667" y="53"/>
                </a:lnTo>
                <a:lnTo>
                  <a:pt x="676" y="44"/>
                </a:lnTo>
                <a:lnTo>
                  <a:pt x="678" y="55"/>
                </a:lnTo>
                <a:lnTo>
                  <a:pt x="681" y="66"/>
                </a:lnTo>
                <a:lnTo>
                  <a:pt x="683" y="82"/>
                </a:lnTo>
                <a:lnTo>
                  <a:pt x="686" y="99"/>
                </a:lnTo>
                <a:lnTo>
                  <a:pt x="688" y="119"/>
                </a:lnTo>
                <a:lnTo>
                  <a:pt x="689" y="129"/>
                </a:lnTo>
                <a:lnTo>
                  <a:pt x="689" y="139"/>
                </a:lnTo>
                <a:lnTo>
                  <a:pt x="689" y="149"/>
                </a:lnTo>
                <a:lnTo>
                  <a:pt x="689" y="159"/>
                </a:lnTo>
                <a:lnTo>
                  <a:pt x="690" y="155"/>
                </a:lnTo>
                <a:lnTo>
                  <a:pt x="690" y="150"/>
                </a:lnTo>
                <a:lnTo>
                  <a:pt x="690" y="145"/>
                </a:lnTo>
                <a:lnTo>
                  <a:pt x="691" y="140"/>
                </a:lnTo>
                <a:lnTo>
                  <a:pt x="692" y="135"/>
                </a:lnTo>
                <a:lnTo>
                  <a:pt x="695" y="125"/>
                </a:lnTo>
                <a:lnTo>
                  <a:pt x="699" y="115"/>
                </a:lnTo>
                <a:lnTo>
                  <a:pt x="699" y="110"/>
                </a:lnTo>
                <a:lnTo>
                  <a:pt x="699" y="106"/>
                </a:lnTo>
                <a:lnTo>
                  <a:pt x="697" y="97"/>
                </a:lnTo>
                <a:lnTo>
                  <a:pt x="696" y="93"/>
                </a:lnTo>
                <a:lnTo>
                  <a:pt x="694" y="89"/>
                </a:lnTo>
                <a:lnTo>
                  <a:pt x="693" y="85"/>
                </a:lnTo>
                <a:lnTo>
                  <a:pt x="690" y="82"/>
                </a:lnTo>
                <a:lnTo>
                  <a:pt x="697" y="90"/>
                </a:lnTo>
                <a:lnTo>
                  <a:pt x="702" y="95"/>
                </a:lnTo>
                <a:lnTo>
                  <a:pt x="706" y="101"/>
                </a:lnTo>
                <a:lnTo>
                  <a:pt x="710" y="96"/>
                </a:lnTo>
                <a:lnTo>
                  <a:pt x="713" y="90"/>
                </a:lnTo>
                <a:lnTo>
                  <a:pt x="723" y="80"/>
                </a:lnTo>
                <a:lnTo>
                  <a:pt x="731" y="70"/>
                </a:lnTo>
                <a:lnTo>
                  <a:pt x="740" y="61"/>
                </a:lnTo>
                <a:lnTo>
                  <a:pt x="756" y="47"/>
                </a:lnTo>
                <a:lnTo>
                  <a:pt x="768" y="37"/>
                </a:lnTo>
                <a:lnTo>
                  <a:pt x="765" y="40"/>
                </a:lnTo>
                <a:lnTo>
                  <a:pt x="763" y="42"/>
                </a:lnTo>
                <a:lnTo>
                  <a:pt x="758" y="47"/>
                </a:lnTo>
                <a:lnTo>
                  <a:pt x="755" y="53"/>
                </a:lnTo>
                <a:lnTo>
                  <a:pt x="752" y="59"/>
                </a:lnTo>
                <a:lnTo>
                  <a:pt x="750" y="65"/>
                </a:lnTo>
                <a:lnTo>
                  <a:pt x="749" y="72"/>
                </a:lnTo>
                <a:lnTo>
                  <a:pt x="748" y="78"/>
                </a:lnTo>
                <a:lnTo>
                  <a:pt x="748" y="85"/>
                </a:lnTo>
                <a:lnTo>
                  <a:pt x="749" y="92"/>
                </a:lnTo>
                <a:lnTo>
                  <a:pt x="750" y="99"/>
                </a:lnTo>
                <a:lnTo>
                  <a:pt x="754" y="114"/>
                </a:lnTo>
                <a:lnTo>
                  <a:pt x="759" y="128"/>
                </a:lnTo>
                <a:lnTo>
                  <a:pt x="765" y="143"/>
                </a:lnTo>
                <a:lnTo>
                  <a:pt x="769" y="131"/>
                </a:lnTo>
                <a:lnTo>
                  <a:pt x="772" y="120"/>
                </a:lnTo>
                <a:lnTo>
                  <a:pt x="774" y="108"/>
                </a:lnTo>
                <a:lnTo>
                  <a:pt x="775" y="102"/>
                </a:lnTo>
                <a:lnTo>
                  <a:pt x="775" y="97"/>
                </a:lnTo>
                <a:lnTo>
                  <a:pt x="775" y="92"/>
                </a:lnTo>
                <a:lnTo>
                  <a:pt x="775" y="86"/>
                </a:lnTo>
                <a:lnTo>
                  <a:pt x="774" y="81"/>
                </a:lnTo>
                <a:lnTo>
                  <a:pt x="773" y="76"/>
                </a:lnTo>
                <a:lnTo>
                  <a:pt x="772" y="71"/>
                </a:lnTo>
                <a:lnTo>
                  <a:pt x="770" y="67"/>
                </a:lnTo>
                <a:lnTo>
                  <a:pt x="768" y="62"/>
                </a:lnTo>
                <a:lnTo>
                  <a:pt x="765" y="58"/>
                </a:lnTo>
                <a:lnTo>
                  <a:pt x="771" y="65"/>
                </a:lnTo>
                <a:lnTo>
                  <a:pt x="779" y="74"/>
                </a:lnTo>
                <a:lnTo>
                  <a:pt x="783" y="79"/>
                </a:lnTo>
                <a:lnTo>
                  <a:pt x="787" y="85"/>
                </a:lnTo>
                <a:lnTo>
                  <a:pt x="795" y="96"/>
                </a:lnTo>
                <a:lnTo>
                  <a:pt x="799" y="103"/>
                </a:lnTo>
                <a:lnTo>
                  <a:pt x="802" y="110"/>
                </a:lnTo>
                <a:lnTo>
                  <a:pt x="806" y="116"/>
                </a:lnTo>
                <a:lnTo>
                  <a:pt x="809" y="124"/>
                </a:lnTo>
                <a:lnTo>
                  <a:pt x="811" y="131"/>
                </a:lnTo>
                <a:lnTo>
                  <a:pt x="814" y="138"/>
                </a:lnTo>
                <a:lnTo>
                  <a:pt x="815" y="146"/>
                </a:lnTo>
                <a:lnTo>
                  <a:pt x="816" y="154"/>
                </a:lnTo>
                <a:lnTo>
                  <a:pt x="818" y="148"/>
                </a:lnTo>
                <a:lnTo>
                  <a:pt x="820" y="141"/>
                </a:lnTo>
                <a:lnTo>
                  <a:pt x="823" y="129"/>
                </a:lnTo>
                <a:lnTo>
                  <a:pt x="824" y="109"/>
                </a:lnTo>
                <a:lnTo>
                  <a:pt x="824" y="106"/>
                </a:lnTo>
                <a:lnTo>
                  <a:pt x="824" y="102"/>
                </a:lnTo>
                <a:lnTo>
                  <a:pt x="822" y="94"/>
                </a:lnTo>
                <a:lnTo>
                  <a:pt x="819" y="88"/>
                </a:lnTo>
                <a:lnTo>
                  <a:pt x="818" y="85"/>
                </a:lnTo>
                <a:lnTo>
                  <a:pt x="816" y="82"/>
                </a:lnTo>
                <a:lnTo>
                  <a:pt x="820" y="87"/>
                </a:lnTo>
                <a:lnTo>
                  <a:pt x="826" y="94"/>
                </a:lnTo>
                <a:lnTo>
                  <a:pt x="829" y="72"/>
                </a:lnTo>
                <a:lnTo>
                  <a:pt x="835" y="80"/>
                </a:lnTo>
                <a:lnTo>
                  <a:pt x="840" y="87"/>
                </a:lnTo>
                <a:lnTo>
                  <a:pt x="845" y="95"/>
                </a:lnTo>
                <a:lnTo>
                  <a:pt x="849" y="102"/>
                </a:lnTo>
                <a:lnTo>
                  <a:pt x="853" y="109"/>
                </a:lnTo>
                <a:lnTo>
                  <a:pt x="856" y="117"/>
                </a:lnTo>
                <a:lnTo>
                  <a:pt x="861" y="131"/>
                </a:lnTo>
                <a:lnTo>
                  <a:pt x="865" y="144"/>
                </a:lnTo>
                <a:lnTo>
                  <a:pt x="867" y="157"/>
                </a:lnTo>
                <a:lnTo>
                  <a:pt x="869" y="169"/>
                </a:lnTo>
                <a:lnTo>
                  <a:pt x="869" y="180"/>
                </a:lnTo>
                <a:lnTo>
                  <a:pt x="874" y="168"/>
                </a:lnTo>
                <a:lnTo>
                  <a:pt x="879" y="155"/>
                </a:lnTo>
                <a:lnTo>
                  <a:pt x="881" y="148"/>
                </a:lnTo>
                <a:lnTo>
                  <a:pt x="883" y="142"/>
                </a:lnTo>
                <a:lnTo>
                  <a:pt x="886" y="128"/>
                </a:lnTo>
                <a:lnTo>
                  <a:pt x="888" y="115"/>
                </a:lnTo>
                <a:lnTo>
                  <a:pt x="888" y="109"/>
                </a:lnTo>
                <a:lnTo>
                  <a:pt x="887" y="103"/>
                </a:lnTo>
                <a:lnTo>
                  <a:pt x="886" y="97"/>
                </a:lnTo>
                <a:lnTo>
                  <a:pt x="885" y="92"/>
                </a:lnTo>
                <a:lnTo>
                  <a:pt x="882" y="86"/>
                </a:lnTo>
                <a:lnTo>
                  <a:pt x="879" y="82"/>
                </a:lnTo>
                <a:lnTo>
                  <a:pt x="886" y="90"/>
                </a:lnTo>
                <a:lnTo>
                  <a:pt x="895" y="101"/>
                </a:lnTo>
                <a:lnTo>
                  <a:pt x="899" y="107"/>
                </a:lnTo>
                <a:lnTo>
                  <a:pt x="903" y="114"/>
                </a:lnTo>
                <a:lnTo>
                  <a:pt x="907" y="121"/>
                </a:lnTo>
                <a:lnTo>
                  <a:pt x="911" y="128"/>
                </a:lnTo>
                <a:lnTo>
                  <a:pt x="915" y="113"/>
                </a:lnTo>
                <a:lnTo>
                  <a:pt x="917" y="105"/>
                </a:lnTo>
                <a:lnTo>
                  <a:pt x="918" y="97"/>
                </a:lnTo>
                <a:lnTo>
                  <a:pt x="918" y="89"/>
                </a:lnTo>
                <a:lnTo>
                  <a:pt x="918" y="81"/>
                </a:lnTo>
                <a:lnTo>
                  <a:pt x="918" y="74"/>
                </a:lnTo>
                <a:lnTo>
                  <a:pt x="916" y="67"/>
                </a:lnTo>
                <a:lnTo>
                  <a:pt x="913" y="62"/>
                </a:lnTo>
                <a:lnTo>
                  <a:pt x="909" y="58"/>
                </a:lnTo>
                <a:lnTo>
                  <a:pt x="915" y="63"/>
                </a:lnTo>
                <a:lnTo>
                  <a:pt x="912" y="56"/>
                </a:lnTo>
                <a:lnTo>
                  <a:pt x="908" y="49"/>
                </a:lnTo>
                <a:lnTo>
                  <a:pt x="904" y="43"/>
                </a:lnTo>
                <a:lnTo>
                  <a:pt x="901" y="40"/>
                </a:lnTo>
                <a:lnTo>
                  <a:pt x="897" y="37"/>
                </a:lnTo>
                <a:lnTo>
                  <a:pt x="902" y="41"/>
                </a:lnTo>
                <a:lnTo>
                  <a:pt x="914" y="52"/>
                </a:lnTo>
                <a:lnTo>
                  <a:pt x="922" y="59"/>
                </a:lnTo>
                <a:lnTo>
                  <a:pt x="926" y="64"/>
                </a:lnTo>
                <a:lnTo>
                  <a:pt x="930" y="68"/>
                </a:lnTo>
                <a:lnTo>
                  <a:pt x="938" y="79"/>
                </a:lnTo>
                <a:lnTo>
                  <a:pt x="946" y="90"/>
                </a:lnTo>
                <a:lnTo>
                  <a:pt x="956" y="102"/>
                </a:lnTo>
                <a:lnTo>
                  <a:pt x="961" y="108"/>
                </a:lnTo>
                <a:lnTo>
                  <a:pt x="965" y="115"/>
                </a:lnTo>
                <a:lnTo>
                  <a:pt x="969" y="109"/>
                </a:lnTo>
                <a:lnTo>
                  <a:pt x="973" y="104"/>
                </a:lnTo>
                <a:lnTo>
                  <a:pt x="981" y="94"/>
                </a:lnTo>
                <a:lnTo>
                  <a:pt x="978" y="88"/>
                </a:lnTo>
                <a:lnTo>
                  <a:pt x="975" y="82"/>
                </a:lnTo>
                <a:lnTo>
                  <a:pt x="983" y="92"/>
                </a:lnTo>
                <a:lnTo>
                  <a:pt x="990" y="85"/>
                </a:lnTo>
                <a:lnTo>
                  <a:pt x="996" y="79"/>
                </a:lnTo>
                <a:lnTo>
                  <a:pt x="1007" y="70"/>
                </a:lnTo>
                <a:lnTo>
                  <a:pt x="1018" y="62"/>
                </a:lnTo>
                <a:lnTo>
                  <a:pt x="1015" y="65"/>
                </a:lnTo>
                <a:lnTo>
                  <a:pt x="1012" y="67"/>
                </a:lnTo>
                <a:lnTo>
                  <a:pt x="1007" y="73"/>
                </a:lnTo>
                <a:lnTo>
                  <a:pt x="1005" y="75"/>
                </a:lnTo>
                <a:lnTo>
                  <a:pt x="1003" y="78"/>
                </a:lnTo>
                <a:lnTo>
                  <a:pt x="1000" y="84"/>
                </a:lnTo>
                <a:lnTo>
                  <a:pt x="998" y="91"/>
                </a:lnTo>
                <a:lnTo>
                  <a:pt x="997" y="97"/>
                </a:lnTo>
                <a:lnTo>
                  <a:pt x="997" y="104"/>
                </a:lnTo>
                <a:lnTo>
                  <a:pt x="997" y="111"/>
                </a:lnTo>
                <a:lnTo>
                  <a:pt x="1000" y="115"/>
                </a:lnTo>
                <a:lnTo>
                  <a:pt x="1003" y="106"/>
                </a:lnTo>
                <a:lnTo>
                  <a:pt x="1008" y="96"/>
                </a:lnTo>
                <a:lnTo>
                  <a:pt x="1013" y="85"/>
                </a:lnTo>
                <a:lnTo>
                  <a:pt x="1020" y="73"/>
                </a:lnTo>
                <a:lnTo>
                  <a:pt x="1027" y="61"/>
                </a:lnTo>
                <a:lnTo>
                  <a:pt x="1036" y="49"/>
                </a:lnTo>
                <a:lnTo>
                  <a:pt x="1046" y="35"/>
                </a:lnTo>
                <a:lnTo>
                  <a:pt x="1056" y="21"/>
                </a:lnTo>
                <a:lnTo>
                  <a:pt x="1051" y="29"/>
                </a:lnTo>
                <a:lnTo>
                  <a:pt x="1044" y="39"/>
                </a:lnTo>
                <a:lnTo>
                  <a:pt x="1037" y="53"/>
                </a:lnTo>
                <a:lnTo>
                  <a:pt x="1033" y="60"/>
                </a:lnTo>
                <a:lnTo>
                  <a:pt x="1030" y="68"/>
                </a:lnTo>
                <a:lnTo>
                  <a:pt x="1027" y="77"/>
                </a:lnTo>
                <a:lnTo>
                  <a:pt x="1025" y="86"/>
                </a:lnTo>
                <a:lnTo>
                  <a:pt x="1023" y="95"/>
                </a:lnTo>
                <a:lnTo>
                  <a:pt x="1022" y="104"/>
                </a:lnTo>
                <a:lnTo>
                  <a:pt x="1022" y="113"/>
                </a:lnTo>
                <a:lnTo>
                  <a:pt x="1023" y="123"/>
                </a:lnTo>
                <a:lnTo>
                  <a:pt x="1025" y="132"/>
                </a:lnTo>
                <a:lnTo>
                  <a:pt x="1027" y="137"/>
                </a:lnTo>
                <a:lnTo>
                  <a:pt x="1029" y="142"/>
                </a:lnTo>
                <a:lnTo>
                  <a:pt x="1033" y="131"/>
                </a:lnTo>
                <a:lnTo>
                  <a:pt x="1036" y="126"/>
                </a:lnTo>
                <a:lnTo>
                  <a:pt x="1039" y="120"/>
                </a:lnTo>
                <a:lnTo>
                  <a:pt x="1042" y="115"/>
                </a:lnTo>
                <a:lnTo>
                  <a:pt x="1046" y="110"/>
                </a:lnTo>
                <a:lnTo>
                  <a:pt x="1050" y="105"/>
                </a:lnTo>
                <a:lnTo>
                  <a:pt x="1055" y="101"/>
                </a:lnTo>
                <a:lnTo>
                  <a:pt x="1054" y="106"/>
                </a:lnTo>
                <a:lnTo>
                  <a:pt x="1053" y="122"/>
                </a:lnTo>
                <a:lnTo>
                  <a:pt x="1053" y="131"/>
                </a:lnTo>
                <a:lnTo>
                  <a:pt x="1054" y="142"/>
                </a:lnTo>
                <a:lnTo>
                  <a:pt x="1055" y="154"/>
                </a:lnTo>
                <a:lnTo>
                  <a:pt x="1057" y="166"/>
                </a:lnTo>
                <a:lnTo>
                  <a:pt x="1056" y="160"/>
                </a:lnTo>
                <a:lnTo>
                  <a:pt x="1056" y="154"/>
                </a:lnTo>
                <a:lnTo>
                  <a:pt x="1056" y="148"/>
                </a:lnTo>
                <a:lnTo>
                  <a:pt x="1057" y="141"/>
                </a:lnTo>
                <a:lnTo>
                  <a:pt x="1058" y="134"/>
                </a:lnTo>
                <a:lnTo>
                  <a:pt x="1060" y="126"/>
                </a:lnTo>
                <a:lnTo>
                  <a:pt x="1062" y="118"/>
                </a:lnTo>
                <a:lnTo>
                  <a:pt x="1066" y="110"/>
                </a:lnTo>
                <a:lnTo>
                  <a:pt x="1069" y="100"/>
                </a:lnTo>
                <a:lnTo>
                  <a:pt x="1074" y="91"/>
                </a:lnTo>
                <a:lnTo>
                  <a:pt x="1080" y="81"/>
                </a:lnTo>
                <a:lnTo>
                  <a:pt x="1086" y="70"/>
                </a:lnTo>
                <a:lnTo>
                  <a:pt x="1089" y="64"/>
                </a:lnTo>
                <a:lnTo>
                  <a:pt x="1093" y="59"/>
                </a:lnTo>
                <a:lnTo>
                  <a:pt x="1101" y="47"/>
                </a:lnTo>
                <a:lnTo>
                  <a:pt x="1120" y="21"/>
                </a:lnTo>
                <a:lnTo>
                  <a:pt x="1114" y="30"/>
                </a:lnTo>
                <a:lnTo>
                  <a:pt x="1106" y="43"/>
                </a:lnTo>
                <a:lnTo>
                  <a:pt x="1102" y="51"/>
                </a:lnTo>
                <a:lnTo>
                  <a:pt x="1097" y="59"/>
                </a:lnTo>
                <a:lnTo>
                  <a:pt x="1094" y="68"/>
                </a:lnTo>
                <a:lnTo>
                  <a:pt x="1090" y="78"/>
                </a:lnTo>
                <a:lnTo>
                  <a:pt x="1088" y="88"/>
                </a:lnTo>
                <a:lnTo>
                  <a:pt x="1086" y="98"/>
                </a:lnTo>
                <a:lnTo>
                  <a:pt x="1086" y="103"/>
                </a:lnTo>
                <a:lnTo>
                  <a:pt x="1086" y="109"/>
                </a:lnTo>
                <a:lnTo>
                  <a:pt x="1086" y="120"/>
                </a:lnTo>
                <a:lnTo>
                  <a:pt x="1088" y="130"/>
                </a:lnTo>
                <a:lnTo>
                  <a:pt x="1092" y="141"/>
                </a:lnTo>
                <a:lnTo>
                  <a:pt x="1095" y="146"/>
                </a:lnTo>
                <a:lnTo>
                  <a:pt x="1098" y="152"/>
                </a:lnTo>
                <a:lnTo>
                  <a:pt x="1101" y="157"/>
                </a:lnTo>
                <a:lnTo>
                  <a:pt x="1105" y="162"/>
                </a:lnTo>
                <a:lnTo>
                  <a:pt x="1107" y="147"/>
                </a:lnTo>
                <a:lnTo>
                  <a:pt x="1109" y="132"/>
                </a:lnTo>
                <a:lnTo>
                  <a:pt x="1113" y="116"/>
                </a:lnTo>
                <a:lnTo>
                  <a:pt x="1118" y="99"/>
                </a:lnTo>
                <a:lnTo>
                  <a:pt x="1121" y="91"/>
                </a:lnTo>
                <a:lnTo>
                  <a:pt x="1125" y="83"/>
                </a:lnTo>
                <a:lnTo>
                  <a:pt x="1129" y="75"/>
                </a:lnTo>
                <a:lnTo>
                  <a:pt x="1134" y="67"/>
                </a:lnTo>
                <a:lnTo>
                  <a:pt x="1139" y="59"/>
                </a:lnTo>
                <a:lnTo>
                  <a:pt x="1145" y="51"/>
                </a:lnTo>
                <a:lnTo>
                  <a:pt x="1151" y="44"/>
                </a:lnTo>
                <a:lnTo>
                  <a:pt x="1158" y="36"/>
                </a:lnTo>
                <a:lnTo>
                  <a:pt x="1158" y="40"/>
                </a:lnTo>
                <a:lnTo>
                  <a:pt x="1157" y="49"/>
                </a:lnTo>
                <a:lnTo>
                  <a:pt x="1156" y="63"/>
                </a:lnTo>
                <a:lnTo>
                  <a:pt x="1155" y="81"/>
                </a:lnTo>
                <a:lnTo>
                  <a:pt x="1158" y="75"/>
                </a:lnTo>
                <a:lnTo>
                  <a:pt x="1162" y="69"/>
                </a:lnTo>
                <a:lnTo>
                  <a:pt x="1170" y="57"/>
                </a:lnTo>
                <a:lnTo>
                  <a:pt x="1175" y="51"/>
                </a:lnTo>
                <a:lnTo>
                  <a:pt x="1180" y="44"/>
                </a:lnTo>
                <a:lnTo>
                  <a:pt x="1192" y="31"/>
                </a:lnTo>
                <a:lnTo>
                  <a:pt x="1190" y="35"/>
                </a:lnTo>
                <a:lnTo>
                  <a:pt x="1189" y="41"/>
                </a:lnTo>
                <a:lnTo>
                  <a:pt x="1188" y="48"/>
                </a:lnTo>
                <a:lnTo>
                  <a:pt x="1186" y="56"/>
                </a:lnTo>
                <a:lnTo>
                  <a:pt x="1185" y="66"/>
                </a:lnTo>
                <a:lnTo>
                  <a:pt x="1184" y="77"/>
                </a:lnTo>
                <a:lnTo>
                  <a:pt x="1183" y="89"/>
                </a:lnTo>
                <a:lnTo>
                  <a:pt x="1189" y="96"/>
                </a:lnTo>
                <a:lnTo>
                  <a:pt x="1195" y="104"/>
                </a:lnTo>
                <a:lnTo>
                  <a:pt x="1201" y="113"/>
                </a:lnTo>
                <a:lnTo>
                  <a:pt x="1206" y="123"/>
                </a:lnTo>
                <a:lnTo>
                  <a:pt x="1209" y="128"/>
                </a:lnTo>
                <a:lnTo>
                  <a:pt x="1211" y="134"/>
                </a:lnTo>
                <a:lnTo>
                  <a:pt x="1215" y="145"/>
                </a:lnTo>
                <a:lnTo>
                  <a:pt x="1216" y="151"/>
                </a:lnTo>
                <a:lnTo>
                  <a:pt x="1218" y="157"/>
                </a:lnTo>
                <a:lnTo>
                  <a:pt x="1218" y="169"/>
                </a:lnTo>
                <a:lnTo>
                  <a:pt x="1223" y="157"/>
                </a:lnTo>
                <a:lnTo>
                  <a:pt x="1226" y="146"/>
                </a:lnTo>
                <a:lnTo>
                  <a:pt x="1230" y="134"/>
                </a:lnTo>
                <a:lnTo>
                  <a:pt x="1231" y="122"/>
                </a:lnTo>
                <a:lnTo>
                  <a:pt x="1232" y="111"/>
                </a:lnTo>
                <a:lnTo>
                  <a:pt x="1232" y="105"/>
                </a:lnTo>
                <a:lnTo>
                  <a:pt x="1231" y="100"/>
                </a:lnTo>
                <a:lnTo>
                  <a:pt x="1230" y="95"/>
                </a:lnTo>
                <a:lnTo>
                  <a:pt x="1228" y="90"/>
                </a:lnTo>
                <a:lnTo>
                  <a:pt x="1226" y="86"/>
                </a:lnTo>
                <a:lnTo>
                  <a:pt x="1224" y="82"/>
                </a:lnTo>
                <a:lnTo>
                  <a:pt x="1229" y="88"/>
                </a:lnTo>
                <a:lnTo>
                  <a:pt x="1236" y="96"/>
                </a:lnTo>
                <a:lnTo>
                  <a:pt x="1239" y="101"/>
                </a:lnTo>
                <a:lnTo>
                  <a:pt x="1243" y="106"/>
                </a:lnTo>
                <a:lnTo>
                  <a:pt x="1250" y="117"/>
                </a:lnTo>
                <a:lnTo>
                  <a:pt x="1252" y="111"/>
                </a:lnTo>
                <a:lnTo>
                  <a:pt x="1254" y="104"/>
                </a:lnTo>
                <a:lnTo>
                  <a:pt x="1257" y="91"/>
                </a:lnTo>
                <a:lnTo>
                  <a:pt x="1258" y="84"/>
                </a:lnTo>
                <a:lnTo>
                  <a:pt x="1259" y="77"/>
                </a:lnTo>
                <a:lnTo>
                  <a:pt x="1259" y="70"/>
                </a:lnTo>
                <a:lnTo>
                  <a:pt x="1258" y="63"/>
                </a:lnTo>
                <a:lnTo>
                  <a:pt x="1257" y="55"/>
                </a:lnTo>
                <a:lnTo>
                  <a:pt x="1256" y="48"/>
                </a:lnTo>
                <a:lnTo>
                  <a:pt x="1254" y="41"/>
                </a:lnTo>
                <a:lnTo>
                  <a:pt x="1251" y="34"/>
                </a:lnTo>
                <a:lnTo>
                  <a:pt x="1248" y="27"/>
                </a:lnTo>
                <a:lnTo>
                  <a:pt x="1243" y="19"/>
                </a:lnTo>
                <a:lnTo>
                  <a:pt x="1239" y="12"/>
                </a:lnTo>
                <a:lnTo>
                  <a:pt x="1233" y="5"/>
                </a:lnTo>
                <a:lnTo>
                  <a:pt x="1238" y="11"/>
                </a:lnTo>
                <a:lnTo>
                  <a:pt x="1242" y="18"/>
                </a:lnTo>
                <a:lnTo>
                  <a:pt x="1248" y="27"/>
                </a:lnTo>
                <a:lnTo>
                  <a:pt x="1255" y="38"/>
                </a:lnTo>
                <a:lnTo>
                  <a:pt x="1258" y="44"/>
                </a:lnTo>
                <a:lnTo>
                  <a:pt x="1261" y="51"/>
                </a:lnTo>
                <a:lnTo>
                  <a:pt x="1267" y="67"/>
                </a:lnTo>
                <a:lnTo>
                  <a:pt x="1272" y="84"/>
                </a:lnTo>
                <a:lnTo>
                  <a:pt x="1280" y="70"/>
                </a:lnTo>
                <a:lnTo>
                  <a:pt x="1290" y="54"/>
                </a:lnTo>
                <a:lnTo>
                  <a:pt x="1301" y="38"/>
                </a:lnTo>
                <a:lnTo>
                  <a:pt x="1314" y="21"/>
                </a:lnTo>
                <a:lnTo>
                  <a:pt x="1308" y="30"/>
                </a:lnTo>
                <a:lnTo>
                  <a:pt x="1300" y="43"/>
                </a:lnTo>
                <a:lnTo>
                  <a:pt x="1296" y="50"/>
                </a:lnTo>
                <a:lnTo>
                  <a:pt x="1291" y="59"/>
                </a:lnTo>
                <a:lnTo>
                  <a:pt x="1288" y="68"/>
                </a:lnTo>
                <a:lnTo>
                  <a:pt x="1284" y="78"/>
                </a:lnTo>
                <a:lnTo>
                  <a:pt x="1291" y="69"/>
                </a:lnTo>
                <a:lnTo>
                  <a:pt x="1299" y="61"/>
                </a:lnTo>
                <a:lnTo>
                  <a:pt x="1307" y="53"/>
                </a:lnTo>
                <a:lnTo>
                  <a:pt x="1316" y="44"/>
                </a:lnTo>
                <a:lnTo>
                  <a:pt x="1319" y="55"/>
                </a:lnTo>
                <a:lnTo>
                  <a:pt x="1321" y="66"/>
                </a:lnTo>
                <a:lnTo>
                  <a:pt x="1324" y="82"/>
                </a:lnTo>
                <a:lnTo>
                  <a:pt x="1326" y="99"/>
                </a:lnTo>
                <a:lnTo>
                  <a:pt x="1328" y="119"/>
                </a:lnTo>
                <a:lnTo>
                  <a:pt x="1329" y="129"/>
                </a:lnTo>
                <a:lnTo>
                  <a:pt x="1329" y="139"/>
                </a:lnTo>
                <a:lnTo>
                  <a:pt x="1329" y="149"/>
                </a:lnTo>
                <a:lnTo>
                  <a:pt x="1329" y="159"/>
                </a:lnTo>
                <a:lnTo>
                  <a:pt x="1331" y="155"/>
                </a:lnTo>
                <a:lnTo>
                  <a:pt x="1331" y="150"/>
                </a:lnTo>
                <a:lnTo>
                  <a:pt x="1331" y="145"/>
                </a:lnTo>
                <a:lnTo>
                  <a:pt x="1331" y="140"/>
                </a:lnTo>
                <a:lnTo>
                  <a:pt x="1332" y="135"/>
                </a:lnTo>
                <a:lnTo>
                  <a:pt x="1335" y="125"/>
                </a:lnTo>
                <a:lnTo>
                  <a:pt x="1339" y="115"/>
                </a:lnTo>
                <a:lnTo>
                  <a:pt x="1339" y="110"/>
                </a:lnTo>
                <a:lnTo>
                  <a:pt x="1339" y="106"/>
                </a:lnTo>
                <a:lnTo>
                  <a:pt x="1338" y="97"/>
                </a:lnTo>
                <a:lnTo>
                  <a:pt x="1336" y="93"/>
                </a:lnTo>
                <a:lnTo>
                  <a:pt x="1335" y="89"/>
                </a:lnTo>
                <a:lnTo>
                  <a:pt x="1333" y="85"/>
                </a:lnTo>
                <a:lnTo>
                  <a:pt x="1331" y="82"/>
                </a:lnTo>
                <a:lnTo>
                  <a:pt x="1338" y="90"/>
                </a:lnTo>
                <a:lnTo>
                  <a:pt x="1342" y="95"/>
                </a:lnTo>
                <a:lnTo>
                  <a:pt x="1347" y="101"/>
                </a:lnTo>
                <a:lnTo>
                  <a:pt x="1350" y="96"/>
                </a:lnTo>
                <a:lnTo>
                  <a:pt x="1354" y="90"/>
                </a:lnTo>
                <a:lnTo>
                  <a:pt x="1362" y="80"/>
                </a:lnTo>
                <a:lnTo>
                  <a:pt x="1370" y="70"/>
                </a:lnTo>
                <a:lnTo>
                  <a:pt x="1379" y="61"/>
                </a:lnTo>
                <a:lnTo>
                  <a:pt x="1395" y="47"/>
                </a:lnTo>
                <a:lnTo>
                  <a:pt x="1407" y="37"/>
                </a:lnTo>
                <a:lnTo>
                  <a:pt x="1405" y="40"/>
                </a:lnTo>
                <a:lnTo>
                  <a:pt x="1402" y="42"/>
                </a:lnTo>
                <a:lnTo>
                  <a:pt x="1398" y="47"/>
                </a:lnTo>
                <a:lnTo>
                  <a:pt x="1394" y="53"/>
                </a:lnTo>
                <a:lnTo>
                  <a:pt x="1391" y="59"/>
                </a:lnTo>
                <a:lnTo>
                  <a:pt x="1389" y="65"/>
                </a:lnTo>
                <a:lnTo>
                  <a:pt x="1388" y="72"/>
                </a:lnTo>
                <a:lnTo>
                  <a:pt x="1388" y="78"/>
                </a:lnTo>
                <a:lnTo>
                  <a:pt x="1388" y="85"/>
                </a:lnTo>
                <a:lnTo>
                  <a:pt x="1388" y="92"/>
                </a:lnTo>
                <a:lnTo>
                  <a:pt x="1389" y="99"/>
                </a:lnTo>
                <a:lnTo>
                  <a:pt x="1393" y="114"/>
                </a:lnTo>
                <a:lnTo>
                  <a:pt x="1398" y="128"/>
                </a:lnTo>
                <a:lnTo>
                  <a:pt x="1405" y="143"/>
                </a:lnTo>
                <a:lnTo>
                  <a:pt x="1409" y="131"/>
                </a:lnTo>
                <a:lnTo>
                  <a:pt x="1412" y="120"/>
                </a:lnTo>
                <a:lnTo>
                  <a:pt x="1414" y="108"/>
                </a:lnTo>
                <a:lnTo>
                  <a:pt x="1415" y="102"/>
                </a:lnTo>
                <a:lnTo>
                  <a:pt x="1415" y="97"/>
                </a:lnTo>
                <a:lnTo>
                  <a:pt x="1415" y="92"/>
                </a:lnTo>
                <a:lnTo>
                  <a:pt x="1415" y="86"/>
                </a:lnTo>
                <a:lnTo>
                  <a:pt x="1414" y="81"/>
                </a:lnTo>
                <a:lnTo>
                  <a:pt x="1413" y="76"/>
                </a:lnTo>
                <a:lnTo>
                  <a:pt x="1411" y="71"/>
                </a:lnTo>
                <a:lnTo>
                  <a:pt x="1409" y="67"/>
                </a:lnTo>
                <a:lnTo>
                  <a:pt x="1407" y="62"/>
                </a:lnTo>
                <a:lnTo>
                  <a:pt x="1404" y="58"/>
                </a:lnTo>
                <a:lnTo>
                  <a:pt x="1411" y="65"/>
                </a:lnTo>
                <a:lnTo>
                  <a:pt x="1418" y="74"/>
                </a:lnTo>
                <a:lnTo>
                  <a:pt x="1422" y="79"/>
                </a:lnTo>
                <a:lnTo>
                  <a:pt x="1426" y="85"/>
                </a:lnTo>
                <a:lnTo>
                  <a:pt x="1434" y="96"/>
                </a:lnTo>
                <a:lnTo>
                  <a:pt x="1438" y="103"/>
                </a:lnTo>
                <a:lnTo>
                  <a:pt x="1442" y="110"/>
                </a:lnTo>
                <a:lnTo>
                  <a:pt x="1445" y="116"/>
                </a:lnTo>
                <a:lnTo>
                  <a:pt x="1448" y="124"/>
                </a:lnTo>
                <a:lnTo>
                  <a:pt x="1451" y="131"/>
                </a:lnTo>
                <a:lnTo>
                  <a:pt x="1453" y="138"/>
                </a:lnTo>
                <a:lnTo>
                  <a:pt x="1455" y="146"/>
                </a:lnTo>
                <a:lnTo>
                  <a:pt x="1455" y="154"/>
                </a:lnTo>
                <a:lnTo>
                  <a:pt x="1458" y="144"/>
                </a:lnTo>
                <a:lnTo>
                  <a:pt x="1461" y="134"/>
                </a:lnTo>
                <a:lnTo>
                  <a:pt x="1463" y="124"/>
                </a:lnTo>
                <a:lnTo>
                  <a:pt x="1464" y="115"/>
                </a:lnTo>
                <a:lnTo>
                  <a:pt x="1463" y="105"/>
                </a:lnTo>
                <a:lnTo>
                  <a:pt x="1463" y="101"/>
                </a:lnTo>
                <a:lnTo>
                  <a:pt x="1462" y="97"/>
                </a:lnTo>
                <a:lnTo>
                  <a:pt x="1461" y="93"/>
                </a:lnTo>
                <a:lnTo>
                  <a:pt x="1459" y="89"/>
                </a:lnTo>
                <a:lnTo>
                  <a:pt x="1457" y="85"/>
                </a:lnTo>
                <a:lnTo>
                  <a:pt x="1455" y="82"/>
                </a:lnTo>
                <a:lnTo>
                  <a:pt x="1462" y="89"/>
                </a:lnTo>
                <a:lnTo>
                  <a:pt x="1469" y="99"/>
                </a:lnTo>
                <a:lnTo>
                  <a:pt x="1473" y="104"/>
                </a:lnTo>
                <a:lnTo>
                  <a:pt x="1477" y="111"/>
                </a:lnTo>
                <a:lnTo>
                  <a:pt x="1481" y="117"/>
                </a:lnTo>
                <a:lnTo>
                  <a:pt x="1485" y="124"/>
                </a:lnTo>
                <a:lnTo>
                  <a:pt x="1487" y="104"/>
                </a:lnTo>
                <a:lnTo>
                  <a:pt x="1489" y="87"/>
                </a:lnTo>
                <a:lnTo>
                  <a:pt x="1491" y="72"/>
                </a:lnTo>
                <a:lnTo>
                  <a:pt x="1497" y="80"/>
                </a:lnTo>
                <a:lnTo>
                  <a:pt x="1502" y="87"/>
                </a:lnTo>
                <a:lnTo>
                  <a:pt x="1506" y="95"/>
                </a:lnTo>
                <a:lnTo>
                  <a:pt x="1511" y="102"/>
                </a:lnTo>
                <a:lnTo>
                  <a:pt x="1514" y="109"/>
                </a:lnTo>
                <a:lnTo>
                  <a:pt x="1518" y="117"/>
                </a:lnTo>
                <a:lnTo>
                  <a:pt x="1523" y="131"/>
                </a:lnTo>
                <a:lnTo>
                  <a:pt x="1526" y="144"/>
                </a:lnTo>
                <a:lnTo>
                  <a:pt x="1529" y="157"/>
                </a:lnTo>
                <a:lnTo>
                  <a:pt x="1530" y="169"/>
                </a:lnTo>
                <a:lnTo>
                  <a:pt x="1531" y="180"/>
                </a:lnTo>
                <a:lnTo>
                  <a:pt x="1536" y="168"/>
                </a:lnTo>
                <a:lnTo>
                  <a:pt x="1541" y="155"/>
                </a:lnTo>
                <a:lnTo>
                  <a:pt x="1543" y="148"/>
                </a:lnTo>
                <a:lnTo>
                  <a:pt x="1545" y="142"/>
                </a:lnTo>
                <a:lnTo>
                  <a:pt x="1548" y="128"/>
                </a:lnTo>
                <a:lnTo>
                  <a:pt x="1549" y="115"/>
                </a:lnTo>
                <a:lnTo>
                  <a:pt x="1549" y="109"/>
                </a:lnTo>
                <a:lnTo>
                  <a:pt x="1549" y="103"/>
                </a:lnTo>
                <a:lnTo>
                  <a:pt x="1548" y="97"/>
                </a:lnTo>
                <a:lnTo>
                  <a:pt x="1546" y="92"/>
                </a:lnTo>
                <a:lnTo>
                  <a:pt x="1544" y="86"/>
                </a:lnTo>
                <a:lnTo>
                  <a:pt x="1541" y="82"/>
                </a:lnTo>
                <a:lnTo>
                  <a:pt x="1548" y="90"/>
                </a:lnTo>
                <a:lnTo>
                  <a:pt x="1556" y="101"/>
                </a:lnTo>
                <a:lnTo>
                  <a:pt x="1561" y="107"/>
                </a:lnTo>
                <a:lnTo>
                  <a:pt x="1565" y="114"/>
                </a:lnTo>
                <a:lnTo>
                  <a:pt x="1569" y="121"/>
                </a:lnTo>
                <a:lnTo>
                  <a:pt x="1573" y="128"/>
                </a:lnTo>
                <a:lnTo>
                  <a:pt x="1577" y="113"/>
                </a:lnTo>
                <a:lnTo>
                  <a:pt x="1579" y="105"/>
                </a:lnTo>
                <a:lnTo>
                  <a:pt x="1580" y="97"/>
                </a:lnTo>
                <a:lnTo>
                  <a:pt x="1580" y="89"/>
                </a:lnTo>
                <a:lnTo>
                  <a:pt x="1580" y="81"/>
                </a:lnTo>
                <a:lnTo>
                  <a:pt x="1579" y="74"/>
                </a:lnTo>
                <a:lnTo>
                  <a:pt x="1578" y="67"/>
                </a:lnTo>
                <a:lnTo>
                  <a:pt x="1575" y="62"/>
                </a:lnTo>
                <a:lnTo>
                  <a:pt x="1571" y="58"/>
                </a:lnTo>
                <a:lnTo>
                  <a:pt x="1577" y="63"/>
                </a:lnTo>
                <a:lnTo>
                  <a:pt x="1574" y="56"/>
                </a:lnTo>
                <a:lnTo>
                  <a:pt x="1570" y="49"/>
                </a:lnTo>
                <a:lnTo>
                  <a:pt x="1568" y="46"/>
                </a:lnTo>
                <a:lnTo>
                  <a:pt x="1565" y="43"/>
                </a:lnTo>
                <a:lnTo>
                  <a:pt x="1562" y="40"/>
                </a:lnTo>
                <a:lnTo>
                  <a:pt x="1559" y="37"/>
                </a:lnTo>
                <a:lnTo>
                  <a:pt x="1564" y="41"/>
                </a:lnTo>
                <a:lnTo>
                  <a:pt x="1576" y="52"/>
                </a:lnTo>
                <a:lnTo>
                  <a:pt x="1583" y="59"/>
                </a:lnTo>
                <a:lnTo>
                  <a:pt x="1587" y="64"/>
                </a:lnTo>
                <a:lnTo>
                  <a:pt x="1592" y="68"/>
                </a:lnTo>
                <a:lnTo>
                  <a:pt x="1600" y="79"/>
                </a:lnTo>
                <a:lnTo>
                  <a:pt x="1608" y="90"/>
                </a:lnTo>
                <a:lnTo>
                  <a:pt x="1617" y="101"/>
                </a:lnTo>
                <a:lnTo>
                  <a:pt x="1621" y="91"/>
                </a:lnTo>
                <a:lnTo>
                  <a:pt x="1624" y="80"/>
                </a:lnTo>
                <a:lnTo>
                  <a:pt x="1629" y="70"/>
                </a:lnTo>
                <a:lnTo>
                  <a:pt x="1634" y="61"/>
                </a:lnTo>
                <a:lnTo>
                  <a:pt x="1644" y="44"/>
                </a:lnTo>
                <a:lnTo>
                  <a:pt x="1654" y="29"/>
                </a:lnTo>
                <a:lnTo>
                  <a:pt x="1664" y="17"/>
                </a:lnTo>
                <a:lnTo>
                  <a:pt x="1672" y="8"/>
                </a:lnTo>
                <a:lnTo>
                  <a:pt x="1680" y="0"/>
                </a:lnTo>
                <a:lnTo>
                  <a:pt x="1675" y="5"/>
                </a:lnTo>
                <a:lnTo>
                  <a:pt x="1671" y="11"/>
                </a:lnTo>
                <a:lnTo>
                  <a:pt x="1668" y="16"/>
                </a:lnTo>
                <a:lnTo>
                  <a:pt x="1665" y="22"/>
                </a:lnTo>
                <a:lnTo>
                  <a:pt x="1663" y="28"/>
                </a:lnTo>
                <a:lnTo>
                  <a:pt x="1661" y="35"/>
                </a:lnTo>
                <a:lnTo>
                  <a:pt x="1660" y="41"/>
                </a:lnTo>
                <a:lnTo>
                  <a:pt x="1659" y="48"/>
                </a:lnTo>
                <a:lnTo>
                  <a:pt x="1659" y="55"/>
                </a:lnTo>
                <a:lnTo>
                  <a:pt x="1659" y="62"/>
                </a:lnTo>
                <a:lnTo>
                  <a:pt x="1659" y="69"/>
                </a:lnTo>
                <a:lnTo>
                  <a:pt x="1660" y="77"/>
                </a:lnTo>
                <a:lnTo>
                  <a:pt x="1662" y="91"/>
                </a:lnTo>
                <a:lnTo>
                  <a:pt x="1665" y="106"/>
                </a:lnTo>
                <a:lnTo>
                  <a:pt x="1674" y="88"/>
                </a:lnTo>
                <a:lnTo>
                  <a:pt x="1679" y="78"/>
                </a:lnTo>
                <a:lnTo>
                  <a:pt x="1685" y="68"/>
                </a:lnTo>
                <a:lnTo>
                  <a:pt x="1692" y="57"/>
                </a:lnTo>
                <a:lnTo>
                  <a:pt x="1700" y="46"/>
                </a:lnTo>
                <a:lnTo>
                  <a:pt x="1709" y="34"/>
                </a:lnTo>
                <a:lnTo>
                  <a:pt x="1718" y="21"/>
                </a:lnTo>
                <a:lnTo>
                  <a:pt x="1713" y="29"/>
                </a:lnTo>
                <a:lnTo>
                  <a:pt x="1706" y="39"/>
                </a:lnTo>
                <a:lnTo>
                  <a:pt x="1698" y="53"/>
                </a:lnTo>
                <a:lnTo>
                  <a:pt x="1695" y="60"/>
                </a:lnTo>
                <a:lnTo>
                  <a:pt x="1692" y="68"/>
                </a:lnTo>
                <a:lnTo>
                  <a:pt x="1689" y="77"/>
                </a:lnTo>
                <a:lnTo>
                  <a:pt x="1686" y="86"/>
                </a:lnTo>
                <a:lnTo>
                  <a:pt x="1685" y="95"/>
                </a:lnTo>
                <a:lnTo>
                  <a:pt x="1684" y="104"/>
                </a:lnTo>
                <a:lnTo>
                  <a:pt x="1684" y="113"/>
                </a:lnTo>
                <a:lnTo>
                  <a:pt x="1685" y="123"/>
                </a:lnTo>
                <a:lnTo>
                  <a:pt x="1687" y="132"/>
                </a:lnTo>
                <a:lnTo>
                  <a:pt x="1689" y="137"/>
                </a:lnTo>
                <a:lnTo>
                  <a:pt x="1691" y="142"/>
                </a:lnTo>
                <a:lnTo>
                  <a:pt x="1695" y="131"/>
                </a:lnTo>
                <a:lnTo>
                  <a:pt x="1698" y="126"/>
                </a:lnTo>
                <a:lnTo>
                  <a:pt x="1701" y="120"/>
                </a:lnTo>
                <a:lnTo>
                  <a:pt x="1704" y="115"/>
                </a:lnTo>
                <a:lnTo>
                  <a:pt x="1708" y="110"/>
                </a:lnTo>
                <a:lnTo>
                  <a:pt x="1712" y="105"/>
                </a:lnTo>
                <a:lnTo>
                  <a:pt x="1717" y="101"/>
                </a:lnTo>
                <a:lnTo>
                  <a:pt x="1716" y="106"/>
                </a:lnTo>
                <a:lnTo>
                  <a:pt x="1715" y="122"/>
                </a:lnTo>
                <a:lnTo>
                  <a:pt x="1715" y="131"/>
                </a:lnTo>
                <a:lnTo>
                  <a:pt x="1715" y="142"/>
                </a:lnTo>
                <a:lnTo>
                  <a:pt x="1716" y="154"/>
                </a:lnTo>
                <a:lnTo>
                  <a:pt x="1718" y="166"/>
                </a:lnTo>
                <a:lnTo>
                  <a:pt x="1718" y="160"/>
                </a:lnTo>
                <a:lnTo>
                  <a:pt x="1717" y="154"/>
                </a:lnTo>
                <a:lnTo>
                  <a:pt x="1718" y="148"/>
                </a:lnTo>
                <a:lnTo>
                  <a:pt x="1718" y="141"/>
                </a:lnTo>
                <a:lnTo>
                  <a:pt x="1720" y="134"/>
                </a:lnTo>
                <a:lnTo>
                  <a:pt x="1722" y="126"/>
                </a:lnTo>
                <a:lnTo>
                  <a:pt x="1724" y="118"/>
                </a:lnTo>
                <a:lnTo>
                  <a:pt x="1727" y="110"/>
                </a:lnTo>
                <a:lnTo>
                  <a:pt x="1731" y="100"/>
                </a:lnTo>
                <a:lnTo>
                  <a:pt x="1736" y="91"/>
                </a:lnTo>
                <a:lnTo>
                  <a:pt x="1741" y="81"/>
                </a:lnTo>
                <a:lnTo>
                  <a:pt x="1748" y="70"/>
                </a:lnTo>
                <a:lnTo>
                  <a:pt x="1751" y="64"/>
                </a:lnTo>
                <a:lnTo>
                  <a:pt x="1755" y="59"/>
                </a:lnTo>
                <a:lnTo>
                  <a:pt x="1763" y="47"/>
                </a:lnTo>
                <a:lnTo>
                  <a:pt x="1782" y="21"/>
                </a:lnTo>
                <a:lnTo>
                  <a:pt x="1776" y="30"/>
                </a:lnTo>
                <a:lnTo>
                  <a:pt x="1767" y="43"/>
                </a:lnTo>
                <a:lnTo>
                  <a:pt x="1763" y="51"/>
                </a:lnTo>
                <a:lnTo>
                  <a:pt x="1759" y="59"/>
                </a:lnTo>
                <a:lnTo>
                  <a:pt x="1755" y="68"/>
                </a:lnTo>
                <a:lnTo>
                  <a:pt x="1752" y="78"/>
                </a:lnTo>
                <a:lnTo>
                  <a:pt x="1750" y="88"/>
                </a:lnTo>
                <a:lnTo>
                  <a:pt x="1748" y="98"/>
                </a:lnTo>
                <a:lnTo>
                  <a:pt x="1747" y="103"/>
                </a:lnTo>
                <a:lnTo>
                  <a:pt x="1747" y="109"/>
                </a:lnTo>
                <a:lnTo>
                  <a:pt x="1748" y="120"/>
                </a:lnTo>
                <a:lnTo>
                  <a:pt x="1750" y="130"/>
                </a:lnTo>
                <a:lnTo>
                  <a:pt x="1754" y="141"/>
                </a:lnTo>
                <a:lnTo>
                  <a:pt x="1756" y="146"/>
                </a:lnTo>
                <a:lnTo>
                  <a:pt x="1760" y="152"/>
                </a:lnTo>
                <a:lnTo>
                  <a:pt x="1763" y="157"/>
                </a:lnTo>
                <a:lnTo>
                  <a:pt x="1767" y="162"/>
                </a:lnTo>
                <a:lnTo>
                  <a:pt x="1768" y="147"/>
                </a:lnTo>
                <a:lnTo>
                  <a:pt x="1771" y="132"/>
                </a:lnTo>
                <a:lnTo>
                  <a:pt x="1774" y="116"/>
                </a:lnTo>
                <a:lnTo>
                  <a:pt x="1780" y="99"/>
                </a:lnTo>
                <a:lnTo>
                  <a:pt x="1783" y="91"/>
                </a:lnTo>
                <a:lnTo>
                  <a:pt x="1786" y="83"/>
                </a:lnTo>
                <a:lnTo>
                  <a:pt x="1791" y="75"/>
                </a:lnTo>
                <a:lnTo>
                  <a:pt x="1795" y="67"/>
                </a:lnTo>
                <a:lnTo>
                  <a:pt x="1801" y="59"/>
                </a:lnTo>
                <a:lnTo>
                  <a:pt x="1806" y="51"/>
                </a:lnTo>
                <a:lnTo>
                  <a:pt x="1813" y="44"/>
                </a:lnTo>
                <a:lnTo>
                  <a:pt x="1820" y="36"/>
                </a:lnTo>
                <a:lnTo>
                  <a:pt x="1819" y="40"/>
                </a:lnTo>
                <a:lnTo>
                  <a:pt x="1818" y="49"/>
                </a:lnTo>
                <a:lnTo>
                  <a:pt x="1818" y="63"/>
                </a:lnTo>
                <a:lnTo>
                  <a:pt x="1817" y="81"/>
                </a:lnTo>
                <a:lnTo>
                  <a:pt x="1820" y="75"/>
                </a:lnTo>
                <a:lnTo>
                  <a:pt x="1824" y="69"/>
                </a:lnTo>
                <a:lnTo>
                  <a:pt x="1832" y="57"/>
                </a:lnTo>
                <a:lnTo>
                  <a:pt x="1837" y="51"/>
                </a:lnTo>
                <a:lnTo>
                  <a:pt x="1842" y="44"/>
                </a:lnTo>
                <a:lnTo>
                  <a:pt x="1854" y="31"/>
                </a:lnTo>
                <a:lnTo>
                  <a:pt x="1852" y="35"/>
                </a:lnTo>
                <a:lnTo>
                  <a:pt x="1851" y="41"/>
                </a:lnTo>
                <a:lnTo>
                  <a:pt x="1849" y="48"/>
                </a:lnTo>
                <a:lnTo>
                  <a:pt x="1848" y="56"/>
                </a:lnTo>
                <a:lnTo>
                  <a:pt x="1846" y="66"/>
                </a:lnTo>
                <a:lnTo>
                  <a:pt x="1845" y="77"/>
                </a:lnTo>
                <a:lnTo>
                  <a:pt x="1845" y="89"/>
                </a:lnTo>
                <a:lnTo>
                  <a:pt x="1851" y="96"/>
                </a:lnTo>
                <a:lnTo>
                  <a:pt x="1857" y="104"/>
                </a:lnTo>
                <a:lnTo>
                  <a:pt x="1862" y="113"/>
                </a:lnTo>
                <a:lnTo>
                  <a:pt x="1868" y="123"/>
                </a:lnTo>
                <a:lnTo>
                  <a:pt x="1871" y="128"/>
                </a:lnTo>
                <a:lnTo>
                  <a:pt x="1873" y="134"/>
                </a:lnTo>
                <a:lnTo>
                  <a:pt x="1877" y="145"/>
                </a:lnTo>
                <a:lnTo>
                  <a:pt x="1878" y="151"/>
                </a:lnTo>
                <a:lnTo>
                  <a:pt x="1879" y="157"/>
                </a:lnTo>
                <a:lnTo>
                  <a:pt x="1880" y="169"/>
                </a:lnTo>
                <a:lnTo>
                  <a:pt x="1884" y="157"/>
                </a:lnTo>
                <a:lnTo>
                  <a:pt x="1888" y="146"/>
                </a:lnTo>
                <a:lnTo>
                  <a:pt x="1891" y="134"/>
                </a:lnTo>
                <a:lnTo>
                  <a:pt x="1893" y="122"/>
                </a:lnTo>
                <a:lnTo>
                  <a:pt x="1894" y="111"/>
                </a:lnTo>
                <a:lnTo>
                  <a:pt x="1894" y="105"/>
                </a:lnTo>
                <a:lnTo>
                  <a:pt x="1893" y="100"/>
                </a:lnTo>
                <a:lnTo>
                  <a:pt x="1892" y="95"/>
                </a:lnTo>
                <a:lnTo>
                  <a:pt x="1890" y="90"/>
                </a:lnTo>
                <a:lnTo>
                  <a:pt x="1888" y="86"/>
                </a:lnTo>
                <a:lnTo>
                  <a:pt x="1885" y="82"/>
                </a:lnTo>
                <a:lnTo>
                  <a:pt x="1891" y="88"/>
                </a:lnTo>
                <a:lnTo>
                  <a:pt x="1898" y="96"/>
                </a:lnTo>
                <a:lnTo>
                  <a:pt x="1901" y="101"/>
                </a:lnTo>
                <a:lnTo>
                  <a:pt x="1905" y="106"/>
                </a:lnTo>
                <a:lnTo>
                  <a:pt x="1911" y="117"/>
                </a:lnTo>
                <a:lnTo>
                  <a:pt x="1914" y="111"/>
                </a:lnTo>
                <a:lnTo>
                  <a:pt x="1916" y="104"/>
                </a:lnTo>
                <a:lnTo>
                  <a:pt x="1919" y="91"/>
                </a:lnTo>
                <a:lnTo>
                  <a:pt x="1920" y="84"/>
                </a:lnTo>
                <a:lnTo>
                  <a:pt x="1920" y="77"/>
                </a:lnTo>
                <a:lnTo>
                  <a:pt x="1920" y="70"/>
                </a:lnTo>
                <a:lnTo>
                  <a:pt x="1920" y="63"/>
                </a:lnTo>
                <a:lnTo>
                  <a:pt x="1919" y="55"/>
                </a:lnTo>
                <a:lnTo>
                  <a:pt x="1917" y="48"/>
                </a:lnTo>
                <a:lnTo>
                  <a:pt x="1915" y="41"/>
                </a:lnTo>
                <a:lnTo>
                  <a:pt x="1913" y="34"/>
                </a:lnTo>
                <a:lnTo>
                  <a:pt x="1909" y="27"/>
                </a:lnTo>
                <a:lnTo>
                  <a:pt x="1905" y="19"/>
                </a:lnTo>
                <a:lnTo>
                  <a:pt x="1900" y="12"/>
                </a:lnTo>
                <a:lnTo>
                  <a:pt x="1895" y="5"/>
                </a:lnTo>
                <a:lnTo>
                  <a:pt x="1899" y="11"/>
                </a:lnTo>
                <a:lnTo>
                  <a:pt x="1904" y="18"/>
                </a:lnTo>
                <a:lnTo>
                  <a:pt x="1910" y="27"/>
                </a:lnTo>
                <a:lnTo>
                  <a:pt x="1916" y="38"/>
                </a:lnTo>
                <a:lnTo>
                  <a:pt x="1920" y="44"/>
                </a:lnTo>
                <a:lnTo>
                  <a:pt x="1923" y="51"/>
                </a:lnTo>
                <a:lnTo>
                  <a:pt x="1929" y="67"/>
                </a:lnTo>
                <a:lnTo>
                  <a:pt x="1933" y="84"/>
                </a:lnTo>
                <a:lnTo>
                  <a:pt x="1942" y="70"/>
                </a:lnTo>
                <a:lnTo>
                  <a:pt x="1951" y="54"/>
                </a:lnTo>
                <a:lnTo>
                  <a:pt x="1963" y="38"/>
                </a:lnTo>
                <a:lnTo>
                  <a:pt x="1976" y="21"/>
                </a:lnTo>
                <a:lnTo>
                  <a:pt x="1969" y="30"/>
                </a:lnTo>
                <a:lnTo>
                  <a:pt x="1961" y="43"/>
                </a:lnTo>
                <a:lnTo>
                  <a:pt x="1957" y="50"/>
                </a:lnTo>
                <a:lnTo>
                  <a:pt x="1953" y="59"/>
                </a:lnTo>
                <a:lnTo>
                  <a:pt x="1949" y="68"/>
                </a:lnTo>
                <a:lnTo>
                  <a:pt x="1946" y="78"/>
                </a:lnTo>
                <a:lnTo>
                  <a:pt x="1953" y="69"/>
                </a:lnTo>
                <a:lnTo>
                  <a:pt x="1961" y="61"/>
                </a:lnTo>
                <a:lnTo>
                  <a:pt x="1969" y="53"/>
                </a:lnTo>
                <a:lnTo>
                  <a:pt x="1978" y="44"/>
                </a:lnTo>
                <a:lnTo>
                  <a:pt x="1980" y="55"/>
                </a:lnTo>
                <a:lnTo>
                  <a:pt x="1983" y="66"/>
                </a:lnTo>
                <a:lnTo>
                  <a:pt x="1986" y="82"/>
                </a:lnTo>
                <a:lnTo>
                  <a:pt x="1988" y="99"/>
                </a:lnTo>
                <a:lnTo>
                  <a:pt x="1990" y="119"/>
                </a:lnTo>
                <a:lnTo>
                  <a:pt x="1991" y="129"/>
                </a:lnTo>
                <a:lnTo>
                  <a:pt x="1991" y="139"/>
                </a:lnTo>
                <a:lnTo>
                  <a:pt x="1991" y="149"/>
                </a:lnTo>
                <a:lnTo>
                  <a:pt x="1991" y="159"/>
                </a:lnTo>
                <a:lnTo>
                  <a:pt x="1992" y="155"/>
                </a:lnTo>
                <a:lnTo>
                  <a:pt x="1992" y="150"/>
                </a:lnTo>
                <a:lnTo>
                  <a:pt x="1993" y="145"/>
                </a:lnTo>
                <a:lnTo>
                  <a:pt x="1993" y="140"/>
                </a:lnTo>
                <a:lnTo>
                  <a:pt x="1994" y="135"/>
                </a:lnTo>
                <a:lnTo>
                  <a:pt x="1997" y="125"/>
                </a:lnTo>
                <a:lnTo>
                  <a:pt x="2001" y="115"/>
                </a:lnTo>
                <a:lnTo>
                  <a:pt x="2001" y="110"/>
                </a:lnTo>
                <a:lnTo>
                  <a:pt x="2001" y="106"/>
                </a:lnTo>
                <a:lnTo>
                  <a:pt x="1999" y="97"/>
                </a:lnTo>
                <a:lnTo>
                  <a:pt x="1998" y="93"/>
                </a:lnTo>
                <a:lnTo>
                  <a:pt x="1997" y="89"/>
                </a:lnTo>
                <a:lnTo>
                  <a:pt x="1995" y="85"/>
                </a:lnTo>
                <a:lnTo>
                  <a:pt x="1992" y="82"/>
                </a:lnTo>
                <a:lnTo>
                  <a:pt x="2000" y="90"/>
                </a:lnTo>
                <a:lnTo>
                  <a:pt x="2004" y="95"/>
                </a:lnTo>
                <a:lnTo>
                  <a:pt x="2008" y="1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3" name="1497 Grupo"/>
          <p:cNvGrpSpPr/>
          <p:nvPr/>
        </p:nvGrpSpPr>
        <p:grpSpPr>
          <a:xfrm>
            <a:off x="5998273" y="3256217"/>
            <a:ext cx="3776663" cy="2862262"/>
            <a:chOff x="4721225" y="3109913"/>
            <a:chExt cx="3776663" cy="2862262"/>
          </a:xfrm>
        </p:grpSpPr>
        <p:sp>
          <p:nvSpPr>
            <p:cNvPr id="37090" name="Freeform 1250"/>
            <p:cNvSpPr>
              <a:spLocks/>
            </p:cNvSpPr>
            <p:nvPr/>
          </p:nvSpPr>
          <p:spPr bwMode="auto">
            <a:xfrm>
              <a:off x="5845175" y="5943600"/>
              <a:ext cx="884238" cy="28575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348" y="1"/>
                </a:cxn>
                <a:cxn ang="0">
                  <a:pos x="500" y="6"/>
                </a:cxn>
                <a:cxn ang="0">
                  <a:pos x="504" y="6"/>
                </a:cxn>
                <a:cxn ang="0">
                  <a:pos x="512" y="7"/>
                </a:cxn>
                <a:cxn ang="0">
                  <a:pos x="532" y="10"/>
                </a:cxn>
                <a:cxn ang="0">
                  <a:pos x="557" y="15"/>
                </a:cxn>
                <a:cxn ang="0">
                  <a:pos x="219" y="16"/>
                </a:cxn>
                <a:cxn ang="0">
                  <a:pos x="218" y="18"/>
                </a:cxn>
                <a:cxn ang="0">
                  <a:pos x="0" y="14"/>
                </a:cxn>
                <a:cxn ang="0">
                  <a:pos x="3" y="9"/>
                </a:cxn>
                <a:cxn ang="0">
                  <a:pos x="17" y="5"/>
                </a:cxn>
                <a:cxn ang="0">
                  <a:pos x="215" y="10"/>
                </a:cxn>
                <a:cxn ang="0">
                  <a:pos x="218" y="8"/>
                </a:cxn>
                <a:cxn ang="0">
                  <a:pos x="262" y="0"/>
                </a:cxn>
              </a:cxnLst>
              <a:rect l="0" t="0" r="r" b="b"/>
              <a:pathLst>
                <a:path w="557" h="18">
                  <a:moveTo>
                    <a:pt x="262" y="0"/>
                  </a:moveTo>
                  <a:lnTo>
                    <a:pt x="348" y="1"/>
                  </a:lnTo>
                  <a:lnTo>
                    <a:pt x="500" y="6"/>
                  </a:lnTo>
                  <a:lnTo>
                    <a:pt x="504" y="6"/>
                  </a:lnTo>
                  <a:lnTo>
                    <a:pt x="512" y="7"/>
                  </a:lnTo>
                  <a:lnTo>
                    <a:pt x="532" y="10"/>
                  </a:lnTo>
                  <a:lnTo>
                    <a:pt x="557" y="15"/>
                  </a:lnTo>
                  <a:lnTo>
                    <a:pt x="219" y="16"/>
                  </a:lnTo>
                  <a:lnTo>
                    <a:pt x="218" y="18"/>
                  </a:lnTo>
                  <a:lnTo>
                    <a:pt x="0" y="14"/>
                  </a:lnTo>
                  <a:lnTo>
                    <a:pt x="3" y="9"/>
                  </a:lnTo>
                  <a:lnTo>
                    <a:pt x="17" y="5"/>
                  </a:lnTo>
                  <a:lnTo>
                    <a:pt x="215" y="10"/>
                  </a:lnTo>
                  <a:lnTo>
                    <a:pt x="218" y="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C1A0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7091" name="Freeform 1251"/>
            <p:cNvSpPr>
              <a:spLocks noEditPoints="1"/>
            </p:cNvSpPr>
            <p:nvPr/>
          </p:nvSpPr>
          <p:spPr bwMode="auto">
            <a:xfrm>
              <a:off x="4721225" y="3109913"/>
              <a:ext cx="3776663" cy="2860674"/>
            </a:xfrm>
            <a:custGeom>
              <a:avLst/>
              <a:gdLst/>
              <a:ahLst/>
              <a:cxnLst>
                <a:cxn ang="0">
                  <a:pos x="461" y="1423"/>
                </a:cxn>
                <a:cxn ang="0">
                  <a:pos x="623" y="1342"/>
                </a:cxn>
                <a:cxn ang="0">
                  <a:pos x="171" y="1431"/>
                </a:cxn>
                <a:cxn ang="0">
                  <a:pos x="687" y="1123"/>
                </a:cxn>
                <a:cxn ang="0">
                  <a:pos x="515" y="1265"/>
                </a:cxn>
                <a:cxn ang="0">
                  <a:pos x="45" y="1535"/>
                </a:cxn>
                <a:cxn ang="0">
                  <a:pos x="1531" y="1078"/>
                </a:cxn>
                <a:cxn ang="0">
                  <a:pos x="2167" y="817"/>
                </a:cxn>
                <a:cxn ang="0">
                  <a:pos x="2228" y="796"/>
                </a:cxn>
                <a:cxn ang="0">
                  <a:pos x="1597" y="1070"/>
                </a:cxn>
                <a:cxn ang="0">
                  <a:pos x="1014" y="1066"/>
                </a:cxn>
                <a:cxn ang="0">
                  <a:pos x="1015" y="1053"/>
                </a:cxn>
                <a:cxn ang="0">
                  <a:pos x="1000" y="1138"/>
                </a:cxn>
                <a:cxn ang="0">
                  <a:pos x="997" y="1078"/>
                </a:cxn>
                <a:cxn ang="0">
                  <a:pos x="1111" y="1092"/>
                </a:cxn>
                <a:cxn ang="0">
                  <a:pos x="1031" y="1114"/>
                </a:cxn>
                <a:cxn ang="0">
                  <a:pos x="1009" y="1114"/>
                </a:cxn>
                <a:cxn ang="0">
                  <a:pos x="999" y="1245"/>
                </a:cxn>
                <a:cxn ang="0">
                  <a:pos x="1054" y="1412"/>
                </a:cxn>
                <a:cxn ang="0">
                  <a:pos x="1039" y="1247"/>
                </a:cxn>
                <a:cxn ang="0">
                  <a:pos x="1003" y="1064"/>
                </a:cxn>
                <a:cxn ang="0">
                  <a:pos x="831" y="1013"/>
                </a:cxn>
                <a:cxn ang="0">
                  <a:pos x="899" y="1259"/>
                </a:cxn>
                <a:cxn ang="0">
                  <a:pos x="952" y="1267"/>
                </a:cxn>
                <a:cxn ang="0">
                  <a:pos x="987" y="1296"/>
                </a:cxn>
                <a:cxn ang="0">
                  <a:pos x="1034" y="1574"/>
                </a:cxn>
                <a:cxn ang="0">
                  <a:pos x="1053" y="1775"/>
                </a:cxn>
                <a:cxn ang="0">
                  <a:pos x="1029" y="1761"/>
                </a:cxn>
                <a:cxn ang="0">
                  <a:pos x="1005" y="1752"/>
                </a:cxn>
                <a:cxn ang="0">
                  <a:pos x="984" y="1785"/>
                </a:cxn>
                <a:cxn ang="0">
                  <a:pos x="916" y="1451"/>
                </a:cxn>
                <a:cxn ang="0">
                  <a:pos x="767" y="1799"/>
                </a:cxn>
                <a:cxn ang="0">
                  <a:pos x="733" y="1796"/>
                </a:cxn>
                <a:cxn ang="0">
                  <a:pos x="797" y="1398"/>
                </a:cxn>
                <a:cxn ang="0">
                  <a:pos x="394" y="1529"/>
                </a:cxn>
                <a:cxn ang="0">
                  <a:pos x="411" y="1513"/>
                </a:cxn>
                <a:cxn ang="0">
                  <a:pos x="774" y="1395"/>
                </a:cxn>
                <a:cxn ang="0">
                  <a:pos x="853" y="1344"/>
                </a:cxn>
                <a:cxn ang="0">
                  <a:pos x="786" y="1061"/>
                </a:cxn>
                <a:cxn ang="0">
                  <a:pos x="742" y="1050"/>
                </a:cxn>
                <a:cxn ang="0">
                  <a:pos x="725" y="1094"/>
                </a:cxn>
                <a:cxn ang="0">
                  <a:pos x="819" y="990"/>
                </a:cxn>
                <a:cxn ang="0">
                  <a:pos x="881" y="1013"/>
                </a:cxn>
                <a:cxn ang="0">
                  <a:pos x="1141" y="890"/>
                </a:cxn>
                <a:cxn ang="0">
                  <a:pos x="1772" y="423"/>
                </a:cxn>
                <a:cxn ang="0">
                  <a:pos x="2136" y="28"/>
                </a:cxn>
                <a:cxn ang="0">
                  <a:pos x="1941" y="285"/>
                </a:cxn>
                <a:cxn ang="0">
                  <a:pos x="1378" y="754"/>
                </a:cxn>
                <a:cxn ang="0">
                  <a:pos x="955" y="1006"/>
                </a:cxn>
                <a:cxn ang="0">
                  <a:pos x="1508" y="888"/>
                </a:cxn>
                <a:cxn ang="0">
                  <a:pos x="2222" y="384"/>
                </a:cxn>
                <a:cxn ang="0">
                  <a:pos x="1633" y="831"/>
                </a:cxn>
                <a:cxn ang="0">
                  <a:pos x="1181" y="1063"/>
                </a:cxn>
                <a:cxn ang="0">
                  <a:pos x="1237" y="1120"/>
                </a:cxn>
                <a:cxn ang="0">
                  <a:pos x="1215" y="1149"/>
                </a:cxn>
                <a:cxn ang="0">
                  <a:pos x="1150" y="1145"/>
                </a:cxn>
                <a:cxn ang="0">
                  <a:pos x="1150" y="1217"/>
                </a:cxn>
                <a:cxn ang="0">
                  <a:pos x="1102" y="1286"/>
                </a:cxn>
                <a:cxn ang="0">
                  <a:pos x="1141" y="1660"/>
                </a:cxn>
                <a:cxn ang="0">
                  <a:pos x="1193" y="1093"/>
                </a:cxn>
              </a:cxnLst>
              <a:rect l="0" t="0" r="r" b="b"/>
              <a:pathLst>
                <a:path w="2379" h="1802">
                  <a:moveTo>
                    <a:pt x="831" y="1226"/>
                  </a:moveTo>
                  <a:lnTo>
                    <a:pt x="847" y="1229"/>
                  </a:lnTo>
                  <a:lnTo>
                    <a:pt x="815" y="1250"/>
                  </a:lnTo>
                  <a:lnTo>
                    <a:pt x="783" y="1270"/>
                  </a:lnTo>
                  <a:lnTo>
                    <a:pt x="751" y="1289"/>
                  </a:lnTo>
                  <a:lnTo>
                    <a:pt x="719" y="1308"/>
                  </a:lnTo>
                  <a:lnTo>
                    <a:pt x="687" y="1325"/>
                  </a:lnTo>
                  <a:lnTo>
                    <a:pt x="655" y="1341"/>
                  </a:lnTo>
                  <a:lnTo>
                    <a:pt x="622" y="1357"/>
                  </a:lnTo>
                  <a:lnTo>
                    <a:pt x="589" y="1372"/>
                  </a:lnTo>
                  <a:lnTo>
                    <a:pt x="557" y="1386"/>
                  </a:lnTo>
                  <a:lnTo>
                    <a:pt x="525" y="1399"/>
                  </a:lnTo>
                  <a:lnTo>
                    <a:pt x="493" y="1412"/>
                  </a:lnTo>
                  <a:lnTo>
                    <a:pt x="461" y="1423"/>
                  </a:lnTo>
                  <a:lnTo>
                    <a:pt x="429" y="1434"/>
                  </a:lnTo>
                  <a:lnTo>
                    <a:pt x="397" y="1445"/>
                  </a:lnTo>
                  <a:lnTo>
                    <a:pt x="365" y="1455"/>
                  </a:lnTo>
                  <a:lnTo>
                    <a:pt x="333" y="1464"/>
                  </a:lnTo>
                  <a:lnTo>
                    <a:pt x="276" y="1464"/>
                  </a:lnTo>
                  <a:lnTo>
                    <a:pt x="311" y="1454"/>
                  </a:lnTo>
                  <a:lnTo>
                    <a:pt x="346" y="1444"/>
                  </a:lnTo>
                  <a:lnTo>
                    <a:pt x="415" y="1422"/>
                  </a:lnTo>
                  <a:lnTo>
                    <a:pt x="449" y="1411"/>
                  </a:lnTo>
                  <a:lnTo>
                    <a:pt x="484" y="1398"/>
                  </a:lnTo>
                  <a:lnTo>
                    <a:pt x="519" y="1385"/>
                  </a:lnTo>
                  <a:lnTo>
                    <a:pt x="553" y="1372"/>
                  </a:lnTo>
                  <a:lnTo>
                    <a:pt x="588" y="1357"/>
                  </a:lnTo>
                  <a:lnTo>
                    <a:pt x="623" y="1342"/>
                  </a:lnTo>
                  <a:lnTo>
                    <a:pt x="658" y="1325"/>
                  </a:lnTo>
                  <a:lnTo>
                    <a:pt x="693" y="1308"/>
                  </a:lnTo>
                  <a:lnTo>
                    <a:pt x="727" y="1289"/>
                  </a:lnTo>
                  <a:lnTo>
                    <a:pt x="762" y="1269"/>
                  </a:lnTo>
                  <a:lnTo>
                    <a:pt x="797" y="1248"/>
                  </a:lnTo>
                  <a:lnTo>
                    <a:pt x="831" y="1226"/>
                  </a:lnTo>
                  <a:close/>
                  <a:moveTo>
                    <a:pt x="300" y="1389"/>
                  </a:moveTo>
                  <a:lnTo>
                    <a:pt x="280" y="1398"/>
                  </a:lnTo>
                  <a:lnTo>
                    <a:pt x="239" y="1417"/>
                  </a:lnTo>
                  <a:lnTo>
                    <a:pt x="185" y="1440"/>
                  </a:lnTo>
                  <a:lnTo>
                    <a:pt x="128" y="1464"/>
                  </a:lnTo>
                  <a:lnTo>
                    <a:pt x="94" y="1464"/>
                  </a:lnTo>
                  <a:lnTo>
                    <a:pt x="133" y="1448"/>
                  </a:lnTo>
                  <a:lnTo>
                    <a:pt x="171" y="1431"/>
                  </a:lnTo>
                  <a:lnTo>
                    <a:pt x="209" y="1414"/>
                  </a:lnTo>
                  <a:lnTo>
                    <a:pt x="248" y="1396"/>
                  </a:lnTo>
                  <a:lnTo>
                    <a:pt x="286" y="1377"/>
                  </a:lnTo>
                  <a:lnTo>
                    <a:pt x="324" y="1357"/>
                  </a:lnTo>
                  <a:lnTo>
                    <a:pt x="363" y="1337"/>
                  </a:lnTo>
                  <a:lnTo>
                    <a:pt x="401" y="1315"/>
                  </a:lnTo>
                  <a:lnTo>
                    <a:pt x="440" y="1292"/>
                  </a:lnTo>
                  <a:lnTo>
                    <a:pt x="479" y="1268"/>
                  </a:lnTo>
                  <a:lnTo>
                    <a:pt x="517" y="1243"/>
                  </a:lnTo>
                  <a:lnTo>
                    <a:pt x="557" y="1217"/>
                  </a:lnTo>
                  <a:lnTo>
                    <a:pt x="597" y="1190"/>
                  </a:lnTo>
                  <a:lnTo>
                    <a:pt x="637" y="1161"/>
                  </a:lnTo>
                  <a:lnTo>
                    <a:pt x="677" y="1131"/>
                  </a:lnTo>
                  <a:lnTo>
                    <a:pt x="687" y="1123"/>
                  </a:lnTo>
                  <a:lnTo>
                    <a:pt x="697" y="1115"/>
                  </a:lnTo>
                  <a:lnTo>
                    <a:pt x="717" y="1099"/>
                  </a:lnTo>
                  <a:lnTo>
                    <a:pt x="717" y="1108"/>
                  </a:lnTo>
                  <a:lnTo>
                    <a:pt x="716" y="1111"/>
                  </a:lnTo>
                  <a:lnTo>
                    <a:pt x="712" y="1117"/>
                  </a:lnTo>
                  <a:lnTo>
                    <a:pt x="706" y="1123"/>
                  </a:lnTo>
                  <a:lnTo>
                    <a:pt x="697" y="1131"/>
                  </a:lnTo>
                  <a:lnTo>
                    <a:pt x="676" y="1149"/>
                  </a:lnTo>
                  <a:lnTo>
                    <a:pt x="650" y="1170"/>
                  </a:lnTo>
                  <a:lnTo>
                    <a:pt x="622" y="1192"/>
                  </a:lnTo>
                  <a:lnTo>
                    <a:pt x="593" y="1213"/>
                  </a:lnTo>
                  <a:lnTo>
                    <a:pt x="567" y="1231"/>
                  </a:lnTo>
                  <a:lnTo>
                    <a:pt x="545" y="1246"/>
                  </a:lnTo>
                  <a:lnTo>
                    <a:pt x="515" y="1265"/>
                  </a:lnTo>
                  <a:lnTo>
                    <a:pt x="484" y="1284"/>
                  </a:lnTo>
                  <a:lnTo>
                    <a:pt x="453" y="1303"/>
                  </a:lnTo>
                  <a:lnTo>
                    <a:pt x="421" y="1321"/>
                  </a:lnTo>
                  <a:lnTo>
                    <a:pt x="390" y="1338"/>
                  </a:lnTo>
                  <a:lnTo>
                    <a:pt x="360" y="1356"/>
                  </a:lnTo>
                  <a:lnTo>
                    <a:pt x="300" y="1389"/>
                  </a:lnTo>
                  <a:close/>
                  <a:moveTo>
                    <a:pt x="333" y="1464"/>
                  </a:moveTo>
                  <a:lnTo>
                    <a:pt x="299" y="1473"/>
                  </a:lnTo>
                  <a:lnTo>
                    <a:pt x="256" y="1484"/>
                  </a:lnTo>
                  <a:lnTo>
                    <a:pt x="171" y="1507"/>
                  </a:lnTo>
                  <a:lnTo>
                    <a:pt x="124" y="1518"/>
                  </a:lnTo>
                  <a:lnTo>
                    <a:pt x="80" y="1528"/>
                  </a:lnTo>
                  <a:lnTo>
                    <a:pt x="61" y="1532"/>
                  </a:lnTo>
                  <a:lnTo>
                    <a:pt x="45" y="1535"/>
                  </a:lnTo>
                  <a:lnTo>
                    <a:pt x="31" y="1537"/>
                  </a:lnTo>
                  <a:lnTo>
                    <a:pt x="26" y="1538"/>
                  </a:lnTo>
                  <a:lnTo>
                    <a:pt x="21" y="1538"/>
                  </a:lnTo>
                  <a:lnTo>
                    <a:pt x="0" y="1538"/>
                  </a:lnTo>
                  <a:lnTo>
                    <a:pt x="34" y="1528"/>
                  </a:lnTo>
                  <a:lnTo>
                    <a:pt x="69" y="1519"/>
                  </a:lnTo>
                  <a:lnTo>
                    <a:pt x="138" y="1501"/>
                  </a:lnTo>
                  <a:lnTo>
                    <a:pt x="207" y="1483"/>
                  </a:lnTo>
                  <a:lnTo>
                    <a:pt x="276" y="1464"/>
                  </a:lnTo>
                  <a:lnTo>
                    <a:pt x="333" y="1464"/>
                  </a:lnTo>
                  <a:close/>
                  <a:moveTo>
                    <a:pt x="1255" y="1168"/>
                  </a:moveTo>
                  <a:lnTo>
                    <a:pt x="1323" y="1145"/>
                  </a:lnTo>
                  <a:lnTo>
                    <a:pt x="1392" y="1123"/>
                  </a:lnTo>
                  <a:lnTo>
                    <a:pt x="1531" y="1078"/>
                  </a:lnTo>
                  <a:lnTo>
                    <a:pt x="1601" y="1055"/>
                  </a:lnTo>
                  <a:lnTo>
                    <a:pt x="1672" y="1031"/>
                  </a:lnTo>
                  <a:lnTo>
                    <a:pt x="1742" y="1007"/>
                  </a:lnTo>
                  <a:lnTo>
                    <a:pt x="1813" y="980"/>
                  </a:lnTo>
                  <a:lnTo>
                    <a:pt x="1849" y="967"/>
                  </a:lnTo>
                  <a:lnTo>
                    <a:pt x="1884" y="952"/>
                  </a:lnTo>
                  <a:lnTo>
                    <a:pt x="1919" y="938"/>
                  </a:lnTo>
                  <a:lnTo>
                    <a:pt x="1955" y="922"/>
                  </a:lnTo>
                  <a:lnTo>
                    <a:pt x="1990" y="907"/>
                  </a:lnTo>
                  <a:lnTo>
                    <a:pt x="2025" y="889"/>
                  </a:lnTo>
                  <a:lnTo>
                    <a:pt x="2061" y="872"/>
                  </a:lnTo>
                  <a:lnTo>
                    <a:pt x="2096" y="854"/>
                  </a:lnTo>
                  <a:lnTo>
                    <a:pt x="2132" y="836"/>
                  </a:lnTo>
                  <a:lnTo>
                    <a:pt x="2167" y="817"/>
                  </a:lnTo>
                  <a:lnTo>
                    <a:pt x="2202" y="797"/>
                  </a:lnTo>
                  <a:lnTo>
                    <a:pt x="2238" y="776"/>
                  </a:lnTo>
                  <a:lnTo>
                    <a:pt x="2273" y="754"/>
                  </a:lnTo>
                  <a:lnTo>
                    <a:pt x="2308" y="731"/>
                  </a:lnTo>
                  <a:lnTo>
                    <a:pt x="2344" y="708"/>
                  </a:lnTo>
                  <a:lnTo>
                    <a:pt x="2379" y="683"/>
                  </a:lnTo>
                  <a:lnTo>
                    <a:pt x="2358" y="701"/>
                  </a:lnTo>
                  <a:lnTo>
                    <a:pt x="2347" y="710"/>
                  </a:lnTo>
                  <a:lnTo>
                    <a:pt x="2336" y="719"/>
                  </a:lnTo>
                  <a:lnTo>
                    <a:pt x="2315" y="735"/>
                  </a:lnTo>
                  <a:lnTo>
                    <a:pt x="2294" y="751"/>
                  </a:lnTo>
                  <a:lnTo>
                    <a:pt x="2272" y="767"/>
                  </a:lnTo>
                  <a:lnTo>
                    <a:pt x="2250" y="782"/>
                  </a:lnTo>
                  <a:lnTo>
                    <a:pt x="2228" y="796"/>
                  </a:lnTo>
                  <a:lnTo>
                    <a:pt x="2206" y="810"/>
                  </a:lnTo>
                  <a:lnTo>
                    <a:pt x="2184" y="823"/>
                  </a:lnTo>
                  <a:lnTo>
                    <a:pt x="2162" y="836"/>
                  </a:lnTo>
                  <a:lnTo>
                    <a:pt x="2118" y="860"/>
                  </a:lnTo>
                  <a:lnTo>
                    <a:pt x="2073" y="883"/>
                  </a:lnTo>
                  <a:lnTo>
                    <a:pt x="2028" y="905"/>
                  </a:lnTo>
                  <a:lnTo>
                    <a:pt x="1983" y="925"/>
                  </a:lnTo>
                  <a:lnTo>
                    <a:pt x="1938" y="944"/>
                  </a:lnTo>
                  <a:lnTo>
                    <a:pt x="1892" y="962"/>
                  </a:lnTo>
                  <a:lnTo>
                    <a:pt x="1847" y="979"/>
                  </a:lnTo>
                  <a:lnTo>
                    <a:pt x="1756" y="1012"/>
                  </a:lnTo>
                  <a:lnTo>
                    <a:pt x="1667" y="1046"/>
                  </a:lnTo>
                  <a:lnTo>
                    <a:pt x="1642" y="1055"/>
                  </a:lnTo>
                  <a:lnTo>
                    <a:pt x="1597" y="1070"/>
                  </a:lnTo>
                  <a:lnTo>
                    <a:pt x="1539" y="1090"/>
                  </a:lnTo>
                  <a:lnTo>
                    <a:pt x="1474" y="1112"/>
                  </a:lnTo>
                  <a:lnTo>
                    <a:pt x="1408" y="1133"/>
                  </a:lnTo>
                  <a:lnTo>
                    <a:pt x="1377" y="1143"/>
                  </a:lnTo>
                  <a:lnTo>
                    <a:pt x="1348" y="1151"/>
                  </a:lnTo>
                  <a:lnTo>
                    <a:pt x="1322" y="1158"/>
                  </a:lnTo>
                  <a:lnTo>
                    <a:pt x="1300" y="1164"/>
                  </a:lnTo>
                  <a:lnTo>
                    <a:pt x="1282" y="1167"/>
                  </a:lnTo>
                  <a:lnTo>
                    <a:pt x="1276" y="1168"/>
                  </a:lnTo>
                  <a:lnTo>
                    <a:pt x="1270" y="1168"/>
                  </a:lnTo>
                  <a:lnTo>
                    <a:pt x="1255" y="1168"/>
                  </a:lnTo>
                  <a:close/>
                  <a:moveTo>
                    <a:pt x="1015" y="1053"/>
                  </a:moveTo>
                  <a:lnTo>
                    <a:pt x="1014" y="1063"/>
                  </a:lnTo>
                  <a:lnTo>
                    <a:pt x="1014" y="1066"/>
                  </a:lnTo>
                  <a:lnTo>
                    <a:pt x="1015" y="1068"/>
                  </a:lnTo>
                  <a:lnTo>
                    <a:pt x="1016" y="1069"/>
                  </a:lnTo>
                  <a:lnTo>
                    <a:pt x="1033" y="1072"/>
                  </a:lnTo>
                  <a:lnTo>
                    <a:pt x="1051" y="1076"/>
                  </a:lnTo>
                  <a:lnTo>
                    <a:pt x="1067" y="1079"/>
                  </a:lnTo>
                  <a:lnTo>
                    <a:pt x="1077" y="1080"/>
                  </a:lnTo>
                  <a:lnTo>
                    <a:pt x="1080" y="1080"/>
                  </a:lnTo>
                  <a:lnTo>
                    <a:pt x="1083" y="1079"/>
                  </a:lnTo>
                  <a:lnTo>
                    <a:pt x="1090" y="1077"/>
                  </a:lnTo>
                  <a:lnTo>
                    <a:pt x="1104" y="1070"/>
                  </a:lnTo>
                  <a:lnTo>
                    <a:pt x="1084" y="1067"/>
                  </a:lnTo>
                  <a:lnTo>
                    <a:pt x="1063" y="1062"/>
                  </a:lnTo>
                  <a:lnTo>
                    <a:pt x="1041" y="1058"/>
                  </a:lnTo>
                  <a:lnTo>
                    <a:pt x="1015" y="1053"/>
                  </a:lnTo>
                  <a:close/>
                  <a:moveTo>
                    <a:pt x="1009" y="1114"/>
                  </a:moveTo>
                  <a:lnTo>
                    <a:pt x="1009" y="1116"/>
                  </a:lnTo>
                  <a:lnTo>
                    <a:pt x="1010" y="1118"/>
                  </a:lnTo>
                  <a:lnTo>
                    <a:pt x="1012" y="1122"/>
                  </a:lnTo>
                  <a:lnTo>
                    <a:pt x="1014" y="1125"/>
                  </a:lnTo>
                  <a:lnTo>
                    <a:pt x="1015" y="1128"/>
                  </a:lnTo>
                  <a:lnTo>
                    <a:pt x="1015" y="1130"/>
                  </a:lnTo>
                  <a:lnTo>
                    <a:pt x="1014" y="1134"/>
                  </a:lnTo>
                  <a:lnTo>
                    <a:pt x="1013" y="1137"/>
                  </a:lnTo>
                  <a:lnTo>
                    <a:pt x="1011" y="1138"/>
                  </a:lnTo>
                  <a:lnTo>
                    <a:pt x="1009" y="1139"/>
                  </a:lnTo>
                  <a:lnTo>
                    <a:pt x="1005" y="1139"/>
                  </a:lnTo>
                  <a:lnTo>
                    <a:pt x="1002" y="1139"/>
                  </a:lnTo>
                  <a:lnTo>
                    <a:pt x="1000" y="1138"/>
                  </a:lnTo>
                  <a:lnTo>
                    <a:pt x="997" y="1137"/>
                  </a:lnTo>
                  <a:lnTo>
                    <a:pt x="996" y="1136"/>
                  </a:lnTo>
                  <a:lnTo>
                    <a:pt x="994" y="1134"/>
                  </a:lnTo>
                  <a:lnTo>
                    <a:pt x="993" y="1132"/>
                  </a:lnTo>
                  <a:lnTo>
                    <a:pt x="992" y="1130"/>
                  </a:lnTo>
                  <a:lnTo>
                    <a:pt x="992" y="1127"/>
                  </a:lnTo>
                  <a:lnTo>
                    <a:pt x="992" y="1125"/>
                  </a:lnTo>
                  <a:lnTo>
                    <a:pt x="993" y="1124"/>
                  </a:lnTo>
                  <a:lnTo>
                    <a:pt x="995" y="1122"/>
                  </a:lnTo>
                  <a:lnTo>
                    <a:pt x="996" y="1121"/>
                  </a:lnTo>
                  <a:lnTo>
                    <a:pt x="997" y="1120"/>
                  </a:lnTo>
                  <a:lnTo>
                    <a:pt x="997" y="1118"/>
                  </a:lnTo>
                  <a:lnTo>
                    <a:pt x="997" y="1116"/>
                  </a:lnTo>
                  <a:lnTo>
                    <a:pt x="997" y="1078"/>
                  </a:lnTo>
                  <a:lnTo>
                    <a:pt x="973" y="1073"/>
                  </a:lnTo>
                  <a:lnTo>
                    <a:pt x="949" y="1068"/>
                  </a:lnTo>
                  <a:lnTo>
                    <a:pt x="924" y="1063"/>
                  </a:lnTo>
                  <a:lnTo>
                    <a:pt x="912" y="1061"/>
                  </a:lnTo>
                  <a:lnTo>
                    <a:pt x="900" y="1059"/>
                  </a:lnTo>
                  <a:lnTo>
                    <a:pt x="1031" y="1212"/>
                  </a:lnTo>
                  <a:lnTo>
                    <a:pt x="1139" y="1078"/>
                  </a:lnTo>
                  <a:lnTo>
                    <a:pt x="1120" y="1084"/>
                  </a:lnTo>
                  <a:lnTo>
                    <a:pt x="1112" y="1087"/>
                  </a:lnTo>
                  <a:lnTo>
                    <a:pt x="1108" y="1088"/>
                  </a:lnTo>
                  <a:lnTo>
                    <a:pt x="1104" y="1090"/>
                  </a:lnTo>
                  <a:lnTo>
                    <a:pt x="1108" y="1090"/>
                  </a:lnTo>
                  <a:lnTo>
                    <a:pt x="1110" y="1092"/>
                  </a:lnTo>
                  <a:lnTo>
                    <a:pt x="1111" y="1092"/>
                  </a:lnTo>
                  <a:lnTo>
                    <a:pt x="1112" y="1094"/>
                  </a:lnTo>
                  <a:lnTo>
                    <a:pt x="1113" y="1095"/>
                  </a:lnTo>
                  <a:lnTo>
                    <a:pt x="1113" y="1098"/>
                  </a:lnTo>
                  <a:lnTo>
                    <a:pt x="1113" y="1101"/>
                  </a:lnTo>
                  <a:lnTo>
                    <a:pt x="1112" y="1102"/>
                  </a:lnTo>
                  <a:lnTo>
                    <a:pt x="1111" y="1102"/>
                  </a:lnTo>
                  <a:lnTo>
                    <a:pt x="1100" y="1098"/>
                  </a:lnTo>
                  <a:lnTo>
                    <a:pt x="1094" y="1097"/>
                  </a:lnTo>
                  <a:lnTo>
                    <a:pt x="1089" y="1096"/>
                  </a:lnTo>
                  <a:lnTo>
                    <a:pt x="1084" y="1097"/>
                  </a:lnTo>
                  <a:lnTo>
                    <a:pt x="1077" y="1099"/>
                  </a:lnTo>
                  <a:lnTo>
                    <a:pt x="1057" y="1106"/>
                  </a:lnTo>
                  <a:lnTo>
                    <a:pt x="1038" y="1112"/>
                  </a:lnTo>
                  <a:lnTo>
                    <a:pt x="1031" y="1114"/>
                  </a:lnTo>
                  <a:lnTo>
                    <a:pt x="1026" y="1115"/>
                  </a:lnTo>
                  <a:lnTo>
                    <a:pt x="1024" y="1115"/>
                  </a:lnTo>
                  <a:lnTo>
                    <a:pt x="1022" y="1114"/>
                  </a:lnTo>
                  <a:lnTo>
                    <a:pt x="1018" y="1111"/>
                  </a:lnTo>
                  <a:lnTo>
                    <a:pt x="1016" y="1107"/>
                  </a:lnTo>
                  <a:lnTo>
                    <a:pt x="1015" y="1104"/>
                  </a:lnTo>
                  <a:lnTo>
                    <a:pt x="1035" y="1096"/>
                  </a:lnTo>
                  <a:lnTo>
                    <a:pt x="1055" y="1089"/>
                  </a:lnTo>
                  <a:lnTo>
                    <a:pt x="1033" y="1084"/>
                  </a:lnTo>
                  <a:lnTo>
                    <a:pt x="1013" y="1080"/>
                  </a:lnTo>
                  <a:lnTo>
                    <a:pt x="1012" y="1090"/>
                  </a:lnTo>
                  <a:lnTo>
                    <a:pt x="1011" y="1099"/>
                  </a:lnTo>
                  <a:lnTo>
                    <a:pt x="1010" y="1107"/>
                  </a:lnTo>
                  <a:lnTo>
                    <a:pt x="1009" y="1114"/>
                  </a:lnTo>
                  <a:close/>
                  <a:moveTo>
                    <a:pt x="953" y="1161"/>
                  </a:moveTo>
                  <a:lnTo>
                    <a:pt x="949" y="1161"/>
                  </a:lnTo>
                  <a:lnTo>
                    <a:pt x="948" y="1160"/>
                  </a:lnTo>
                  <a:lnTo>
                    <a:pt x="948" y="1159"/>
                  </a:lnTo>
                  <a:lnTo>
                    <a:pt x="948" y="1158"/>
                  </a:lnTo>
                  <a:lnTo>
                    <a:pt x="949" y="1157"/>
                  </a:lnTo>
                  <a:lnTo>
                    <a:pt x="951" y="1155"/>
                  </a:lnTo>
                  <a:lnTo>
                    <a:pt x="954" y="1153"/>
                  </a:lnTo>
                  <a:lnTo>
                    <a:pt x="955" y="1152"/>
                  </a:lnTo>
                  <a:lnTo>
                    <a:pt x="957" y="1152"/>
                  </a:lnTo>
                  <a:lnTo>
                    <a:pt x="886" y="1069"/>
                  </a:lnTo>
                  <a:lnTo>
                    <a:pt x="990" y="1250"/>
                  </a:lnTo>
                  <a:lnTo>
                    <a:pt x="995" y="1248"/>
                  </a:lnTo>
                  <a:lnTo>
                    <a:pt x="999" y="1245"/>
                  </a:lnTo>
                  <a:lnTo>
                    <a:pt x="1003" y="1242"/>
                  </a:lnTo>
                  <a:lnTo>
                    <a:pt x="1007" y="1238"/>
                  </a:lnTo>
                  <a:lnTo>
                    <a:pt x="1011" y="1235"/>
                  </a:lnTo>
                  <a:lnTo>
                    <a:pt x="1014" y="1231"/>
                  </a:lnTo>
                  <a:lnTo>
                    <a:pt x="1016" y="1227"/>
                  </a:lnTo>
                  <a:lnTo>
                    <a:pt x="1018" y="1224"/>
                  </a:lnTo>
                  <a:lnTo>
                    <a:pt x="962" y="1156"/>
                  </a:lnTo>
                  <a:lnTo>
                    <a:pt x="959" y="1158"/>
                  </a:lnTo>
                  <a:lnTo>
                    <a:pt x="958" y="1159"/>
                  </a:lnTo>
                  <a:lnTo>
                    <a:pt x="957" y="1161"/>
                  </a:lnTo>
                  <a:lnTo>
                    <a:pt x="953" y="1161"/>
                  </a:lnTo>
                  <a:close/>
                  <a:moveTo>
                    <a:pt x="1010" y="1261"/>
                  </a:moveTo>
                  <a:lnTo>
                    <a:pt x="998" y="1261"/>
                  </a:lnTo>
                  <a:lnTo>
                    <a:pt x="1054" y="1412"/>
                  </a:lnTo>
                  <a:lnTo>
                    <a:pt x="1081" y="1291"/>
                  </a:lnTo>
                  <a:lnTo>
                    <a:pt x="1061" y="1283"/>
                  </a:lnTo>
                  <a:lnTo>
                    <a:pt x="1039" y="1273"/>
                  </a:lnTo>
                  <a:lnTo>
                    <a:pt x="1029" y="1268"/>
                  </a:lnTo>
                  <a:lnTo>
                    <a:pt x="1021" y="1264"/>
                  </a:lnTo>
                  <a:lnTo>
                    <a:pt x="1014" y="1262"/>
                  </a:lnTo>
                  <a:lnTo>
                    <a:pt x="1012" y="1261"/>
                  </a:lnTo>
                  <a:lnTo>
                    <a:pt x="1010" y="1261"/>
                  </a:lnTo>
                  <a:close/>
                  <a:moveTo>
                    <a:pt x="1018" y="1249"/>
                  </a:moveTo>
                  <a:lnTo>
                    <a:pt x="1033" y="1255"/>
                  </a:lnTo>
                  <a:lnTo>
                    <a:pt x="1041" y="1258"/>
                  </a:lnTo>
                  <a:lnTo>
                    <a:pt x="1049" y="1260"/>
                  </a:lnTo>
                  <a:lnTo>
                    <a:pt x="1044" y="1253"/>
                  </a:lnTo>
                  <a:lnTo>
                    <a:pt x="1039" y="1247"/>
                  </a:lnTo>
                  <a:lnTo>
                    <a:pt x="1036" y="1244"/>
                  </a:lnTo>
                  <a:lnTo>
                    <a:pt x="1033" y="1241"/>
                  </a:lnTo>
                  <a:lnTo>
                    <a:pt x="1028" y="1236"/>
                  </a:lnTo>
                  <a:lnTo>
                    <a:pt x="1025" y="1239"/>
                  </a:lnTo>
                  <a:lnTo>
                    <a:pt x="1023" y="1242"/>
                  </a:lnTo>
                  <a:lnTo>
                    <a:pt x="1018" y="1249"/>
                  </a:lnTo>
                  <a:close/>
                  <a:moveTo>
                    <a:pt x="909" y="1029"/>
                  </a:moveTo>
                  <a:lnTo>
                    <a:pt x="907" y="1029"/>
                  </a:lnTo>
                  <a:lnTo>
                    <a:pt x="903" y="1030"/>
                  </a:lnTo>
                  <a:lnTo>
                    <a:pt x="900" y="1032"/>
                  </a:lnTo>
                  <a:lnTo>
                    <a:pt x="897" y="1033"/>
                  </a:lnTo>
                  <a:lnTo>
                    <a:pt x="890" y="1037"/>
                  </a:lnTo>
                  <a:lnTo>
                    <a:pt x="885" y="1041"/>
                  </a:lnTo>
                  <a:lnTo>
                    <a:pt x="1003" y="1064"/>
                  </a:lnTo>
                  <a:lnTo>
                    <a:pt x="1003" y="1055"/>
                  </a:lnTo>
                  <a:lnTo>
                    <a:pt x="1003" y="1048"/>
                  </a:lnTo>
                  <a:lnTo>
                    <a:pt x="976" y="1043"/>
                  </a:lnTo>
                  <a:lnTo>
                    <a:pt x="947" y="1036"/>
                  </a:lnTo>
                  <a:lnTo>
                    <a:pt x="923" y="1031"/>
                  </a:lnTo>
                  <a:lnTo>
                    <a:pt x="914" y="1029"/>
                  </a:lnTo>
                  <a:lnTo>
                    <a:pt x="909" y="1029"/>
                  </a:lnTo>
                  <a:close/>
                  <a:moveTo>
                    <a:pt x="761" y="1027"/>
                  </a:moveTo>
                  <a:lnTo>
                    <a:pt x="844" y="1036"/>
                  </a:lnTo>
                  <a:lnTo>
                    <a:pt x="842" y="1029"/>
                  </a:lnTo>
                  <a:lnTo>
                    <a:pt x="838" y="1021"/>
                  </a:lnTo>
                  <a:lnTo>
                    <a:pt x="836" y="1018"/>
                  </a:lnTo>
                  <a:lnTo>
                    <a:pt x="834" y="1015"/>
                  </a:lnTo>
                  <a:lnTo>
                    <a:pt x="831" y="1013"/>
                  </a:lnTo>
                  <a:lnTo>
                    <a:pt x="829" y="1013"/>
                  </a:lnTo>
                  <a:lnTo>
                    <a:pt x="824" y="1013"/>
                  </a:lnTo>
                  <a:lnTo>
                    <a:pt x="818" y="1014"/>
                  </a:lnTo>
                  <a:lnTo>
                    <a:pt x="800" y="1019"/>
                  </a:lnTo>
                  <a:lnTo>
                    <a:pt x="779" y="1023"/>
                  </a:lnTo>
                  <a:lnTo>
                    <a:pt x="761" y="1027"/>
                  </a:lnTo>
                  <a:close/>
                  <a:moveTo>
                    <a:pt x="845" y="1053"/>
                  </a:moveTo>
                  <a:lnTo>
                    <a:pt x="851" y="1107"/>
                  </a:lnTo>
                  <a:lnTo>
                    <a:pt x="857" y="1159"/>
                  </a:lnTo>
                  <a:lnTo>
                    <a:pt x="860" y="1186"/>
                  </a:lnTo>
                  <a:lnTo>
                    <a:pt x="863" y="1212"/>
                  </a:lnTo>
                  <a:lnTo>
                    <a:pt x="867" y="1237"/>
                  </a:lnTo>
                  <a:lnTo>
                    <a:pt x="871" y="1263"/>
                  </a:lnTo>
                  <a:lnTo>
                    <a:pt x="899" y="1259"/>
                  </a:lnTo>
                  <a:lnTo>
                    <a:pt x="924" y="1255"/>
                  </a:lnTo>
                  <a:lnTo>
                    <a:pt x="948" y="1252"/>
                  </a:lnTo>
                  <a:lnTo>
                    <a:pt x="971" y="1249"/>
                  </a:lnTo>
                  <a:lnTo>
                    <a:pt x="855" y="1053"/>
                  </a:lnTo>
                  <a:lnTo>
                    <a:pt x="845" y="1053"/>
                  </a:lnTo>
                  <a:close/>
                  <a:moveTo>
                    <a:pt x="889" y="1464"/>
                  </a:moveTo>
                  <a:lnTo>
                    <a:pt x="908" y="1417"/>
                  </a:lnTo>
                  <a:lnTo>
                    <a:pt x="881" y="1301"/>
                  </a:lnTo>
                  <a:lnTo>
                    <a:pt x="847" y="1464"/>
                  </a:lnTo>
                  <a:lnTo>
                    <a:pt x="805" y="1668"/>
                  </a:lnTo>
                  <a:lnTo>
                    <a:pt x="889" y="1464"/>
                  </a:lnTo>
                  <a:close/>
                  <a:moveTo>
                    <a:pt x="918" y="1393"/>
                  </a:moveTo>
                  <a:lnTo>
                    <a:pt x="977" y="1264"/>
                  </a:lnTo>
                  <a:lnTo>
                    <a:pt x="952" y="1267"/>
                  </a:lnTo>
                  <a:lnTo>
                    <a:pt x="928" y="1269"/>
                  </a:lnTo>
                  <a:lnTo>
                    <a:pt x="905" y="1270"/>
                  </a:lnTo>
                  <a:lnTo>
                    <a:pt x="882" y="1272"/>
                  </a:lnTo>
                  <a:lnTo>
                    <a:pt x="889" y="1288"/>
                  </a:lnTo>
                  <a:lnTo>
                    <a:pt x="895" y="1303"/>
                  </a:lnTo>
                  <a:lnTo>
                    <a:pt x="900" y="1319"/>
                  </a:lnTo>
                  <a:lnTo>
                    <a:pt x="904" y="1334"/>
                  </a:lnTo>
                  <a:lnTo>
                    <a:pt x="908" y="1349"/>
                  </a:lnTo>
                  <a:lnTo>
                    <a:pt x="911" y="1364"/>
                  </a:lnTo>
                  <a:lnTo>
                    <a:pt x="915" y="1379"/>
                  </a:lnTo>
                  <a:lnTo>
                    <a:pt x="918" y="1393"/>
                  </a:lnTo>
                  <a:close/>
                  <a:moveTo>
                    <a:pt x="987" y="1708"/>
                  </a:moveTo>
                  <a:lnTo>
                    <a:pt x="987" y="1464"/>
                  </a:lnTo>
                  <a:lnTo>
                    <a:pt x="987" y="1296"/>
                  </a:lnTo>
                  <a:lnTo>
                    <a:pt x="922" y="1422"/>
                  </a:lnTo>
                  <a:lnTo>
                    <a:pt x="932" y="1464"/>
                  </a:lnTo>
                  <a:lnTo>
                    <a:pt x="987" y="1708"/>
                  </a:lnTo>
                  <a:close/>
                  <a:moveTo>
                    <a:pt x="1008" y="1630"/>
                  </a:moveTo>
                  <a:lnTo>
                    <a:pt x="1042" y="1464"/>
                  </a:lnTo>
                  <a:lnTo>
                    <a:pt x="1047" y="1444"/>
                  </a:lnTo>
                  <a:lnTo>
                    <a:pt x="1035" y="1410"/>
                  </a:lnTo>
                  <a:lnTo>
                    <a:pt x="1023" y="1376"/>
                  </a:lnTo>
                  <a:lnTo>
                    <a:pt x="999" y="1307"/>
                  </a:lnTo>
                  <a:lnTo>
                    <a:pt x="1003" y="1464"/>
                  </a:lnTo>
                  <a:lnTo>
                    <a:pt x="1008" y="1630"/>
                  </a:lnTo>
                  <a:close/>
                  <a:moveTo>
                    <a:pt x="1031" y="1706"/>
                  </a:moveTo>
                  <a:lnTo>
                    <a:pt x="1043" y="1541"/>
                  </a:lnTo>
                  <a:lnTo>
                    <a:pt x="1034" y="1574"/>
                  </a:lnTo>
                  <a:lnTo>
                    <a:pt x="1026" y="1609"/>
                  </a:lnTo>
                  <a:lnTo>
                    <a:pt x="1020" y="1638"/>
                  </a:lnTo>
                  <a:lnTo>
                    <a:pt x="1018" y="1648"/>
                  </a:lnTo>
                  <a:lnTo>
                    <a:pt x="1018" y="1653"/>
                  </a:lnTo>
                  <a:lnTo>
                    <a:pt x="1018" y="1656"/>
                  </a:lnTo>
                  <a:lnTo>
                    <a:pt x="1020" y="1662"/>
                  </a:lnTo>
                  <a:lnTo>
                    <a:pt x="1024" y="1675"/>
                  </a:lnTo>
                  <a:lnTo>
                    <a:pt x="1028" y="1691"/>
                  </a:lnTo>
                  <a:lnTo>
                    <a:pt x="1030" y="1699"/>
                  </a:lnTo>
                  <a:lnTo>
                    <a:pt x="1031" y="1706"/>
                  </a:lnTo>
                  <a:close/>
                  <a:moveTo>
                    <a:pt x="1156" y="1768"/>
                  </a:moveTo>
                  <a:lnTo>
                    <a:pt x="1156" y="1761"/>
                  </a:lnTo>
                  <a:lnTo>
                    <a:pt x="1053" y="1476"/>
                  </a:lnTo>
                  <a:lnTo>
                    <a:pt x="1053" y="1775"/>
                  </a:lnTo>
                  <a:lnTo>
                    <a:pt x="1055" y="1775"/>
                  </a:lnTo>
                  <a:lnTo>
                    <a:pt x="1055" y="1789"/>
                  </a:lnTo>
                  <a:lnTo>
                    <a:pt x="1024" y="1792"/>
                  </a:lnTo>
                  <a:lnTo>
                    <a:pt x="1024" y="1790"/>
                  </a:lnTo>
                  <a:lnTo>
                    <a:pt x="1023" y="1789"/>
                  </a:lnTo>
                  <a:lnTo>
                    <a:pt x="1022" y="1788"/>
                  </a:lnTo>
                  <a:lnTo>
                    <a:pt x="1021" y="1786"/>
                  </a:lnTo>
                  <a:lnTo>
                    <a:pt x="1021" y="1782"/>
                  </a:lnTo>
                  <a:lnTo>
                    <a:pt x="1021" y="1780"/>
                  </a:lnTo>
                  <a:lnTo>
                    <a:pt x="1022" y="1779"/>
                  </a:lnTo>
                  <a:lnTo>
                    <a:pt x="1023" y="1777"/>
                  </a:lnTo>
                  <a:lnTo>
                    <a:pt x="1025" y="1776"/>
                  </a:lnTo>
                  <a:lnTo>
                    <a:pt x="1032" y="1774"/>
                  </a:lnTo>
                  <a:lnTo>
                    <a:pt x="1029" y="1761"/>
                  </a:lnTo>
                  <a:lnTo>
                    <a:pt x="1026" y="1748"/>
                  </a:lnTo>
                  <a:lnTo>
                    <a:pt x="1024" y="1734"/>
                  </a:lnTo>
                  <a:lnTo>
                    <a:pt x="1022" y="1720"/>
                  </a:lnTo>
                  <a:lnTo>
                    <a:pt x="1020" y="1707"/>
                  </a:lnTo>
                  <a:lnTo>
                    <a:pt x="1018" y="1693"/>
                  </a:lnTo>
                  <a:lnTo>
                    <a:pt x="1017" y="1679"/>
                  </a:lnTo>
                  <a:lnTo>
                    <a:pt x="1016" y="1665"/>
                  </a:lnTo>
                  <a:lnTo>
                    <a:pt x="1011" y="1681"/>
                  </a:lnTo>
                  <a:lnTo>
                    <a:pt x="1009" y="1688"/>
                  </a:lnTo>
                  <a:lnTo>
                    <a:pt x="1008" y="1695"/>
                  </a:lnTo>
                  <a:lnTo>
                    <a:pt x="1006" y="1710"/>
                  </a:lnTo>
                  <a:lnTo>
                    <a:pt x="1005" y="1724"/>
                  </a:lnTo>
                  <a:lnTo>
                    <a:pt x="1005" y="1738"/>
                  </a:lnTo>
                  <a:lnTo>
                    <a:pt x="1005" y="1752"/>
                  </a:lnTo>
                  <a:lnTo>
                    <a:pt x="1006" y="1767"/>
                  </a:lnTo>
                  <a:lnTo>
                    <a:pt x="1006" y="1782"/>
                  </a:lnTo>
                  <a:lnTo>
                    <a:pt x="1006" y="1785"/>
                  </a:lnTo>
                  <a:lnTo>
                    <a:pt x="1005" y="1788"/>
                  </a:lnTo>
                  <a:lnTo>
                    <a:pt x="1004" y="1790"/>
                  </a:lnTo>
                  <a:lnTo>
                    <a:pt x="1002" y="1793"/>
                  </a:lnTo>
                  <a:lnTo>
                    <a:pt x="999" y="1796"/>
                  </a:lnTo>
                  <a:lnTo>
                    <a:pt x="996" y="1798"/>
                  </a:lnTo>
                  <a:lnTo>
                    <a:pt x="990" y="1802"/>
                  </a:lnTo>
                  <a:lnTo>
                    <a:pt x="989" y="1794"/>
                  </a:lnTo>
                  <a:lnTo>
                    <a:pt x="988" y="1790"/>
                  </a:lnTo>
                  <a:lnTo>
                    <a:pt x="987" y="1788"/>
                  </a:lnTo>
                  <a:lnTo>
                    <a:pt x="986" y="1786"/>
                  </a:lnTo>
                  <a:lnTo>
                    <a:pt x="984" y="1785"/>
                  </a:lnTo>
                  <a:lnTo>
                    <a:pt x="982" y="1784"/>
                  </a:lnTo>
                  <a:lnTo>
                    <a:pt x="979" y="1784"/>
                  </a:lnTo>
                  <a:lnTo>
                    <a:pt x="976" y="1783"/>
                  </a:lnTo>
                  <a:lnTo>
                    <a:pt x="975" y="1783"/>
                  </a:lnTo>
                  <a:lnTo>
                    <a:pt x="974" y="1781"/>
                  </a:lnTo>
                  <a:lnTo>
                    <a:pt x="975" y="1780"/>
                  </a:lnTo>
                  <a:lnTo>
                    <a:pt x="976" y="1778"/>
                  </a:lnTo>
                  <a:lnTo>
                    <a:pt x="978" y="1777"/>
                  </a:lnTo>
                  <a:lnTo>
                    <a:pt x="982" y="1776"/>
                  </a:lnTo>
                  <a:lnTo>
                    <a:pt x="986" y="1776"/>
                  </a:lnTo>
                  <a:lnTo>
                    <a:pt x="986" y="1756"/>
                  </a:lnTo>
                  <a:lnTo>
                    <a:pt x="920" y="1464"/>
                  </a:lnTo>
                  <a:lnTo>
                    <a:pt x="917" y="1452"/>
                  </a:lnTo>
                  <a:lnTo>
                    <a:pt x="916" y="1451"/>
                  </a:lnTo>
                  <a:lnTo>
                    <a:pt x="915" y="1450"/>
                  </a:lnTo>
                  <a:lnTo>
                    <a:pt x="913" y="1447"/>
                  </a:lnTo>
                  <a:lnTo>
                    <a:pt x="906" y="1464"/>
                  </a:lnTo>
                  <a:lnTo>
                    <a:pt x="778" y="1779"/>
                  </a:lnTo>
                  <a:lnTo>
                    <a:pt x="780" y="1779"/>
                  </a:lnTo>
                  <a:lnTo>
                    <a:pt x="781" y="1780"/>
                  </a:lnTo>
                  <a:lnTo>
                    <a:pt x="782" y="1781"/>
                  </a:lnTo>
                  <a:lnTo>
                    <a:pt x="782" y="1782"/>
                  </a:lnTo>
                  <a:lnTo>
                    <a:pt x="782" y="1784"/>
                  </a:lnTo>
                  <a:lnTo>
                    <a:pt x="781" y="1785"/>
                  </a:lnTo>
                  <a:lnTo>
                    <a:pt x="778" y="1789"/>
                  </a:lnTo>
                  <a:lnTo>
                    <a:pt x="775" y="1793"/>
                  </a:lnTo>
                  <a:lnTo>
                    <a:pt x="771" y="1797"/>
                  </a:lnTo>
                  <a:lnTo>
                    <a:pt x="767" y="1799"/>
                  </a:lnTo>
                  <a:lnTo>
                    <a:pt x="765" y="1800"/>
                  </a:lnTo>
                  <a:lnTo>
                    <a:pt x="764" y="1800"/>
                  </a:lnTo>
                  <a:lnTo>
                    <a:pt x="761" y="1800"/>
                  </a:lnTo>
                  <a:lnTo>
                    <a:pt x="759" y="1799"/>
                  </a:lnTo>
                  <a:lnTo>
                    <a:pt x="756" y="1797"/>
                  </a:lnTo>
                  <a:lnTo>
                    <a:pt x="753" y="1796"/>
                  </a:lnTo>
                  <a:lnTo>
                    <a:pt x="752" y="1795"/>
                  </a:lnTo>
                  <a:lnTo>
                    <a:pt x="751" y="1795"/>
                  </a:lnTo>
                  <a:lnTo>
                    <a:pt x="746" y="1797"/>
                  </a:lnTo>
                  <a:lnTo>
                    <a:pt x="741" y="1798"/>
                  </a:lnTo>
                  <a:lnTo>
                    <a:pt x="738" y="1798"/>
                  </a:lnTo>
                  <a:lnTo>
                    <a:pt x="735" y="1798"/>
                  </a:lnTo>
                  <a:lnTo>
                    <a:pt x="734" y="1797"/>
                  </a:lnTo>
                  <a:lnTo>
                    <a:pt x="733" y="1796"/>
                  </a:lnTo>
                  <a:lnTo>
                    <a:pt x="733" y="1794"/>
                  </a:lnTo>
                  <a:lnTo>
                    <a:pt x="733" y="1793"/>
                  </a:lnTo>
                  <a:lnTo>
                    <a:pt x="735" y="1791"/>
                  </a:lnTo>
                  <a:lnTo>
                    <a:pt x="737" y="1789"/>
                  </a:lnTo>
                  <a:lnTo>
                    <a:pt x="739" y="1788"/>
                  </a:lnTo>
                  <a:lnTo>
                    <a:pt x="742" y="1786"/>
                  </a:lnTo>
                  <a:lnTo>
                    <a:pt x="746" y="1785"/>
                  </a:lnTo>
                  <a:lnTo>
                    <a:pt x="750" y="1784"/>
                  </a:lnTo>
                  <a:lnTo>
                    <a:pt x="754" y="1784"/>
                  </a:lnTo>
                  <a:lnTo>
                    <a:pt x="758" y="1784"/>
                  </a:lnTo>
                  <a:lnTo>
                    <a:pt x="828" y="1464"/>
                  </a:lnTo>
                  <a:lnTo>
                    <a:pt x="848" y="1371"/>
                  </a:lnTo>
                  <a:lnTo>
                    <a:pt x="823" y="1385"/>
                  </a:lnTo>
                  <a:lnTo>
                    <a:pt x="797" y="1398"/>
                  </a:lnTo>
                  <a:lnTo>
                    <a:pt x="772" y="1411"/>
                  </a:lnTo>
                  <a:lnTo>
                    <a:pt x="747" y="1422"/>
                  </a:lnTo>
                  <a:lnTo>
                    <a:pt x="721" y="1434"/>
                  </a:lnTo>
                  <a:lnTo>
                    <a:pt x="696" y="1444"/>
                  </a:lnTo>
                  <a:lnTo>
                    <a:pt x="645" y="1464"/>
                  </a:lnTo>
                  <a:lnTo>
                    <a:pt x="618" y="1473"/>
                  </a:lnTo>
                  <a:lnTo>
                    <a:pt x="590" y="1482"/>
                  </a:lnTo>
                  <a:lnTo>
                    <a:pt x="562" y="1490"/>
                  </a:lnTo>
                  <a:lnTo>
                    <a:pt x="535" y="1498"/>
                  </a:lnTo>
                  <a:lnTo>
                    <a:pt x="507" y="1505"/>
                  </a:lnTo>
                  <a:lnTo>
                    <a:pt x="479" y="1511"/>
                  </a:lnTo>
                  <a:lnTo>
                    <a:pt x="451" y="1518"/>
                  </a:lnTo>
                  <a:lnTo>
                    <a:pt x="423" y="1523"/>
                  </a:lnTo>
                  <a:lnTo>
                    <a:pt x="394" y="1529"/>
                  </a:lnTo>
                  <a:lnTo>
                    <a:pt x="365" y="1533"/>
                  </a:lnTo>
                  <a:lnTo>
                    <a:pt x="335" y="1538"/>
                  </a:lnTo>
                  <a:lnTo>
                    <a:pt x="305" y="1542"/>
                  </a:lnTo>
                  <a:lnTo>
                    <a:pt x="275" y="1546"/>
                  </a:lnTo>
                  <a:lnTo>
                    <a:pt x="245" y="1550"/>
                  </a:lnTo>
                  <a:lnTo>
                    <a:pt x="182" y="1556"/>
                  </a:lnTo>
                  <a:lnTo>
                    <a:pt x="138" y="1550"/>
                  </a:lnTo>
                  <a:lnTo>
                    <a:pt x="172" y="1547"/>
                  </a:lnTo>
                  <a:lnTo>
                    <a:pt x="207" y="1543"/>
                  </a:lnTo>
                  <a:lnTo>
                    <a:pt x="276" y="1535"/>
                  </a:lnTo>
                  <a:lnTo>
                    <a:pt x="310" y="1530"/>
                  </a:lnTo>
                  <a:lnTo>
                    <a:pt x="344" y="1525"/>
                  </a:lnTo>
                  <a:lnTo>
                    <a:pt x="378" y="1519"/>
                  </a:lnTo>
                  <a:lnTo>
                    <a:pt x="411" y="1513"/>
                  </a:lnTo>
                  <a:lnTo>
                    <a:pt x="434" y="1508"/>
                  </a:lnTo>
                  <a:lnTo>
                    <a:pt x="456" y="1503"/>
                  </a:lnTo>
                  <a:lnTo>
                    <a:pt x="504" y="1492"/>
                  </a:lnTo>
                  <a:lnTo>
                    <a:pt x="517" y="1488"/>
                  </a:lnTo>
                  <a:lnTo>
                    <a:pt x="531" y="1484"/>
                  </a:lnTo>
                  <a:lnTo>
                    <a:pt x="561" y="1475"/>
                  </a:lnTo>
                  <a:lnTo>
                    <a:pt x="579" y="1470"/>
                  </a:lnTo>
                  <a:lnTo>
                    <a:pt x="599" y="1464"/>
                  </a:lnTo>
                  <a:lnTo>
                    <a:pt x="611" y="1459"/>
                  </a:lnTo>
                  <a:lnTo>
                    <a:pt x="657" y="1442"/>
                  </a:lnTo>
                  <a:lnTo>
                    <a:pt x="704" y="1424"/>
                  </a:lnTo>
                  <a:lnTo>
                    <a:pt x="728" y="1415"/>
                  </a:lnTo>
                  <a:lnTo>
                    <a:pt x="751" y="1405"/>
                  </a:lnTo>
                  <a:lnTo>
                    <a:pt x="774" y="1395"/>
                  </a:lnTo>
                  <a:lnTo>
                    <a:pt x="796" y="1384"/>
                  </a:lnTo>
                  <a:lnTo>
                    <a:pt x="802" y="1380"/>
                  </a:lnTo>
                  <a:lnTo>
                    <a:pt x="809" y="1376"/>
                  </a:lnTo>
                  <a:lnTo>
                    <a:pt x="822" y="1367"/>
                  </a:lnTo>
                  <a:lnTo>
                    <a:pt x="828" y="1362"/>
                  </a:lnTo>
                  <a:lnTo>
                    <a:pt x="834" y="1358"/>
                  </a:lnTo>
                  <a:lnTo>
                    <a:pt x="838" y="1356"/>
                  </a:lnTo>
                  <a:lnTo>
                    <a:pt x="842" y="1355"/>
                  </a:lnTo>
                  <a:lnTo>
                    <a:pt x="845" y="1356"/>
                  </a:lnTo>
                  <a:lnTo>
                    <a:pt x="847" y="1357"/>
                  </a:lnTo>
                  <a:lnTo>
                    <a:pt x="848" y="1359"/>
                  </a:lnTo>
                  <a:lnTo>
                    <a:pt x="848" y="1360"/>
                  </a:lnTo>
                  <a:lnTo>
                    <a:pt x="851" y="1353"/>
                  </a:lnTo>
                  <a:lnTo>
                    <a:pt x="853" y="1344"/>
                  </a:lnTo>
                  <a:lnTo>
                    <a:pt x="855" y="1336"/>
                  </a:lnTo>
                  <a:lnTo>
                    <a:pt x="857" y="1328"/>
                  </a:lnTo>
                  <a:lnTo>
                    <a:pt x="860" y="1310"/>
                  </a:lnTo>
                  <a:lnTo>
                    <a:pt x="862" y="1293"/>
                  </a:lnTo>
                  <a:lnTo>
                    <a:pt x="831" y="1058"/>
                  </a:lnTo>
                  <a:lnTo>
                    <a:pt x="800" y="1070"/>
                  </a:lnTo>
                  <a:lnTo>
                    <a:pt x="786" y="1075"/>
                  </a:lnTo>
                  <a:lnTo>
                    <a:pt x="780" y="1076"/>
                  </a:lnTo>
                  <a:lnTo>
                    <a:pt x="776" y="1077"/>
                  </a:lnTo>
                  <a:lnTo>
                    <a:pt x="764" y="1077"/>
                  </a:lnTo>
                  <a:lnTo>
                    <a:pt x="768" y="1072"/>
                  </a:lnTo>
                  <a:lnTo>
                    <a:pt x="773" y="1068"/>
                  </a:lnTo>
                  <a:lnTo>
                    <a:pt x="780" y="1064"/>
                  </a:lnTo>
                  <a:lnTo>
                    <a:pt x="786" y="1061"/>
                  </a:lnTo>
                  <a:lnTo>
                    <a:pt x="801" y="1054"/>
                  </a:lnTo>
                  <a:lnTo>
                    <a:pt x="808" y="1050"/>
                  </a:lnTo>
                  <a:lnTo>
                    <a:pt x="816" y="1047"/>
                  </a:lnTo>
                  <a:lnTo>
                    <a:pt x="808" y="1045"/>
                  </a:lnTo>
                  <a:lnTo>
                    <a:pt x="799" y="1042"/>
                  </a:lnTo>
                  <a:lnTo>
                    <a:pt x="781" y="1036"/>
                  </a:lnTo>
                  <a:lnTo>
                    <a:pt x="766" y="1031"/>
                  </a:lnTo>
                  <a:lnTo>
                    <a:pt x="760" y="1029"/>
                  </a:lnTo>
                  <a:lnTo>
                    <a:pt x="756" y="1029"/>
                  </a:lnTo>
                  <a:lnTo>
                    <a:pt x="740" y="1029"/>
                  </a:lnTo>
                  <a:lnTo>
                    <a:pt x="741" y="1033"/>
                  </a:lnTo>
                  <a:lnTo>
                    <a:pt x="742" y="1039"/>
                  </a:lnTo>
                  <a:lnTo>
                    <a:pt x="742" y="1044"/>
                  </a:lnTo>
                  <a:lnTo>
                    <a:pt x="742" y="1050"/>
                  </a:lnTo>
                  <a:lnTo>
                    <a:pt x="740" y="1067"/>
                  </a:lnTo>
                  <a:lnTo>
                    <a:pt x="741" y="1073"/>
                  </a:lnTo>
                  <a:lnTo>
                    <a:pt x="742" y="1080"/>
                  </a:lnTo>
                  <a:lnTo>
                    <a:pt x="744" y="1088"/>
                  </a:lnTo>
                  <a:lnTo>
                    <a:pt x="746" y="1095"/>
                  </a:lnTo>
                  <a:lnTo>
                    <a:pt x="743" y="1098"/>
                  </a:lnTo>
                  <a:lnTo>
                    <a:pt x="739" y="1100"/>
                  </a:lnTo>
                  <a:lnTo>
                    <a:pt x="736" y="1101"/>
                  </a:lnTo>
                  <a:lnTo>
                    <a:pt x="734" y="1101"/>
                  </a:lnTo>
                  <a:lnTo>
                    <a:pt x="732" y="1101"/>
                  </a:lnTo>
                  <a:lnTo>
                    <a:pt x="732" y="1100"/>
                  </a:lnTo>
                  <a:lnTo>
                    <a:pt x="731" y="1099"/>
                  </a:lnTo>
                  <a:lnTo>
                    <a:pt x="728" y="1096"/>
                  </a:lnTo>
                  <a:lnTo>
                    <a:pt x="725" y="1094"/>
                  </a:lnTo>
                  <a:lnTo>
                    <a:pt x="724" y="1092"/>
                  </a:lnTo>
                  <a:lnTo>
                    <a:pt x="723" y="1089"/>
                  </a:lnTo>
                  <a:lnTo>
                    <a:pt x="723" y="1082"/>
                  </a:lnTo>
                  <a:lnTo>
                    <a:pt x="724" y="1075"/>
                  </a:lnTo>
                  <a:lnTo>
                    <a:pt x="726" y="1062"/>
                  </a:lnTo>
                  <a:lnTo>
                    <a:pt x="727" y="1055"/>
                  </a:lnTo>
                  <a:lnTo>
                    <a:pt x="728" y="1046"/>
                  </a:lnTo>
                  <a:lnTo>
                    <a:pt x="729" y="1035"/>
                  </a:lnTo>
                  <a:lnTo>
                    <a:pt x="729" y="1021"/>
                  </a:lnTo>
                  <a:lnTo>
                    <a:pt x="779" y="1011"/>
                  </a:lnTo>
                  <a:lnTo>
                    <a:pt x="804" y="1007"/>
                  </a:lnTo>
                  <a:lnTo>
                    <a:pt x="827" y="1003"/>
                  </a:lnTo>
                  <a:lnTo>
                    <a:pt x="823" y="997"/>
                  </a:lnTo>
                  <a:lnTo>
                    <a:pt x="819" y="990"/>
                  </a:lnTo>
                  <a:lnTo>
                    <a:pt x="810" y="974"/>
                  </a:lnTo>
                  <a:lnTo>
                    <a:pt x="814" y="961"/>
                  </a:lnTo>
                  <a:lnTo>
                    <a:pt x="824" y="970"/>
                  </a:lnTo>
                  <a:lnTo>
                    <a:pt x="829" y="975"/>
                  </a:lnTo>
                  <a:lnTo>
                    <a:pt x="833" y="979"/>
                  </a:lnTo>
                  <a:lnTo>
                    <a:pt x="846" y="996"/>
                  </a:lnTo>
                  <a:lnTo>
                    <a:pt x="849" y="1000"/>
                  </a:lnTo>
                  <a:lnTo>
                    <a:pt x="853" y="1003"/>
                  </a:lnTo>
                  <a:lnTo>
                    <a:pt x="856" y="1006"/>
                  </a:lnTo>
                  <a:lnTo>
                    <a:pt x="860" y="1008"/>
                  </a:lnTo>
                  <a:lnTo>
                    <a:pt x="864" y="1010"/>
                  </a:lnTo>
                  <a:lnTo>
                    <a:pt x="869" y="1011"/>
                  </a:lnTo>
                  <a:lnTo>
                    <a:pt x="874" y="1012"/>
                  </a:lnTo>
                  <a:lnTo>
                    <a:pt x="881" y="1013"/>
                  </a:lnTo>
                  <a:lnTo>
                    <a:pt x="890" y="1012"/>
                  </a:lnTo>
                  <a:lnTo>
                    <a:pt x="901" y="1010"/>
                  </a:lnTo>
                  <a:lnTo>
                    <a:pt x="913" y="1007"/>
                  </a:lnTo>
                  <a:lnTo>
                    <a:pt x="926" y="1003"/>
                  </a:lnTo>
                  <a:lnTo>
                    <a:pt x="940" y="998"/>
                  </a:lnTo>
                  <a:lnTo>
                    <a:pt x="955" y="992"/>
                  </a:lnTo>
                  <a:lnTo>
                    <a:pt x="971" y="985"/>
                  </a:lnTo>
                  <a:lnTo>
                    <a:pt x="987" y="977"/>
                  </a:lnTo>
                  <a:lnTo>
                    <a:pt x="1005" y="969"/>
                  </a:lnTo>
                  <a:lnTo>
                    <a:pt x="1023" y="959"/>
                  </a:lnTo>
                  <a:lnTo>
                    <a:pt x="1041" y="949"/>
                  </a:lnTo>
                  <a:lnTo>
                    <a:pt x="1060" y="939"/>
                  </a:lnTo>
                  <a:lnTo>
                    <a:pt x="1100" y="916"/>
                  </a:lnTo>
                  <a:lnTo>
                    <a:pt x="1141" y="890"/>
                  </a:lnTo>
                  <a:lnTo>
                    <a:pt x="1183" y="864"/>
                  </a:lnTo>
                  <a:lnTo>
                    <a:pt x="1224" y="837"/>
                  </a:lnTo>
                  <a:lnTo>
                    <a:pt x="1266" y="809"/>
                  </a:lnTo>
                  <a:lnTo>
                    <a:pt x="1307" y="782"/>
                  </a:lnTo>
                  <a:lnTo>
                    <a:pt x="1383" y="728"/>
                  </a:lnTo>
                  <a:lnTo>
                    <a:pt x="1418" y="704"/>
                  </a:lnTo>
                  <a:lnTo>
                    <a:pt x="1450" y="681"/>
                  </a:lnTo>
                  <a:lnTo>
                    <a:pt x="1543" y="610"/>
                  </a:lnTo>
                  <a:lnTo>
                    <a:pt x="1589" y="574"/>
                  </a:lnTo>
                  <a:lnTo>
                    <a:pt x="1635" y="538"/>
                  </a:lnTo>
                  <a:lnTo>
                    <a:pt x="1681" y="501"/>
                  </a:lnTo>
                  <a:lnTo>
                    <a:pt x="1727" y="462"/>
                  </a:lnTo>
                  <a:lnTo>
                    <a:pt x="1750" y="443"/>
                  </a:lnTo>
                  <a:lnTo>
                    <a:pt x="1772" y="423"/>
                  </a:lnTo>
                  <a:lnTo>
                    <a:pt x="1819" y="383"/>
                  </a:lnTo>
                  <a:lnTo>
                    <a:pt x="1841" y="362"/>
                  </a:lnTo>
                  <a:lnTo>
                    <a:pt x="1863" y="341"/>
                  </a:lnTo>
                  <a:lnTo>
                    <a:pt x="1885" y="320"/>
                  </a:lnTo>
                  <a:lnTo>
                    <a:pt x="1907" y="298"/>
                  </a:lnTo>
                  <a:lnTo>
                    <a:pt x="1951" y="253"/>
                  </a:lnTo>
                  <a:lnTo>
                    <a:pt x="1993" y="207"/>
                  </a:lnTo>
                  <a:lnTo>
                    <a:pt x="2014" y="183"/>
                  </a:lnTo>
                  <a:lnTo>
                    <a:pt x="2035" y="158"/>
                  </a:lnTo>
                  <a:lnTo>
                    <a:pt x="2056" y="133"/>
                  </a:lnTo>
                  <a:lnTo>
                    <a:pt x="2076" y="108"/>
                  </a:lnTo>
                  <a:lnTo>
                    <a:pt x="2096" y="81"/>
                  </a:lnTo>
                  <a:lnTo>
                    <a:pt x="2116" y="55"/>
                  </a:lnTo>
                  <a:lnTo>
                    <a:pt x="2136" y="28"/>
                  </a:lnTo>
                  <a:lnTo>
                    <a:pt x="2155" y="0"/>
                  </a:lnTo>
                  <a:lnTo>
                    <a:pt x="2142" y="23"/>
                  </a:lnTo>
                  <a:lnTo>
                    <a:pt x="2129" y="46"/>
                  </a:lnTo>
                  <a:lnTo>
                    <a:pt x="2115" y="69"/>
                  </a:lnTo>
                  <a:lnTo>
                    <a:pt x="2100" y="91"/>
                  </a:lnTo>
                  <a:lnTo>
                    <a:pt x="2086" y="112"/>
                  </a:lnTo>
                  <a:lnTo>
                    <a:pt x="2071" y="133"/>
                  </a:lnTo>
                  <a:lnTo>
                    <a:pt x="2056" y="154"/>
                  </a:lnTo>
                  <a:lnTo>
                    <a:pt x="2040" y="174"/>
                  </a:lnTo>
                  <a:lnTo>
                    <a:pt x="2024" y="193"/>
                  </a:lnTo>
                  <a:lnTo>
                    <a:pt x="2008" y="212"/>
                  </a:lnTo>
                  <a:lnTo>
                    <a:pt x="1992" y="231"/>
                  </a:lnTo>
                  <a:lnTo>
                    <a:pt x="1975" y="249"/>
                  </a:lnTo>
                  <a:lnTo>
                    <a:pt x="1941" y="285"/>
                  </a:lnTo>
                  <a:lnTo>
                    <a:pt x="1907" y="319"/>
                  </a:lnTo>
                  <a:lnTo>
                    <a:pt x="1889" y="336"/>
                  </a:lnTo>
                  <a:lnTo>
                    <a:pt x="1872" y="352"/>
                  </a:lnTo>
                  <a:lnTo>
                    <a:pt x="1836" y="384"/>
                  </a:lnTo>
                  <a:lnTo>
                    <a:pt x="1800" y="416"/>
                  </a:lnTo>
                  <a:lnTo>
                    <a:pt x="1763" y="446"/>
                  </a:lnTo>
                  <a:lnTo>
                    <a:pt x="1690" y="507"/>
                  </a:lnTo>
                  <a:lnTo>
                    <a:pt x="1619" y="566"/>
                  </a:lnTo>
                  <a:lnTo>
                    <a:pt x="1591" y="589"/>
                  </a:lnTo>
                  <a:lnTo>
                    <a:pt x="1540" y="630"/>
                  </a:lnTo>
                  <a:lnTo>
                    <a:pt x="1476" y="680"/>
                  </a:lnTo>
                  <a:lnTo>
                    <a:pt x="1442" y="706"/>
                  </a:lnTo>
                  <a:lnTo>
                    <a:pt x="1408" y="731"/>
                  </a:lnTo>
                  <a:lnTo>
                    <a:pt x="1378" y="754"/>
                  </a:lnTo>
                  <a:lnTo>
                    <a:pt x="1348" y="776"/>
                  </a:lnTo>
                  <a:lnTo>
                    <a:pt x="1317" y="798"/>
                  </a:lnTo>
                  <a:lnTo>
                    <a:pt x="1287" y="818"/>
                  </a:lnTo>
                  <a:lnTo>
                    <a:pt x="1257" y="838"/>
                  </a:lnTo>
                  <a:lnTo>
                    <a:pt x="1227" y="858"/>
                  </a:lnTo>
                  <a:lnTo>
                    <a:pt x="1197" y="876"/>
                  </a:lnTo>
                  <a:lnTo>
                    <a:pt x="1166" y="895"/>
                  </a:lnTo>
                  <a:lnTo>
                    <a:pt x="1136" y="913"/>
                  </a:lnTo>
                  <a:lnTo>
                    <a:pt x="1106" y="930"/>
                  </a:lnTo>
                  <a:lnTo>
                    <a:pt x="1076" y="946"/>
                  </a:lnTo>
                  <a:lnTo>
                    <a:pt x="1046" y="962"/>
                  </a:lnTo>
                  <a:lnTo>
                    <a:pt x="1016" y="977"/>
                  </a:lnTo>
                  <a:lnTo>
                    <a:pt x="986" y="992"/>
                  </a:lnTo>
                  <a:lnTo>
                    <a:pt x="955" y="1006"/>
                  </a:lnTo>
                  <a:lnTo>
                    <a:pt x="925" y="1019"/>
                  </a:lnTo>
                  <a:lnTo>
                    <a:pt x="1129" y="1061"/>
                  </a:lnTo>
                  <a:lnTo>
                    <a:pt x="1161" y="1050"/>
                  </a:lnTo>
                  <a:lnTo>
                    <a:pt x="1193" y="1038"/>
                  </a:lnTo>
                  <a:lnTo>
                    <a:pt x="1226" y="1025"/>
                  </a:lnTo>
                  <a:lnTo>
                    <a:pt x="1260" y="1011"/>
                  </a:lnTo>
                  <a:lnTo>
                    <a:pt x="1293" y="997"/>
                  </a:lnTo>
                  <a:lnTo>
                    <a:pt x="1327" y="982"/>
                  </a:lnTo>
                  <a:lnTo>
                    <a:pt x="1344" y="974"/>
                  </a:lnTo>
                  <a:lnTo>
                    <a:pt x="1361" y="966"/>
                  </a:lnTo>
                  <a:lnTo>
                    <a:pt x="1394" y="950"/>
                  </a:lnTo>
                  <a:lnTo>
                    <a:pt x="1431" y="931"/>
                  </a:lnTo>
                  <a:lnTo>
                    <a:pt x="1469" y="911"/>
                  </a:lnTo>
                  <a:lnTo>
                    <a:pt x="1508" y="888"/>
                  </a:lnTo>
                  <a:lnTo>
                    <a:pt x="1548" y="866"/>
                  </a:lnTo>
                  <a:lnTo>
                    <a:pt x="1628" y="819"/>
                  </a:lnTo>
                  <a:lnTo>
                    <a:pt x="1706" y="772"/>
                  </a:lnTo>
                  <a:lnTo>
                    <a:pt x="1734" y="754"/>
                  </a:lnTo>
                  <a:lnTo>
                    <a:pt x="1766" y="733"/>
                  </a:lnTo>
                  <a:lnTo>
                    <a:pt x="1800" y="710"/>
                  </a:lnTo>
                  <a:lnTo>
                    <a:pt x="1833" y="686"/>
                  </a:lnTo>
                  <a:lnTo>
                    <a:pt x="1891" y="642"/>
                  </a:lnTo>
                  <a:lnTo>
                    <a:pt x="1929" y="613"/>
                  </a:lnTo>
                  <a:lnTo>
                    <a:pt x="1969" y="582"/>
                  </a:lnTo>
                  <a:lnTo>
                    <a:pt x="2041" y="526"/>
                  </a:lnTo>
                  <a:lnTo>
                    <a:pt x="2123" y="461"/>
                  </a:lnTo>
                  <a:lnTo>
                    <a:pt x="2196" y="404"/>
                  </a:lnTo>
                  <a:lnTo>
                    <a:pt x="2222" y="384"/>
                  </a:lnTo>
                  <a:lnTo>
                    <a:pt x="2238" y="372"/>
                  </a:lnTo>
                  <a:lnTo>
                    <a:pt x="2241" y="370"/>
                  </a:lnTo>
                  <a:lnTo>
                    <a:pt x="2241" y="371"/>
                  </a:lnTo>
                  <a:lnTo>
                    <a:pt x="2228" y="382"/>
                  </a:lnTo>
                  <a:lnTo>
                    <a:pt x="2198" y="408"/>
                  </a:lnTo>
                  <a:lnTo>
                    <a:pt x="2147" y="451"/>
                  </a:lnTo>
                  <a:lnTo>
                    <a:pt x="1973" y="595"/>
                  </a:lnTo>
                  <a:lnTo>
                    <a:pt x="1941" y="619"/>
                  </a:lnTo>
                  <a:lnTo>
                    <a:pt x="1879" y="664"/>
                  </a:lnTo>
                  <a:lnTo>
                    <a:pt x="1811" y="714"/>
                  </a:lnTo>
                  <a:lnTo>
                    <a:pt x="1758" y="751"/>
                  </a:lnTo>
                  <a:lnTo>
                    <a:pt x="1721" y="775"/>
                  </a:lnTo>
                  <a:lnTo>
                    <a:pt x="1679" y="802"/>
                  </a:lnTo>
                  <a:lnTo>
                    <a:pt x="1633" y="831"/>
                  </a:lnTo>
                  <a:lnTo>
                    <a:pt x="1584" y="860"/>
                  </a:lnTo>
                  <a:lnTo>
                    <a:pt x="1535" y="889"/>
                  </a:lnTo>
                  <a:lnTo>
                    <a:pt x="1488" y="917"/>
                  </a:lnTo>
                  <a:lnTo>
                    <a:pt x="1445" y="940"/>
                  </a:lnTo>
                  <a:lnTo>
                    <a:pt x="1407" y="960"/>
                  </a:lnTo>
                  <a:lnTo>
                    <a:pt x="1357" y="984"/>
                  </a:lnTo>
                  <a:lnTo>
                    <a:pt x="1306" y="1007"/>
                  </a:lnTo>
                  <a:lnTo>
                    <a:pt x="1255" y="1030"/>
                  </a:lnTo>
                  <a:lnTo>
                    <a:pt x="1205" y="1051"/>
                  </a:lnTo>
                  <a:lnTo>
                    <a:pt x="1198" y="1053"/>
                  </a:lnTo>
                  <a:lnTo>
                    <a:pt x="1189" y="1056"/>
                  </a:lnTo>
                  <a:lnTo>
                    <a:pt x="1185" y="1058"/>
                  </a:lnTo>
                  <a:lnTo>
                    <a:pt x="1182" y="1062"/>
                  </a:lnTo>
                  <a:lnTo>
                    <a:pt x="1181" y="1063"/>
                  </a:lnTo>
                  <a:lnTo>
                    <a:pt x="1180" y="1065"/>
                  </a:lnTo>
                  <a:lnTo>
                    <a:pt x="1180" y="1068"/>
                  </a:lnTo>
                  <a:lnTo>
                    <a:pt x="1179" y="1071"/>
                  </a:lnTo>
                  <a:lnTo>
                    <a:pt x="1180" y="1072"/>
                  </a:lnTo>
                  <a:lnTo>
                    <a:pt x="1182" y="1073"/>
                  </a:lnTo>
                  <a:lnTo>
                    <a:pt x="1188" y="1078"/>
                  </a:lnTo>
                  <a:lnTo>
                    <a:pt x="1208" y="1092"/>
                  </a:lnTo>
                  <a:lnTo>
                    <a:pt x="1228" y="1106"/>
                  </a:lnTo>
                  <a:lnTo>
                    <a:pt x="1236" y="1112"/>
                  </a:lnTo>
                  <a:lnTo>
                    <a:pt x="1239" y="1114"/>
                  </a:lnTo>
                  <a:lnTo>
                    <a:pt x="1240" y="1116"/>
                  </a:lnTo>
                  <a:lnTo>
                    <a:pt x="1239" y="1118"/>
                  </a:lnTo>
                  <a:lnTo>
                    <a:pt x="1238" y="1119"/>
                  </a:lnTo>
                  <a:lnTo>
                    <a:pt x="1237" y="1120"/>
                  </a:lnTo>
                  <a:lnTo>
                    <a:pt x="1234" y="1121"/>
                  </a:lnTo>
                  <a:lnTo>
                    <a:pt x="1233" y="1121"/>
                  </a:lnTo>
                  <a:lnTo>
                    <a:pt x="1231" y="1120"/>
                  </a:lnTo>
                  <a:lnTo>
                    <a:pt x="1231" y="1174"/>
                  </a:lnTo>
                  <a:lnTo>
                    <a:pt x="1230" y="1175"/>
                  </a:lnTo>
                  <a:lnTo>
                    <a:pt x="1228" y="1177"/>
                  </a:lnTo>
                  <a:lnTo>
                    <a:pt x="1224" y="1177"/>
                  </a:lnTo>
                  <a:lnTo>
                    <a:pt x="1222" y="1176"/>
                  </a:lnTo>
                  <a:lnTo>
                    <a:pt x="1220" y="1175"/>
                  </a:lnTo>
                  <a:lnTo>
                    <a:pt x="1218" y="1172"/>
                  </a:lnTo>
                  <a:lnTo>
                    <a:pt x="1217" y="1168"/>
                  </a:lnTo>
                  <a:lnTo>
                    <a:pt x="1216" y="1164"/>
                  </a:lnTo>
                  <a:lnTo>
                    <a:pt x="1216" y="1159"/>
                  </a:lnTo>
                  <a:lnTo>
                    <a:pt x="1215" y="1149"/>
                  </a:lnTo>
                  <a:lnTo>
                    <a:pt x="1216" y="1138"/>
                  </a:lnTo>
                  <a:lnTo>
                    <a:pt x="1216" y="1128"/>
                  </a:lnTo>
                  <a:lnTo>
                    <a:pt x="1217" y="1117"/>
                  </a:lnTo>
                  <a:lnTo>
                    <a:pt x="1206" y="1117"/>
                  </a:lnTo>
                  <a:lnTo>
                    <a:pt x="1193" y="1115"/>
                  </a:lnTo>
                  <a:lnTo>
                    <a:pt x="1180" y="1113"/>
                  </a:lnTo>
                  <a:lnTo>
                    <a:pt x="1172" y="1112"/>
                  </a:lnTo>
                  <a:lnTo>
                    <a:pt x="1171" y="1113"/>
                  </a:lnTo>
                  <a:lnTo>
                    <a:pt x="1169" y="1114"/>
                  </a:lnTo>
                  <a:lnTo>
                    <a:pt x="1166" y="1117"/>
                  </a:lnTo>
                  <a:lnTo>
                    <a:pt x="1162" y="1122"/>
                  </a:lnTo>
                  <a:lnTo>
                    <a:pt x="1158" y="1129"/>
                  </a:lnTo>
                  <a:lnTo>
                    <a:pt x="1154" y="1136"/>
                  </a:lnTo>
                  <a:lnTo>
                    <a:pt x="1150" y="1145"/>
                  </a:lnTo>
                  <a:lnTo>
                    <a:pt x="1141" y="1165"/>
                  </a:lnTo>
                  <a:lnTo>
                    <a:pt x="1134" y="1185"/>
                  </a:lnTo>
                  <a:lnTo>
                    <a:pt x="1127" y="1203"/>
                  </a:lnTo>
                  <a:lnTo>
                    <a:pt x="1123" y="1216"/>
                  </a:lnTo>
                  <a:lnTo>
                    <a:pt x="1121" y="1223"/>
                  </a:lnTo>
                  <a:lnTo>
                    <a:pt x="1154" y="1203"/>
                  </a:lnTo>
                  <a:lnTo>
                    <a:pt x="1172" y="1192"/>
                  </a:lnTo>
                  <a:lnTo>
                    <a:pt x="1189" y="1180"/>
                  </a:lnTo>
                  <a:lnTo>
                    <a:pt x="1205" y="1180"/>
                  </a:lnTo>
                  <a:lnTo>
                    <a:pt x="1197" y="1188"/>
                  </a:lnTo>
                  <a:lnTo>
                    <a:pt x="1188" y="1195"/>
                  </a:lnTo>
                  <a:lnTo>
                    <a:pt x="1178" y="1201"/>
                  </a:lnTo>
                  <a:lnTo>
                    <a:pt x="1169" y="1207"/>
                  </a:lnTo>
                  <a:lnTo>
                    <a:pt x="1150" y="1217"/>
                  </a:lnTo>
                  <a:lnTo>
                    <a:pt x="1132" y="1227"/>
                  </a:lnTo>
                  <a:lnTo>
                    <a:pt x="1125" y="1232"/>
                  </a:lnTo>
                  <a:lnTo>
                    <a:pt x="1118" y="1238"/>
                  </a:lnTo>
                  <a:lnTo>
                    <a:pt x="1112" y="1244"/>
                  </a:lnTo>
                  <a:lnTo>
                    <a:pt x="1109" y="1247"/>
                  </a:lnTo>
                  <a:lnTo>
                    <a:pt x="1107" y="1251"/>
                  </a:lnTo>
                  <a:lnTo>
                    <a:pt x="1105" y="1254"/>
                  </a:lnTo>
                  <a:lnTo>
                    <a:pt x="1103" y="1258"/>
                  </a:lnTo>
                  <a:lnTo>
                    <a:pt x="1102" y="1262"/>
                  </a:lnTo>
                  <a:lnTo>
                    <a:pt x="1101" y="1266"/>
                  </a:lnTo>
                  <a:lnTo>
                    <a:pt x="1100" y="1271"/>
                  </a:lnTo>
                  <a:lnTo>
                    <a:pt x="1100" y="1276"/>
                  </a:lnTo>
                  <a:lnTo>
                    <a:pt x="1101" y="1281"/>
                  </a:lnTo>
                  <a:lnTo>
                    <a:pt x="1102" y="1286"/>
                  </a:lnTo>
                  <a:lnTo>
                    <a:pt x="1128" y="1464"/>
                  </a:lnTo>
                  <a:lnTo>
                    <a:pt x="1174" y="1772"/>
                  </a:lnTo>
                  <a:lnTo>
                    <a:pt x="1173" y="1774"/>
                  </a:lnTo>
                  <a:lnTo>
                    <a:pt x="1171" y="1777"/>
                  </a:lnTo>
                  <a:lnTo>
                    <a:pt x="1168" y="1781"/>
                  </a:lnTo>
                  <a:lnTo>
                    <a:pt x="1166" y="1783"/>
                  </a:lnTo>
                  <a:lnTo>
                    <a:pt x="1164" y="1785"/>
                  </a:lnTo>
                  <a:lnTo>
                    <a:pt x="1160" y="1788"/>
                  </a:lnTo>
                  <a:lnTo>
                    <a:pt x="1156" y="1768"/>
                  </a:lnTo>
                  <a:close/>
                  <a:moveTo>
                    <a:pt x="1112" y="1464"/>
                  </a:moveTo>
                  <a:lnTo>
                    <a:pt x="1091" y="1320"/>
                  </a:lnTo>
                  <a:lnTo>
                    <a:pt x="1064" y="1440"/>
                  </a:lnTo>
                  <a:lnTo>
                    <a:pt x="1072" y="1464"/>
                  </a:lnTo>
                  <a:lnTo>
                    <a:pt x="1141" y="1660"/>
                  </a:lnTo>
                  <a:lnTo>
                    <a:pt x="1112" y="1464"/>
                  </a:lnTo>
                  <a:close/>
                  <a:moveTo>
                    <a:pt x="1083" y="1271"/>
                  </a:moveTo>
                  <a:lnTo>
                    <a:pt x="1159" y="1080"/>
                  </a:lnTo>
                  <a:lnTo>
                    <a:pt x="1038" y="1224"/>
                  </a:lnTo>
                  <a:lnTo>
                    <a:pt x="1060" y="1249"/>
                  </a:lnTo>
                  <a:lnTo>
                    <a:pt x="1071" y="1261"/>
                  </a:lnTo>
                  <a:lnTo>
                    <a:pt x="1083" y="1271"/>
                  </a:lnTo>
                  <a:close/>
                  <a:moveTo>
                    <a:pt x="1171" y="1098"/>
                  </a:moveTo>
                  <a:lnTo>
                    <a:pt x="1181" y="1101"/>
                  </a:lnTo>
                  <a:lnTo>
                    <a:pt x="1191" y="1104"/>
                  </a:lnTo>
                  <a:lnTo>
                    <a:pt x="1201" y="1107"/>
                  </a:lnTo>
                  <a:lnTo>
                    <a:pt x="1211" y="1109"/>
                  </a:lnTo>
                  <a:lnTo>
                    <a:pt x="1202" y="1100"/>
                  </a:lnTo>
                  <a:lnTo>
                    <a:pt x="1193" y="1093"/>
                  </a:lnTo>
                  <a:lnTo>
                    <a:pt x="1189" y="1090"/>
                  </a:lnTo>
                  <a:lnTo>
                    <a:pt x="1184" y="1088"/>
                  </a:lnTo>
                  <a:lnTo>
                    <a:pt x="1179" y="1085"/>
                  </a:lnTo>
                  <a:lnTo>
                    <a:pt x="1174" y="1083"/>
                  </a:lnTo>
                  <a:lnTo>
                    <a:pt x="1174" y="1086"/>
                  </a:lnTo>
                  <a:lnTo>
                    <a:pt x="1172" y="1089"/>
                  </a:lnTo>
                  <a:lnTo>
                    <a:pt x="1171" y="1093"/>
                  </a:lnTo>
                  <a:lnTo>
                    <a:pt x="1171" y="109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182" name="Text Box 7"/>
          <p:cNvSpPr txBox="1">
            <a:spLocks noChangeArrowheads="1"/>
          </p:cNvSpPr>
          <p:nvPr/>
        </p:nvSpPr>
        <p:spPr bwMode="auto">
          <a:xfrm>
            <a:off x="2076450" y="3919991"/>
            <a:ext cx="4991100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ts val="2800"/>
              </a:lnSpc>
            </a:pPr>
            <a:r>
              <a:rPr lang="en-GB" sz="2400" dirty="0" smtClean="0">
                <a:solidFill>
                  <a:srgbClr val="0099B8"/>
                </a:solidFill>
              </a:rPr>
              <a:t>Projects on Transfer of LT Auctions and Market Coupling</a:t>
            </a:r>
            <a:endParaRPr lang="en-GB" sz="2400" dirty="0">
              <a:solidFill>
                <a:srgbClr val="0099B8"/>
              </a:solidFill>
            </a:endParaRPr>
          </a:p>
        </p:txBody>
      </p:sp>
      <p:sp>
        <p:nvSpPr>
          <p:cNvPr id="183" name="Text Box 8"/>
          <p:cNvSpPr txBox="1">
            <a:spLocks noChangeArrowheads="1"/>
          </p:cNvSpPr>
          <p:nvPr/>
        </p:nvSpPr>
        <p:spPr bwMode="auto">
          <a:xfrm>
            <a:off x="0" y="4948881"/>
            <a:ext cx="9144000" cy="2051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GB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December 2013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810669" y="1149986"/>
            <a:ext cx="3522662" cy="1746250"/>
            <a:chOff x="1776" y="1838"/>
            <a:chExt cx="2219" cy="1100"/>
          </a:xfrm>
        </p:grpSpPr>
        <p:sp>
          <p:nvSpPr>
            <p:cNvPr id="1029" name="Freeform 5"/>
            <p:cNvSpPr>
              <a:spLocks noEditPoints="1"/>
            </p:cNvSpPr>
            <p:nvPr/>
          </p:nvSpPr>
          <p:spPr bwMode="auto">
            <a:xfrm>
              <a:off x="2329" y="2811"/>
              <a:ext cx="113" cy="126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37" y="4"/>
                </a:cxn>
                <a:cxn ang="0">
                  <a:pos x="164" y="14"/>
                </a:cxn>
                <a:cxn ang="0">
                  <a:pos x="184" y="28"/>
                </a:cxn>
                <a:cxn ang="0">
                  <a:pos x="202" y="47"/>
                </a:cxn>
                <a:cxn ang="0">
                  <a:pos x="213" y="67"/>
                </a:cxn>
                <a:cxn ang="0">
                  <a:pos x="221" y="89"/>
                </a:cxn>
                <a:cxn ang="0">
                  <a:pos x="225" y="112"/>
                </a:cxn>
                <a:cxn ang="0">
                  <a:pos x="225" y="138"/>
                </a:cxn>
                <a:cxn ang="0">
                  <a:pos x="221" y="161"/>
                </a:cxn>
                <a:cxn ang="0">
                  <a:pos x="213" y="183"/>
                </a:cxn>
                <a:cxn ang="0">
                  <a:pos x="200" y="204"/>
                </a:cxn>
                <a:cxn ang="0">
                  <a:pos x="184" y="222"/>
                </a:cxn>
                <a:cxn ang="0">
                  <a:pos x="162" y="236"/>
                </a:cxn>
                <a:cxn ang="0">
                  <a:pos x="139" y="246"/>
                </a:cxn>
                <a:cxn ang="0">
                  <a:pos x="108" y="249"/>
                </a:cxn>
                <a:cxn ang="0">
                  <a:pos x="0" y="251"/>
                </a:cxn>
                <a:cxn ang="0">
                  <a:pos x="88" y="0"/>
                </a:cxn>
                <a:cxn ang="0">
                  <a:pos x="90" y="234"/>
                </a:cxn>
                <a:cxn ang="0">
                  <a:pos x="113" y="234"/>
                </a:cxn>
                <a:cxn ang="0">
                  <a:pos x="135" y="228"/>
                </a:cxn>
                <a:cxn ang="0">
                  <a:pos x="155" y="218"/>
                </a:cxn>
                <a:cxn ang="0">
                  <a:pos x="172" y="206"/>
                </a:cxn>
                <a:cxn ang="0">
                  <a:pos x="186" y="189"/>
                </a:cxn>
                <a:cxn ang="0">
                  <a:pos x="194" y="175"/>
                </a:cxn>
                <a:cxn ang="0">
                  <a:pos x="200" y="161"/>
                </a:cxn>
                <a:cxn ang="0">
                  <a:pos x="203" y="138"/>
                </a:cxn>
                <a:cxn ang="0">
                  <a:pos x="203" y="114"/>
                </a:cxn>
                <a:cxn ang="0">
                  <a:pos x="200" y="91"/>
                </a:cxn>
                <a:cxn ang="0">
                  <a:pos x="192" y="71"/>
                </a:cxn>
                <a:cxn ang="0">
                  <a:pos x="180" y="53"/>
                </a:cxn>
                <a:cxn ang="0">
                  <a:pos x="164" y="40"/>
                </a:cxn>
                <a:cxn ang="0">
                  <a:pos x="147" y="28"/>
                </a:cxn>
                <a:cxn ang="0">
                  <a:pos x="125" y="20"/>
                </a:cxn>
                <a:cxn ang="0">
                  <a:pos x="102" y="16"/>
                </a:cxn>
                <a:cxn ang="0">
                  <a:pos x="19" y="16"/>
                </a:cxn>
              </a:cxnLst>
              <a:rect l="0" t="0" r="r" b="b"/>
              <a:pathLst>
                <a:path w="225" h="251">
                  <a:moveTo>
                    <a:pt x="88" y="0"/>
                  </a:moveTo>
                  <a:lnTo>
                    <a:pt x="106" y="0"/>
                  </a:lnTo>
                  <a:lnTo>
                    <a:pt x="123" y="2"/>
                  </a:lnTo>
                  <a:lnTo>
                    <a:pt x="137" y="4"/>
                  </a:lnTo>
                  <a:lnTo>
                    <a:pt x="151" y="8"/>
                  </a:lnTo>
                  <a:lnTo>
                    <a:pt x="164" y="14"/>
                  </a:lnTo>
                  <a:lnTo>
                    <a:pt x="174" y="20"/>
                  </a:lnTo>
                  <a:lnTo>
                    <a:pt x="184" y="28"/>
                  </a:lnTo>
                  <a:lnTo>
                    <a:pt x="194" y="38"/>
                  </a:lnTo>
                  <a:lnTo>
                    <a:pt x="202" y="47"/>
                  </a:lnTo>
                  <a:lnTo>
                    <a:pt x="207" y="57"/>
                  </a:lnTo>
                  <a:lnTo>
                    <a:pt x="213" y="67"/>
                  </a:lnTo>
                  <a:lnTo>
                    <a:pt x="217" y="79"/>
                  </a:lnTo>
                  <a:lnTo>
                    <a:pt x="221" y="89"/>
                  </a:lnTo>
                  <a:lnTo>
                    <a:pt x="223" y="100"/>
                  </a:lnTo>
                  <a:lnTo>
                    <a:pt x="225" y="112"/>
                  </a:lnTo>
                  <a:lnTo>
                    <a:pt x="225" y="126"/>
                  </a:lnTo>
                  <a:lnTo>
                    <a:pt x="225" y="138"/>
                  </a:lnTo>
                  <a:lnTo>
                    <a:pt x="223" y="149"/>
                  </a:lnTo>
                  <a:lnTo>
                    <a:pt x="221" y="161"/>
                  </a:lnTo>
                  <a:lnTo>
                    <a:pt x="217" y="173"/>
                  </a:lnTo>
                  <a:lnTo>
                    <a:pt x="213" y="183"/>
                  </a:lnTo>
                  <a:lnTo>
                    <a:pt x="207" y="195"/>
                  </a:lnTo>
                  <a:lnTo>
                    <a:pt x="200" y="204"/>
                  </a:lnTo>
                  <a:lnTo>
                    <a:pt x="194" y="214"/>
                  </a:lnTo>
                  <a:lnTo>
                    <a:pt x="184" y="222"/>
                  </a:lnTo>
                  <a:lnTo>
                    <a:pt x="174" y="230"/>
                  </a:lnTo>
                  <a:lnTo>
                    <a:pt x="162" y="236"/>
                  </a:lnTo>
                  <a:lnTo>
                    <a:pt x="151" y="242"/>
                  </a:lnTo>
                  <a:lnTo>
                    <a:pt x="139" y="246"/>
                  </a:lnTo>
                  <a:lnTo>
                    <a:pt x="123" y="249"/>
                  </a:lnTo>
                  <a:lnTo>
                    <a:pt x="108" y="249"/>
                  </a:lnTo>
                  <a:lnTo>
                    <a:pt x="92" y="251"/>
                  </a:lnTo>
                  <a:lnTo>
                    <a:pt x="0" y="251"/>
                  </a:lnTo>
                  <a:lnTo>
                    <a:pt x="0" y="0"/>
                  </a:lnTo>
                  <a:lnTo>
                    <a:pt x="88" y="0"/>
                  </a:lnTo>
                  <a:close/>
                  <a:moveTo>
                    <a:pt x="19" y="234"/>
                  </a:moveTo>
                  <a:lnTo>
                    <a:pt x="90" y="234"/>
                  </a:lnTo>
                  <a:lnTo>
                    <a:pt x="102" y="234"/>
                  </a:lnTo>
                  <a:lnTo>
                    <a:pt x="113" y="234"/>
                  </a:lnTo>
                  <a:lnTo>
                    <a:pt x="125" y="230"/>
                  </a:lnTo>
                  <a:lnTo>
                    <a:pt x="135" y="228"/>
                  </a:lnTo>
                  <a:lnTo>
                    <a:pt x="145" y="224"/>
                  </a:lnTo>
                  <a:lnTo>
                    <a:pt x="155" y="218"/>
                  </a:lnTo>
                  <a:lnTo>
                    <a:pt x="162" y="212"/>
                  </a:lnTo>
                  <a:lnTo>
                    <a:pt x="172" y="206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81"/>
                  </a:lnTo>
                  <a:lnTo>
                    <a:pt x="194" y="175"/>
                  </a:lnTo>
                  <a:lnTo>
                    <a:pt x="196" y="171"/>
                  </a:lnTo>
                  <a:lnTo>
                    <a:pt x="200" y="161"/>
                  </a:lnTo>
                  <a:lnTo>
                    <a:pt x="202" y="149"/>
                  </a:lnTo>
                  <a:lnTo>
                    <a:pt x="203" y="138"/>
                  </a:lnTo>
                  <a:lnTo>
                    <a:pt x="203" y="126"/>
                  </a:lnTo>
                  <a:lnTo>
                    <a:pt x="203" y="114"/>
                  </a:lnTo>
                  <a:lnTo>
                    <a:pt x="202" y="102"/>
                  </a:lnTo>
                  <a:lnTo>
                    <a:pt x="200" y="91"/>
                  </a:lnTo>
                  <a:lnTo>
                    <a:pt x="196" y="81"/>
                  </a:lnTo>
                  <a:lnTo>
                    <a:pt x="192" y="71"/>
                  </a:lnTo>
                  <a:lnTo>
                    <a:pt x="186" y="63"/>
                  </a:lnTo>
                  <a:lnTo>
                    <a:pt x="180" y="53"/>
                  </a:lnTo>
                  <a:lnTo>
                    <a:pt x="172" y="46"/>
                  </a:lnTo>
                  <a:lnTo>
                    <a:pt x="164" y="40"/>
                  </a:lnTo>
                  <a:lnTo>
                    <a:pt x="155" y="34"/>
                  </a:lnTo>
                  <a:lnTo>
                    <a:pt x="147" y="28"/>
                  </a:lnTo>
                  <a:lnTo>
                    <a:pt x="135" y="24"/>
                  </a:lnTo>
                  <a:lnTo>
                    <a:pt x="125" y="20"/>
                  </a:lnTo>
                  <a:lnTo>
                    <a:pt x="113" y="18"/>
                  </a:lnTo>
                  <a:lnTo>
                    <a:pt x="102" y="16"/>
                  </a:lnTo>
                  <a:lnTo>
                    <a:pt x="90" y="16"/>
                  </a:lnTo>
                  <a:lnTo>
                    <a:pt x="19" y="16"/>
                  </a:lnTo>
                  <a:lnTo>
                    <a:pt x="19" y="23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492" y="2810"/>
              <a:ext cx="69" cy="127"/>
            </a:xfrm>
            <a:custGeom>
              <a:avLst/>
              <a:gdLst/>
              <a:ahLst/>
              <a:cxnLst>
                <a:cxn ang="0">
                  <a:pos x="137" y="18"/>
                </a:cxn>
                <a:cxn ang="0">
                  <a:pos x="19" y="18"/>
                </a:cxn>
                <a:cxn ang="0">
                  <a:pos x="19" y="118"/>
                </a:cxn>
                <a:cxn ang="0">
                  <a:pos x="133" y="118"/>
                </a:cxn>
                <a:cxn ang="0">
                  <a:pos x="133" y="134"/>
                </a:cxn>
                <a:cxn ang="0">
                  <a:pos x="19" y="134"/>
                </a:cxn>
                <a:cxn ang="0">
                  <a:pos x="19" y="236"/>
                </a:cxn>
                <a:cxn ang="0">
                  <a:pos x="139" y="236"/>
                </a:cxn>
                <a:cxn ang="0">
                  <a:pos x="139" y="253"/>
                </a:cxn>
                <a:cxn ang="0">
                  <a:pos x="0" y="253"/>
                </a:cxn>
                <a:cxn ang="0">
                  <a:pos x="0" y="0"/>
                </a:cxn>
                <a:cxn ang="0">
                  <a:pos x="137" y="0"/>
                </a:cxn>
                <a:cxn ang="0">
                  <a:pos x="137" y="18"/>
                </a:cxn>
              </a:cxnLst>
              <a:rect l="0" t="0" r="r" b="b"/>
              <a:pathLst>
                <a:path w="139" h="253">
                  <a:moveTo>
                    <a:pt x="137" y="18"/>
                  </a:moveTo>
                  <a:lnTo>
                    <a:pt x="19" y="18"/>
                  </a:lnTo>
                  <a:lnTo>
                    <a:pt x="19" y="118"/>
                  </a:lnTo>
                  <a:lnTo>
                    <a:pt x="133" y="118"/>
                  </a:lnTo>
                  <a:lnTo>
                    <a:pt x="133" y="134"/>
                  </a:lnTo>
                  <a:lnTo>
                    <a:pt x="19" y="134"/>
                  </a:lnTo>
                  <a:lnTo>
                    <a:pt x="19" y="236"/>
                  </a:lnTo>
                  <a:lnTo>
                    <a:pt x="139" y="236"/>
                  </a:lnTo>
                  <a:lnTo>
                    <a:pt x="139" y="253"/>
                  </a:lnTo>
                  <a:lnTo>
                    <a:pt x="0" y="253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685" y="2810"/>
              <a:ext cx="69" cy="127"/>
            </a:xfrm>
            <a:custGeom>
              <a:avLst/>
              <a:gdLst/>
              <a:ahLst/>
              <a:cxnLst>
                <a:cxn ang="0">
                  <a:pos x="137" y="18"/>
                </a:cxn>
                <a:cxn ang="0">
                  <a:pos x="19" y="18"/>
                </a:cxn>
                <a:cxn ang="0">
                  <a:pos x="19" y="118"/>
                </a:cxn>
                <a:cxn ang="0">
                  <a:pos x="133" y="118"/>
                </a:cxn>
                <a:cxn ang="0">
                  <a:pos x="133" y="134"/>
                </a:cxn>
                <a:cxn ang="0">
                  <a:pos x="19" y="134"/>
                </a:cxn>
                <a:cxn ang="0">
                  <a:pos x="19" y="236"/>
                </a:cxn>
                <a:cxn ang="0">
                  <a:pos x="139" y="236"/>
                </a:cxn>
                <a:cxn ang="0">
                  <a:pos x="139" y="253"/>
                </a:cxn>
                <a:cxn ang="0">
                  <a:pos x="0" y="253"/>
                </a:cxn>
                <a:cxn ang="0">
                  <a:pos x="0" y="0"/>
                </a:cxn>
                <a:cxn ang="0">
                  <a:pos x="137" y="0"/>
                </a:cxn>
                <a:cxn ang="0">
                  <a:pos x="137" y="18"/>
                </a:cxn>
              </a:cxnLst>
              <a:rect l="0" t="0" r="r" b="b"/>
              <a:pathLst>
                <a:path w="139" h="253">
                  <a:moveTo>
                    <a:pt x="137" y="18"/>
                  </a:moveTo>
                  <a:lnTo>
                    <a:pt x="19" y="18"/>
                  </a:lnTo>
                  <a:lnTo>
                    <a:pt x="19" y="118"/>
                  </a:lnTo>
                  <a:lnTo>
                    <a:pt x="133" y="118"/>
                  </a:lnTo>
                  <a:lnTo>
                    <a:pt x="133" y="134"/>
                  </a:lnTo>
                  <a:lnTo>
                    <a:pt x="19" y="134"/>
                  </a:lnTo>
                  <a:lnTo>
                    <a:pt x="19" y="236"/>
                  </a:lnTo>
                  <a:lnTo>
                    <a:pt x="139" y="236"/>
                  </a:lnTo>
                  <a:lnTo>
                    <a:pt x="139" y="253"/>
                  </a:lnTo>
                  <a:lnTo>
                    <a:pt x="0" y="253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794" y="2809"/>
              <a:ext cx="71" cy="129"/>
            </a:xfrm>
            <a:custGeom>
              <a:avLst/>
              <a:gdLst/>
              <a:ahLst/>
              <a:cxnLst>
                <a:cxn ang="0">
                  <a:pos x="113" y="28"/>
                </a:cxn>
                <a:cxn ang="0">
                  <a:pos x="94" y="20"/>
                </a:cxn>
                <a:cxn ang="0">
                  <a:pos x="74" y="18"/>
                </a:cxn>
                <a:cxn ang="0">
                  <a:pos x="53" y="22"/>
                </a:cxn>
                <a:cxn ang="0">
                  <a:pos x="45" y="26"/>
                </a:cxn>
                <a:cxn ang="0">
                  <a:pos x="37" y="32"/>
                </a:cxn>
                <a:cxn ang="0">
                  <a:pos x="25" y="48"/>
                </a:cxn>
                <a:cxn ang="0">
                  <a:pos x="21" y="65"/>
                </a:cxn>
                <a:cxn ang="0">
                  <a:pos x="23" y="79"/>
                </a:cxn>
                <a:cxn ang="0">
                  <a:pos x="29" y="91"/>
                </a:cxn>
                <a:cxn ang="0">
                  <a:pos x="39" y="99"/>
                </a:cxn>
                <a:cxn ang="0">
                  <a:pos x="51" y="106"/>
                </a:cxn>
                <a:cxn ang="0">
                  <a:pos x="117" y="138"/>
                </a:cxn>
                <a:cxn ang="0">
                  <a:pos x="129" y="150"/>
                </a:cxn>
                <a:cxn ang="0">
                  <a:pos x="137" y="163"/>
                </a:cxn>
                <a:cxn ang="0">
                  <a:pos x="141" y="181"/>
                </a:cxn>
                <a:cxn ang="0">
                  <a:pos x="141" y="202"/>
                </a:cxn>
                <a:cxn ang="0">
                  <a:pos x="137" y="216"/>
                </a:cxn>
                <a:cxn ang="0">
                  <a:pos x="125" y="234"/>
                </a:cxn>
                <a:cxn ang="0">
                  <a:pos x="115" y="244"/>
                </a:cxn>
                <a:cxn ang="0">
                  <a:pos x="96" y="253"/>
                </a:cxn>
                <a:cxn ang="0">
                  <a:pos x="68" y="257"/>
                </a:cxn>
                <a:cxn ang="0">
                  <a:pos x="37" y="253"/>
                </a:cxn>
                <a:cxn ang="0">
                  <a:pos x="19" y="246"/>
                </a:cxn>
                <a:cxn ang="0">
                  <a:pos x="4" y="212"/>
                </a:cxn>
                <a:cxn ang="0">
                  <a:pos x="31" y="232"/>
                </a:cxn>
                <a:cxn ang="0">
                  <a:pos x="45" y="238"/>
                </a:cxn>
                <a:cxn ang="0">
                  <a:pos x="66" y="240"/>
                </a:cxn>
                <a:cxn ang="0">
                  <a:pos x="88" y="236"/>
                </a:cxn>
                <a:cxn ang="0">
                  <a:pos x="96" y="232"/>
                </a:cxn>
                <a:cxn ang="0">
                  <a:pos x="111" y="218"/>
                </a:cxn>
                <a:cxn ang="0">
                  <a:pos x="117" y="204"/>
                </a:cxn>
                <a:cxn ang="0">
                  <a:pos x="119" y="191"/>
                </a:cxn>
                <a:cxn ang="0">
                  <a:pos x="117" y="177"/>
                </a:cxn>
                <a:cxn ang="0">
                  <a:pos x="113" y="163"/>
                </a:cxn>
                <a:cxn ang="0">
                  <a:pos x="104" y="153"/>
                </a:cxn>
                <a:cxn ang="0">
                  <a:pos x="90" y="146"/>
                </a:cxn>
                <a:cxn ang="0">
                  <a:pos x="25" y="114"/>
                </a:cxn>
                <a:cxn ang="0">
                  <a:pos x="14" y="104"/>
                </a:cxn>
                <a:cxn ang="0">
                  <a:pos x="6" y="91"/>
                </a:cxn>
                <a:cxn ang="0">
                  <a:pos x="2" y="75"/>
                </a:cxn>
                <a:cxn ang="0">
                  <a:pos x="2" y="59"/>
                </a:cxn>
                <a:cxn ang="0">
                  <a:pos x="6" y="42"/>
                </a:cxn>
                <a:cxn ang="0">
                  <a:pos x="12" y="30"/>
                </a:cxn>
                <a:cxn ang="0">
                  <a:pos x="27" y="14"/>
                </a:cxn>
                <a:cxn ang="0">
                  <a:pos x="39" y="8"/>
                </a:cxn>
                <a:cxn ang="0">
                  <a:pos x="51" y="2"/>
                </a:cxn>
                <a:cxn ang="0">
                  <a:pos x="64" y="0"/>
                </a:cxn>
                <a:cxn ang="0">
                  <a:pos x="88" y="0"/>
                </a:cxn>
                <a:cxn ang="0">
                  <a:pos x="115" y="8"/>
                </a:cxn>
                <a:cxn ang="0">
                  <a:pos x="131" y="38"/>
                </a:cxn>
              </a:cxnLst>
              <a:rect l="0" t="0" r="r" b="b"/>
              <a:pathLst>
                <a:path w="141" h="257">
                  <a:moveTo>
                    <a:pt x="131" y="38"/>
                  </a:moveTo>
                  <a:lnTo>
                    <a:pt x="113" y="28"/>
                  </a:lnTo>
                  <a:lnTo>
                    <a:pt x="100" y="22"/>
                  </a:lnTo>
                  <a:lnTo>
                    <a:pt x="94" y="20"/>
                  </a:lnTo>
                  <a:lnTo>
                    <a:pt x="88" y="20"/>
                  </a:lnTo>
                  <a:lnTo>
                    <a:pt x="74" y="18"/>
                  </a:lnTo>
                  <a:lnTo>
                    <a:pt x="64" y="18"/>
                  </a:lnTo>
                  <a:lnTo>
                    <a:pt x="53" y="22"/>
                  </a:lnTo>
                  <a:lnTo>
                    <a:pt x="49" y="24"/>
                  </a:lnTo>
                  <a:lnTo>
                    <a:pt x="45" y="26"/>
                  </a:lnTo>
                  <a:lnTo>
                    <a:pt x="41" y="28"/>
                  </a:lnTo>
                  <a:lnTo>
                    <a:pt x="37" y="32"/>
                  </a:lnTo>
                  <a:lnTo>
                    <a:pt x="29" y="40"/>
                  </a:lnTo>
                  <a:lnTo>
                    <a:pt x="25" y="48"/>
                  </a:lnTo>
                  <a:lnTo>
                    <a:pt x="23" y="55"/>
                  </a:lnTo>
                  <a:lnTo>
                    <a:pt x="21" y="65"/>
                  </a:lnTo>
                  <a:lnTo>
                    <a:pt x="21" y="73"/>
                  </a:lnTo>
                  <a:lnTo>
                    <a:pt x="23" y="79"/>
                  </a:lnTo>
                  <a:lnTo>
                    <a:pt x="25" y="85"/>
                  </a:lnTo>
                  <a:lnTo>
                    <a:pt x="29" y="91"/>
                  </a:lnTo>
                  <a:lnTo>
                    <a:pt x="33" y="95"/>
                  </a:lnTo>
                  <a:lnTo>
                    <a:pt x="39" y="99"/>
                  </a:lnTo>
                  <a:lnTo>
                    <a:pt x="45" y="104"/>
                  </a:lnTo>
                  <a:lnTo>
                    <a:pt x="51" y="106"/>
                  </a:lnTo>
                  <a:lnTo>
                    <a:pt x="109" y="134"/>
                  </a:lnTo>
                  <a:lnTo>
                    <a:pt x="117" y="138"/>
                  </a:lnTo>
                  <a:lnTo>
                    <a:pt x="123" y="144"/>
                  </a:lnTo>
                  <a:lnTo>
                    <a:pt x="129" y="150"/>
                  </a:lnTo>
                  <a:lnTo>
                    <a:pt x="133" y="157"/>
                  </a:lnTo>
                  <a:lnTo>
                    <a:pt x="137" y="163"/>
                  </a:lnTo>
                  <a:lnTo>
                    <a:pt x="139" y="171"/>
                  </a:lnTo>
                  <a:lnTo>
                    <a:pt x="141" y="181"/>
                  </a:lnTo>
                  <a:lnTo>
                    <a:pt x="141" y="189"/>
                  </a:lnTo>
                  <a:lnTo>
                    <a:pt x="141" y="202"/>
                  </a:lnTo>
                  <a:lnTo>
                    <a:pt x="139" y="210"/>
                  </a:lnTo>
                  <a:lnTo>
                    <a:pt x="137" y="216"/>
                  </a:lnTo>
                  <a:lnTo>
                    <a:pt x="129" y="228"/>
                  </a:lnTo>
                  <a:lnTo>
                    <a:pt x="125" y="234"/>
                  </a:lnTo>
                  <a:lnTo>
                    <a:pt x="119" y="238"/>
                  </a:lnTo>
                  <a:lnTo>
                    <a:pt x="115" y="244"/>
                  </a:lnTo>
                  <a:lnTo>
                    <a:pt x="109" y="248"/>
                  </a:lnTo>
                  <a:lnTo>
                    <a:pt x="96" y="253"/>
                  </a:lnTo>
                  <a:lnTo>
                    <a:pt x="84" y="257"/>
                  </a:lnTo>
                  <a:lnTo>
                    <a:pt x="68" y="257"/>
                  </a:lnTo>
                  <a:lnTo>
                    <a:pt x="53" y="257"/>
                  </a:lnTo>
                  <a:lnTo>
                    <a:pt x="37" y="253"/>
                  </a:lnTo>
                  <a:lnTo>
                    <a:pt x="29" y="250"/>
                  </a:lnTo>
                  <a:lnTo>
                    <a:pt x="19" y="246"/>
                  </a:lnTo>
                  <a:lnTo>
                    <a:pt x="4" y="236"/>
                  </a:lnTo>
                  <a:lnTo>
                    <a:pt x="4" y="212"/>
                  </a:lnTo>
                  <a:lnTo>
                    <a:pt x="23" y="226"/>
                  </a:lnTo>
                  <a:lnTo>
                    <a:pt x="31" y="232"/>
                  </a:lnTo>
                  <a:lnTo>
                    <a:pt x="39" y="234"/>
                  </a:lnTo>
                  <a:lnTo>
                    <a:pt x="45" y="238"/>
                  </a:lnTo>
                  <a:lnTo>
                    <a:pt x="53" y="238"/>
                  </a:lnTo>
                  <a:lnTo>
                    <a:pt x="66" y="240"/>
                  </a:lnTo>
                  <a:lnTo>
                    <a:pt x="78" y="240"/>
                  </a:lnTo>
                  <a:lnTo>
                    <a:pt x="88" y="236"/>
                  </a:lnTo>
                  <a:lnTo>
                    <a:pt x="92" y="234"/>
                  </a:lnTo>
                  <a:lnTo>
                    <a:pt x="96" y="232"/>
                  </a:lnTo>
                  <a:lnTo>
                    <a:pt x="106" y="226"/>
                  </a:lnTo>
                  <a:lnTo>
                    <a:pt x="111" y="218"/>
                  </a:lnTo>
                  <a:lnTo>
                    <a:pt x="115" y="210"/>
                  </a:lnTo>
                  <a:lnTo>
                    <a:pt x="117" y="204"/>
                  </a:lnTo>
                  <a:lnTo>
                    <a:pt x="119" y="201"/>
                  </a:lnTo>
                  <a:lnTo>
                    <a:pt x="119" y="191"/>
                  </a:lnTo>
                  <a:lnTo>
                    <a:pt x="119" y="183"/>
                  </a:lnTo>
                  <a:lnTo>
                    <a:pt x="117" y="177"/>
                  </a:lnTo>
                  <a:lnTo>
                    <a:pt x="115" y="169"/>
                  </a:lnTo>
                  <a:lnTo>
                    <a:pt x="113" y="163"/>
                  </a:lnTo>
                  <a:lnTo>
                    <a:pt x="107" y="159"/>
                  </a:lnTo>
                  <a:lnTo>
                    <a:pt x="104" y="153"/>
                  </a:lnTo>
                  <a:lnTo>
                    <a:pt x="96" y="150"/>
                  </a:lnTo>
                  <a:lnTo>
                    <a:pt x="90" y="146"/>
                  </a:lnTo>
                  <a:lnTo>
                    <a:pt x="31" y="120"/>
                  </a:lnTo>
                  <a:lnTo>
                    <a:pt x="25" y="114"/>
                  </a:lnTo>
                  <a:lnTo>
                    <a:pt x="17" y="110"/>
                  </a:lnTo>
                  <a:lnTo>
                    <a:pt x="14" y="104"/>
                  </a:lnTo>
                  <a:lnTo>
                    <a:pt x="8" y="99"/>
                  </a:lnTo>
                  <a:lnTo>
                    <a:pt x="6" y="91"/>
                  </a:lnTo>
                  <a:lnTo>
                    <a:pt x="2" y="83"/>
                  </a:lnTo>
                  <a:lnTo>
                    <a:pt x="2" y="75"/>
                  </a:lnTo>
                  <a:lnTo>
                    <a:pt x="0" y="67"/>
                  </a:lnTo>
                  <a:lnTo>
                    <a:pt x="2" y="59"/>
                  </a:lnTo>
                  <a:lnTo>
                    <a:pt x="2" y="53"/>
                  </a:lnTo>
                  <a:lnTo>
                    <a:pt x="6" y="42"/>
                  </a:lnTo>
                  <a:lnTo>
                    <a:pt x="10" y="36"/>
                  </a:lnTo>
                  <a:lnTo>
                    <a:pt x="12" y="30"/>
                  </a:lnTo>
                  <a:lnTo>
                    <a:pt x="21" y="20"/>
                  </a:lnTo>
                  <a:lnTo>
                    <a:pt x="27" y="14"/>
                  </a:lnTo>
                  <a:lnTo>
                    <a:pt x="33" y="10"/>
                  </a:lnTo>
                  <a:lnTo>
                    <a:pt x="39" y="8"/>
                  </a:lnTo>
                  <a:lnTo>
                    <a:pt x="45" y="4"/>
                  </a:lnTo>
                  <a:lnTo>
                    <a:pt x="51" y="2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102" y="4"/>
                  </a:lnTo>
                  <a:lnTo>
                    <a:pt x="115" y="8"/>
                  </a:lnTo>
                  <a:lnTo>
                    <a:pt x="131" y="16"/>
                  </a:lnTo>
                  <a:lnTo>
                    <a:pt x="131" y="3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 noEditPoints="1"/>
            </p:cNvSpPr>
            <p:nvPr/>
          </p:nvSpPr>
          <p:spPr bwMode="auto">
            <a:xfrm>
              <a:off x="2913" y="2811"/>
              <a:ext cx="75" cy="126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88" y="0"/>
                </a:cxn>
                <a:cxn ang="0">
                  <a:pos x="105" y="4"/>
                </a:cxn>
                <a:cxn ang="0">
                  <a:pos x="111" y="6"/>
                </a:cxn>
                <a:cxn ang="0">
                  <a:pos x="119" y="10"/>
                </a:cxn>
                <a:cxn ang="0">
                  <a:pos x="125" y="14"/>
                </a:cxn>
                <a:cxn ang="0">
                  <a:pos x="131" y="18"/>
                </a:cxn>
                <a:cxn ang="0">
                  <a:pos x="135" y="22"/>
                </a:cxn>
                <a:cxn ang="0">
                  <a:pos x="139" y="28"/>
                </a:cxn>
                <a:cxn ang="0">
                  <a:pos x="145" y="40"/>
                </a:cxn>
                <a:cxn ang="0">
                  <a:pos x="148" y="51"/>
                </a:cxn>
                <a:cxn ang="0">
                  <a:pos x="150" y="59"/>
                </a:cxn>
                <a:cxn ang="0">
                  <a:pos x="150" y="65"/>
                </a:cxn>
                <a:cxn ang="0">
                  <a:pos x="148" y="79"/>
                </a:cxn>
                <a:cxn ang="0">
                  <a:pos x="147" y="93"/>
                </a:cxn>
                <a:cxn ang="0">
                  <a:pos x="143" y="98"/>
                </a:cxn>
                <a:cxn ang="0">
                  <a:pos x="139" y="104"/>
                </a:cxn>
                <a:cxn ang="0">
                  <a:pos x="131" y="114"/>
                </a:cxn>
                <a:cxn ang="0">
                  <a:pos x="125" y="118"/>
                </a:cxn>
                <a:cxn ang="0">
                  <a:pos x="119" y="122"/>
                </a:cxn>
                <a:cxn ang="0">
                  <a:pos x="113" y="126"/>
                </a:cxn>
                <a:cxn ang="0">
                  <a:pos x="105" y="128"/>
                </a:cxn>
                <a:cxn ang="0">
                  <a:pos x="98" y="130"/>
                </a:cxn>
                <a:cxn ang="0">
                  <a:pos x="88" y="132"/>
                </a:cxn>
                <a:cxn ang="0">
                  <a:pos x="78" y="134"/>
                </a:cxn>
                <a:cxn ang="0">
                  <a:pos x="66" y="134"/>
                </a:cxn>
                <a:cxn ang="0">
                  <a:pos x="19" y="134"/>
                </a:cxn>
                <a:cxn ang="0">
                  <a:pos x="19" y="251"/>
                </a:cxn>
                <a:cxn ang="0">
                  <a:pos x="0" y="251"/>
                </a:cxn>
                <a:cxn ang="0">
                  <a:pos x="0" y="0"/>
                </a:cxn>
                <a:cxn ang="0">
                  <a:pos x="68" y="0"/>
                </a:cxn>
                <a:cxn ang="0">
                  <a:pos x="19" y="116"/>
                </a:cxn>
                <a:cxn ang="0">
                  <a:pos x="66" y="116"/>
                </a:cxn>
                <a:cxn ang="0">
                  <a:pos x="80" y="116"/>
                </a:cxn>
                <a:cxn ang="0">
                  <a:pos x="94" y="114"/>
                </a:cxn>
                <a:cxn ang="0">
                  <a:pos x="100" y="112"/>
                </a:cxn>
                <a:cxn ang="0">
                  <a:pos x="105" y="108"/>
                </a:cxn>
                <a:cxn ang="0">
                  <a:pos x="113" y="102"/>
                </a:cxn>
                <a:cxn ang="0">
                  <a:pos x="121" y="96"/>
                </a:cxn>
                <a:cxn ang="0">
                  <a:pos x="125" y="87"/>
                </a:cxn>
                <a:cxn ang="0">
                  <a:pos x="127" y="83"/>
                </a:cxn>
                <a:cxn ang="0">
                  <a:pos x="129" y="77"/>
                </a:cxn>
                <a:cxn ang="0">
                  <a:pos x="129" y="67"/>
                </a:cxn>
                <a:cxn ang="0">
                  <a:pos x="129" y="55"/>
                </a:cxn>
                <a:cxn ang="0">
                  <a:pos x="125" y="46"/>
                </a:cxn>
                <a:cxn ang="0">
                  <a:pos x="121" y="38"/>
                </a:cxn>
                <a:cxn ang="0">
                  <a:pos x="117" y="34"/>
                </a:cxn>
                <a:cxn ang="0">
                  <a:pos x="115" y="30"/>
                </a:cxn>
                <a:cxn ang="0">
                  <a:pos x="105" y="24"/>
                </a:cxn>
                <a:cxn ang="0">
                  <a:pos x="101" y="22"/>
                </a:cxn>
                <a:cxn ang="0">
                  <a:pos x="96" y="20"/>
                </a:cxn>
                <a:cxn ang="0">
                  <a:pos x="82" y="16"/>
                </a:cxn>
                <a:cxn ang="0">
                  <a:pos x="68" y="16"/>
                </a:cxn>
                <a:cxn ang="0">
                  <a:pos x="19" y="16"/>
                </a:cxn>
                <a:cxn ang="0">
                  <a:pos x="19" y="116"/>
                </a:cxn>
              </a:cxnLst>
              <a:rect l="0" t="0" r="r" b="b"/>
              <a:pathLst>
                <a:path w="150" h="251">
                  <a:moveTo>
                    <a:pt x="68" y="0"/>
                  </a:moveTo>
                  <a:lnTo>
                    <a:pt x="88" y="0"/>
                  </a:lnTo>
                  <a:lnTo>
                    <a:pt x="105" y="4"/>
                  </a:lnTo>
                  <a:lnTo>
                    <a:pt x="111" y="6"/>
                  </a:lnTo>
                  <a:lnTo>
                    <a:pt x="119" y="10"/>
                  </a:lnTo>
                  <a:lnTo>
                    <a:pt x="125" y="14"/>
                  </a:lnTo>
                  <a:lnTo>
                    <a:pt x="131" y="18"/>
                  </a:lnTo>
                  <a:lnTo>
                    <a:pt x="135" y="22"/>
                  </a:lnTo>
                  <a:lnTo>
                    <a:pt x="139" y="28"/>
                  </a:lnTo>
                  <a:lnTo>
                    <a:pt x="145" y="40"/>
                  </a:lnTo>
                  <a:lnTo>
                    <a:pt x="148" y="51"/>
                  </a:lnTo>
                  <a:lnTo>
                    <a:pt x="150" y="59"/>
                  </a:lnTo>
                  <a:lnTo>
                    <a:pt x="150" y="65"/>
                  </a:lnTo>
                  <a:lnTo>
                    <a:pt x="148" y="79"/>
                  </a:lnTo>
                  <a:lnTo>
                    <a:pt x="147" y="93"/>
                  </a:lnTo>
                  <a:lnTo>
                    <a:pt x="143" y="98"/>
                  </a:lnTo>
                  <a:lnTo>
                    <a:pt x="139" y="104"/>
                  </a:lnTo>
                  <a:lnTo>
                    <a:pt x="131" y="114"/>
                  </a:lnTo>
                  <a:lnTo>
                    <a:pt x="125" y="118"/>
                  </a:lnTo>
                  <a:lnTo>
                    <a:pt x="119" y="122"/>
                  </a:lnTo>
                  <a:lnTo>
                    <a:pt x="113" y="126"/>
                  </a:lnTo>
                  <a:lnTo>
                    <a:pt x="105" y="128"/>
                  </a:lnTo>
                  <a:lnTo>
                    <a:pt x="98" y="130"/>
                  </a:lnTo>
                  <a:lnTo>
                    <a:pt x="88" y="132"/>
                  </a:lnTo>
                  <a:lnTo>
                    <a:pt x="78" y="134"/>
                  </a:lnTo>
                  <a:lnTo>
                    <a:pt x="66" y="134"/>
                  </a:lnTo>
                  <a:lnTo>
                    <a:pt x="19" y="134"/>
                  </a:lnTo>
                  <a:lnTo>
                    <a:pt x="19" y="251"/>
                  </a:lnTo>
                  <a:lnTo>
                    <a:pt x="0" y="251"/>
                  </a:lnTo>
                  <a:lnTo>
                    <a:pt x="0" y="0"/>
                  </a:lnTo>
                  <a:lnTo>
                    <a:pt x="68" y="0"/>
                  </a:lnTo>
                  <a:close/>
                  <a:moveTo>
                    <a:pt x="19" y="116"/>
                  </a:moveTo>
                  <a:lnTo>
                    <a:pt x="66" y="116"/>
                  </a:lnTo>
                  <a:lnTo>
                    <a:pt x="80" y="116"/>
                  </a:lnTo>
                  <a:lnTo>
                    <a:pt x="94" y="114"/>
                  </a:lnTo>
                  <a:lnTo>
                    <a:pt x="100" y="112"/>
                  </a:lnTo>
                  <a:lnTo>
                    <a:pt x="105" y="108"/>
                  </a:lnTo>
                  <a:lnTo>
                    <a:pt x="113" y="102"/>
                  </a:lnTo>
                  <a:lnTo>
                    <a:pt x="121" y="96"/>
                  </a:lnTo>
                  <a:lnTo>
                    <a:pt x="125" y="87"/>
                  </a:lnTo>
                  <a:lnTo>
                    <a:pt x="127" y="83"/>
                  </a:lnTo>
                  <a:lnTo>
                    <a:pt x="129" y="77"/>
                  </a:lnTo>
                  <a:lnTo>
                    <a:pt x="129" y="67"/>
                  </a:lnTo>
                  <a:lnTo>
                    <a:pt x="129" y="55"/>
                  </a:lnTo>
                  <a:lnTo>
                    <a:pt x="125" y="46"/>
                  </a:lnTo>
                  <a:lnTo>
                    <a:pt x="121" y="38"/>
                  </a:lnTo>
                  <a:lnTo>
                    <a:pt x="117" y="34"/>
                  </a:lnTo>
                  <a:lnTo>
                    <a:pt x="115" y="30"/>
                  </a:lnTo>
                  <a:lnTo>
                    <a:pt x="105" y="24"/>
                  </a:lnTo>
                  <a:lnTo>
                    <a:pt x="101" y="22"/>
                  </a:lnTo>
                  <a:lnTo>
                    <a:pt x="96" y="20"/>
                  </a:lnTo>
                  <a:lnTo>
                    <a:pt x="82" y="16"/>
                  </a:lnTo>
                  <a:lnTo>
                    <a:pt x="68" y="16"/>
                  </a:lnTo>
                  <a:lnTo>
                    <a:pt x="19" y="16"/>
                  </a:lnTo>
                  <a:lnTo>
                    <a:pt x="19" y="11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3019" y="2809"/>
              <a:ext cx="121" cy="128"/>
            </a:xfrm>
            <a:custGeom>
              <a:avLst/>
              <a:gdLst/>
              <a:ahLst/>
              <a:cxnLst>
                <a:cxn ang="0">
                  <a:pos x="243" y="255"/>
                </a:cxn>
                <a:cxn ang="0">
                  <a:pos x="223" y="255"/>
                </a:cxn>
                <a:cxn ang="0">
                  <a:pos x="184" y="167"/>
                </a:cxn>
                <a:cxn ang="0">
                  <a:pos x="61" y="167"/>
                </a:cxn>
                <a:cxn ang="0">
                  <a:pos x="22" y="255"/>
                </a:cxn>
                <a:cxn ang="0">
                  <a:pos x="0" y="255"/>
                </a:cxn>
                <a:cxn ang="0">
                  <a:pos x="116" y="0"/>
                </a:cxn>
                <a:cxn ang="0">
                  <a:pos x="127" y="0"/>
                </a:cxn>
                <a:cxn ang="0">
                  <a:pos x="243" y="255"/>
                </a:cxn>
                <a:cxn ang="0">
                  <a:pos x="122" y="32"/>
                </a:cxn>
                <a:cxn ang="0">
                  <a:pos x="67" y="151"/>
                </a:cxn>
                <a:cxn ang="0">
                  <a:pos x="176" y="151"/>
                </a:cxn>
                <a:cxn ang="0">
                  <a:pos x="122" y="32"/>
                </a:cxn>
              </a:cxnLst>
              <a:rect l="0" t="0" r="r" b="b"/>
              <a:pathLst>
                <a:path w="243" h="255">
                  <a:moveTo>
                    <a:pt x="243" y="255"/>
                  </a:moveTo>
                  <a:lnTo>
                    <a:pt x="223" y="255"/>
                  </a:lnTo>
                  <a:lnTo>
                    <a:pt x="184" y="167"/>
                  </a:lnTo>
                  <a:lnTo>
                    <a:pt x="61" y="167"/>
                  </a:lnTo>
                  <a:lnTo>
                    <a:pt x="22" y="255"/>
                  </a:lnTo>
                  <a:lnTo>
                    <a:pt x="0" y="255"/>
                  </a:lnTo>
                  <a:lnTo>
                    <a:pt x="116" y="0"/>
                  </a:lnTo>
                  <a:lnTo>
                    <a:pt x="127" y="0"/>
                  </a:lnTo>
                  <a:lnTo>
                    <a:pt x="243" y="255"/>
                  </a:lnTo>
                  <a:close/>
                  <a:moveTo>
                    <a:pt x="122" y="32"/>
                  </a:moveTo>
                  <a:lnTo>
                    <a:pt x="67" y="151"/>
                  </a:lnTo>
                  <a:lnTo>
                    <a:pt x="176" y="151"/>
                  </a:lnTo>
                  <a:lnTo>
                    <a:pt x="122" y="3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3181" y="2778"/>
              <a:ext cx="114" cy="159"/>
            </a:xfrm>
            <a:custGeom>
              <a:avLst/>
              <a:gdLst/>
              <a:ahLst/>
              <a:cxnLst>
                <a:cxn ang="0">
                  <a:pos x="227" y="317"/>
                </a:cxn>
                <a:cxn ang="0">
                  <a:pos x="212" y="317"/>
                </a:cxn>
                <a:cxn ang="0">
                  <a:pos x="20" y="98"/>
                </a:cxn>
                <a:cxn ang="0">
                  <a:pos x="20" y="317"/>
                </a:cxn>
                <a:cxn ang="0">
                  <a:pos x="0" y="317"/>
                </a:cxn>
                <a:cxn ang="0">
                  <a:pos x="0" y="66"/>
                </a:cxn>
                <a:cxn ang="0">
                  <a:pos x="18" y="66"/>
                </a:cxn>
                <a:cxn ang="0">
                  <a:pos x="208" y="286"/>
                </a:cxn>
                <a:cxn ang="0">
                  <a:pos x="208" y="66"/>
                </a:cxn>
                <a:cxn ang="0">
                  <a:pos x="227" y="66"/>
                </a:cxn>
                <a:cxn ang="0">
                  <a:pos x="227" y="317"/>
                </a:cxn>
                <a:cxn ang="0">
                  <a:pos x="53" y="35"/>
                </a:cxn>
                <a:cxn ang="0">
                  <a:pos x="53" y="27"/>
                </a:cxn>
                <a:cxn ang="0">
                  <a:pos x="55" y="21"/>
                </a:cxn>
                <a:cxn ang="0">
                  <a:pos x="57" y="15"/>
                </a:cxn>
                <a:cxn ang="0">
                  <a:pos x="61" y="10"/>
                </a:cxn>
                <a:cxn ang="0">
                  <a:pos x="65" y="6"/>
                </a:cxn>
                <a:cxn ang="0">
                  <a:pos x="69" y="4"/>
                </a:cxn>
                <a:cxn ang="0">
                  <a:pos x="71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2" y="0"/>
                </a:cxn>
                <a:cxn ang="0">
                  <a:pos x="98" y="2"/>
                </a:cxn>
                <a:cxn ang="0">
                  <a:pos x="106" y="4"/>
                </a:cxn>
                <a:cxn ang="0">
                  <a:pos x="118" y="8"/>
                </a:cxn>
                <a:cxn ang="0">
                  <a:pos x="135" y="15"/>
                </a:cxn>
                <a:cxn ang="0">
                  <a:pos x="141" y="17"/>
                </a:cxn>
                <a:cxn ang="0">
                  <a:pos x="147" y="17"/>
                </a:cxn>
                <a:cxn ang="0">
                  <a:pos x="153" y="17"/>
                </a:cxn>
                <a:cxn ang="0">
                  <a:pos x="157" y="13"/>
                </a:cxn>
                <a:cxn ang="0">
                  <a:pos x="161" y="8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72" y="8"/>
                </a:cxn>
                <a:cxn ang="0">
                  <a:pos x="172" y="15"/>
                </a:cxn>
                <a:cxn ang="0">
                  <a:pos x="168" y="21"/>
                </a:cxn>
                <a:cxn ang="0">
                  <a:pos x="165" y="25"/>
                </a:cxn>
                <a:cxn ang="0">
                  <a:pos x="161" y="29"/>
                </a:cxn>
                <a:cxn ang="0">
                  <a:pos x="155" y="33"/>
                </a:cxn>
                <a:cxn ang="0">
                  <a:pos x="151" y="35"/>
                </a:cxn>
                <a:cxn ang="0">
                  <a:pos x="143" y="35"/>
                </a:cxn>
                <a:cxn ang="0">
                  <a:pos x="137" y="35"/>
                </a:cxn>
                <a:cxn ang="0">
                  <a:pos x="131" y="33"/>
                </a:cxn>
                <a:cxn ang="0">
                  <a:pos x="114" y="27"/>
                </a:cxn>
                <a:cxn ang="0">
                  <a:pos x="94" y="19"/>
                </a:cxn>
                <a:cxn ang="0">
                  <a:pos x="86" y="17"/>
                </a:cxn>
                <a:cxn ang="0">
                  <a:pos x="80" y="17"/>
                </a:cxn>
                <a:cxn ang="0">
                  <a:pos x="75" y="17"/>
                </a:cxn>
                <a:cxn ang="0">
                  <a:pos x="71" y="21"/>
                </a:cxn>
                <a:cxn ang="0">
                  <a:pos x="69" y="23"/>
                </a:cxn>
                <a:cxn ang="0">
                  <a:pos x="67" y="27"/>
                </a:cxn>
                <a:cxn ang="0">
                  <a:pos x="65" y="35"/>
                </a:cxn>
                <a:cxn ang="0">
                  <a:pos x="53" y="35"/>
                </a:cxn>
              </a:cxnLst>
              <a:rect l="0" t="0" r="r" b="b"/>
              <a:pathLst>
                <a:path w="227" h="317">
                  <a:moveTo>
                    <a:pt x="227" y="317"/>
                  </a:moveTo>
                  <a:lnTo>
                    <a:pt x="212" y="317"/>
                  </a:lnTo>
                  <a:lnTo>
                    <a:pt x="20" y="98"/>
                  </a:lnTo>
                  <a:lnTo>
                    <a:pt x="20" y="317"/>
                  </a:lnTo>
                  <a:lnTo>
                    <a:pt x="0" y="317"/>
                  </a:lnTo>
                  <a:lnTo>
                    <a:pt x="0" y="66"/>
                  </a:lnTo>
                  <a:lnTo>
                    <a:pt x="18" y="66"/>
                  </a:lnTo>
                  <a:lnTo>
                    <a:pt x="208" y="286"/>
                  </a:lnTo>
                  <a:lnTo>
                    <a:pt x="208" y="66"/>
                  </a:lnTo>
                  <a:lnTo>
                    <a:pt x="227" y="66"/>
                  </a:lnTo>
                  <a:lnTo>
                    <a:pt x="227" y="317"/>
                  </a:lnTo>
                  <a:close/>
                  <a:moveTo>
                    <a:pt x="53" y="35"/>
                  </a:moveTo>
                  <a:lnTo>
                    <a:pt x="53" y="27"/>
                  </a:lnTo>
                  <a:lnTo>
                    <a:pt x="55" y="21"/>
                  </a:lnTo>
                  <a:lnTo>
                    <a:pt x="57" y="15"/>
                  </a:lnTo>
                  <a:lnTo>
                    <a:pt x="61" y="10"/>
                  </a:lnTo>
                  <a:lnTo>
                    <a:pt x="65" y="6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98" y="2"/>
                  </a:lnTo>
                  <a:lnTo>
                    <a:pt x="106" y="4"/>
                  </a:lnTo>
                  <a:lnTo>
                    <a:pt x="118" y="8"/>
                  </a:lnTo>
                  <a:lnTo>
                    <a:pt x="135" y="15"/>
                  </a:lnTo>
                  <a:lnTo>
                    <a:pt x="141" y="17"/>
                  </a:lnTo>
                  <a:lnTo>
                    <a:pt x="147" y="17"/>
                  </a:lnTo>
                  <a:lnTo>
                    <a:pt x="153" y="17"/>
                  </a:lnTo>
                  <a:lnTo>
                    <a:pt x="157" y="13"/>
                  </a:lnTo>
                  <a:lnTo>
                    <a:pt x="161" y="8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72" y="8"/>
                  </a:lnTo>
                  <a:lnTo>
                    <a:pt x="172" y="15"/>
                  </a:lnTo>
                  <a:lnTo>
                    <a:pt x="168" y="21"/>
                  </a:lnTo>
                  <a:lnTo>
                    <a:pt x="165" y="25"/>
                  </a:lnTo>
                  <a:lnTo>
                    <a:pt x="161" y="29"/>
                  </a:lnTo>
                  <a:lnTo>
                    <a:pt x="155" y="33"/>
                  </a:lnTo>
                  <a:lnTo>
                    <a:pt x="151" y="35"/>
                  </a:lnTo>
                  <a:lnTo>
                    <a:pt x="143" y="35"/>
                  </a:lnTo>
                  <a:lnTo>
                    <a:pt x="137" y="35"/>
                  </a:lnTo>
                  <a:lnTo>
                    <a:pt x="131" y="33"/>
                  </a:lnTo>
                  <a:lnTo>
                    <a:pt x="114" y="27"/>
                  </a:lnTo>
                  <a:lnTo>
                    <a:pt x="94" y="19"/>
                  </a:lnTo>
                  <a:lnTo>
                    <a:pt x="86" y="17"/>
                  </a:lnTo>
                  <a:lnTo>
                    <a:pt x="80" y="17"/>
                  </a:lnTo>
                  <a:lnTo>
                    <a:pt x="75" y="17"/>
                  </a:lnTo>
                  <a:lnTo>
                    <a:pt x="71" y="21"/>
                  </a:lnTo>
                  <a:lnTo>
                    <a:pt x="69" y="23"/>
                  </a:lnTo>
                  <a:lnTo>
                    <a:pt x="67" y="27"/>
                  </a:lnTo>
                  <a:lnTo>
                    <a:pt x="65" y="35"/>
                  </a:lnTo>
                  <a:lnTo>
                    <a:pt x="53" y="3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3335" y="2809"/>
              <a:ext cx="121" cy="128"/>
            </a:xfrm>
            <a:custGeom>
              <a:avLst/>
              <a:gdLst/>
              <a:ahLst/>
              <a:cxnLst>
                <a:cxn ang="0">
                  <a:pos x="243" y="255"/>
                </a:cxn>
                <a:cxn ang="0">
                  <a:pos x="224" y="255"/>
                </a:cxn>
                <a:cxn ang="0">
                  <a:pos x="185" y="167"/>
                </a:cxn>
                <a:cxn ang="0">
                  <a:pos x="61" y="167"/>
                </a:cxn>
                <a:cxn ang="0">
                  <a:pos x="22" y="255"/>
                </a:cxn>
                <a:cxn ang="0">
                  <a:pos x="0" y="255"/>
                </a:cxn>
                <a:cxn ang="0">
                  <a:pos x="118" y="0"/>
                </a:cxn>
                <a:cxn ang="0">
                  <a:pos x="128" y="0"/>
                </a:cxn>
                <a:cxn ang="0">
                  <a:pos x="243" y="255"/>
                </a:cxn>
                <a:cxn ang="0">
                  <a:pos x="122" y="32"/>
                </a:cxn>
                <a:cxn ang="0">
                  <a:pos x="69" y="151"/>
                </a:cxn>
                <a:cxn ang="0">
                  <a:pos x="177" y="151"/>
                </a:cxn>
                <a:cxn ang="0">
                  <a:pos x="122" y="32"/>
                </a:cxn>
              </a:cxnLst>
              <a:rect l="0" t="0" r="r" b="b"/>
              <a:pathLst>
                <a:path w="243" h="255">
                  <a:moveTo>
                    <a:pt x="243" y="255"/>
                  </a:moveTo>
                  <a:lnTo>
                    <a:pt x="224" y="255"/>
                  </a:lnTo>
                  <a:lnTo>
                    <a:pt x="185" y="167"/>
                  </a:lnTo>
                  <a:lnTo>
                    <a:pt x="61" y="167"/>
                  </a:lnTo>
                  <a:lnTo>
                    <a:pt x="22" y="255"/>
                  </a:lnTo>
                  <a:lnTo>
                    <a:pt x="0" y="255"/>
                  </a:lnTo>
                  <a:lnTo>
                    <a:pt x="118" y="0"/>
                  </a:lnTo>
                  <a:lnTo>
                    <a:pt x="128" y="0"/>
                  </a:lnTo>
                  <a:lnTo>
                    <a:pt x="243" y="255"/>
                  </a:lnTo>
                  <a:close/>
                  <a:moveTo>
                    <a:pt x="122" y="32"/>
                  </a:moveTo>
                  <a:lnTo>
                    <a:pt x="69" y="151"/>
                  </a:lnTo>
                  <a:lnTo>
                    <a:pt x="177" y="151"/>
                  </a:lnTo>
                  <a:lnTo>
                    <a:pt x="122" y="3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 noEditPoints="1"/>
            </p:cNvSpPr>
            <p:nvPr/>
          </p:nvSpPr>
          <p:spPr bwMode="auto">
            <a:xfrm>
              <a:off x="1776" y="2561"/>
              <a:ext cx="180" cy="167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219" y="0"/>
                </a:cxn>
                <a:cxn ang="0">
                  <a:pos x="244" y="6"/>
                </a:cxn>
                <a:cxn ang="0">
                  <a:pos x="268" y="14"/>
                </a:cxn>
                <a:cxn ang="0">
                  <a:pos x="286" y="26"/>
                </a:cxn>
                <a:cxn ang="0">
                  <a:pos x="299" y="40"/>
                </a:cxn>
                <a:cxn ang="0">
                  <a:pos x="309" y="57"/>
                </a:cxn>
                <a:cxn ang="0">
                  <a:pos x="315" y="75"/>
                </a:cxn>
                <a:cxn ang="0">
                  <a:pos x="317" y="95"/>
                </a:cxn>
                <a:cxn ang="0">
                  <a:pos x="315" y="120"/>
                </a:cxn>
                <a:cxn ang="0">
                  <a:pos x="303" y="142"/>
                </a:cxn>
                <a:cxn ang="0">
                  <a:pos x="288" y="159"/>
                </a:cxn>
                <a:cxn ang="0">
                  <a:pos x="264" y="173"/>
                </a:cxn>
                <a:cxn ang="0">
                  <a:pos x="280" y="181"/>
                </a:cxn>
                <a:cxn ang="0">
                  <a:pos x="291" y="196"/>
                </a:cxn>
                <a:cxn ang="0">
                  <a:pos x="319" y="246"/>
                </a:cxn>
                <a:cxn ang="0">
                  <a:pos x="242" y="334"/>
                </a:cxn>
                <a:cxn ang="0">
                  <a:pos x="203" y="244"/>
                </a:cxn>
                <a:cxn ang="0">
                  <a:pos x="186" y="214"/>
                </a:cxn>
                <a:cxn ang="0">
                  <a:pos x="178" y="206"/>
                </a:cxn>
                <a:cxn ang="0">
                  <a:pos x="164" y="196"/>
                </a:cxn>
                <a:cxn ang="0">
                  <a:pos x="149" y="195"/>
                </a:cxn>
                <a:cxn ang="0">
                  <a:pos x="115" y="334"/>
                </a:cxn>
                <a:cxn ang="0">
                  <a:pos x="0" y="0"/>
                </a:cxn>
                <a:cxn ang="0">
                  <a:pos x="160" y="142"/>
                </a:cxn>
                <a:cxn ang="0">
                  <a:pos x="184" y="136"/>
                </a:cxn>
                <a:cxn ang="0">
                  <a:pos x="199" y="124"/>
                </a:cxn>
                <a:cxn ang="0">
                  <a:pos x="205" y="108"/>
                </a:cxn>
                <a:cxn ang="0">
                  <a:pos x="207" y="87"/>
                </a:cxn>
                <a:cxn ang="0">
                  <a:pos x="201" y="75"/>
                </a:cxn>
                <a:cxn ang="0">
                  <a:pos x="194" y="65"/>
                </a:cxn>
                <a:cxn ang="0">
                  <a:pos x="176" y="55"/>
                </a:cxn>
                <a:cxn ang="0">
                  <a:pos x="150" y="53"/>
                </a:cxn>
                <a:cxn ang="0">
                  <a:pos x="115" y="142"/>
                </a:cxn>
              </a:cxnLst>
              <a:rect l="0" t="0" r="r" b="b"/>
              <a:pathLst>
                <a:path w="358" h="334">
                  <a:moveTo>
                    <a:pt x="0" y="0"/>
                  </a:moveTo>
                  <a:lnTo>
                    <a:pt x="190" y="0"/>
                  </a:lnTo>
                  <a:lnTo>
                    <a:pt x="205" y="0"/>
                  </a:lnTo>
                  <a:lnTo>
                    <a:pt x="219" y="0"/>
                  </a:lnTo>
                  <a:lnTo>
                    <a:pt x="233" y="2"/>
                  </a:lnTo>
                  <a:lnTo>
                    <a:pt x="244" y="6"/>
                  </a:lnTo>
                  <a:lnTo>
                    <a:pt x="256" y="10"/>
                  </a:lnTo>
                  <a:lnTo>
                    <a:pt x="268" y="14"/>
                  </a:lnTo>
                  <a:lnTo>
                    <a:pt x="278" y="20"/>
                  </a:lnTo>
                  <a:lnTo>
                    <a:pt x="286" y="26"/>
                  </a:lnTo>
                  <a:lnTo>
                    <a:pt x="293" y="34"/>
                  </a:lnTo>
                  <a:lnTo>
                    <a:pt x="299" y="40"/>
                  </a:lnTo>
                  <a:lnTo>
                    <a:pt x="305" y="47"/>
                  </a:lnTo>
                  <a:lnTo>
                    <a:pt x="309" y="57"/>
                  </a:lnTo>
                  <a:lnTo>
                    <a:pt x="313" y="65"/>
                  </a:lnTo>
                  <a:lnTo>
                    <a:pt x="315" y="75"/>
                  </a:lnTo>
                  <a:lnTo>
                    <a:pt x="317" y="85"/>
                  </a:lnTo>
                  <a:lnTo>
                    <a:pt x="317" y="95"/>
                  </a:lnTo>
                  <a:lnTo>
                    <a:pt x="317" y="108"/>
                  </a:lnTo>
                  <a:lnTo>
                    <a:pt x="315" y="120"/>
                  </a:lnTo>
                  <a:lnTo>
                    <a:pt x="309" y="132"/>
                  </a:lnTo>
                  <a:lnTo>
                    <a:pt x="303" y="142"/>
                  </a:lnTo>
                  <a:lnTo>
                    <a:pt x="297" y="149"/>
                  </a:lnTo>
                  <a:lnTo>
                    <a:pt x="288" y="159"/>
                  </a:lnTo>
                  <a:lnTo>
                    <a:pt x="276" y="165"/>
                  </a:lnTo>
                  <a:lnTo>
                    <a:pt x="264" y="173"/>
                  </a:lnTo>
                  <a:lnTo>
                    <a:pt x="272" y="177"/>
                  </a:lnTo>
                  <a:lnTo>
                    <a:pt x="280" y="181"/>
                  </a:lnTo>
                  <a:lnTo>
                    <a:pt x="286" y="189"/>
                  </a:lnTo>
                  <a:lnTo>
                    <a:pt x="291" y="196"/>
                  </a:lnTo>
                  <a:lnTo>
                    <a:pt x="305" y="216"/>
                  </a:lnTo>
                  <a:lnTo>
                    <a:pt x="319" y="246"/>
                  </a:lnTo>
                  <a:lnTo>
                    <a:pt x="358" y="334"/>
                  </a:lnTo>
                  <a:lnTo>
                    <a:pt x="242" y="334"/>
                  </a:lnTo>
                  <a:lnTo>
                    <a:pt x="223" y="285"/>
                  </a:lnTo>
                  <a:lnTo>
                    <a:pt x="203" y="244"/>
                  </a:lnTo>
                  <a:lnTo>
                    <a:pt x="194" y="228"/>
                  </a:lnTo>
                  <a:lnTo>
                    <a:pt x="186" y="214"/>
                  </a:lnTo>
                  <a:lnTo>
                    <a:pt x="182" y="210"/>
                  </a:lnTo>
                  <a:lnTo>
                    <a:pt x="178" y="206"/>
                  </a:lnTo>
                  <a:lnTo>
                    <a:pt x="168" y="198"/>
                  </a:lnTo>
                  <a:lnTo>
                    <a:pt x="164" y="196"/>
                  </a:lnTo>
                  <a:lnTo>
                    <a:pt x="158" y="195"/>
                  </a:lnTo>
                  <a:lnTo>
                    <a:pt x="149" y="195"/>
                  </a:lnTo>
                  <a:lnTo>
                    <a:pt x="115" y="195"/>
                  </a:lnTo>
                  <a:lnTo>
                    <a:pt x="115" y="334"/>
                  </a:lnTo>
                  <a:lnTo>
                    <a:pt x="0" y="334"/>
                  </a:lnTo>
                  <a:lnTo>
                    <a:pt x="0" y="0"/>
                  </a:lnTo>
                  <a:close/>
                  <a:moveTo>
                    <a:pt x="149" y="142"/>
                  </a:moveTo>
                  <a:lnTo>
                    <a:pt x="160" y="142"/>
                  </a:lnTo>
                  <a:lnTo>
                    <a:pt x="174" y="140"/>
                  </a:lnTo>
                  <a:lnTo>
                    <a:pt x="184" y="136"/>
                  </a:lnTo>
                  <a:lnTo>
                    <a:pt x="192" y="132"/>
                  </a:lnTo>
                  <a:lnTo>
                    <a:pt x="199" y="124"/>
                  </a:lnTo>
                  <a:lnTo>
                    <a:pt x="203" y="116"/>
                  </a:lnTo>
                  <a:lnTo>
                    <a:pt x="205" y="108"/>
                  </a:lnTo>
                  <a:lnTo>
                    <a:pt x="207" y="96"/>
                  </a:lnTo>
                  <a:lnTo>
                    <a:pt x="207" y="87"/>
                  </a:lnTo>
                  <a:lnTo>
                    <a:pt x="203" y="79"/>
                  </a:lnTo>
                  <a:lnTo>
                    <a:pt x="201" y="75"/>
                  </a:lnTo>
                  <a:lnTo>
                    <a:pt x="199" y="71"/>
                  </a:lnTo>
                  <a:lnTo>
                    <a:pt x="194" y="65"/>
                  </a:lnTo>
                  <a:lnTo>
                    <a:pt x="186" y="59"/>
                  </a:lnTo>
                  <a:lnTo>
                    <a:pt x="176" y="55"/>
                  </a:lnTo>
                  <a:lnTo>
                    <a:pt x="164" y="53"/>
                  </a:lnTo>
                  <a:lnTo>
                    <a:pt x="150" y="53"/>
                  </a:lnTo>
                  <a:lnTo>
                    <a:pt x="115" y="53"/>
                  </a:lnTo>
                  <a:lnTo>
                    <a:pt x="115" y="142"/>
                  </a:lnTo>
                  <a:lnTo>
                    <a:pt x="149" y="14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010" y="2560"/>
              <a:ext cx="127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" y="0"/>
                </a:cxn>
                <a:cxn ang="0">
                  <a:pos x="250" y="71"/>
                </a:cxn>
                <a:cxn ang="0">
                  <a:pos x="117" y="71"/>
                </a:cxn>
                <a:cxn ang="0">
                  <a:pos x="117" y="130"/>
                </a:cxn>
                <a:cxn ang="0">
                  <a:pos x="238" y="130"/>
                </a:cxn>
                <a:cxn ang="0">
                  <a:pos x="238" y="200"/>
                </a:cxn>
                <a:cxn ang="0">
                  <a:pos x="117" y="200"/>
                </a:cxn>
                <a:cxn ang="0">
                  <a:pos x="117" y="265"/>
                </a:cxn>
                <a:cxn ang="0">
                  <a:pos x="252" y="265"/>
                </a:cxn>
                <a:cxn ang="0">
                  <a:pos x="252" y="336"/>
                </a:cxn>
                <a:cxn ang="0">
                  <a:pos x="0" y="336"/>
                </a:cxn>
                <a:cxn ang="0">
                  <a:pos x="0" y="0"/>
                </a:cxn>
              </a:cxnLst>
              <a:rect l="0" t="0" r="r" b="b"/>
              <a:pathLst>
                <a:path w="252" h="336">
                  <a:moveTo>
                    <a:pt x="0" y="0"/>
                  </a:moveTo>
                  <a:lnTo>
                    <a:pt x="250" y="0"/>
                  </a:lnTo>
                  <a:lnTo>
                    <a:pt x="250" y="71"/>
                  </a:lnTo>
                  <a:lnTo>
                    <a:pt x="117" y="71"/>
                  </a:lnTo>
                  <a:lnTo>
                    <a:pt x="117" y="130"/>
                  </a:lnTo>
                  <a:lnTo>
                    <a:pt x="238" y="130"/>
                  </a:lnTo>
                  <a:lnTo>
                    <a:pt x="238" y="200"/>
                  </a:lnTo>
                  <a:lnTo>
                    <a:pt x="117" y="200"/>
                  </a:lnTo>
                  <a:lnTo>
                    <a:pt x="117" y="265"/>
                  </a:lnTo>
                  <a:lnTo>
                    <a:pt x="252" y="265"/>
                  </a:lnTo>
                  <a:lnTo>
                    <a:pt x="252" y="336"/>
                  </a:lnTo>
                  <a:lnTo>
                    <a:pt x="0" y="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2" name="Freeform 28"/>
            <p:cNvSpPr>
              <a:spLocks noEditPoints="1"/>
            </p:cNvSpPr>
            <p:nvPr/>
          </p:nvSpPr>
          <p:spPr bwMode="auto">
            <a:xfrm>
              <a:off x="2202" y="2561"/>
              <a:ext cx="174" cy="167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210" y="2"/>
                </a:cxn>
                <a:cxn ang="0">
                  <a:pos x="247" y="12"/>
                </a:cxn>
                <a:cxn ang="0">
                  <a:pos x="263" y="20"/>
                </a:cxn>
                <a:cxn ang="0">
                  <a:pos x="290" y="40"/>
                </a:cxn>
                <a:cxn ang="0">
                  <a:pos x="314" y="65"/>
                </a:cxn>
                <a:cxn ang="0">
                  <a:pos x="331" y="93"/>
                </a:cxn>
                <a:cxn ang="0">
                  <a:pos x="343" y="122"/>
                </a:cxn>
                <a:cxn ang="0">
                  <a:pos x="349" y="153"/>
                </a:cxn>
                <a:cxn ang="0">
                  <a:pos x="349" y="187"/>
                </a:cxn>
                <a:cxn ang="0">
                  <a:pos x="343" y="216"/>
                </a:cxn>
                <a:cxn ang="0">
                  <a:pos x="335" y="238"/>
                </a:cxn>
                <a:cxn ang="0">
                  <a:pos x="325" y="259"/>
                </a:cxn>
                <a:cxn ang="0">
                  <a:pos x="308" y="285"/>
                </a:cxn>
                <a:cxn ang="0">
                  <a:pos x="286" y="306"/>
                </a:cxn>
                <a:cxn ang="0">
                  <a:pos x="259" y="320"/>
                </a:cxn>
                <a:cxn ang="0">
                  <a:pos x="226" y="330"/>
                </a:cxn>
                <a:cxn ang="0">
                  <a:pos x="188" y="334"/>
                </a:cxn>
                <a:cxn ang="0">
                  <a:pos x="0" y="0"/>
                </a:cxn>
                <a:cxn ang="0">
                  <a:pos x="159" y="253"/>
                </a:cxn>
                <a:cxn ang="0">
                  <a:pos x="184" y="249"/>
                </a:cxn>
                <a:cxn ang="0">
                  <a:pos x="200" y="242"/>
                </a:cxn>
                <a:cxn ang="0">
                  <a:pos x="212" y="232"/>
                </a:cxn>
                <a:cxn ang="0">
                  <a:pos x="220" y="220"/>
                </a:cxn>
                <a:cxn ang="0">
                  <a:pos x="227" y="204"/>
                </a:cxn>
                <a:cxn ang="0">
                  <a:pos x="231" y="187"/>
                </a:cxn>
                <a:cxn ang="0">
                  <a:pos x="231" y="167"/>
                </a:cxn>
                <a:cxn ang="0">
                  <a:pos x="227" y="132"/>
                </a:cxn>
                <a:cxn ang="0">
                  <a:pos x="222" y="116"/>
                </a:cxn>
                <a:cxn ang="0">
                  <a:pos x="208" y="98"/>
                </a:cxn>
                <a:cxn ang="0">
                  <a:pos x="194" y="89"/>
                </a:cxn>
                <a:cxn ang="0">
                  <a:pos x="169" y="81"/>
                </a:cxn>
                <a:cxn ang="0">
                  <a:pos x="149" y="79"/>
                </a:cxn>
                <a:cxn ang="0">
                  <a:pos x="118" y="253"/>
                </a:cxn>
              </a:cxnLst>
              <a:rect l="0" t="0" r="r" b="b"/>
              <a:pathLst>
                <a:path w="349" h="334">
                  <a:moveTo>
                    <a:pt x="0" y="0"/>
                  </a:moveTo>
                  <a:lnTo>
                    <a:pt x="169" y="0"/>
                  </a:lnTo>
                  <a:lnTo>
                    <a:pt x="190" y="0"/>
                  </a:lnTo>
                  <a:lnTo>
                    <a:pt x="210" y="2"/>
                  </a:lnTo>
                  <a:lnTo>
                    <a:pt x="229" y="6"/>
                  </a:lnTo>
                  <a:lnTo>
                    <a:pt x="247" y="12"/>
                  </a:lnTo>
                  <a:lnTo>
                    <a:pt x="255" y="16"/>
                  </a:lnTo>
                  <a:lnTo>
                    <a:pt x="263" y="20"/>
                  </a:lnTo>
                  <a:lnTo>
                    <a:pt x="278" y="30"/>
                  </a:lnTo>
                  <a:lnTo>
                    <a:pt x="290" y="40"/>
                  </a:lnTo>
                  <a:lnTo>
                    <a:pt x="304" y="51"/>
                  </a:lnTo>
                  <a:lnTo>
                    <a:pt x="314" y="65"/>
                  </a:lnTo>
                  <a:lnTo>
                    <a:pt x="323" y="79"/>
                  </a:lnTo>
                  <a:lnTo>
                    <a:pt x="331" y="93"/>
                  </a:lnTo>
                  <a:lnTo>
                    <a:pt x="337" y="108"/>
                  </a:lnTo>
                  <a:lnTo>
                    <a:pt x="343" y="122"/>
                  </a:lnTo>
                  <a:lnTo>
                    <a:pt x="347" y="138"/>
                  </a:lnTo>
                  <a:lnTo>
                    <a:pt x="349" y="153"/>
                  </a:lnTo>
                  <a:lnTo>
                    <a:pt x="349" y="171"/>
                  </a:lnTo>
                  <a:lnTo>
                    <a:pt x="349" y="187"/>
                  </a:lnTo>
                  <a:lnTo>
                    <a:pt x="347" y="202"/>
                  </a:lnTo>
                  <a:lnTo>
                    <a:pt x="343" y="216"/>
                  </a:lnTo>
                  <a:lnTo>
                    <a:pt x="339" y="232"/>
                  </a:lnTo>
                  <a:lnTo>
                    <a:pt x="335" y="238"/>
                  </a:lnTo>
                  <a:lnTo>
                    <a:pt x="333" y="246"/>
                  </a:lnTo>
                  <a:lnTo>
                    <a:pt x="325" y="259"/>
                  </a:lnTo>
                  <a:lnTo>
                    <a:pt x="318" y="271"/>
                  </a:lnTo>
                  <a:lnTo>
                    <a:pt x="308" y="285"/>
                  </a:lnTo>
                  <a:lnTo>
                    <a:pt x="298" y="296"/>
                  </a:lnTo>
                  <a:lnTo>
                    <a:pt x="286" y="306"/>
                  </a:lnTo>
                  <a:lnTo>
                    <a:pt x="272" y="314"/>
                  </a:lnTo>
                  <a:lnTo>
                    <a:pt x="259" y="320"/>
                  </a:lnTo>
                  <a:lnTo>
                    <a:pt x="243" y="326"/>
                  </a:lnTo>
                  <a:lnTo>
                    <a:pt x="226" y="330"/>
                  </a:lnTo>
                  <a:lnTo>
                    <a:pt x="208" y="332"/>
                  </a:lnTo>
                  <a:lnTo>
                    <a:pt x="188" y="334"/>
                  </a:lnTo>
                  <a:lnTo>
                    <a:pt x="0" y="334"/>
                  </a:lnTo>
                  <a:lnTo>
                    <a:pt x="0" y="0"/>
                  </a:lnTo>
                  <a:close/>
                  <a:moveTo>
                    <a:pt x="149" y="253"/>
                  </a:moveTo>
                  <a:lnTo>
                    <a:pt x="159" y="253"/>
                  </a:lnTo>
                  <a:lnTo>
                    <a:pt x="169" y="253"/>
                  </a:lnTo>
                  <a:lnTo>
                    <a:pt x="184" y="249"/>
                  </a:lnTo>
                  <a:lnTo>
                    <a:pt x="192" y="246"/>
                  </a:lnTo>
                  <a:lnTo>
                    <a:pt x="200" y="242"/>
                  </a:lnTo>
                  <a:lnTo>
                    <a:pt x="206" y="238"/>
                  </a:lnTo>
                  <a:lnTo>
                    <a:pt x="212" y="232"/>
                  </a:lnTo>
                  <a:lnTo>
                    <a:pt x="216" y="226"/>
                  </a:lnTo>
                  <a:lnTo>
                    <a:pt x="220" y="220"/>
                  </a:lnTo>
                  <a:lnTo>
                    <a:pt x="224" y="212"/>
                  </a:lnTo>
                  <a:lnTo>
                    <a:pt x="227" y="204"/>
                  </a:lnTo>
                  <a:lnTo>
                    <a:pt x="229" y="196"/>
                  </a:lnTo>
                  <a:lnTo>
                    <a:pt x="231" y="187"/>
                  </a:lnTo>
                  <a:lnTo>
                    <a:pt x="231" y="177"/>
                  </a:lnTo>
                  <a:lnTo>
                    <a:pt x="231" y="167"/>
                  </a:lnTo>
                  <a:lnTo>
                    <a:pt x="231" y="147"/>
                  </a:lnTo>
                  <a:lnTo>
                    <a:pt x="227" y="132"/>
                  </a:lnTo>
                  <a:lnTo>
                    <a:pt x="224" y="124"/>
                  </a:lnTo>
                  <a:lnTo>
                    <a:pt x="222" y="116"/>
                  </a:lnTo>
                  <a:lnTo>
                    <a:pt x="212" y="104"/>
                  </a:lnTo>
                  <a:lnTo>
                    <a:pt x="208" y="98"/>
                  </a:lnTo>
                  <a:lnTo>
                    <a:pt x="202" y="93"/>
                  </a:lnTo>
                  <a:lnTo>
                    <a:pt x="194" y="89"/>
                  </a:lnTo>
                  <a:lnTo>
                    <a:pt x="186" y="85"/>
                  </a:lnTo>
                  <a:lnTo>
                    <a:pt x="169" y="81"/>
                  </a:lnTo>
                  <a:lnTo>
                    <a:pt x="159" y="79"/>
                  </a:lnTo>
                  <a:lnTo>
                    <a:pt x="149" y="79"/>
                  </a:lnTo>
                  <a:lnTo>
                    <a:pt x="118" y="79"/>
                  </a:lnTo>
                  <a:lnTo>
                    <a:pt x="118" y="253"/>
                  </a:lnTo>
                  <a:lnTo>
                    <a:pt x="149" y="25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487" y="2560"/>
              <a:ext cx="97" cy="168"/>
            </a:xfrm>
            <a:custGeom>
              <a:avLst/>
              <a:gdLst/>
              <a:ahLst/>
              <a:cxnLst>
                <a:cxn ang="0">
                  <a:pos x="190" y="44"/>
                </a:cxn>
                <a:cxn ang="0">
                  <a:pos x="49" y="44"/>
                </a:cxn>
                <a:cxn ang="0">
                  <a:pos x="49" y="146"/>
                </a:cxn>
                <a:cxn ang="0">
                  <a:pos x="184" y="146"/>
                </a:cxn>
                <a:cxn ang="0">
                  <a:pos x="184" y="189"/>
                </a:cxn>
                <a:cxn ang="0">
                  <a:pos x="49" y="189"/>
                </a:cxn>
                <a:cxn ang="0">
                  <a:pos x="49" y="293"/>
                </a:cxn>
                <a:cxn ang="0">
                  <a:pos x="194" y="293"/>
                </a:cxn>
                <a:cxn ang="0">
                  <a:pos x="194" y="336"/>
                </a:cxn>
                <a:cxn ang="0">
                  <a:pos x="0" y="336"/>
                </a:cxn>
                <a:cxn ang="0">
                  <a:pos x="0" y="0"/>
                </a:cxn>
                <a:cxn ang="0">
                  <a:pos x="190" y="0"/>
                </a:cxn>
                <a:cxn ang="0">
                  <a:pos x="190" y="44"/>
                </a:cxn>
              </a:cxnLst>
              <a:rect l="0" t="0" r="r" b="b"/>
              <a:pathLst>
                <a:path w="194" h="336">
                  <a:moveTo>
                    <a:pt x="190" y="44"/>
                  </a:moveTo>
                  <a:lnTo>
                    <a:pt x="49" y="44"/>
                  </a:lnTo>
                  <a:lnTo>
                    <a:pt x="49" y="146"/>
                  </a:lnTo>
                  <a:lnTo>
                    <a:pt x="184" y="146"/>
                  </a:lnTo>
                  <a:lnTo>
                    <a:pt x="184" y="189"/>
                  </a:lnTo>
                  <a:lnTo>
                    <a:pt x="49" y="189"/>
                  </a:lnTo>
                  <a:lnTo>
                    <a:pt x="49" y="293"/>
                  </a:lnTo>
                  <a:lnTo>
                    <a:pt x="194" y="293"/>
                  </a:lnTo>
                  <a:lnTo>
                    <a:pt x="194" y="336"/>
                  </a:lnTo>
                  <a:lnTo>
                    <a:pt x="0" y="336"/>
                  </a:lnTo>
                  <a:lnTo>
                    <a:pt x="0" y="0"/>
                  </a:lnTo>
                  <a:lnTo>
                    <a:pt x="190" y="0"/>
                  </a:lnTo>
                  <a:lnTo>
                    <a:pt x="190" y="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646" y="2560"/>
              <a:ext cx="98" cy="168"/>
            </a:xfrm>
            <a:custGeom>
              <a:avLst/>
              <a:gdLst/>
              <a:ahLst/>
              <a:cxnLst>
                <a:cxn ang="0">
                  <a:pos x="47" y="293"/>
                </a:cxn>
                <a:cxn ang="0">
                  <a:pos x="198" y="293"/>
                </a:cxn>
                <a:cxn ang="0">
                  <a:pos x="198" y="336"/>
                </a:cxn>
                <a:cxn ang="0">
                  <a:pos x="0" y="33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293"/>
                </a:cxn>
              </a:cxnLst>
              <a:rect l="0" t="0" r="r" b="b"/>
              <a:pathLst>
                <a:path w="198" h="336">
                  <a:moveTo>
                    <a:pt x="47" y="293"/>
                  </a:moveTo>
                  <a:lnTo>
                    <a:pt x="198" y="293"/>
                  </a:lnTo>
                  <a:lnTo>
                    <a:pt x="198" y="336"/>
                  </a:lnTo>
                  <a:lnTo>
                    <a:pt x="0" y="336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29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5" name="Freeform 31"/>
            <p:cNvSpPr>
              <a:spLocks noEditPoints="1"/>
            </p:cNvSpPr>
            <p:nvPr/>
          </p:nvSpPr>
          <p:spPr bwMode="auto">
            <a:xfrm>
              <a:off x="2802" y="2514"/>
              <a:ext cx="97" cy="214"/>
            </a:xfrm>
            <a:custGeom>
              <a:avLst/>
              <a:gdLst/>
              <a:ahLst/>
              <a:cxnLst>
                <a:cxn ang="0">
                  <a:pos x="188" y="136"/>
                </a:cxn>
                <a:cxn ang="0">
                  <a:pos x="47" y="136"/>
                </a:cxn>
                <a:cxn ang="0">
                  <a:pos x="47" y="238"/>
                </a:cxn>
                <a:cxn ang="0">
                  <a:pos x="184" y="238"/>
                </a:cxn>
                <a:cxn ang="0">
                  <a:pos x="184" y="281"/>
                </a:cxn>
                <a:cxn ang="0">
                  <a:pos x="47" y="281"/>
                </a:cxn>
                <a:cxn ang="0">
                  <a:pos x="47" y="385"/>
                </a:cxn>
                <a:cxn ang="0">
                  <a:pos x="194" y="385"/>
                </a:cxn>
                <a:cxn ang="0">
                  <a:pos x="194" y="428"/>
                </a:cxn>
                <a:cxn ang="0">
                  <a:pos x="0" y="428"/>
                </a:cxn>
                <a:cxn ang="0">
                  <a:pos x="0" y="92"/>
                </a:cxn>
                <a:cxn ang="0">
                  <a:pos x="188" y="92"/>
                </a:cxn>
                <a:cxn ang="0">
                  <a:pos x="188" y="136"/>
                </a:cxn>
                <a:cxn ang="0">
                  <a:pos x="139" y="0"/>
                </a:cxn>
                <a:cxn ang="0">
                  <a:pos x="85" y="71"/>
                </a:cxn>
                <a:cxn ang="0">
                  <a:pos x="59" y="71"/>
                </a:cxn>
                <a:cxn ang="0">
                  <a:pos x="91" y="0"/>
                </a:cxn>
                <a:cxn ang="0">
                  <a:pos x="139" y="0"/>
                </a:cxn>
              </a:cxnLst>
              <a:rect l="0" t="0" r="r" b="b"/>
              <a:pathLst>
                <a:path w="194" h="428">
                  <a:moveTo>
                    <a:pt x="188" y="136"/>
                  </a:moveTo>
                  <a:lnTo>
                    <a:pt x="47" y="136"/>
                  </a:lnTo>
                  <a:lnTo>
                    <a:pt x="47" y="238"/>
                  </a:lnTo>
                  <a:lnTo>
                    <a:pt x="184" y="238"/>
                  </a:lnTo>
                  <a:lnTo>
                    <a:pt x="184" y="281"/>
                  </a:lnTo>
                  <a:lnTo>
                    <a:pt x="47" y="281"/>
                  </a:lnTo>
                  <a:lnTo>
                    <a:pt x="47" y="385"/>
                  </a:lnTo>
                  <a:lnTo>
                    <a:pt x="194" y="385"/>
                  </a:lnTo>
                  <a:lnTo>
                    <a:pt x="194" y="428"/>
                  </a:lnTo>
                  <a:lnTo>
                    <a:pt x="0" y="428"/>
                  </a:lnTo>
                  <a:lnTo>
                    <a:pt x="0" y="92"/>
                  </a:lnTo>
                  <a:lnTo>
                    <a:pt x="188" y="92"/>
                  </a:lnTo>
                  <a:lnTo>
                    <a:pt x="188" y="136"/>
                  </a:lnTo>
                  <a:close/>
                  <a:moveTo>
                    <a:pt x="139" y="0"/>
                  </a:moveTo>
                  <a:lnTo>
                    <a:pt x="85" y="71"/>
                  </a:lnTo>
                  <a:lnTo>
                    <a:pt x="59" y="71"/>
                  </a:lnTo>
                  <a:lnTo>
                    <a:pt x="9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954" y="2558"/>
              <a:ext cx="151" cy="172"/>
            </a:xfrm>
            <a:custGeom>
              <a:avLst/>
              <a:gdLst/>
              <a:ahLst/>
              <a:cxnLst>
                <a:cxn ang="0">
                  <a:pos x="282" y="70"/>
                </a:cxn>
                <a:cxn ang="0">
                  <a:pos x="252" y="58"/>
                </a:cxn>
                <a:cxn ang="0">
                  <a:pos x="225" y="49"/>
                </a:cxn>
                <a:cxn ang="0">
                  <a:pos x="196" y="45"/>
                </a:cxn>
                <a:cxn ang="0">
                  <a:pos x="168" y="45"/>
                </a:cxn>
                <a:cxn ang="0">
                  <a:pos x="149" y="49"/>
                </a:cxn>
                <a:cxn ang="0">
                  <a:pos x="129" y="52"/>
                </a:cxn>
                <a:cxn ang="0">
                  <a:pos x="108" y="64"/>
                </a:cxn>
                <a:cxn ang="0">
                  <a:pos x="88" y="80"/>
                </a:cxn>
                <a:cxn ang="0">
                  <a:pos x="70" y="100"/>
                </a:cxn>
                <a:cxn ang="0">
                  <a:pos x="59" y="121"/>
                </a:cxn>
                <a:cxn ang="0">
                  <a:pos x="51" y="147"/>
                </a:cxn>
                <a:cxn ang="0">
                  <a:pos x="49" y="172"/>
                </a:cxn>
                <a:cxn ang="0">
                  <a:pos x="51" y="200"/>
                </a:cxn>
                <a:cxn ang="0">
                  <a:pos x="59" y="223"/>
                </a:cxn>
                <a:cxn ang="0">
                  <a:pos x="70" y="245"/>
                </a:cxn>
                <a:cxn ang="0">
                  <a:pos x="86" y="264"/>
                </a:cxn>
                <a:cxn ang="0">
                  <a:pos x="106" y="278"/>
                </a:cxn>
                <a:cxn ang="0">
                  <a:pos x="129" y="290"/>
                </a:cxn>
                <a:cxn ang="0">
                  <a:pos x="155" y="296"/>
                </a:cxn>
                <a:cxn ang="0">
                  <a:pos x="184" y="300"/>
                </a:cxn>
                <a:cxn ang="0">
                  <a:pos x="213" y="296"/>
                </a:cxn>
                <a:cxn ang="0">
                  <a:pos x="243" y="290"/>
                </a:cxn>
                <a:cxn ang="0">
                  <a:pos x="272" y="278"/>
                </a:cxn>
                <a:cxn ang="0">
                  <a:pos x="301" y="260"/>
                </a:cxn>
                <a:cxn ang="0">
                  <a:pos x="272" y="325"/>
                </a:cxn>
                <a:cxn ang="0">
                  <a:pos x="245" y="335"/>
                </a:cxn>
                <a:cxn ang="0">
                  <a:pos x="215" y="341"/>
                </a:cxn>
                <a:cxn ang="0">
                  <a:pos x="180" y="343"/>
                </a:cxn>
                <a:cxn ang="0">
                  <a:pos x="139" y="339"/>
                </a:cxn>
                <a:cxn ang="0">
                  <a:pos x="112" y="333"/>
                </a:cxn>
                <a:cxn ang="0">
                  <a:pos x="88" y="323"/>
                </a:cxn>
                <a:cxn ang="0">
                  <a:pos x="59" y="301"/>
                </a:cxn>
                <a:cxn ang="0">
                  <a:pos x="35" y="276"/>
                </a:cxn>
                <a:cxn ang="0">
                  <a:pos x="18" y="249"/>
                </a:cxn>
                <a:cxn ang="0">
                  <a:pos x="6" y="221"/>
                </a:cxn>
                <a:cxn ang="0">
                  <a:pos x="0" y="192"/>
                </a:cxn>
                <a:cxn ang="0">
                  <a:pos x="0" y="158"/>
                </a:cxn>
                <a:cxn ang="0">
                  <a:pos x="8" y="123"/>
                </a:cxn>
                <a:cxn ang="0">
                  <a:pos x="16" y="98"/>
                </a:cxn>
                <a:cxn ang="0">
                  <a:pos x="29" y="76"/>
                </a:cxn>
                <a:cxn ang="0">
                  <a:pos x="51" y="50"/>
                </a:cxn>
                <a:cxn ang="0">
                  <a:pos x="78" y="29"/>
                </a:cxn>
                <a:cxn ang="0">
                  <a:pos x="110" y="13"/>
                </a:cxn>
                <a:cxn ang="0">
                  <a:pos x="145" y="3"/>
                </a:cxn>
                <a:cxn ang="0">
                  <a:pos x="182" y="0"/>
                </a:cxn>
                <a:cxn ang="0">
                  <a:pos x="221" y="3"/>
                </a:cxn>
                <a:cxn ang="0">
                  <a:pos x="266" y="15"/>
                </a:cxn>
                <a:cxn ang="0">
                  <a:pos x="297" y="78"/>
                </a:cxn>
              </a:cxnLst>
              <a:rect l="0" t="0" r="r" b="b"/>
              <a:pathLst>
                <a:path w="301" h="343">
                  <a:moveTo>
                    <a:pt x="297" y="78"/>
                  </a:moveTo>
                  <a:lnTo>
                    <a:pt x="282" y="70"/>
                  </a:lnTo>
                  <a:lnTo>
                    <a:pt x="268" y="64"/>
                  </a:lnTo>
                  <a:lnTo>
                    <a:pt x="252" y="58"/>
                  </a:lnTo>
                  <a:lnTo>
                    <a:pt x="239" y="52"/>
                  </a:lnTo>
                  <a:lnTo>
                    <a:pt x="225" y="49"/>
                  </a:lnTo>
                  <a:lnTo>
                    <a:pt x="209" y="47"/>
                  </a:lnTo>
                  <a:lnTo>
                    <a:pt x="196" y="45"/>
                  </a:lnTo>
                  <a:lnTo>
                    <a:pt x="182" y="45"/>
                  </a:lnTo>
                  <a:lnTo>
                    <a:pt x="168" y="45"/>
                  </a:lnTo>
                  <a:lnTo>
                    <a:pt x="155" y="47"/>
                  </a:lnTo>
                  <a:lnTo>
                    <a:pt x="149" y="49"/>
                  </a:lnTo>
                  <a:lnTo>
                    <a:pt x="143" y="49"/>
                  </a:lnTo>
                  <a:lnTo>
                    <a:pt x="129" y="52"/>
                  </a:lnTo>
                  <a:lnTo>
                    <a:pt x="119" y="58"/>
                  </a:lnTo>
                  <a:lnTo>
                    <a:pt x="108" y="64"/>
                  </a:lnTo>
                  <a:lnTo>
                    <a:pt x="98" y="72"/>
                  </a:lnTo>
                  <a:lnTo>
                    <a:pt x="88" y="80"/>
                  </a:lnTo>
                  <a:lnTo>
                    <a:pt x="78" y="90"/>
                  </a:lnTo>
                  <a:lnTo>
                    <a:pt x="70" y="100"/>
                  </a:lnTo>
                  <a:lnTo>
                    <a:pt x="65" y="111"/>
                  </a:lnTo>
                  <a:lnTo>
                    <a:pt x="59" y="121"/>
                  </a:lnTo>
                  <a:lnTo>
                    <a:pt x="55" y="133"/>
                  </a:lnTo>
                  <a:lnTo>
                    <a:pt x="51" y="147"/>
                  </a:lnTo>
                  <a:lnTo>
                    <a:pt x="51" y="158"/>
                  </a:lnTo>
                  <a:lnTo>
                    <a:pt x="49" y="172"/>
                  </a:lnTo>
                  <a:lnTo>
                    <a:pt x="51" y="186"/>
                  </a:lnTo>
                  <a:lnTo>
                    <a:pt x="51" y="200"/>
                  </a:lnTo>
                  <a:lnTo>
                    <a:pt x="55" y="211"/>
                  </a:lnTo>
                  <a:lnTo>
                    <a:pt x="59" y="223"/>
                  </a:lnTo>
                  <a:lnTo>
                    <a:pt x="65" y="235"/>
                  </a:lnTo>
                  <a:lnTo>
                    <a:pt x="70" y="245"/>
                  </a:lnTo>
                  <a:lnTo>
                    <a:pt x="78" y="254"/>
                  </a:lnTo>
                  <a:lnTo>
                    <a:pt x="86" y="264"/>
                  </a:lnTo>
                  <a:lnTo>
                    <a:pt x="96" y="272"/>
                  </a:lnTo>
                  <a:lnTo>
                    <a:pt x="106" y="278"/>
                  </a:lnTo>
                  <a:lnTo>
                    <a:pt x="117" y="286"/>
                  </a:lnTo>
                  <a:lnTo>
                    <a:pt x="129" y="290"/>
                  </a:lnTo>
                  <a:lnTo>
                    <a:pt x="143" y="294"/>
                  </a:lnTo>
                  <a:lnTo>
                    <a:pt x="155" y="296"/>
                  </a:lnTo>
                  <a:lnTo>
                    <a:pt x="170" y="298"/>
                  </a:lnTo>
                  <a:lnTo>
                    <a:pt x="184" y="300"/>
                  </a:lnTo>
                  <a:lnTo>
                    <a:pt x="200" y="298"/>
                  </a:lnTo>
                  <a:lnTo>
                    <a:pt x="213" y="296"/>
                  </a:lnTo>
                  <a:lnTo>
                    <a:pt x="227" y="294"/>
                  </a:lnTo>
                  <a:lnTo>
                    <a:pt x="243" y="290"/>
                  </a:lnTo>
                  <a:lnTo>
                    <a:pt x="256" y="284"/>
                  </a:lnTo>
                  <a:lnTo>
                    <a:pt x="272" y="278"/>
                  </a:lnTo>
                  <a:lnTo>
                    <a:pt x="286" y="270"/>
                  </a:lnTo>
                  <a:lnTo>
                    <a:pt x="301" y="260"/>
                  </a:lnTo>
                  <a:lnTo>
                    <a:pt x="301" y="313"/>
                  </a:lnTo>
                  <a:lnTo>
                    <a:pt x="272" y="325"/>
                  </a:lnTo>
                  <a:lnTo>
                    <a:pt x="258" y="331"/>
                  </a:lnTo>
                  <a:lnTo>
                    <a:pt x="245" y="335"/>
                  </a:lnTo>
                  <a:lnTo>
                    <a:pt x="231" y="339"/>
                  </a:lnTo>
                  <a:lnTo>
                    <a:pt x="215" y="341"/>
                  </a:lnTo>
                  <a:lnTo>
                    <a:pt x="198" y="343"/>
                  </a:lnTo>
                  <a:lnTo>
                    <a:pt x="180" y="343"/>
                  </a:lnTo>
                  <a:lnTo>
                    <a:pt x="158" y="343"/>
                  </a:lnTo>
                  <a:lnTo>
                    <a:pt x="139" y="339"/>
                  </a:lnTo>
                  <a:lnTo>
                    <a:pt x="121" y="335"/>
                  </a:lnTo>
                  <a:lnTo>
                    <a:pt x="112" y="333"/>
                  </a:lnTo>
                  <a:lnTo>
                    <a:pt x="104" y="329"/>
                  </a:lnTo>
                  <a:lnTo>
                    <a:pt x="88" y="323"/>
                  </a:lnTo>
                  <a:lnTo>
                    <a:pt x="72" y="313"/>
                  </a:lnTo>
                  <a:lnTo>
                    <a:pt x="59" y="301"/>
                  </a:lnTo>
                  <a:lnTo>
                    <a:pt x="47" y="290"/>
                  </a:lnTo>
                  <a:lnTo>
                    <a:pt x="35" y="276"/>
                  </a:lnTo>
                  <a:lnTo>
                    <a:pt x="27" y="262"/>
                  </a:lnTo>
                  <a:lnTo>
                    <a:pt x="18" y="249"/>
                  </a:lnTo>
                  <a:lnTo>
                    <a:pt x="12" y="235"/>
                  </a:lnTo>
                  <a:lnTo>
                    <a:pt x="6" y="221"/>
                  </a:lnTo>
                  <a:lnTo>
                    <a:pt x="4" y="205"/>
                  </a:lnTo>
                  <a:lnTo>
                    <a:pt x="0" y="192"/>
                  </a:lnTo>
                  <a:lnTo>
                    <a:pt x="0" y="176"/>
                  </a:lnTo>
                  <a:lnTo>
                    <a:pt x="0" y="158"/>
                  </a:lnTo>
                  <a:lnTo>
                    <a:pt x="4" y="139"/>
                  </a:lnTo>
                  <a:lnTo>
                    <a:pt x="8" y="123"/>
                  </a:lnTo>
                  <a:lnTo>
                    <a:pt x="14" y="105"/>
                  </a:lnTo>
                  <a:lnTo>
                    <a:pt x="16" y="98"/>
                  </a:lnTo>
                  <a:lnTo>
                    <a:pt x="19" y="92"/>
                  </a:lnTo>
                  <a:lnTo>
                    <a:pt x="29" y="76"/>
                  </a:lnTo>
                  <a:lnTo>
                    <a:pt x="39" y="62"/>
                  </a:lnTo>
                  <a:lnTo>
                    <a:pt x="51" y="50"/>
                  </a:lnTo>
                  <a:lnTo>
                    <a:pt x="65" y="39"/>
                  </a:lnTo>
                  <a:lnTo>
                    <a:pt x="78" y="29"/>
                  </a:lnTo>
                  <a:lnTo>
                    <a:pt x="94" y="19"/>
                  </a:lnTo>
                  <a:lnTo>
                    <a:pt x="110" y="13"/>
                  </a:lnTo>
                  <a:lnTo>
                    <a:pt x="127" y="7"/>
                  </a:lnTo>
                  <a:lnTo>
                    <a:pt x="145" y="3"/>
                  </a:lnTo>
                  <a:lnTo>
                    <a:pt x="162" y="1"/>
                  </a:lnTo>
                  <a:lnTo>
                    <a:pt x="182" y="0"/>
                  </a:lnTo>
                  <a:lnTo>
                    <a:pt x="207" y="1"/>
                  </a:lnTo>
                  <a:lnTo>
                    <a:pt x="221" y="3"/>
                  </a:lnTo>
                  <a:lnTo>
                    <a:pt x="235" y="7"/>
                  </a:lnTo>
                  <a:lnTo>
                    <a:pt x="266" y="15"/>
                  </a:lnTo>
                  <a:lnTo>
                    <a:pt x="297" y="27"/>
                  </a:lnTo>
                  <a:lnTo>
                    <a:pt x="297" y="7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156" y="2560"/>
              <a:ext cx="139" cy="168"/>
            </a:xfrm>
            <a:custGeom>
              <a:avLst/>
              <a:gdLst/>
              <a:ahLst/>
              <a:cxnLst>
                <a:cxn ang="0">
                  <a:pos x="278" y="44"/>
                </a:cxn>
                <a:cxn ang="0">
                  <a:pos x="163" y="44"/>
                </a:cxn>
                <a:cxn ang="0">
                  <a:pos x="163" y="336"/>
                </a:cxn>
                <a:cxn ang="0">
                  <a:pos x="116" y="336"/>
                </a:cxn>
                <a:cxn ang="0">
                  <a:pos x="116" y="44"/>
                </a:cxn>
                <a:cxn ang="0">
                  <a:pos x="0" y="44"/>
                </a:cxn>
                <a:cxn ang="0">
                  <a:pos x="0" y="0"/>
                </a:cxn>
                <a:cxn ang="0">
                  <a:pos x="278" y="0"/>
                </a:cxn>
                <a:cxn ang="0">
                  <a:pos x="278" y="44"/>
                </a:cxn>
              </a:cxnLst>
              <a:rect l="0" t="0" r="r" b="b"/>
              <a:pathLst>
                <a:path w="278" h="336">
                  <a:moveTo>
                    <a:pt x="278" y="44"/>
                  </a:moveTo>
                  <a:lnTo>
                    <a:pt x="163" y="44"/>
                  </a:lnTo>
                  <a:lnTo>
                    <a:pt x="163" y="336"/>
                  </a:lnTo>
                  <a:lnTo>
                    <a:pt x="116" y="336"/>
                  </a:lnTo>
                  <a:lnTo>
                    <a:pt x="116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278" y="0"/>
                  </a:lnTo>
                  <a:lnTo>
                    <a:pt x="278" y="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8" name="Freeform 34"/>
            <p:cNvSpPr>
              <a:spLocks noEditPoints="1"/>
            </p:cNvSpPr>
            <p:nvPr/>
          </p:nvSpPr>
          <p:spPr bwMode="auto">
            <a:xfrm>
              <a:off x="3354" y="2561"/>
              <a:ext cx="130" cy="167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19" y="2"/>
                </a:cxn>
                <a:cxn ang="0">
                  <a:pos x="139" y="10"/>
                </a:cxn>
                <a:cxn ang="0">
                  <a:pos x="156" y="18"/>
                </a:cxn>
                <a:cxn ang="0">
                  <a:pos x="172" y="32"/>
                </a:cxn>
                <a:cxn ang="0">
                  <a:pos x="182" y="45"/>
                </a:cxn>
                <a:cxn ang="0">
                  <a:pos x="190" y="63"/>
                </a:cxn>
                <a:cxn ang="0">
                  <a:pos x="193" y="83"/>
                </a:cxn>
                <a:cxn ang="0">
                  <a:pos x="193" y="106"/>
                </a:cxn>
                <a:cxn ang="0">
                  <a:pos x="188" y="126"/>
                </a:cxn>
                <a:cxn ang="0">
                  <a:pos x="180" y="144"/>
                </a:cxn>
                <a:cxn ang="0">
                  <a:pos x="162" y="161"/>
                </a:cxn>
                <a:cxn ang="0">
                  <a:pos x="145" y="171"/>
                </a:cxn>
                <a:cxn ang="0">
                  <a:pos x="148" y="183"/>
                </a:cxn>
                <a:cxn ang="0">
                  <a:pos x="160" y="193"/>
                </a:cxn>
                <a:cxn ang="0">
                  <a:pos x="178" y="214"/>
                </a:cxn>
                <a:cxn ang="0">
                  <a:pos x="207" y="259"/>
                </a:cxn>
                <a:cxn ang="0">
                  <a:pos x="258" y="334"/>
                </a:cxn>
                <a:cxn ang="0">
                  <a:pos x="156" y="265"/>
                </a:cxn>
                <a:cxn ang="0">
                  <a:pos x="129" y="226"/>
                </a:cxn>
                <a:cxn ang="0">
                  <a:pos x="117" y="212"/>
                </a:cxn>
                <a:cxn ang="0">
                  <a:pos x="107" y="202"/>
                </a:cxn>
                <a:cxn ang="0">
                  <a:pos x="88" y="193"/>
                </a:cxn>
                <a:cxn ang="0">
                  <a:pos x="68" y="189"/>
                </a:cxn>
                <a:cxn ang="0">
                  <a:pos x="49" y="334"/>
                </a:cxn>
                <a:cxn ang="0">
                  <a:pos x="0" y="0"/>
                </a:cxn>
                <a:cxn ang="0">
                  <a:pos x="49" y="145"/>
                </a:cxn>
                <a:cxn ang="0">
                  <a:pos x="96" y="144"/>
                </a:cxn>
                <a:cxn ang="0">
                  <a:pos x="109" y="142"/>
                </a:cxn>
                <a:cxn ang="0">
                  <a:pos x="125" y="134"/>
                </a:cxn>
                <a:cxn ang="0">
                  <a:pos x="133" y="126"/>
                </a:cxn>
                <a:cxn ang="0">
                  <a:pos x="141" y="112"/>
                </a:cxn>
                <a:cxn ang="0">
                  <a:pos x="145" y="91"/>
                </a:cxn>
                <a:cxn ang="0">
                  <a:pos x="143" y="75"/>
                </a:cxn>
                <a:cxn ang="0">
                  <a:pos x="135" y="61"/>
                </a:cxn>
                <a:cxn ang="0">
                  <a:pos x="119" y="47"/>
                </a:cxn>
                <a:cxn ang="0">
                  <a:pos x="94" y="42"/>
                </a:cxn>
                <a:cxn ang="0">
                  <a:pos x="49" y="42"/>
                </a:cxn>
              </a:cxnLst>
              <a:rect l="0" t="0" r="r" b="b"/>
              <a:pathLst>
                <a:path w="258" h="334">
                  <a:moveTo>
                    <a:pt x="84" y="0"/>
                  </a:moveTo>
                  <a:lnTo>
                    <a:pt x="96" y="0"/>
                  </a:lnTo>
                  <a:lnTo>
                    <a:pt x="107" y="0"/>
                  </a:lnTo>
                  <a:lnTo>
                    <a:pt x="119" y="2"/>
                  </a:lnTo>
                  <a:lnTo>
                    <a:pt x="129" y="6"/>
                  </a:lnTo>
                  <a:lnTo>
                    <a:pt x="139" y="10"/>
                  </a:lnTo>
                  <a:lnTo>
                    <a:pt x="148" y="14"/>
                  </a:lnTo>
                  <a:lnTo>
                    <a:pt x="156" y="18"/>
                  </a:lnTo>
                  <a:lnTo>
                    <a:pt x="164" y="24"/>
                  </a:lnTo>
                  <a:lnTo>
                    <a:pt x="172" y="32"/>
                  </a:lnTo>
                  <a:lnTo>
                    <a:pt x="178" y="38"/>
                  </a:lnTo>
                  <a:lnTo>
                    <a:pt x="182" y="45"/>
                  </a:lnTo>
                  <a:lnTo>
                    <a:pt x="186" y="53"/>
                  </a:lnTo>
                  <a:lnTo>
                    <a:pt x="190" y="63"/>
                  </a:lnTo>
                  <a:lnTo>
                    <a:pt x="192" y="73"/>
                  </a:lnTo>
                  <a:lnTo>
                    <a:pt x="193" y="83"/>
                  </a:lnTo>
                  <a:lnTo>
                    <a:pt x="193" y="93"/>
                  </a:lnTo>
                  <a:lnTo>
                    <a:pt x="193" y="106"/>
                  </a:lnTo>
                  <a:lnTo>
                    <a:pt x="190" y="120"/>
                  </a:lnTo>
                  <a:lnTo>
                    <a:pt x="188" y="126"/>
                  </a:lnTo>
                  <a:lnTo>
                    <a:pt x="186" y="132"/>
                  </a:lnTo>
                  <a:lnTo>
                    <a:pt x="180" y="144"/>
                  </a:lnTo>
                  <a:lnTo>
                    <a:pt x="172" y="153"/>
                  </a:lnTo>
                  <a:lnTo>
                    <a:pt x="162" y="161"/>
                  </a:lnTo>
                  <a:lnTo>
                    <a:pt x="150" y="169"/>
                  </a:lnTo>
                  <a:lnTo>
                    <a:pt x="145" y="171"/>
                  </a:lnTo>
                  <a:lnTo>
                    <a:pt x="139" y="175"/>
                  </a:lnTo>
                  <a:lnTo>
                    <a:pt x="148" y="183"/>
                  </a:lnTo>
                  <a:lnTo>
                    <a:pt x="154" y="189"/>
                  </a:lnTo>
                  <a:lnTo>
                    <a:pt x="160" y="193"/>
                  </a:lnTo>
                  <a:lnTo>
                    <a:pt x="168" y="202"/>
                  </a:lnTo>
                  <a:lnTo>
                    <a:pt x="178" y="214"/>
                  </a:lnTo>
                  <a:lnTo>
                    <a:pt x="193" y="236"/>
                  </a:lnTo>
                  <a:lnTo>
                    <a:pt x="207" y="259"/>
                  </a:lnTo>
                  <a:lnTo>
                    <a:pt x="231" y="295"/>
                  </a:lnTo>
                  <a:lnTo>
                    <a:pt x="258" y="334"/>
                  </a:lnTo>
                  <a:lnTo>
                    <a:pt x="199" y="334"/>
                  </a:lnTo>
                  <a:lnTo>
                    <a:pt x="156" y="265"/>
                  </a:lnTo>
                  <a:lnTo>
                    <a:pt x="143" y="244"/>
                  </a:lnTo>
                  <a:lnTo>
                    <a:pt x="129" y="226"/>
                  </a:lnTo>
                  <a:lnTo>
                    <a:pt x="123" y="218"/>
                  </a:lnTo>
                  <a:lnTo>
                    <a:pt x="117" y="212"/>
                  </a:lnTo>
                  <a:lnTo>
                    <a:pt x="111" y="206"/>
                  </a:lnTo>
                  <a:lnTo>
                    <a:pt x="107" y="202"/>
                  </a:lnTo>
                  <a:lnTo>
                    <a:pt x="98" y="196"/>
                  </a:lnTo>
                  <a:lnTo>
                    <a:pt x="88" y="193"/>
                  </a:lnTo>
                  <a:lnTo>
                    <a:pt x="78" y="189"/>
                  </a:lnTo>
                  <a:lnTo>
                    <a:pt x="68" y="189"/>
                  </a:lnTo>
                  <a:lnTo>
                    <a:pt x="49" y="189"/>
                  </a:lnTo>
                  <a:lnTo>
                    <a:pt x="49" y="334"/>
                  </a:lnTo>
                  <a:lnTo>
                    <a:pt x="0" y="334"/>
                  </a:lnTo>
                  <a:lnTo>
                    <a:pt x="0" y="0"/>
                  </a:lnTo>
                  <a:lnTo>
                    <a:pt x="84" y="0"/>
                  </a:lnTo>
                  <a:close/>
                  <a:moveTo>
                    <a:pt x="49" y="145"/>
                  </a:moveTo>
                  <a:lnTo>
                    <a:pt x="78" y="145"/>
                  </a:lnTo>
                  <a:lnTo>
                    <a:pt x="96" y="144"/>
                  </a:lnTo>
                  <a:lnTo>
                    <a:pt x="103" y="144"/>
                  </a:lnTo>
                  <a:lnTo>
                    <a:pt x="109" y="142"/>
                  </a:lnTo>
                  <a:lnTo>
                    <a:pt x="121" y="138"/>
                  </a:lnTo>
                  <a:lnTo>
                    <a:pt x="125" y="134"/>
                  </a:lnTo>
                  <a:lnTo>
                    <a:pt x="129" y="130"/>
                  </a:lnTo>
                  <a:lnTo>
                    <a:pt x="133" y="126"/>
                  </a:lnTo>
                  <a:lnTo>
                    <a:pt x="135" y="122"/>
                  </a:lnTo>
                  <a:lnTo>
                    <a:pt x="141" y="112"/>
                  </a:lnTo>
                  <a:lnTo>
                    <a:pt x="143" y="102"/>
                  </a:lnTo>
                  <a:lnTo>
                    <a:pt x="145" y="91"/>
                  </a:lnTo>
                  <a:lnTo>
                    <a:pt x="143" y="79"/>
                  </a:lnTo>
                  <a:lnTo>
                    <a:pt x="143" y="75"/>
                  </a:lnTo>
                  <a:lnTo>
                    <a:pt x="141" y="69"/>
                  </a:lnTo>
                  <a:lnTo>
                    <a:pt x="135" y="61"/>
                  </a:lnTo>
                  <a:lnTo>
                    <a:pt x="129" y="53"/>
                  </a:lnTo>
                  <a:lnTo>
                    <a:pt x="119" y="47"/>
                  </a:lnTo>
                  <a:lnTo>
                    <a:pt x="107" y="44"/>
                  </a:lnTo>
                  <a:lnTo>
                    <a:pt x="94" y="42"/>
                  </a:lnTo>
                  <a:lnTo>
                    <a:pt x="78" y="42"/>
                  </a:lnTo>
                  <a:lnTo>
                    <a:pt x="49" y="42"/>
                  </a:lnTo>
                  <a:lnTo>
                    <a:pt x="49" y="14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3538" y="2560"/>
              <a:ext cx="24" cy="16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628" y="2558"/>
              <a:ext cx="151" cy="172"/>
            </a:xfrm>
            <a:custGeom>
              <a:avLst/>
              <a:gdLst/>
              <a:ahLst/>
              <a:cxnLst>
                <a:cxn ang="0">
                  <a:pos x="284" y="70"/>
                </a:cxn>
                <a:cxn ang="0">
                  <a:pos x="254" y="58"/>
                </a:cxn>
                <a:cxn ang="0">
                  <a:pos x="225" y="49"/>
                </a:cxn>
                <a:cxn ang="0">
                  <a:pos x="198" y="45"/>
                </a:cxn>
                <a:cxn ang="0">
                  <a:pos x="168" y="45"/>
                </a:cxn>
                <a:cxn ang="0">
                  <a:pos x="149" y="49"/>
                </a:cxn>
                <a:cxn ang="0">
                  <a:pos x="131" y="52"/>
                </a:cxn>
                <a:cxn ang="0">
                  <a:pos x="107" y="64"/>
                </a:cxn>
                <a:cxn ang="0">
                  <a:pos x="88" y="80"/>
                </a:cxn>
                <a:cxn ang="0">
                  <a:pos x="72" y="100"/>
                </a:cxn>
                <a:cxn ang="0">
                  <a:pos x="61" y="121"/>
                </a:cxn>
                <a:cxn ang="0">
                  <a:pos x="53" y="147"/>
                </a:cxn>
                <a:cxn ang="0">
                  <a:pos x="51" y="172"/>
                </a:cxn>
                <a:cxn ang="0">
                  <a:pos x="53" y="200"/>
                </a:cxn>
                <a:cxn ang="0">
                  <a:pos x="59" y="223"/>
                </a:cxn>
                <a:cxn ang="0">
                  <a:pos x="70" y="245"/>
                </a:cxn>
                <a:cxn ang="0">
                  <a:pos x="88" y="264"/>
                </a:cxn>
                <a:cxn ang="0">
                  <a:pos x="107" y="278"/>
                </a:cxn>
                <a:cxn ang="0">
                  <a:pos x="131" y="290"/>
                </a:cxn>
                <a:cxn ang="0">
                  <a:pos x="156" y="296"/>
                </a:cxn>
                <a:cxn ang="0">
                  <a:pos x="186" y="300"/>
                </a:cxn>
                <a:cxn ang="0">
                  <a:pos x="213" y="296"/>
                </a:cxn>
                <a:cxn ang="0">
                  <a:pos x="243" y="290"/>
                </a:cxn>
                <a:cxn ang="0">
                  <a:pos x="272" y="278"/>
                </a:cxn>
                <a:cxn ang="0">
                  <a:pos x="301" y="260"/>
                </a:cxn>
                <a:cxn ang="0">
                  <a:pos x="274" y="325"/>
                </a:cxn>
                <a:cxn ang="0">
                  <a:pos x="245" y="335"/>
                </a:cxn>
                <a:cxn ang="0">
                  <a:pos x="215" y="341"/>
                </a:cxn>
                <a:cxn ang="0">
                  <a:pos x="180" y="343"/>
                </a:cxn>
                <a:cxn ang="0">
                  <a:pos x="141" y="339"/>
                </a:cxn>
                <a:cxn ang="0">
                  <a:pos x="113" y="333"/>
                </a:cxn>
                <a:cxn ang="0">
                  <a:pos x="88" y="323"/>
                </a:cxn>
                <a:cxn ang="0">
                  <a:pos x="61" y="301"/>
                </a:cxn>
                <a:cxn ang="0">
                  <a:pos x="37" y="276"/>
                </a:cxn>
                <a:cxn ang="0">
                  <a:pos x="19" y="249"/>
                </a:cxn>
                <a:cxn ang="0">
                  <a:pos x="8" y="221"/>
                </a:cxn>
                <a:cxn ang="0">
                  <a:pos x="2" y="192"/>
                </a:cxn>
                <a:cxn ang="0">
                  <a:pos x="2" y="158"/>
                </a:cxn>
                <a:cxn ang="0">
                  <a:pos x="8" y="123"/>
                </a:cxn>
                <a:cxn ang="0">
                  <a:pos x="17" y="98"/>
                </a:cxn>
                <a:cxn ang="0">
                  <a:pos x="29" y="76"/>
                </a:cxn>
                <a:cxn ang="0">
                  <a:pos x="53" y="50"/>
                </a:cxn>
                <a:cxn ang="0">
                  <a:pos x="80" y="29"/>
                </a:cxn>
                <a:cxn ang="0">
                  <a:pos x="111" y="13"/>
                </a:cxn>
                <a:cxn ang="0">
                  <a:pos x="145" y="3"/>
                </a:cxn>
                <a:cxn ang="0">
                  <a:pos x="184" y="0"/>
                </a:cxn>
                <a:cxn ang="0">
                  <a:pos x="223" y="3"/>
                </a:cxn>
                <a:cxn ang="0">
                  <a:pos x="266" y="15"/>
                </a:cxn>
                <a:cxn ang="0">
                  <a:pos x="297" y="78"/>
                </a:cxn>
              </a:cxnLst>
              <a:rect l="0" t="0" r="r" b="b"/>
              <a:pathLst>
                <a:path w="301" h="343">
                  <a:moveTo>
                    <a:pt x="297" y="78"/>
                  </a:moveTo>
                  <a:lnTo>
                    <a:pt x="284" y="70"/>
                  </a:lnTo>
                  <a:lnTo>
                    <a:pt x="268" y="64"/>
                  </a:lnTo>
                  <a:lnTo>
                    <a:pt x="254" y="58"/>
                  </a:lnTo>
                  <a:lnTo>
                    <a:pt x="239" y="52"/>
                  </a:lnTo>
                  <a:lnTo>
                    <a:pt x="225" y="49"/>
                  </a:lnTo>
                  <a:lnTo>
                    <a:pt x="211" y="47"/>
                  </a:lnTo>
                  <a:lnTo>
                    <a:pt x="198" y="45"/>
                  </a:lnTo>
                  <a:lnTo>
                    <a:pt x="184" y="45"/>
                  </a:lnTo>
                  <a:lnTo>
                    <a:pt x="168" y="45"/>
                  </a:lnTo>
                  <a:lnTo>
                    <a:pt x="156" y="47"/>
                  </a:lnTo>
                  <a:lnTo>
                    <a:pt x="149" y="49"/>
                  </a:lnTo>
                  <a:lnTo>
                    <a:pt x="143" y="49"/>
                  </a:lnTo>
                  <a:lnTo>
                    <a:pt x="131" y="52"/>
                  </a:lnTo>
                  <a:lnTo>
                    <a:pt x="119" y="58"/>
                  </a:lnTo>
                  <a:lnTo>
                    <a:pt x="107" y="64"/>
                  </a:lnTo>
                  <a:lnTo>
                    <a:pt x="98" y="72"/>
                  </a:lnTo>
                  <a:lnTo>
                    <a:pt x="88" y="80"/>
                  </a:lnTo>
                  <a:lnTo>
                    <a:pt x="78" y="90"/>
                  </a:lnTo>
                  <a:lnTo>
                    <a:pt x="72" y="100"/>
                  </a:lnTo>
                  <a:lnTo>
                    <a:pt x="64" y="111"/>
                  </a:lnTo>
                  <a:lnTo>
                    <a:pt x="61" y="121"/>
                  </a:lnTo>
                  <a:lnTo>
                    <a:pt x="55" y="133"/>
                  </a:lnTo>
                  <a:lnTo>
                    <a:pt x="53" y="147"/>
                  </a:lnTo>
                  <a:lnTo>
                    <a:pt x="51" y="158"/>
                  </a:lnTo>
                  <a:lnTo>
                    <a:pt x="51" y="172"/>
                  </a:lnTo>
                  <a:lnTo>
                    <a:pt x="51" y="186"/>
                  </a:lnTo>
                  <a:lnTo>
                    <a:pt x="53" y="200"/>
                  </a:lnTo>
                  <a:lnTo>
                    <a:pt x="55" y="211"/>
                  </a:lnTo>
                  <a:lnTo>
                    <a:pt x="59" y="223"/>
                  </a:lnTo>
                  <a:lnTo>
                    <a:pt x="64" y="235"/>
                  </a:lnTo>
                  <a:lnTo>
                    <a:pt x="70" y="245"/>
                  </a:lnTo>
                  <a:lnTo>
                    <a:pt x="78" y="254"/>
                  </a:lnTo>
                  <a:lnTo>
                    <a:pt x="88" y="264"/>
                  </a:lnTo>
                  <a:lnTo>
                    <a:pt x="98" y="272"/>
                  </a:lnTo>
                  <a:lnTo>
                    <a:pt x="107" y="278"/>
                  </a:lnTo>
                  <a:lnTo>
                    <a:pt x="119" y="286"/>
                  </a:lnTo>
                  <a:lnTo>
                    <a:pt x="131" y="290"/>
                  </a:lnTo>
                  <a:lnTo>
                    <a:pt x="143" y="294"/>
                  </a:lnTo>
                  <a:lnTo>
                    <a:pt x="156" y="296"/>
                  </a:lnTo>
                  <a:lnTo>
                    <a:pt x="170" y="298"/>
                  </a:lnTo>
                  <a:lnTo>
                    <a:pt x="186" y="300"/>
                  </a:lnTo>
                  <a:lnTo>
                    <a:pt x="200" y="298"/>
                  </a:lnTo>
                  <a:lnTo>
                    <a:pt x="213" y="296"/>
                  </a:lnTo>
                  <a:lnTo>
                    <a:pt x="229" y="294"/>
                  </a:lnTo>
                  <a:lnTo>
                    <a:pt x="243" y="290"/>
                  </a:lnTo>
                  <a:lnTo>
                    <a:pt x="258" y="284"/>
                  </a:lnTo>
                  <a:lnTo>
                    <a:pt x="272" y="278"/>
                  </a:lnTo>
                  <a:lnTo>
                    <a:pt x="288" y="270"/>
                  </a:lnTo>
                  <a:lnTo>
                    <a:pt x="301" y="260"/>
                  </a:lnTo>
                  <a:lnTo>
                    <a:pt x="301" y="313"/>
                  </a:lnTo>
                  <a:lnTo>
                    <a:pt x="274" y="325"/>
                  </a:lnTo>
                  <a:lnTo>
                    <a:pt x="260" y="331"/>
                  </a:lnTo>
                  <a:lnTo>
                    <a:pt x="245" y="335"/>
                  </a:lnTo>
                  <a:lnTo>
                    <a:pt x="231" y="339"/>
                  </a:lnTo>
                  <a:lnTo>
                    <a:pt x="215" y="341"/>
                  </a:lnTo>
                  <a:lnTo>
                    <a:pt x="198" y="343"/>
                  </a:lnTo>
                  <a:lnTo>
                    <a:pt x="180" y="343"/>
                  </a:lnTo>
                  <a:lnTo>
                    <a:pt x="160" y="343"/>
                  </a:lnTo>
                  <a:lnTo>
                    <a:pt x="141" y="339"/>
                  </a:lnTo>
                  <a:lnTo>
                    <a:pt x="121" y="335"/>
                  </a:lnTo>
                  <a:lnTo>
                    <a:pt x="113" y="333"/>
                  </a:lnTo>
                  <a:lnTo>
                    <a:pt x="104" y="329"/>
                  </a:lnTo>
                  <a:lnTo>
                    <a:pt x="88" y="323"/>
                  </a:lnTo>
                  <a:lnTo>
                    <a:pt x="74" y="313"/>
                  </a:lnTo>
                  <a:lnTo>
                    <a:pt x="61" y="301"/>
                  </a:lnTo>
                  <a:lnTo>
                    <a:pt x="47" y="290"/>
                  </a:lnTo>
                  <a:lnTo>
                    <a:pt x="37" y="276"/>
                  </a:lnTo>
                  <a:lnTo>
                    <a:pt x="27" y="262"/>
                  </a:lnTo>
                  <a:lnTo>
                    <a:pt x="19" y="249"/>
                  </a:lnTo>
                  <a:lnTo>
                    <a:pt x="12" y="235"/>
                  </a:lnTo>
                  <a:lnTo>
                    <a:pt x="8" y="221"/>
                  </a:lnTo>
                  <a:lnTo>
                    <a:pt x="4" y="205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2" y="158"/>
                  </a:lnTo>
                  <a:lnTo>
                    <a:pt x="4" y="139"/>
                  </a:lnTo>
                  <a:lnTo>
                    <a:pt x="8" y="123"/>
                  </a:lnTo>
                  <a:lnTo>
                    <a:pt x="14" y="105"/>
                  </a:lnTo>
                  <a:lnTo>
                    <a:pt x="17" y="98"/>
                  </a:lnTo>
                  <a:lnTo>
                    <a:pt x="21" y="92"/>
                  </a:lnTo>
                  <a:lnTo>
                    <a:pt x="29" y="76"/>
                  </a:lnTo>
                  <a:lnTo>
                    <a:pt x="41" y="62"/>
                  </a:lnTo>
                  <a:lnTo>
                    <a:pt x="53" y="50"/>
                  </a:lnTo>
                  <a:lnTo>
                    <a:pt x="66" y="39"/>
                  </a:lnTo>
                  <a:lnTo>
                    <a:pt x="80" y="29"/>
                  </a:lnTo>
                  <a:lnTo>
                    <a:pt x="96" y="19"/>
                  </a:lnTo>
                  <a:lnTo>
                    <a:pt x="111" y="13"/>
                  </a:lnTo>
                  <a:lnTo>
                    <a:pt x="127" y="7"/>
                  </a:lnTo>
                  <a:lnTo>
                    <a:pt x="145" y="3"/>
                  </a:lnTo>
                  <a:lnTo>
                    <a:pt x="164" y="1"/>
                  </a:lnTo>
                  <a:lnTo>
                    <a:pt x="184" y="0"/>
                  </a:lnTo>
                  <a:lnTo>
                    <a:pt x="209" y="1"/>
                  </a:lnTo>
                  <a:lnTo>
                    <a:pt x="223" y="3"/>
                  </a:lnTo>
                  <a:lnTo>
                    <a:pt x="237" y="7"/>
                  </a:lnTo>
                  <a:lnTo>
                    <a:pt x="266" y="15"/>
                  </a:lnTo>
                  <a:lnTo>
                    <a:pt x="297" y="27"/>
                  </a:lnTo>
                  <a:lnTo>
                    <a:pt x="297" y="7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1" name="Freeform 37"/>
            <p:cNvSpPr>
              <a:spLocks noEditPoints="1"/>
            </p:cNvSpPr>
            <p:nvPr/>
          </p:nvSpPr>
          <p:spPr bwMode="auto">
            <a:xfrm>
              <a:off x="3832" y="2559"/>
              <a:ext cx="163" cy="169"/>
            </a:xfrm>
            <a:custGeom>
              <a:avLst/>
              <a:gdLst/>
              <a:ahLst/>
              <a:cxnLst>
                <a:cxn ang="0">
                  <a:pos x="325" y="338"/>
                </a:cxn>
                <a:cxn ang="0">
                  <a:pos x="276" y="338"/>
                </a:cxn>
                <a:cxn ang="0">
                  <a:pos x="231" y="238"/>
                </a:cxn>
                <a:cxn ang="0">
                  <a:pos x="90" y="238"/>
                </a:cxn>
                <a:cxn ang="0">
                  <a:pos x="49" y="338"/>
                </a:cxn>
                <a:cxn ang="0">
                  <a:pos x="0" y="338"/>
                </a:cxn>
                <a:cxn ang="0">
                  <a:pos x="143" y="0"/>
                </a:cxn>
                <a:cxn ang="0">
                  <a:pos x="176" y="0"/>
                </a:cxn>
                <a:cxn ang="0">
                  <a:pos x="325" y="338"/>
                </a:cxn>
                <a:cxn ang="0">
                  <a:pos x="108" y="197"/>
                </a:cxn>
                <a:cxn ang="0">
                  <a:pos x="213" y="197"/>
                </a:cxn>
                <a:cxn ang="0">
                  <a:pos x="159" y="75"/>
                </a:cxn>
                <a:cxn ang="0">
                  <a:pos x="108" y="197"/>
                </a:cxn>
              </a:cxnLst>
              <a:rect l="0" t="0" r="r" b="b"/>
              <a:pathLst>
                <a:path w="325" h="338">
                  <a:moveTo>
                    <a:pt x="325" y="338"/>
                  </a:moveTo>
                  <a:lnTo>
                    <a:pt x="276" y="338"/>
                  </a:lnTo>
                  <a:lnTo>
                    <a:pt x="231" y="238"/>
                  </a:lnTo>
                  <a:lnTo>
                    <a:pt x="90" y="238"/>
                  </a:lnTo>
                  <a:lnTo>
                    <a:pt x="49" y="338"/>
                  </a:lnTo>
                  <a:lnTo>
                    <a:pt x="0" y="338"/>
                  </a:lnTo>
                  <a:lnTo>
                    <a:pt x="143" y="0"/>
                  </a:lnTo>
                  <a:lnTo>
                    <a:pt x="176" y="0"/>
                  </a:lnTo>
                  <a:lnTo>
                    <a:pt x="325" y="338"/>
                  </a:lnTo>
                  <a:close/>
                  <a:moveTo>
                    <a:pt x="108" y="197"/>
                  </a:moveTo>
                  <a:lnTo>
                    <a:pt x="213" y="197"/>
                  </a:lnTo>
                  <a:lnTo>
                    <a:pt x="159" y="75"/>
                  </a:lnTo>
                  <a:lnTo>
                    <a:pt x="108" y="19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2608" y="1838"/>
              <a:ext cx="555" cy="556"/>
            </a:xfrm>
            <a:prstGeom prst="rect">
              <a:avLst/>
            </a:prstGeom>
            <a:solidFill>
              <a:srgbClr val="00669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 noEditPoints="1"/>
            </p:cNvSpPr>
            <p:nvPr/>
          </p:nvSpPr>
          <p:spPr bwMode="auto">
            <a:xfrm>
              <a:off x="2664" y="1907"/>
              <a:ext cx="405" cy="435"/>
            </a:xfrm>
            <a:custGeom>
              <a:avLst/>
              <a:gdLst/>
              <a:ahLst/>
              <a:cxnLst>
                <a:cxn ang="0">
                  <a:pos x="496" y="216"/>
                </a:cxn>
                <a:cxn ang="0">
                  <a:pos x="398" y="153"/>
                </a:cxn>
                <a:cxn ang="0">
                  <a:pos x="175" y="91"/>
                </a:cxn>
                <a:cxn ang="0">
                  <a:pos x="155" y="26"/>
                </a:cxn>
                <a:cxn ang="0">
                  <a:pos x="220" y="6"/>
                </a:cxn>
                <a:cxn ang="0">
                  <a:pos x="320" y="87"/>
                </a:cxn>
                <a:cxn ang="0">
                  <a:pos x="513" y="124"/>
                </a:cxn>
                <a:cxn ang="0">
                  <a:pos x="678" y="197"/>
                </a:cxn>
                <a:cxn ang="0">
                  <a:pos x="782" y="181"/>
                </a:cxn>
                <a:cxn ang="0">
                  <a:pos x="807" y="242"/>
                </a:cxn>
                <a:cxn ang="0">
                  <a:pos x="746" y="269"/>
                </a:cxn>
                <a:cxn ang="0">
                  <a:pos x="688" y="253"/>
                </a:cxn>
                <a:cxn ang="0">
                  <a:pos x="635" y="291"/>
                </a:cxn>
                <a:cxn ang="0">
                  <a:pos x="459" y="275"/>
                </a:cxn>
                <a:cxn ang="0">
                  <a:pos x="361" y="306"/>
                </a:cxn>
                <a:cxn ang="0">
                  <a:pos x="179" y="261"/>
                </a:cxn>
                <a:cxn ang="0">
                  <a:pos x="38" y="267"/>
                </a:cxn>
                <a:cxn ang="0">
                  <a:pos x="0" y="212"/>
                </a:cxn>
                <a:cxn ang="0">
                  <a:pos x="55" y="175"/>
                </a:cxn>
                <a:cxn ang="0">
                  <a:pos x="206" y="232"/>
                </a:cxn>
                <a:cxn ang="0">
                  <a:pos x="368" y="212"/>
                </a:cxn>
                <a:cxn ang="0">
                  <a:pos x="506" y="242"/>
                </a:cxn>
                <a:cxn ang="0">
                  <a:pos x="118" y="457"/>
                </a:cxn>
                <a:cxn ang="0">
                  <a:pos x="181" y="465"/>
                </a:cxn>
                <a:cxn ang="0">
                  <a:pos x="425" y="387"/>
                </a:cxn>
                <a:cxn ang="0">
                  <a:pos x="627" y="369"/>
                </a:cxn>
                <a:cxn ang="0">
                  <a:pos x="502" y="385"/>
                </a:cxn>
                <a:cxn ang="0">
                  <a:pos x="253" y="355"/>
                </a:cxn>
                <a:cxn ang="0">
                  <a:pos x="190" y="385"/>
                </a:cxn>
                <a:cxn ang="0">
                  <a:pos x="165" y="322"/>
                </a:cxn>
                <a:cxn ang="0">
                  <a:pos x="222" y="295"/>
                </a:cxn>
                <a:cxn ang="0">
                  <a:pos x="457" y="308"/>
                </a:cxn>
                <a:cxn ang="0">
                  <a:pos x="521" y="299"/>
                </a:cxn>
                <a:cxn ang="0">
                  <a:pos x="719" y="300"/>
                </a:cxn>
                <a:cxn ang="0">
                  <a:pos x="780" y="306"/>
                </a:cxn>
                <a:cxn ang="0">
                  <a:pos x="780" y="373"/>
                </a:cxn>
                <a:cxn ang="0">
                  <a:pos x="717" y="391"/>
                </a:cxn>
                <a:cxn ang="0">
                  <a:pos x="658" y="428"/>
                </a:cxn>
                <a:cxn ang="0">
                  <a:pos x="460" y="465"/>
                </a:cxn>
                <a:cxn ang="0">
                  <a:pos x="392" y="469"/>
                </a:cxn>
                <a:cxn ang="0">
                  <a:pos x="153" y="542"/>
                </a:cxn>
                <a:cxn ang="0">
                  <a:pos x="98" y="506"/>
                </a:cxn>
                <a:cxn ang="0">
                  <a:pos x="437" y="597"/>
                </a:cxn>
                <a:cxn ang="0">
                  <a:pos x="641" y="522"/>
                </a:cxn>
                <a:cxn ang="0">
                  <a:pos x="537" y="540"/>
                </a:cxn>
                <a:cxn ang="0">
                  <a:pos x="468" y="557"/>
                </a:cxn>
                <a:cxn ang="0">
                  <a:pos x="251" y="653"/>
                </a:cxn>
                <a:cxn ang="0">
                  <a:pos x="190" y="679"/>
                </a:cxn>
                <a:cxn ang="0">
                  <a:pos x="165" y="616"/>
                </a:cxn>
                <a:cxn ang="0">
                  <a:pos x="226" y="591"/>
                </a:cxn>
                <a:cxn ang="0">
                  <a:pos x="451" y="499"/>
                </a:cxn>
                <a:cxn ang="0">
                  <a:pos x="523" y="481"/>
                </a:cxn>
                <a:cxn ang="0">
                  <a:pos x="723" y="424"/>
                </a:cxn>
                <a:cxn ang="0">
                  <a:pos x="785" y="440"/>
                </a:cxn>
                <a:cxn ang="0">
                  <a:pos x="772" y="504"/>
                </a:cxn>
                <a:cxn ang="0">
                  <a:pos x="725" y="551"/>
                </a:cxn>
                <a:cxn ang="0">
                  <a:pos x="605" y="577"/>
                </a:cxn>
                <a:cxn ang="0">
                  <a:pos x="488" y="673"/>
                </a:cxn>
                <a:cxn ang="0">
                  <a:pos x="341" y="736"/>
                </a:cxn>
                <a:cxn ang="0">
                  <a:pos x="247" y="852"/>
                </a:cxn>
                <a:cxn ang="0">
                  <a:pos x="181" y="857"/>
                </a:cxn>
                <a:cxn ang="0">
                  <a:pos x="175" y="791"/>
                </a:cxn>
                <a:cxn ang="0">
                  <a:pos x="318" y="714"/>
                </a:cxn>
              </a:cxnLst>
              <a:rect l="0" t="0" r="r" b="b"/>
              <a:pathLst>
                <a:path w="811" h="869">
                  <a:moveTo>
                    <a:pt x="596" y="234"/>
                  </a:moveTo>
                  <a:lnTo>
                    <a:pt x="598" y="222"/>
                  </a:lnTo>
                  <a:lnTo>
                    <a:pt x="601" y="218"/>
                  </a:lnTo>
                  <a:lnTo>
                    <a:pt x="603" y="214"/>
                  </a:lnTo>
                  <a:lnTo>
                    <a:pt x="535" y="197"/>
                  </a:lnTo>
                  <a:lnTo>
                    <a:pt x="531" y="200"/>
                  </a:lnTo>
                  <a:lnTo>
                    <a:pt x="527" y="204"/>
                  </a:lnTo>
                  <a:lnTo>
                    <a:pt x="517" y="210"/>
                  </a:lnTo>
                  <a:lnTo>
                    <a:pt x="507" y="214"/>
                  </a:lnTo>
                  <a:lnTo>
                    <a:pt x="496" y="216"/>
                  </a:lnTo>
                  <a:lnTo>
                    <a:pt x="488" y="214"/>
                  </a:lnTo>
                  <a:lnTo>
                    <a:pt x="478" y="212"/>
                  </a:lnTo>
                  <a:lnTo>
                    <a:pt x="470" y="208"/>
                  </a:lnTo>
                  <a:lnTo>
                    <a:pt x="464" y="202"/>
                  </a:lnTo>
                  <a:lnTo>
                    <a:pt x="459" y="197"/>
                  </a:lnTo>
                  <a:lnTo>
                    <a:pt x="455" y="189"/>
                  </a:lnTo>
                  <a:lnTo>
                    <a:pt x="453" y="185"/>
                  </a:lnTo>
                  <a:lnTo>
                    <a:pt x="451" y="181"/>
                  </a:lnTo>
                  <a:lnTo>
                    <a:pt x="449" y="171"/>
                  </a:lnTo>
                  <a:lnTo>
                    <a:pt x="398" y="153"/>
                  </a:lnTo>
                  <a:lnTo>
                    <a:pt x="343" y="134"/>
                  </a:lnTo>
                  <a:lnTo>
                    <a:pt x="286" y="110"/>
                  </a:lnTo>
                  <a:lnTo>
                    <a:pt x="229" y="83"/>
                  </a:lnTo>
                  <a:lnTo>
                    <a:pt x="222" y="89"/>
                  </a:lnTo>
                  <a:lnTo>
                    <a:pt x="214" y="93"/>
                  </a:lnTo>
                  <a:lnTo>
                    <a:pt x="206" y="95"/>
                  </a:lnTo>
                  <a:lnTo>
                    <a:pt x="196" y="97"/>
                  </a:lnTo>
                  <a:lnTo>
                    <a:pt x="186" y="95"/>
                  </a:lnTo>
                  <a:lnTo>
                    <a:pt x="179" y="93"/>
                  </a:lnTo>
                  <a:lnTo>
                    <a:pt x="175" y="91"/>
                  </a:lnTo>
                  <a:lnTo>
                    <a:pt x="171" y="89"/>
                  </a:lnTo>
                  <a:lnTo>
                    <a:pt x="167" y="85"/>
                  </a:lnTo>
                  <a:lnTo>
                    <a:pt x="163" y="83"/>
                  </a:lnTo>
                  <a:lnTo>
                    <a:pt x="157" y="75"/>
                  </a:lnTo>
                  <a:lnTo>
                    <a:pt x="153" y="67"/>
                  </a:lnTo>
                  <a:lnTo>
                    <a:pt x="151" y="57"/>
                  </a:lnTo>
                  <a:lnTo>
                    <a:pt x="149" y="50"/>
                  </a:lnTo>
                  <a:lnTo>
                    <a:pt x="151" y="40"/>
                  </a:lnTo>
                  <a:lnTo>
                    <a:pt x="153" y="30"/>
                  </a:lnTo>
                  <a:lnTo>
                    <a:pt x="155" y="26"/>
                  </a:lnTo>
                  <a:lnTo>
                    <a:pt x="157" y="22"/>
                  </a:lnTo>
                  <a:lnTo>
                    <a:pt x="161" y="18"/>
                  </a:lnTo>
                  <a:lnTo>
                    <a:pt x="163" y="16"/>
                  </a:lnTo>
                  <a:lnTo>
                    <a:pt x="171" y="10"/>
                  </a:lnTo>
                  <a:lnTo>
                    <a:pt x="179" y="4"/>
                  </a:lnTo>
                  <a:lnTo>
                    <a:pt x="186" y="2"/>
                  </a:lnTo>
                  <a:lnTo>
                    <a:pt x="196" y="0"/>
                  </a:lnTo>
                  <a:lnTo>
                    <a:pt x="206" y="2"/>
                  </a:lnTo>
                  <a:lnTo>
                    <a:pt x="216" y="4"/>
                  </a:lnTo>
                  <a:lnTo>
                    <a:pt x="220" y="6"/>
                  </a:lnTo>
                  <a:lnTo>
                    <a:pt x="224" y="10"/>
                  </a:lnTo>
                  <a:lnTo>
                    <a:pt x="228" y="12"/>
                  </a:lnTo>
                  <a:lnTo>
                    <a:pt x="229" y="16"/>
                  </a:lnTo>
                  <a:lnTo>
                    <a:pt x="235" y="22"/>
                  </a:lnTo>
                  <a:lnTo>
                    <a:pt x="241" y="30"/>
                  </a:lnTo>
                  <a:lnTo>
                    <a:pt x="243" y="40"/>
                  </a:lnTo>
                  <a:lnTo>
                    <a:pt x="243" y="50"/>
                  </a:lnTo>
                  <a:lnTo>
                    <a:pt x="243" y="53"/>
                  </a:lnTo>
                  <a:lnTo>
                    <a:pt x="294" y="77"/>
                  </a:lnTo>
                  <a:lnTo>
                    <a:pt x="320" y="87"/>
                  </a:lnTo>
                  <a:lnTo>
                    <a:pt x="347" y="99"/>
                  </a:lnTo>
                  <a:lnTo>
                    <a:pt x="402" y="120"/>
                  </a:lnTo>
                  <a:lnTo>
                    <a:pt x="459" y="140"/>
                  </a:lnTo>
                  <a:lnTo>
                    <a:pt x="462" y="136"/>
                  </a:lnTo>
                  <a:lnTo>
                    <a:pt x="466" y="132"/>
                  </a:lnTo>
                  <a:lnTo>
                    <a:pt x="476" y="126"/>
                  </a:lnTo>
                  <a:lnTo>
                    <a:pt x="486" y="122"/>
                  </a:lnTo>
                  <a:lnTo>
                    <a:pt x="496" y="120"/>
                  </a:lnTo>
                  <a:lnTo>
                    <a:pt x="506" y="122"/>
                  </a:lnTo>
                  <a:lnTo>
                    <a:pt x="513" y="124"/>
                  </a:lnTo>
                  <a:lnTo>
                    <a:pt x="521" y="128"/>
                  </a:lnTo>
                  <a:lnTo>
                    <a:pt x="529" y="134"/>
                  </a:lnTo>
                  <a:lnTo>
                    <a:pt x="535" y="140"/>
                  </a:lnTo>
                  <a:lnTo>
                    <a:pt x="539" y="148"/>
                  </a:lnTo>
                  <a:lnTo>
                    <a:pt x="541" y="151"/>
                  </a:lnTo>
                  <a:lnTo>
                    <a:pt x="543" y="155"/>
                  </a:lnTo>
                  <a:lnTo>
                    <a:pt x="543" y="165"/>
                  </a:lnTo>
                  <a:lnTo>
                    <a:pt x="590" y="177"/>
                  </a:lnTo>
                  <a:lnTo>
                    <a:pt x="633" y="187"/>
                  </a:lnTo>
                  <a:lnTo>
                    <a:pt x="678" y="197"/>
                  </a:lnTo>
                  <a:lnTo>
                    <a:pt x="721" y="202"/>
                  </a:lnTo>
                  <a:lnTo>
                    <a:pt x="725" y="197"/>
                  </a:lnTo>
                  <a:lnTo>
                    <a:pt x="729" y="193"/>
                  </a:lnTo>
                  <a:lnTo>
                    <a:pt x="738" y="183"/>
                  </a:lnTo>
                  <a:lnTo>
                    <a:pt x="744" y="181"/>
                  </a:lnTo>
                  <a:lnTo>
                    <a:pt x="750" y="179"/>
                  </a:lnTo>
                  <a:lnTo>
                    <a:pt x="756" y="177"/>
                  </a:lnTo>
                  <a:lnTo>
                    <a:pt x="762" y="177"/>
                  </a:lnTo>
                  <a:lnTo>
                    <a:pt x="772" y="177"/>
                  </a:lnTo>
                  <a:lnTo>
                    <a:pt x="782" y="181"/>
                  </a:lnTo>
                  <a:lnTo>
                    <a:pt x="785" y="183"/>
                  </a:lnTo>
                  <a:lnTo>
                    <a:pt x="789" y="185"/>
                  </a:lnTo>
                  <a:lnTo>
                    <a:pt x="793" y="187"/>
                  </a:lnTo>
                  <a:lnTo>
                    <a:pt x="795" y="191"/>
                  </a:lnTo>
                  <a:lnTo>
                    <a:pt x="801" y="197"/>
                  </a:lnTo>
                  <a:lnTo>
                    <a:pt x="807" y="204"/>
                  </a:lnTo>
                  <a:lnTo>
                    <a:pt x="809" y="214"/>
                  </a:lnTo>
                  <a:lnTo>
                    <a:pt x="811" y="224"/>
                  </a:lnTo>
                  <a:lnTo>
                    <a:pt x="809" y="234"/>
                  </a:lnTo>
                  <a:lnTo>
                    <a:pt x="807" y="242"/>
                  </a:lnTo>
                  <a:lnTo>
                    <a:pt x="805" y="246"/>
                  </a:lnTo>
                  <a:lnTo>
                    <a:pt x="801" y="250"/>
                  </a:lnTo>
                  <a:lnTo>
                    <a:pt x="799" y="253"/>
                  </a:lnTo>
                  <a:lnTo>
                    <a:pt x="795" y="257"/>
                  </a:lnTo>
                  <a:lnTo>
                    <a:pt x="789" y="263"/>
                  </a:lnTo>
                  <a:lnTo>
                    <a:pt x="782" y="267"/>
                  </a:lnTo>
                  <a:lnTo>
                    <a:pt x="772" y="269"/>
                  </a:lnTo>
                  <a:lnTo>
                    <a:pt x="762" y="271"/>
                  </a:lnTo>
                  <a:lnTo>
                    <a:pt x="754" y="271"/>
                  </a:lnTo>
                  <a:lnTo>
                    <a:pt x="746" y="269"/>
                  </a:lnTo>
                  <a:lnTo>
                    <a:pt x="740" y="265"/>
                  </a:lnTo>
                  <a:lnTo>
                    <a:pt x="733" y="261"/>
                  </a:lnTo>
                  <a:lnTo>
                    <a:pt x="729" y="255"/>
                  </a:lnTo>
                  <a:lnTo>
                    <a:pt x="723" y="250"/>
                  </a:lnTo>
                  <a:lnTo>
                    <a:pt x="719" y="242"/>
                  </a:lnTo>
                  <a:lnTo>
                    <a:pt x="717" y="236"/>
                  </a:lnTo>
                  <a:lnTo>
                    <a:pt x="686" y="230"/>
                  </a:lnTo>
                  <a:lnTo>
                    <a:pt x="688" y="236"/>
                  </a:lnTo>
                  <a:lnTo>
                    <a:pt x="688" y="244"/>
                  </a:lnTo>
                  <a:lnTo>
                    <a:pt x="688" y="253"/>
                  </a:lnTo>
                  <a:lnTo>
                    <a:pt x="684" y="261"/>
                  </a:lnTo>
                  <a:lnTo>
                    <a:pt x="682" y="265"/>
                  </a:lnTo>
                  <a:lnTo>
                    <a:pt x="680" y="269"/>
                  </a:lnTo>
                  <a:lnTo>
                    <a:pt x="678" y="273"/>
                  </a:lnTo>
                  <a:lnTo>
                    <a:pt x="674" y="277"/>
                  </a:lnTo>
                  <a:lnTo>
                    <a:pt x="668" y="283"/>
                  </a:lnTo>
                  <a:lnTo>
                    <a:pt x="658" y="287"/>
                  </a:lnTo>
                  <a:lnTo>
                    <a:pt x="650" y="289"/>
                  </a:lnTo>
                  <a:lnTo>
                    <a:pt x="641" y="291"/>
                  </a:lnTo>
                  <a:lnTo>
                    <a:pt x="635" y="291"/>
                  </a:lnTo>
                  <a:lnTo>
                    <a:pt x="627" y="289"/>
                  </a:lnTo>
                  <a:lnTo>
                    <a:pt x="621" y="287"/>
                  </a:lnTo>
                  <a:lnTo>
                    <a:pt x="617" y="283"/>
                  </a:lnTo>
                  <a:lnTo>
                    <a:pt x="611" y="281"/>
                  </a:lnTo>
                  <a:lnTo>
                    <a:pt x="607" y="275"/>
                  </a:lnTo>
                  <a:lnTo>
                    <a:pt x="603" y="271"/>
                  </a:lnTo>
                  <a:lnTo>
                    <a:pt x="599" y="265"/>
                  </a:lnTo>
                  <a:lnTo>
                    <a:pt x="539" y="271"/>
                  </a:lnTo>
                  <a:lnTo>
                    <a:pt x="502" y="273"/>
                  </a:lnTo>
                  <a:lnTo>
                    <a:pt x="459" y="275"/>
                  </a:lnTo>
                  <a:lnTo>
                    <a:pt x="414" y="277"/>
                  </a:lnTo>
                  <a:lnTo>
                    <a:pt x="410" y="283"/>
                  </a:lnTo>
                  <a:lnTo>
                    <a:pt x="406" y="289"/>
                  </a:lnTo>
                  <a:lnTo>
                    <a:pt x="402" y="295"/>
                  </a:lnTo>
                  <a:lnTo>
                    <a:pt x="396" y="299"/>
                  </a:lnTo>
                  <a:lnTo>
                    <a:pt x="390" y="302"/>
                  </a:lnTo>
                  <a:lnTo>
                    <a:pt x="384" y="304"/>
                  </a:lnTo>
                  <a:lnTo>
                    <a:pt x="376" y="306"/>
                  </a:lnTo>
                  <a:lnTo>
                    <a:pt x="368" y="306"/>
                  </a:lnTo>
                  <a:lnTo>
                    <a:pt x="361" y="306"/>
                  </a:lnTo>
                  <a:lnTo>
                    <a:pt x="355" y="304"/>
                  </a:lnTo>
                  <a:lnTo>
                    <a:pt x="347" y="302"/>
                  </a:lnTo>
                  <a:lnTo>
                    <a:pt x="341" y="299"/>
                  </a:lnTo>
                  <a:lnTo>
                    <a:pt x="335" y="293"/>
                  </a:lnTo>
                  <a:lnTo>
                    <a:pt x="331" y="289"/>
                  </a:lnTo>
                  <a:lnTo>
                    <a:pt x="327" y="281"/>
                  </a:lnTo>
                  <a:lnTo>
                    <a:pt x="323" y="275"/>
                  </a:lnTo>
                  <a:lnTo>
                    <a:pt x="269" y="271"/>
                  </a:lnTo>
                  <a:lnTo>
                    <a:pt x="210" y="265"/>
                  </a:lnTo>
                  <a:lnTo>
                    <a:pt x="179" y="261"/>
                  </a:lnTo>
                  <a:lnTo>
                    <a:pt x="149" y="257"/>
                  </a:lnTo>
                  <a:lnTo>
                    <a:pt x="118" y="253"/>
                  </a:lnTo>
                  <a:lnTo>
                    <a:pt x="87" y="248"/>
                  </a:lnTo>
                  <a:lnTo>
                    <a:pt x="83" y="251"/>
                  </a:lnTo>
                  <a:lnTo>
                    <a:pt x="79" y="255"/>
                  </a:lnTo>
                  <a:lnTo>
                    <a:pt x="69" y="263"/>
                  </a:lnTo>
                  <a:lnTo>
                    <a:pt x="65" y="265"/>
                  </a:lnTo>
                  <a:lnTo>
                    <a:pt x="59" y="267"/>
                  </a:lnTo>
                  <a:lnTo>
                    <a:pt x="47" y="269"/>
                  </a:lnTo>
                  <a:lnTo>
                    <a:pt x="38" y="267"/>
                  </a:lnTo>
                  <a:lnTo>
                    <a:pt x="28" y="265"/>
                  </a:lnTo>
                  <a:lnTo>
                    <a:pt x="24" y="263"/>
                  </a:lnTo>
                  <a:lnTo>
                    <a:pt x="20" y="259"/>
                  </a:lnTo>
                  <a:lnTo>
                    <a:pt x="16" y="257"/>
                  </a:lnTo>
                  <a:lnTo>
                    <a:pt x="14" y="253"/>
                  </a:lnTo>
                  <a:lnTo>
                    <a:pt x="8" y="248"/>
                  </a:lnTo>
                  <a:lnTo>
                    <a:pt x="4" y="240"/>
                  </a:lnTo>
                  <a:lnTo>
                    <a:pt x="0" y="230"/>
                  </a:lnTo>
                  <a:lnTo>
                    <a:pt x="0" y="220"/>
                  </a:lnTo>
                  <a:lnTo>
                    <a:pt x="0" y="212"/>
                  </a:lnTo>
                  <a:lnTo>
                    <a:pt x="4" y="202"/>
                  </a:lnTo>
                  <a:lnTo>
                    <a:pt x="6" y="199"/>
                  </a:lnTo>
                  <a:lnTo>
                    <a:pt x="8" y="195"/>
                  </a:lnTo>
                  <a:lnTo>
                    <a:pt x="10" y="191"/>
                  </a:lnTo>
                  <a:lnTo>
                    <a:pt x="14" y="187"/>
                  </a:lnTo>
                  <a:lnTo>
                    <a:pt x="20" y="181"/>
                  </a:lnTo>
                  <a:lnTo>
                    <a:pt x="28" y="177"/>
                  </a:lnTo>
                  <a:lnTo>
                    <a:pt x="38" y="175"/>
                  </a:lnTo>
                  <a:lnTo>
                    <a:pt x="47" y="173"/>
                  </a:lnTo>
                  <a:lnTo>
                    <a:pt x="55" y="175"/>
                  </a:lnTo>
                  <a:lnTo>
                    <a:pt x="63" y="177"/>
                  </a:lnTo>
                  <a:lnTo>
                    <a:pt x="71" y="181"/>
                  </a:lnTo>
                  <a:lnTo>
                    <a:pt x="79" y="185"/>
                  </a:lnTo>
                  <a:lnTo>
                    <a:pt x="85" y="191"/>
                  </a:lnTo>
                  <a:lnTo>
                    <a:pt x="87" y="195"/>
                  </a:lnTo>
                  <a:lnTo>
                    <a:pt x="89" y="199"/>
                  </a:lnTo>
                  <a:lnTo>
                    <a:pt x="92" y="206"/>
                  </a:lnTo>
                  <a:lnTo>
                    <a:pt x="94" y="214"/>
                  </a:lnTo>
                  <a:lnTo>
                    <a:pt x="149" y="224"/>
                  </a:lnTo>
                  <a:lnTo>
                    <a:pt x="206" y="232"/>
                  </a:lnTo>
                  <a:lnTo>
                    <a:pt x="235" y="234"/>
                  </a:lnTo>
                  <a:lnTo>
                    <a:pt x="265" y="238"/>
                  </a:lnTo>
                  <a:lnTo>
                    <a:pt x="325" y="242"/>
                  </a:lnTo>
                  <a:lnTo>
                    <a:pt x="333" y="230"/>
                  </a:lnTo>
                  <a:lnTo>
                    <a:pt x="337" y="224"/>
                  </a:lnTo>
                  <a:lnTo>
                    <a:pt x="343" y="220"/>
                  </a:lnTo>
                  <a:lnTo>
                    <a:pt x="349" y="218"/>
                  </a:lnTo>
                  <a:lnTo>
                    <a:pt x="355" y="214"/>
                  </a:lnTo>
                  <a:lnTo>
                    <a:pt x="363" y="212"/>
                  </a:lnTo>
                  <a:lnTo>
                    <a:pt x="368" y="212"/>
                  </a:lnTo>
                  <a:lnTo>
                    <a:pt x="376" y="212"/>
                  </a:lnTo>
                  <a:lnTo>
                    <a:pt x="384" y="214"/>
                  </a:lnTo>
                  <a:lnTo>
                    <a:pt x="390" y="218"/>
                  </a:lnTo>
                  <a:lnTo>
                    <a:pt x="396" y="222"/>
                  </a:lnTo>
                  <a:lnTo>
                    <a:pt x="402" y="226"/>
                  </a:lnTo>
                  <a:lnTo>
                    <a:pt x="406" y="232"/>
                  </a:lnTo>
                  <a:lnTo>
                    <a:pt x="410" y="238"/>
                  </a:lnTo>
                  <a:lnTo>
                    <a:pt x="414" y="244"/>
                  </a:lnTo>
                  <a:lnTo>
                    <a:pt x="460" y="244"/>
                  </a:lnTo>
                  <a:lnTo>
                    <a:pt x="506" y="242"/>
                  </a:lnTo>
                  <a:lnTo>
                    <a:pt x="551" y="238"/>
                  </a:lnTo>
                  <a:lnTo>
                    <a:pt x="596" y="234"/>
                  </a:lnTo>
                  <a:close/>
                  <a:moveTo>
                    <a:pt x="96" y="497"/>
                  </a:moveTo>
                  <a:lnTo>
                    <a:pt x="98" y="487"/>
                  </a:lnTo>
                  <a:lnTo>
                    <a:pt x="100" y="477"/>
                  </a:lnTo>
                  <a:lnTo>
                    <a:pt x="102" y="473"/>
                  </a:lnTo>
                  <a:lnTo>
                    <a:pt x="104" y="469"/>
                  </a:lnTo>
                  <a:lnTo>
                    <a:pt x="108" y="465"/>
                  </a:lnTo>
                  <a:lnTo>
                    <a:pt x="110" y="463"/>
                  </a:lnTo>
                  <a:lnTo>
                    <a:pt x="118" y="457"/>
                  </a:lnTo>
                  <a:lnTo>
                    <a:pt x="126" y="453"/>
                  </a:lnTo>
                  <a:lnTo>
                    <a:pt x="136" y="450"/>
                  </a:lnTo>
                  <a:lnTo>
                    <a:pt x="143" y="450"/>
                  </a:lnTo>
                  <a:lnTo>
                    <a:pt x="151" y="450"/>
                  </a:lnTo>
                  <a:lnTo>
                    <a:pt x="157" y="450"/>
                  </a:lnTo>
                  <a:lnTo>
                    <a:pt x="161" y="451"/>
                  </a:lnTo>
                  <a:lnTo>
                    <a:pt x="167" y="455"/>
                  </a:lnTo>
                  <a:lnTo>
                    <a:pt x="173" y="457"/>
                  </a:lnTo>
                  <a:lnTo>
                    <a:pt x="177" y="461"/>
                  </a:lnTo>
                  <a:lnTo>
                    <a:pt x="181" y="465"/>
                  </a:lnTo>
                  <a:lnTo>
                    <a:pt x="184" y="471"/>
                  </a:lnTo>
                  <a:lnTo>
                    <a:pt x="378" y="428"/>
                  </a:lnTo>
                  <a:lnTo>
                    <a:pt x="380" y="420"/>
                  </a:lnTo>
                  <a:lnTo>
                    <a:pt x="382" y="412"/>
                  </a:lnTo>
                  <a:lnTo>
                    <a:pt x="388" y="404"/>
                  </a:lnTo>
                  <a:lnTo>
                    <a:pt x="394" y="399"/>
                  </a:lnTo>
                  <a:lnTo>
                    <a:pt x="400" y="395"/>
                  </a:lnTo>
                  <a:lnTo>
                    <a:pt x="408" y="391"/>
                  </a:lnTo>
                  <a:lnTo>
                    <a:pt x="415" y="389"/>
                  </a:lnTo>
                  <a:lnTo>
                    <a:pt x="425" y="387"/>
                  </a:lnTo>
                  <a:lnTo>
                    <a:pt x="431" y="389"/>
                  </a:lnTo>
                  <a:lnTo>
                    <a:pt x="437" y="389"/>
                  </a:lnTo>
                  <a:lnTo>
                    <a:pt x="441" y="391"/>
                  </a:lnTo>
                  <a:lnTo>
                    <a:pt x="447" y="393"/>
                  </a:lnTo>
                  <a:lnTo>
                    <a:pt x="453" y="397"/>
                  </a:lnTo>
                  <a:lnTo>
                    <a:pt x="457" y="401"/>
                  </a:lnTo>
                  <a:lnTo>
                    <a:pt x="460" y="404"/>
                  </a:lnTo>
                  <a:lnTo>
                    <a:pt x="464" y="408"/>
                  </a:lnTo>
                  <a:lnTo>
                    <a:pt x="625" y="373"/>
                  </a:lnTo>
                  <a:lnTo>
                    <a:pt x="627" y="369"/>
                  </a:lnTo>
                  <a:lnTo>
                    <a:pt x="627" y="363"/>
                  </a:lnTo>
                  <a:lnTo>
                    <a:pt x="633" y="355"/>
                  </a:lnTo>
                  <a:lnTo>
                    <a:pt x="539" y="353"/>
                  </a:lnTo>
                  <a:lnTo>
                    <a:pt x="535" y="361"/>
                  </a:lnTo>
                  <a:lnTo>
                    <a:pt x="531" y="367"/>
                  </a:lnTo>
                  <a:lnTo>
                    <a:pt x="527" y="371"/>
                  </a:lnTo>
                  <a:lnTo>
                    <a:pt x="521" y="377"/>
                  </a:lnTo>
                  <a:lnTo>
                    <a:pt x="515" y="381"/>
                  </a:lnTo>
                  <a:lnTo>
                    <a:pt x="507" y="383"/>
                  </a:lnTo>
                  <a:lnTo>
                    <a:pt x="502" y="385"/>
                  </a:lnTo>
                  <a:lnTo>
                    <a:pt x="494" y="385"/>
                  </a:lnTo>
                  <a:lnTo>
                    <a:pt x="486" y="385"/>
                  </a:lnTo>
                  <a:lnTo>
                    <a:pt x="480" y="383"/>
                  </a:lnTo>
                  <a:lnTo>
                    <a:pt x="472" y="381"/>
                  </a:lnTo>
                  <a:lnTo>
                    <a:pt x="466" y="377"/>
                  </a:lnTo>
                  <a:lnTo>
                    <a:pt x="460" y="371"/>
                  </a:lnTo>
                  <a:lnTo>
                    <a:pt x="457" y="367"/>
                  </a:lnTo>
                  <a:lnTo>
                    <a:pt x="453" y="361"/>
                  </a:lnTo>
                  <a:lnTo>
                    <a:pt x="449" y="353"/>
                  </a:lnTo>
                  <a:lnTo>
                    <a:pt x="253" y="355"/>
                  </a:lnTo>
                  <a:lnTo>
                    <a:pt x="249" y="363"/>
                  </a:lnTo>
                  <a:lnTo>
                    <a:pt x="245" y="369"/>
                  </a:lnTo>
                  <a:lnTo>
                    <a:pt x="241" y="375"/>
                  </a:lnTo>
                  <a:lnTo>
                    <a:pt x="235" y="379"/>
                  </a:lnTo>
                  <a:lnTo>
                    <a:pt x="229" y="383"/>
                  </a:lnTo>
                  <a:lnTo>
                    <a:pt x="222" y="385"/>
                  </a:lnTo>
                  <a:lnTo>
                    <a:pt x="216" y="387"/>
                  </a:lnTo>
                  <a:lnTo>
                    <a:pt x="208" y="387"/>
                  </a:lnTo>
                  <a:lnTo>
                    <a:pt x="198" y="387"/>
                  </a:lnTo>
                  <a:lnTo>
                    <a:pt x="190" y="385"/>
                  </a:lnTo>
                  <a:lnTo>
                    <a:pt x="186" y="383"/>
                  </a:lnTo>
                  <a:lnTo>
                    <a:pt x="182" y="379"/>
                  </a:lnTo>
                  <a:lnTo>
                    <a:pt x="179" y="377"/>
                  </a:lnTo>
                  <a:lnTo>
                    <a:pt x="175" y="373"/>
                  </a:lnTo>
                  <a:lnTo>
                    <a:pt x="169" y="367"/>
                  </a:lnTo>
                  <a:lnTo>
                    <a:pt x="165" y="359"/>
                  </a:lnTo>
                  <a:lnTo>
                    <a:pt x="161" y="350"/>
                  </a:lnTo>
                  <a:lnTo>
                    <a:pt x="161" y="340"/>
                  </a:lnTo>
                  <a:lnTo>
                    <a:pt x="161" y="332"/>
                  </a:lnTo>
                  <a:lnTo>
                    <a:pt x="165" y="322"/>
                  </a:lnTo>
                  <a:lnTo>
                    <a:pt x="167" y="318"/>
                  </a:lnTo>
                  <a:lnTo>
                    <a:pt x="169" y="314"/>
                  </a:lnTo>
                  <a:lnTo>
                    <a:pt x="171" y="310"/>
                  </a:lnTo>
                  <a:lnTo>
                    <a:pt x="175" y="306"/>
                  </a:lnTo>
                  <a:lnTo>
                    <a:pt x="182" y="300"/>
                  </a:lnTo>
                  <a:lnTo>
                    <a:pt x="190" y="297"/>
                  </a:lnTo>
                  <a:lnTo>
                    <a:pt x="198" y="295"/>
                  </a:lnTo>
                  <a:lnTo>
                    <a:pt x="208" y="293"/>
                  </a:lnTo>
                  <a:lnTo>
                    <a:pt x="216" y="295"/>
                  </a:lnTo>
                  <a:lnTo>
                    <a:pt x="222" y="295"/>
                  </a:lnTo>
                  <a:lnTo>
                    <a:pt x="229" y="299"/>
                  </a:lnTo>
                  <a:lnTo>
                    <a:pt x="235" y="302"/>
                  </a:lnTo>
                  <a:lnTo>
                    <a:pt x="239" y="306"/>
                  </a:lnTo>
                  <a:lnTo>
                    <a:pt x="245" y="310"/>
                  </a:lnTo>
                  <a:lnTo>
                    <a:pt x="249" y="316"/>
                  </a:lnTo>
                  <a:lnTo>
                    <a:pt x="251" y="322"/>
                  </a:lnTo>
                  <a:lnTo>
                    <a:pt x="335" y="322"/>
                  </a:lnTo>
                  <a:lnTo>
                    <a:pt x="449" y="320"/>
                  </a:lnTo>
                  <a:lnTo>
                    <a:pt x="453" y="314"/>
                  </a:lnTo>
                  <a:lnTo>
                    <a:pt x="457" y="308"/>
                  </a:lnTo>
                  <a:lnTo>
                    <a:pt x="460" y="302"/>
                  </a:lnTo>
                  <a:lnTo>
                    <a:pt x="466" y="299"/>
                  </a:lnTo>
                  <a:lnTo>
                    <a:pt x="472" y="295"/>
                  </a:lnTo>
                  <a:lnTo>
                    <a:pt x="480" y="293"/>
                  </a:lnTo>
                  <a:lnTo>
                    <a:pt x="486" y="291"/>
                  </a:lnTo>
                  <a:lnTo>
                    <a:pt x="494" y="291"/>
                  </a:lnTo>
                  <a:lnTo>
                    <a:pt x="502" y="291"/>
                  </a:lnTo>
                  <a:lnTo>
                    <a:pt x="507" y="293"/>
                  </a:lnTo>
                  <a:lnTo>
                    <a:pt x="515" y="295"/>
                  </a:lnTo>
                  <a:lnTo>
                    <a:pt x="521" y="299"/>
                  </a:lnTo>
                  <a:lnTo>
                    <a:pt x="527" y="302"/>
                  </a:lnTo>
                  <a:lnTo>
                    <a:pt x="531" y="308"/>
                  </a:lnTo>
                  <a:lnTo>
                    <a:pt x="535" y="314"/>
                  </a:lnTo>
                  <a:lnTo>
                    <a:pt x="539" y="320"/>
                  </a:lnTo>
                  <a:lnTo>
                    <a:pt x="619" y="322"/>
                  </a:lnTo>
                  <a:lnTo>
                    <a:pt x="703" y="322"/>
                  </a:lnTo>
                  <a:lnTo>
                    <a:pt x="705" y="316"/>
                  </a:lnTo>
                  <a:lnTo>
                    <a:pt x="709" y="310"/>
                  </a:lnTo>
                  <a:lnTo>
                    <a:pt x="715" y="306"/>
                  </a:lnTo>
                  <a:lnTo>
                    <a:pt x="719" y="300"/>
                  </a:lnTo>
                  <a:lnTo>
                    <a:pt x="725" y="299"/>
                  </a:lnTo>
                  <a:lnTo>
                    <a:pt x="733" y="295"/>
                  </a:lnTo>
                  <a:lnTo>
                    <a:pt x="738" y="295"/>
                  </a:lnTo>
                  <a:lnTo>
                    <a:pt x="746" y="293"/>
                  </a:lnTo>
                  <a:lnTo>
                    <a:pt x="756" y="295"/>
                  </a:lnTo>
                  <a:lnTo>
                    <a:pt x="764" y="297"/>
                  </a:lnTo>
                  <a:lnTo>
                    <a:pt x="768" y="299"/>
                  </a:lnTo>
                  <a:lnTo>
                    <a:pt x="772" y="300"/>
                  </a:lnTo>
                  <a:lnTo>
                    <a:pt x="776" y="304"/>
                  </a:lnTo>
                  <a:lnTo>
                    <a:pt x="780" y="306"/>
                  </a:lnTo>
                  <a:lnTo>
                    <a:pt x="785" y="314"/>
                  </a:lnTo>
                  <a:lnTo>
                    <a:pt x="789" y="322"/>
                  </a:lnTo>
                  <a:lnTo>
                    <a:pt x="793" y="332"/>
                  </a:lnTo>
                  <a:lnTo>
                    <a:pt x="793" y="340"/>
                  </a:lnTo>
                  <a:lnTo>
                    <a:pt x="793" y="350"/>
                  </a:lnTo>
                  <a:lnTo>
                    <a:pt x="789" y="359"/>
                  </a:lnTo>
                  <a:lnTo>
                    <a:pt x="787" y="363"/>
                  </a:lnTo>
                  <a:lnTo>
                    <a:pt x="785" y="367"/>
                  </a:lnTo>
                  <a:lnTo>
                    <a:pt x="784" y="371"/>
                  </a:lnTo>
                  <a:lnTo>
                    <a:pt x="780" y="373"/>
                  </a:lnTo>
                  <a:lnTo>
                    <a:pt x="772" y="379"/>
                  </a:lnTo>
                  <a:lnTo>
                    <a:pt x="764" y="385"/>
                  </a:lnTo>
                  <a:lnTo>
                    <a:pt x="756" y="387"/>
                  </a:lnTo>
                  <a:lnTo>
                    <a:pt x="746" y="387"/>
                  </a:lnTo>
                  <a:lnTo>
                    <a:pt x="738" y="387"/>
                  </a:lnTo>
                  <a:lnTo>
                    <a:pt x="731" y="385"/>
                  </a:lnTo>
                  <a:lnTo>
                    <a:pt x="725" y="383"/>
                  </a:lnTo>
                  <a:lnTo>
                    <a:pt x="719" y="379"/>
                  </a:lnTo>
                  <a:lnTo>
                    <a:pt x="719" y="383"/>
                  </a:lnTo>
                  <a:lnTo>
                    <a:pt x="717" y="391"/>
                  </a:lnTo>
                  <a:lnTo>
                    <a:pt x="715" y="401"/>
                  </a:lnTo>
                  <a:lnTo>
                    <a:pt x="713" y="404"/>
                  </a:lnTo>
                  <a:lnTo>
                    <a:pt x="711" y="408"/>
                  </a:lnTo>
                  <a:lnTo>
                    <a:pt x="707" y="412"/>
                  </a:lnTo>
                  <a:lnTo>
                    <a:pt x="705" y="416"/>
                  </a:lnTo>
                  <a:lnTo>
                    <a:pt x="697" y="422"/>
                  </a:lnTo>
                  <a:lnTo>
                    <a:pt x="690" y="426"/>
                  </a:lnTo>
                  <a:lnTo>
                    <a:pt x="682" y="428"/>
                  </a:lnTo>
                  <a:lnTo>
                    <a:pt x="672" y="430"/>
                  </a:lnTo>
                  <a:lnTo>
                    <a:pt x="658" y="428"/>
                  </a:lnTo>
                  <a:lnTo>
                    <a:pt x="652" y="426"/>
                  </a:lnTo>
                  <a:lnTo>
                    <a:pt x="648" y="424"/>
                  </a:lnTo>
                  <a:lnTo>
                    <a:pt x="643" y="420"/>
                  </a:lnTo>
                  <a:lnTo>
                    <a:pt x="639" y="416"/>
                  </a:lnTo>
                  <a:lnTo>
                    <a:pt x="635" y="412"/>
                  </a:lnTo>
                  <a:lnTo>
                    <a:pt x="631" y="406"/>
                  </a:lnTo>
                  <a:lnTo>
                    <a:pt x="470" y="442"/>
                  </a:lnTo>
                  <a:lnTo>
                    <a:pt x="468" y="450"/>
                  </a:lnTo>
                  <a:lnTo>
                    <a:pt x="466" y="457"/>
                  </a:lnTo>
                  <a:lnTo>
                    <a:pt x="460" y="465"/>
                  </a:lnTo>
                  <a:lnTo>
                    <a:pt x="459" y="467"/>
                  </a:lnTo>
                  <a:lnTo>
                    <a:pt x="455" y="471"/>
                  </a:lnTo>
                  <a:lnTo>
                    <a:pt x="449" y="475"/>
                  </a:lnTo>
                  <a:lnTo>
                    <a:pt x="441" y="479"/>
                  </a:lnTo>
                  <a:lnTo>
                    <a:pt x="433" y="481"/>
                  </a:lnTo>
                  <a:lnTo>
                    <a:pt x="425" y="483"/>
                  </a:lnTo>
                  <a:lnTo>
                    <a:pt x="412" y="481"/>
                  </a:lnTo>
                  <a:lnTo>
                    <a:pt x="408" y="479"/>
                  </a:lnTo>
                  <a:lnTo>
                    <a:pt x="402" y="477"/>
                  </a:lnTo>
                  <a:lnTo>
                    <a:pt x="392" y="469"/>
                  </a:lnTo>
                  <a:lnTo>
                    <a:pt x="388" y="465"/>
                  </a:lnTo>
                  <a:lnTo>
                    <a:pt x="384" y="461"/>
                  </a:lnTo>
                  <a:lnTo>
                    <a:pt x="190" y="502"/>
                  </a:lnTo>
                  <a:lnTo>
                    <a:pt x="188" y="510"/>
                  </a:lnTo>
                  <a:lnTo>
                    <a:pt x="186" y="518"/>
                  </a:lnTo>
                  <a:lnTo>
                    <a:pt x="181" y="526"/>
                  </a:lnTo>
                  <a:lnTo>
                    <a:pt x="175" y="532"/>
                  </a:lnTo>
                  <a:lnTo>
                    <a:pt x="169" y="536"/>
                  </a:lnTo>
                  <a:lnTo>
                    <a:pt x="161" y="540"/>
                  </a:lnTo>
                  <a:lnTo>
                    <a:pt x="153" y="542"/>
                  </a:lnTo>
                  <a:lnTo>
                    <a:pt x="143" y="544"/>
                  </a:lnTo>
                  <a:lnTo>
                    <a:pt x="136" y="542"/>
                  </a:lnTo>
                  <a:lnTo>
                    <a:pt x="126" y="540"/>
                  </a:lnTo>
                  <a:lnTo>
                    <a:pt x="122" y="538"/>
                  </a:lnTo>
                  <a:lnTo>
                    <a:pt x="118" y="536"/>
                  </a:lnTo>
                  <a:lnTo>
                    <a:pt x="114" y="532"/>
                  </a:lnTo>
                  <a:lnTo>
                    <a:pt x="110" y="530"/>
                  </a:lnTo>
                  <a:lnTo>
                    <a:pt x="104" y="522"/>
                  </a:lnTo>
                  <a:lnTo>
                    <a:pt x="100" y="514"/>
                  </a:lnTo>
                  <a:lnTo>
                    <a:pt x="98" y="506"/>
                  </a:lnTo>
                  <a:lnTo>
                    <a:pt x="96" y="497"/>
                  </a:lnTo>
                  <a:close/>
                  <a:moveTo>
                    <a:pt x="408" y="640"/>
                  </a:moveTo>
                  <a:lnTo>
                    <a:pt x="410" y="632"/>
                  </a:lnTo>
                  <a:lnTo>
                    <a:pt x="412" y="622"/>
                  </a:lnTo>
                  <a:lnTo>
                    <a:pt x="414" y="618"/>
                  </a:lnTo>
                  <a:lnTo>
                    <a:pt x="415" y="614"/>
                  </a:lnTo>
                  <a:lnTo>
                    <a:pt x="419" y="610"/>
                  </a:lnTo>
                  <a:lnTo>
                    <a:pt x="421" y="606"/>
                  </a:lnTo>
                  <a:lnTo>
                    <a:pt x="429" y="601"/>
                  </a:lnTo>
                  <a:lnTo>
                    <a:pt x="437" y="597"/>
                  </a:lnTo>
                  <a:lnTo>
                    <a:pt x="445" y="595"/>
                  </a:lnTo>
                  <a:lnTo>
                    <a:pt x="455" y="593"/>
                  </a:lnTo>
                  <a:lnTo>
                    <a:pt x="462" y="595"/>
                  </a:lnTo>
                  <a:lnTo>
                    <a:pt x="470" y="597"/>
                  </a:lnTo>
                  <a:lnTo>
                    <a:pt x="478" y="599"/>
                  </a:lnTo>
                  <a:lnTo>
                    <a:pt x="484" y="602"/>
                  </a:lnTo>
                  <a:lnTo>
                    <a:pt x="523" y="581"/>
                  </a:lnTo>
                  <a:lnTo>
                    <a:pt x="562" y="559"/>
                  </a:lnTo>
                  <a:lnTo>
                    <a:pt x="601" y="540"/>
                  </a:lnTo>
                  <a:lnTo>
                    <a:pt x="641" y="522"/>
                  </a:lnTo>
                  <a:lnTo>
                    <a:pt x="641" y="520"/>
                  </a:lnTo>
                  <a:lnTo>
                    <a:pt x="643" y="508"/>
                  </a:lnTo>
                  <a:lnTo>
                    <a:pt x="645" y="502"/>
                  </a:lnTo>
                  <a:lnTo>
                    <a:pt x="646" y="501"/>
                  </a:lnTo>
                  <a:lnTo>
                    <a:pt x="646" y="497"/>
                  </a:lnTo>
                  <a:lnTo>
                    <a:pt x="617" y="502"/>
                  </a:lnTo>
                  <a:lnTo>
                    <a:pt x="584" y="510"/>
                  </a:lnTo>
                  <a:lnTo>
                    <a:pt x="541" y="522"/>
                  </a:lnTo>
                  <a:lnTo>
                    <a:pt x="539" y="530"/>
                  </a:lnTo>
                  <a:lnTo>
                    <a:pt x="537" y="540"/>
                  </a:lnTo>
                  <a:lnTo>
                    <a:pt x="531" y="546"/>
                  </a:lnTo>
                  <a:lnTo>
                    <a:pt x="525" y="553"/>
                  </a:lnTo>
                  <a:lnTo>
                    <a:pt x="519" y="557"/>
                  </a:lnTo>
                  <a:lnTo>
                    <a:pt x="511" y="561"/>
                  </a:lnTo>
                  <a:lnTo>
                    <a:pt x="504" y="565"/>
                  </a:lnTo>
                  <a:lnTo>
                    <a:pt x="494" y="565"/>
                  </a:lnTo>
                  <a:lnTo>
                    <a:pt x="482" y="565"/>
                  </a:lnTo>
                  <a:lnTo>
                    <a:pt x="478" y="563"/>
                  </a:lnTo>
                  <a:lnTo>
                    <a:pt x="472" y="561"/>
                  </a:lnTo>
                  <a:lnTo>
                    <a:pt x="468" y="557"/>
                  </a:lnTo>
                  <a:lnTo>
                    <a:pt x="464" y="555"/>
                  </a:lnTo>
                  <a:lnTo>
                    <a:pt x="460" y="551"/>
                  </a:lnTo>
                  <a:lnTo>
                    <a:pt x="457" y="548"/>
                  </a:lnTo>
                  <a:lnTo>
                    <a:pt x="408" y="563"/>
                  </a:lnTo>
                  <a:lnTo>
                    <a:pt x="359" y="583"/>
                  </a:lnTo>
                  <a:lnTo>
                    <a:pt x="308" y="604"/>
                  </a:lnTo>
                  <a:lnTo>
                    <a:pt x="255" y="630"/>
                  </a:lnTo>
                  <a:lnTo>
                    <a:pt x="255" y="636"/>
                  </a:lnTo>
                  <a:lnTo>
                    <a:pt x="255" y="644"/>
                  </a:lnTo>
                  <a:lnTo>
                    <a:pt x="251" y="653"/>
                  </a:lnTo>
                  <a:lnTo>
                    <a:pt x="249" y="657"/>
                  </a:lnTo>
                  <a:lnTo>
                    <a:pt x="247" y="661"/>
                  </a:lnTo>
                  <a:lnTo>
                    <a:pt x="245" y="665"/>
                  </a:lnTo>
                  <a:lnTo>
                    <a:pt x="241" y="669"/>
                  </a:lnTo>
                  <a:lnTo>
                    <a:pt x="233" y="675"/>
                  </a:lnTo>
                  <a:lnTo>
                    <a:pt x="226" y="679"/>
                  </a:lnTo>
                  <a:lnTo>
                    <a:pt x="218" y="681"/>
                  </a:lnTo>
                  <a:lnTo>
                    <a:pt x="208" y="683"/>
                  </a:lnTo>
                  <a:lnTo>
                    <a:pt x="198" y="681"/>
                  </a:lnTo>
                  <a:lnTo>
                    <a:pt x="190" y="679"/>
                  </a:lnTo>
                  <a:lnTo>
                    <a:pt x="186" y="677"/>
                  </a:lnTo>
                  <a:lnTo>
                    <a:pt x="182" y="675"/>
                  </a:lnTo>
                  <a:lnTo>
                    <a:pt x="179" y="671"/>
                  </a:lnTo>
                  <a:lnTo>
                    <a:pt x="175" y="669"/>
                  </a:lnTo>
                  <a:lnTo>
                    <a:pt x="169" y="661"/>
                  </a:lnTo>
                  <a:lnTo>
                    <a:pt x="165" y="653"/>
                  </a:lnTo>
                  <a:lnTo>
                    <a:pt x="161" y="644"/>
                  </a:lnTo>
                  <a:lnTo>
                    <a:pt x="161" y="636"/>
                  </a:lnTo>
                  <a:lnTo>
                    <a:pt x="161" y="626"/>
                  </a:lnTo>
                  <a:lnTo>
                    <a:pt x="165" y="616"/>
                  </a:lnTo>
                  <a:lnTo>
                    <a:pt x="167" y="612"/>
                  </a:lnTo>
                  <a:lnTo>
                    <a:pt x="169" y="608"/>
                  </a:lnTo>
                  <a:lnTo>
                    <a:pt x="171" y="604"/>
                  </a:lnTo>
                  <a:lnTo>
                    <a:pt x="175" y="602"/>
                  </a:lnTo>
                  <a:lnTo>
                    <a:pt x="182" y="597"/>
                  </a:lnTo>
                  <a:lnTo>
                    <a:pt x="190" y="591"/>
                  </a:lnTo>
                  <a:lnTo>
                    <a:pt x="198" y="589"/>
                  </a:lnTo>
                  <a:lnTo>
                    <a:pt x="208" y="589"/>
                  </a:lnTo>
                  <a:lnTo>
                    <a:pt x="218" y="589"/>
                  </a:lnTo>
                  <a:lnTo>
                    <a:pt x="226" y="591"/>
                  </a:lnTo>
                  <a:lnTo>
                    <a:pt x="233" y="595"/>
                  </a:lnTo>
                  <a:lnTo>
                    <a:pt x="239" y="601"/>
                  </a:lnTo>
                  <a:lnTo>
                    <a:pt x="288" y="577"/>
                  </a:lnTo>
                  <a:lnTo>
                    <a:pt x="339" y="555"/>
                  </a:lnTo>
                  <a:lnTo>
                    <a:pt x="365" y="546"/>
                  </a:lnTo>
                  <a:lnTo>
                    <a:pt x="392" y="534"/>
                  </a:lnTo>
                  <a:lnTo>
                    <a:pt x="419" y="524"/>
                  </a:lnTo>
                  <a:lnTo>
                    <a:pt x="447" y="514"/>
                  </a:lnTo>
                  <a:lnTo>
                    <a:pt x="449" y="506"/>
                  </a:lnTo>
                  <a:lnTo>
                    <a:pt x="451" y="499"/>
                  </a:lnTo>
                  <a:lnTo>
                    <a:pt x="457" y="491"/>
                  </a:lnTo>
                  <a:lnTo>
                    <a:pt x="460" y="485"/>
                  </a:lnTo>
                  <a:lnTo>
                    <a:pt x="468" y="479"/>
                  </a:lnTo>
                  <a:lnTo>
                    <a:pt x="476" y="475"/>
                  </a:lnTo>
                  <a:lnTo>
                    <a:pt x="484" y="471"/>
                  </a:lnTo>
                  <a:lnTo>
                    <a:pt x="494" y="471"/>
                  </a:lnTo>
                  <a:lnTo>
                    <a:pt x="506" y="473"/>
                  </a:lnTo>
                  <a:lnTo>
                    <a:pt x="515" y="477"/>
                  </a:lnTo>
                  <a:lnTo>
                    <a:pt x="519" y="479"/>
                  </a:lnTo>
                  <a:lnTo>
                    <a:pt x="523" y="481"/>
                  </a:lnTo>
                  <a:lnTo>
                    <a:pt x="531" y="489"/>
                  </a:lnTo>
                  <a:lnTo>
                    <a:pt x="574" y="477"/>
                  </a:lnTo>
                  <a:lnTo>
                    <a:pt x="617" y="467"/>
                  </a:lnTo>
                  <a:lnTo>
                    <a:pt x="660" y="459"/>
                  </a:lnTo>
                  <a:lnTo>
                    <a:pt x="701" y="453"/>
                  </a:lnTo>
                  <a:lnTo>
                    <a:pt x="703" y="446"/>
                  </a:lnTo>
                  <a:lnTo>
                    <a:pt x="707" y="440"/>
                  </a:lnTo>
                  <a:lnTo>
                    <a:pt x="711" y="434"/>
                  </a:lnTo>
                  <a:lnTo>
                    <a:pt x="717" y="428"/>
                  </a:lnTo>
                  <a:lnTo>
                    <a:pt x="723" y="424"/>
                  </a:lnTo>
                  <a:lnTo>
                    <a:pt x="731" y="420"/>
                  </a:lnTo>
                  <a:lnTo>
                    <a:pt x="738" y="418"/>
                  </a:lnTo>
                  <a:lnTo>
                    <a:pt x="746" y="418"/>
                  </a:lnTo>
                  <a:lnTo>
                    <a:pt x="756" y="420"/>
                  </a:lnTo>
                  <a:lnTo>
                    <a:pt x="764" y="422"/>
                  </a:lnTo>
                  <a:lnTo>
                    <a:pt x="768" y="424"/>
                  </a:lnTo>
                  <a:lnTo>
                    <a:pt x="772" y="426"/>
                  </a:lnTo>
                  <a:lnTo>
                    <a:pt x="776" y="430"/>
                  </a:lnTo>
                  <a:lnTo>
                    <a:pt x="780" y="432"/>
                  </a:lnTo>
                  <a:lnTo>
                    <a:pt x="785" y="440"/>
                  </a:lnTo>
                  <a:lnTo>
                    <a:pt x="789" y="448"/>
                  </a:lnTo>
                  <a:lnTo>
                    <a:pt x="793" y="455"/>
                  </a:lnTo>
                  <a:lnTo>
                    <a:pt x="793" y="465"/>
                  </a:lnTo>
                  <a:lnTo>
                    <a:pt x="793" y="475"/>
                  </a:lnTo>
                  <a:lnTo>
                    <a:pt x="789" y="485"/>
                  </a:lnTo>
                  <a:lnTo>
                    <a:pt x="787" y="489"/>
                  </a:lnTo>
                  <a:lnTo>
                    <a:pt x="785" y="493"/>
                  </a:lnTo>
                  <a:lnTo>
                    <a:pt x="784" y="495"/>
                  </a:lnTo>
                  <a:lnTo>
                    <a:pt x="780" y="499"/>
                  </a:lnTo>
                  <a:lnTo>
                    <a:pt x="772" y="504"/>
                  </a:lnTo>
                  <a:lnTo>
                    <a:pt x="764" y="508"/>
                  </a:lnTo>
                  <a:lnTo>
                    <a:pt x="756" y="512"/>
                  </a:lnTo>
                  <a:lnTo>
                    <a:pt x="746" y="512"/>
                  </a:lnTo>
                  <a:lnTo>
                    <a:pt x="735" y="510"/>
                  </a:lnTo>
                  <a:lnTo>
                    <a:pt x="735" y="520"/>
                  </a:lnTo>
                  <a:lnTo>
                    <a:pt x="735" y="530"/>
                  </a:lnTo>
                  <a:lnTo>
                    <a:pt x="731" y="540"/>
                  </a:lnTo>
                  <a:lnTo>
                    <a:pt x="729" y="544"/>
                  </a:lnTo>
                  <a:lnTo>
                    <a:pt x="727" y="548"/>
                  </a:lnTo>
                  <a:lnTo>
                    <a:pt x="725" y="551"/>
                  </a:lnTo>
                  <a:lnTo>
                    <a:pt x="721" y="555"/>
                  </a:lnTo>
                  <a:lnTo>
                    <a:pt x="715" y="559"/>
                  </a:lnTo>
                  <a:lnTo>
                    <a:pt x="707" y="565"/>
                  </a:lnTo>
                  <a:lnTo>
                    <a:pt x="697" y="567"/>
                  </a:lnTo>
                  <a:lnTo>
                    <a:pt x="688" y="569"/>
                  </a:lnTo>
                  <a:lnTo>
                    <a:pt x="678" y="567"/>
                  </a:lnTo>
                  <a:lnTo>
                    <a:pt x="670" y="565"/>
                  </a:lnTo>
                  <a:lnTo>
                    <a:pt x="660" y="559"/>
                  </a:lnTo>
                  <a:lnTo>
                    <a:pt x="654" y="553"/>
                  </a:lnTo>
                  <a:lnTo>
                    <a:pt x="605" y="577"/>
                  </a:lnTo>
                  <a:lnTo>
                    <a:pt x="576" y="591"/>
                  </a:lnTo>
                  <a:lnTo>
                    <a:pt x="545" y="608"/>
                  </a:lnTo>
                  <a:lnTo>
                    <a:pt x="502" y="632"/>
                  </a:lnTo>
                  <a:lnTo>
                    <a:pt x="502" y="640"/>
                  </a:lnTo>
                  <a:lnTo>
                    <a:pt x="502" y="650"/>
                  </a:lnTo>
                  <a:lnTo>
                    <a:pt x="498" y="659"/>
                  </a:lnTo>
                  <a:lnTo>
                    <a:pt x="496" y="663"/>
                  </a:lnTo>
                  <a:lnTo>
                    <a:pt x="494" y="667"/>
                  </a:lnTo>
                  <a:lnTo>
                    <a:pt x="492" y="671"/>
                  </a:lnTo>
                  <a:lnTo>
                    <a:pt x="488" y="673"/>
                  </a:lnTo>
                  <a:lnTo>
                    <a:pt x="482" y="679"/>
                  </a:lnTo>
                  <a:lnTo>
                    <a:pt x="474" y="685"/>
                  </a:lnTo>
                  <a:lnTo>
                    <a:pt x="464" y="687"/>
                  </a:lnTo>
                  <a:lnTo>
                    <a:pt x="455" y="689"/>
                  </a:lnTo>
                  <a:lnTo>
                    <a:pt x="447" y="687"/>
                  </a:lnTo>
                  <a:lnTo>
                    <a:pt x="439" y="685"/>
                  </a:lnTo>
                  <a:lnTo>
                    <a:pt x="433" y="683"/>
                  </a:lnTo>
                  <a:lnTo>
                    <a:pt x="427" y="679"/>
                  </a:lnTo>
                  <a:lnTo>
                    <a:pt x="384" y="706"/>
                  </a:lnTo>
                  <a:lnTo>
                    <a:pt x="341" y="736"/>
                  </a:lnTo>
                  <a:lnTo>
                    <a:pt x="298" y="769"/>
                  </a:lnTo>
                  <a:lnTo>
                    <a:pt x="276" y="787"/>
                  </a:lnTo>
                  <a:lnTo>
                    <a:pt x="255" y="804"/>
                  </a:lnTo>
                  <a:lnTo>
                    <a:pt x="257" y="812"/>
                  </a:lnTo>
                  <a:lnTo>
                    <a:pt x="259" y="822"/>
                  </a:lnTo>
                  <a:lnTo>
                    <a:pt x="257" y="830"/>
                  </a:lnTo>
                  <a:lnTo>
                    <a:pt x="255" y="840"/>
                  </a:lnTo>
                  <a:lnTo>
                    <a:pt x="253" y="844"/>
                  </a:lnTo>
                  <a:lnTo>
                    <a:pt x="249" y="848"/>
                  </a:lnTo>
                  <a:lnTo>
                    <a:pt x="247" y="852"/>
                  </a:lnTo>
                  <a:lnTo>
                    <a:pt x="243" y="855"/>
                  </a:lnTo>
                  <a:lnTo>
                    <a:pt x="237" y="861"/>
                  </a:lnTo>
                  <a:lnTo>
                    <a:pt x="229" y="865"/>
                  </a:lnTo>
                  <a:lnTo>
                    <a:pt x="220" y="867"/>
                  </a:lnTo>
                  <a:lnTo>
                    <a:pt x="210" y="869"/>
                  </a:lnTo>
                  <a:lnTo>
                    <a:pt x="202" y="867"/>
                  </a:lnTo>
                  <a:lnTo>
                    <a:pt x="192" y="865"/>
                  </a:lnTo>
                  <a:lnTo>
                    <a:pt x="188" y="863"/>
                  </a:lnTo>
                  <a:lnTo>
                    <a:pt x="184" y="861"/>
                  </a:lnTo>
                  <a:lnTo>
                    <a:pt x="181" y="857"/>
                  </a:lnTo>
                  <a:lnTo>
                    <a:pt x="177" y="855"/>
                  </a:lnTo>
                  <a:lnTo>
                    <a:pt x="171" y="848"/>
                  </a:lnTo>
                  <a:lnTo>
                    <a:pt x="167" y="840"/>
                  </a:lnTo>
                  <a:lnTo>
                    <a:pt x="165" y="830"/>
                  </a:lnTo>
                  <a:lnTo>
                    <a:pt x="163" y="822"/>
                  </a:lnTo>
                  <a:lnTo>
                    <a:pt x="165" y="812"/>
                  </a:lnTo>
                  <a:lnTo>
                    <a:pt x="167" y="802"/>
                  </a:lnTo>
                  <a:lnTo>
                    <a:pt x="169" y="799"/>
                  </a:lnTo>
                  <a:lnTo>
                    <a:pt x="171" y="795"/>
                  </a:lnTo>
                  <a:lnTo>
                    <a:pt x="175" y="791"/>
                  </a:lnTo>
                  <a:lnTo>
                    <a:pt x="177" y="789"/>
                  </a:lnTo>
                  <a:lnTo>
                    <a:pt x="184" y="783"/>
                  </a:lnTo>
                  <a:lnTo>
                    <a:pt x="192" y="777"/>
                  </a:lnTo>
                  <a:lnTo>
                    <a:pt x="202" y="775"/>
                  </a:lnTo>
                  <a:lnTo>
                    <a:pt x="210" y="773"/>
                  </a:lnTo>
                  <a:lnTo>
                    <a:pt x="222" y="775"/>
                  </a:lnTo>
                  <a:lnTo>
                    <a:pt x="228" y="777"/>
                  </a:lnTo>
                  <a:lnTo>
                    <a:pt x="233" y="779"/>
                  </a:lnTo>
                  <a:lnTo>
                    <a:pt x="275" y="748"/>
                  </a:lnTo>
                  <a:lnTo>
                    <a:pt x="318" y="714"/>
                  </a:lnTo>
                  <a:lnTo>
                    <a:pt x="363" y="681"/>
                  </a:lnTo>
                  <a:lnTo>
                    <a:pt x="408" y="650"/>
                  </a:lnTo>
                  <a:lnTo>
                    <a:pt x="408" y="6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1381125"/>
            <a:ext cx="7885112" cy="333425"/>
          </a:xfrm>
        </p:spPr>
        <p:txBody>
          <a:bodyPr/>
          <a:lstStyle/>
          <a:p>
            <a:r>
              <a:rPr lang="en-GB" smtClean="0"/>
              <a:t>Transfer of LT Auctions and SWE Market Coupling</a:t>
            </a:r>
            <a:endParaRPr lang="en-GB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630238" y="2087563"/>
            <a:ext cx="7885112" cy="3703638"/>
          </a:xfrm>
        </p:spPr>
        <p:txBody>
          <a:bodyPr/>
          <a:lstStyle/>
          <a:p>
            <a:pPr algn="just"/>
            <a:r>
              <a:rPr lang="en-GB" sz="1400" dirty="0" smtClean="0"/>
              <a:t>Two decoupled projects</a:t>
            </a:r>
          </a:p>
          <a:p>
            <a:pPr algn="just"/>
            <a:r>
              <a:rPr lang="en-GB" sz="1400" dirty="0" smtClean="0"/>
              <a:t>Full-Market Coupling requires the withdrawal of IFE Daily Explicit Auctions</a:t>
            </a:r>
          </a:p>
          <a:p>
            <a:pPr algn="just"/>
            <a:r>
              <a:rPr lang="en-GB" sz="1400" dirty="0" smtClean="0"/>
              <a:t>Transfer of LT Auctions affects the IFE Yearly and Monthly Explicit Auctions </a:t>
            </a:r>
          </a:p>
          <a:p>
            <a:pPr algn="just"/>
            <a:r>
              <a:rPr lang="en-GB" sz="1400" dirty="0" smtClean="0"/>
              <a:t>RTE and REE had planned to implement the transfer of LT Auctions in November 2013 and the SWE Market Coupling in March 2014</a:t>
            </a:r>
          </a:p>
          <a:p>
            <a:pPr algn="just"/>
            <a:r>
              <a:rPr lang="en-GB" sz="1400" dirty="0" smtClean="0"/>
              <a:t>Delay in the implementation of the transfer of IFE LT Auctions due to the change by CASC of the agreed terms &amp; conditions for which RTE and REE had the regulatory comfort from the respective NRAs. </a:t>
            </a:r>
          </a:p>
          <a:p>
            <a:pPr algn="just"/>
            <a:r>
              <a:rPr lang="en-GB" sz="1400" dirty="0" smtClean="0"/>
              <a:t>REE has also been affected by the new terms &amp; conditions diverging from the ones agreed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gray">
          <a:xfrm>
            <a:off x="219075" y="5562600"/>
            <a:ext cx="8686800" cy="5429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AEAEA"/>
              </a:gs>
              <a:gs pos="9000">
                <a:srgbClr val="F5F5F5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>
            <a:outerShdw blurRad="190500" dist="63500" dir="4293903" algn="ctr" rotWithShape="0">
              <a:srgbClr val="808080">
                <a:alpha val="54000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14 CuadroTexto"/>
          <p:cNvSpPr txBox="1"/>
          <p:nvPr/>
        </p:nvSpPr>
        <p:spPr>
          <a:xfrm>
            <a:off x="361950" y="5684416"/>
            <a:ext cx="86201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GB" sz="1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REE offers all its help and collaboration to solve IT problems identified on RTE’s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1314450"/>
            <a:ext cx="8380412" cy="333425"/>
          </a:xfrm>
        </p:spPr>
        <p:txBody>
          <a:bodyPr/>
          <a:lstStyle/>
          <a:p>
            <a:r>
              <a:rPr lang="en-GB" dirty="0" smtClean="0"/>
              <a:t>Identified solutions</a:t>
            </a:r>
            <a:endParaRPr lang="en-GB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611188" y="1630362"/>
            <a:ext cx="7885112" cy="4675188"/>
          </a:xfrm>
        </p:spPr>
        <p:txBody>
          <a:bodyPr/>
          <a:lstStyle/>
          <a:p>
            <a:pPr algn="just"/>
            <a:r>
              <a:rPr lang="en-GB" sz="1200" dirty="0" smtClean="0"/>
              <a:t>REE offers all its collaboration both to RTE and NRAs to ensure that the full coupling is not affected by the IT issues identified by RTE</a:t>
            </a:r>
          </a:p>
          <a:p>
            <a:pPr algn="just"/>
            <a:r>
              <a:rPr lang="en-GB" sz="1200" dirty="0" smtClean="0"/>
              <a:t>REE and RTE have worked in close cooperation analysing different options to do so. In this context, REE would be in favour of any of the following solutions:</a:t>
            </a:r>
          </a:p>
          <a:p>
            <a:pPr marL="452437" lvl="1" indent="-228600" algn="just">
              <a:buFont typeface="+mj-lt"/>
              <a:buAutoNum type="arabicPeriod"/>
            </a:pPr>
            <a:r>
              <a:rPr lang="en-GB" sz="1200" u="sng" dirty="0" smtClean="0"/>
              <a:t>Maintain current task sharing </a:t>
            </a:r>
            <a:r>
              <a:rPr lang="en-GB" sz="1200" dirty="0" smtClean="0"/>
              <a:t>(REE yearly and intraday auctions and RTE monthly and daily auctions) </a:t>
            </a:r>
            <a:r>
              <a:rPr lang="en-GB" sz="1200" u="sng" dirty="0" smtClean="0"/>
              <a:t>acting CASC as a service provider to RTE</a:t>
            </a:r>
            <a:r>
              <a:rPr lang="en-GB" sz="1200" dirty="0" smtClean="0"/>
              <a:t> for the monthly auctions</a:t>
            </a:r>
          </a:p>
          <a:p>
            <a:pPr lvl="1" algn="ctr">
              <a:spcBef>
                <a:spcPts val="0"/>
              </a:spcBef>
              <a:buNone/>
            </a:pPr>
            <a:r>
              <a:rPr lang="en-GB" sz="1200" i="1" u="sng" dirty="0" smtClean="0"/>
              <a:t>Quick Win solution</a:t>
            </a:r>
            <a:r>
              <a:rPr lang="en-GB" sz="1200" i="1" dirty="0" smtClean="0"/>
              <a:t>: this solution does not require high level regulatory changes but a deeper legal and fiscal analysis is needed to asses the implications of CASC acting in its own name on behalf of RTE. These detailed analysis may need an additional time.</a:t>
            </a:r>
          </a:p>
          <a:p>
            <a:pPr marL="452437" lvl="1" indent="-228600" algn="just">
              <a:buFont typeface="+mj-lt"/>
              <a:buAutoNum type="arabicPeriod" startAt="2"/>
            </a:pPr>
            <a:r>
              <a:rPr lang="en-GB" sz="1200" u="sng" dirty="0" smtClean="0"/>
              <a:t>REE delegates in another company</a:t>
            </a:r>
            <a:r>
              <a:rPr lang="en-GB" sz="1200" dirty="0" smtClean="0"/>
              <a:t> (RTE, REN, OMIE) its activities related to long-term capacity management. </a:t>
            </a:r>
            <a:r>
              <a:rPr lang="en-GB" sz="1200" u="sng" dirty="0" smtClean="0"/>
              <a:t>This third entity would then delegate the execution of long-term explicit auctions to CASC</a:t>
            </a:r>
          </a:p>
          <a:p>
            <a:pPr marL="452437" lvl="1" indent="-228600" algn="ctr">
              <a:spcBef>
                <a:spcPts val="0"/>
              </a:spcBef>
              <a:buNone/>
            </a:pPr>
            <a:r>
              <a:rPr lang="en-GB" sz="1200" i="1" dirty="0" smtClean="0"/>
              <a:t>This solution would require updates of High Level Spanish Regulation</a:t>
            </a:r>
          </a:p>
          <a:p>
            <a:pPr marL="452437" lvl="1" indent="-228600" algn="just">
              <a:buFont typeface="+mj-lt"/>
              <a:buAutoNum type="arabicPeriod" startAt="3"/>
            </a:pPr>
            <a:r>
              <a:rPr lang="en-GB" sz="1200" u="sng" dirty="0" smtClean="0"/>
              <a:t>CASC acts as service provider for both RTE and REE</a:t>
            </a:r>
            <a:r>
              <a:rPr lang="en-GB" sz="1200" dirty="0" smtClean="0"/>
              <a:t> for the execution of all long-term explicit auctions</a:t>
            </a:r>
          </a:p>
          <a:p>
            <a:pPr marL="452437" lvl="1" indent="-228600" algn="ctr">
              <a:spcBef>
                <a:spcPts val="0"/>
              </a:spcBef>
              <a:buNone/>
            </a:pPr>
            <a:r>
              <a:rPr lang="en-GB" sz="1200" i="1" dirty="0" smtClean="0"/>
              <a:t>This solution could require updates of High Level Spanish Regulation</a:t>
            </a: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gray">
          <a:xfrm>
            <a:off x="1828800" y="6096000"/>
            <a:ext cx="5438775" cy="6191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AEAEA"/>
              </a:gs>
              <a:gs pos="9000">
                <a:srgbClr val="F5F5F5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>
            <a:outerShdw blurRad="190500" dist="63500" dir="4293903" algn="ctr" rotWithShape="0">
              <a:srgbClr val="808080">
                <a:alpha val="54000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4 CuadroTexto"/>
          <p:cNvSpPr txBox="1"/>
          <p:nvPr/>
        </p:nvSpPr>
        <p:spPr>
          <a:xfrm>
            <a:off x="1976249" y="6118622"/>
            <a:ext cx="52341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REE would in be position to implement Options 1, 2 and 3 in case its NRAs require to do 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1409700"/>
            <a:ext cx="8380412" cy="333425"/>
          </a:xfrm>
        </p:spPr>
        <p:txBody>
          <a:bodyPr/>
          <a:lstStyle/>
          <a:p>
            <a:r>
              <a:rPr lang="en-GB" dirty="0" smtClean="0"/>
              <a:t>Possible roadmap</a:t>
            </a:r>
            <a:endParaRPr lang="en-GB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620713" y="1973262"/>
            <a:ext cx="7885112" cy="3532188"/>
          </a:xfrm>
        </p:spPr>
        <p:txBody>
          <a:bodyPr/>
          <a:lstStyle/>
          <a:p>
            <a:pPr algn="just"/>
            <a:r>
              <a:rPr lang="en-GB" sz="1200" u="sng" dirty="0" smtClean="0"/>
              <a:t>16</a:t>
            </a:r>
            <a:r>
              <a:rPr lang="en-GB" sz="1200" u="sng" baseline="30000" dirty="0" smtClean="0"/>
              <a:t>th</a:t>
            </a:r>
            <a:r>
              <a:rPr lang="en-GB" sz="1200" u="sng" dirty="0" smtClean="0"/>
              <a:t> December 2013 </a:t>
            </a:r>
            <a:r>
              <a:rPr lang="en-GB" sz="1200" dirty="0" smtClean="0">
                <a:sym typeface="Wingdings" pitchFamily="2" charset="2"/>
              </a:rPr>
              <a:t> RTE-REE Agreement on adaptation of FR-ES allocation rules</a:t>
            </a:r>
          </a:p>
          <a:p>
            <a:pPr algn="just">
              <a:buNone/>
            </a:pPr>
            <a:endParaRPr lang="en-GB" sz="1200" dirty="0" smtClean="0">
              <a:sym typeface="Wingdings" pitchFamily="2" charset="2"/>
            </a:endParaRPr>
          </a:p>
          <a:p>
            <a:pPr algn="just"/>
            <a:r>
              <a:rPr lang="en-GB" sz="1200" u="sng" dirty="0" smtClean="0">
                <a:sym typeface="Wingdings" pitchFamily="2" charset="2"/>
              </a:rPr>
              <a:t>20</a:t>
            </a:r>
            <a:r>
              <a:rPr lang="en-GB" sz="1200" u="sng" baseline="30000" dirty="0" smtClean="0">
                <a:sym typeface="Wingdings" pitchFamily="2" charset="2"/>
              </a:rPr>
              <a:t>th</a:t>
            </a:r>
            <a:r>
              <a:rPr lang="en-GB" sz="1200" u="sng" dirty="0" smtClean="0">
                <a:sym typeface="Wingdings" pitchFamily="2" charset="2"/>
              </a:rPr>
              <a:t> December 2013 - 15</a:t>
            </a:r>
            <a:r>
              <a:rPr lang="en-GB" sz="1200" u="sng" baseline="30000" dirty="0" smtClean="0">
                <a:sym typeface="Wingdings" pitchFamily="2" charset="2"/>
              </a:rPr>
              <a:t>th</a:t>
            </a:r>
            <a:r>
              <a:rPr lang="en-GB" sz="1200" u="sng" dirty="0" smtClean="0">
                <a:sym typeface="Wingdings" pitchFamily="2" charset="2"/>
              </a:rPr>
              <a:t> January 2014 </a:t>
            </a:r>
            <a:r>
              <a:rPr lang="en-GB" sz="1200" dirty="0" smtClean="0">
                <a:sym typeface="Wingdings" pitchFamily="2" charset="2"/>
              </a:rPr>
              <a:t> Period of public consultation on FR-ES allocation rules</a:t>
            </a:r>
            <a:endParaRPr lang="en-GB" sz="1200" dirty="0" smtClean="0"/>
          </a:p>
          <a:p>
            <a:pPr algn="just">
              <a:buNone/>
            </a:pPr>
            <a:endParaRPr lang="en-GB" sz="1200" dirty="0" smtClean="0"/>
          </a:p>
          <a:p>
            <a:pPr algn="just"/>
            <a:r>
              <a:rPr lang="en-GB" sz="1200" u="sng" dirty="0" smtClean="0"/>
              <a:t>End January 2014 </a:t>
            </a:r>
            <a:r>
              <a:rPr lang="en-GB" sz="1200" dirty="0" smtClean="0">
                <a:sym typeface="Wingdings" pitchFamily="2" charset="2"/>
              </a:rPr>
              <a:t> Submission of approval package to NRAs</a:t>
            </a:r>
          </a:p>
          <a:p>
            <a:pPr algn="just">
              <a:buNone/>
            </a:pPr>
            <a:endParaRPr lang="en-GB" sz="1200" dirty="0" smtClean="0">
              <a:sym typeface="Wingdings" pitchFamily="2" charset="2"/>
            </a:endParaRPr>
          </a:p>
          <a:p>
            <a:pPr algn="just"/>
            <a:r>
              <a:rPr lang="en-GB" sz="1200" u="sng" dirty="0" smtClean="0">
                <a:sym typeface="Wingdings" pitchFamily="2" charset="2"/>
              </a:rPr>
              <a:t>End March 2014 </a:t>
            </a:r>
            <a:r>
              <a:rPr lang="en-GB" sz="1200" dirty="0" smtClean="0">
                <a:sym typeface="Wingdings" pitchFamily="2" charset="2"/>
              </a:rPr>
              <a:t> Approval and application of new regulatory framework</a:t>
            </a:r>
          </a:p>
          <a:p>
            <a:pPr algn="just">
              <a:buNone/>
            </a:pPr>
            <a:endParaRPr lang="en-GB" sz="1200" dirty="0" smtClean="0">
              <a:sym typeface="Wingdings" pitchFamily="2" charset="2"/>
            </a:endParaRPr>
          </a:p>
          <a:p>
            <a:pPr algn="just"/>
            <a:r>
              <a:rPr lang="en-GB" sz="1200" u="sng" dirty="0" smtClean="0">
                <a:sym typeface="Wingdings" pitchFamily="2" charset="2"/>
              </a:rPr>
              <a:t>5</a:t>
            </a:r>
            <a:r>
              <a:rPr lang="en-GB" sz="1200" u="sng" baseline="30000" dirty="0" smtClean="0">
                <a:sym typeface="Wingdings" pitchFamily="2" charset="2"/>
              </a:rPr>
              <a:t>th</a:t>
            </a:r>
            <a:r>
              <a:rPr lang="en-GB" sz="1200" u="sng" dirty="0" smtClean="0">
                <a:sym typeface="Wingdings" pitchFamily="2" charset="2"/>
              </a:rPr>
              <a:t> April  2014 </a:t>
            </a:r>
            <a:r>
              <a:rPr lang="en-GB" sz="1200" dirty="0" smtClean="0">
                <a:sym typeface="Wingdings" pitchFamily="2" charset="2"/>
              </a:rPr>
              <a:t>(to be confirmed by NWE)  SWE Full-Coupling</a:t>
            </a:r>
            <a:endParaRPr lang="en-GB" sz="1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325" y="1447800"/>
            <a:ext cx="8877300" cy="333425"/>
          </a:xfrm>
        </p:spPr>
        <p:txBody>
          <a:bodyPr/>
          <a:lstStyle/>
          <a:p>
            <a:r>
              <a:rPr lang="en-US" dirty="0" smtClean="0"/>
              <a:t>2014 Auctions calendar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6115" y="1809750"/>
            <a:ext cx="3740347" cy="49339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228725"/>
            <a:ext cx="8877300" cy="333425"/>
          </a:xfrm>
        </p:spPr>
        <p:txBody>
          <a:bodyPr/>
          <a:lstStyle/>
          <a:p>
            <a:r>
              <a:rPr lang="en-US" dirty="0" smtClean="0"/>
              <a:t>2014 Yearly auction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4238625"/>
            <a:ext cx="5292000" cy="258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089" y="1624013"/>
            <a:ext cx="5339402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48E32"/>
        </a:solidFill>
        <a:ln w="9525">
          <a:noFill/>
          <a:round/>
          <a:headEnd/>
          <a:tailEnd/>
        </a:ln>
        <a:scene3d>
          <a:camera prst="orthographicFront"/>
          <a:lightRig rig="threePt" dir="t"/>
        </a:scene3d>
        <a:sp3d>
          <a:bevelT/>
        </a:sp3d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4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200" b="1" i="0" u="none" strike="noStrike" cap="none" normalizeH="0" baseline="0" smtClean="0">
            <a:ln>
              <a:noFill/>
            </a:ln>
            <a:solidFill>
              <a:srgbClr val="B8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ACER-2015-00950</_dlc_DocId>
    <_dlc_DocIdUrl xmlns="985daa2e-53d8-4475-82b8-9c7d25324e34">
      <Url>https://extranet.acer.europa.eu/en/Electricity/Regional_initiatives/Meetings/13th%20SWE%20IG%20Meeting/_layouts/DocIdRedir.aspx?ID=ACER-2015-00950</Url>
      <Description>ACER-2015-00950</Description>
    </_dlc_DocIdUrl>
    <ACER_Abstract xmlns="985daa2e-53d8-4475-82b8-9c7d25324e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D84830B9DE264F8B0C4CC0D5FCFF35" ma:contentTypeVersion="20" ma:contentTypeDescription="Create a new document." ma:contentTypeScope="" ma:versionID="c3b3da50632009d03d84ebd7ed92c344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E5DEA8-D650-4014-83D2-F8F5B456A8D2}"/>
</file>

<file path=customXml/itemProps2.xml><?xml version="1.0" encoding="utf-8"?>
<ds:datastoreItem xmlns:ds="http://schemas.openxmlformats.org/officeDocument/2006/customXml" ds:itemID="{D3010C90-E5F7-44E1-8BDB-BFFD86A784A0}"/>
</file>

<file path=customXml/itemProps3.xml><?xml version="1.0" encoding="utf-8"?>
<ds:datastoreItem xmlns:ds="http://schemas.openxmlformats.org/officeDocument/2006/customXml" ds:itemID="{1046FA27-E052-4597-A506-F31E9F8F2637}"/>
</file>

<file path=customXml/itemProps4.xml><?xml version="1.0" encoding="utf-8"?>
<ds:datastoreItem xmlns:ds="http://schemas.openxmlformats.org/officeDocument/2006/customXml" ds:itemID="{E943B8FF-A42C-424D-9D89-7470C4EB812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16815</TotalTime>
  <Words>434</Words>
  <Application>Microsoft Office PowerPoint</Application>
  <PresentationFormat>Presentación en pantalla (4:3)</PresentationFormat>
  <Paragraphs>32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Tahoma</vt:lpstr>
      <vt:lpstr>ZapfDingbats</vt:lpstr>
      <vt:lpstr>Verdana</vt:lpstr>
      <vt:lpstr>Wingdings</vt:lpstr>
      <vt:lpstr>Wingdings 2</vt:lpstr>
      <vt:lpstr>Diseño predeterminado</vt:lpstr>
      <vt:lpstr>Presentación de PowerPoint</vt:lpstr>
      <vt:lpstr>Transfer of LT Auctions and SWE Market Coupling</vt:lpstr>
      <vt:lpstr>Identified solutions</vt:lpstr>
      <vt:lpstr>Possible roadmap</vt:lpstr>
      <vt:lpstr>2014 Auctions calendar</vt:lpstr>
      <vt:lpstr>2014 Yearly auction</vt:lpstr>
    </vt:vector>
  </TitlesOfParts>
  <Company>REE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D. Sistemas de Información</dc:creator>
  <cp:lastModifiedBy>Rodrigo Escobar</cp:lastModifiedBy>
  <cp:revision>2553</cp:revision>
  <cp:lastPrinted>2007-02-22T14:41:22Z</cp:lastPrinted>
  <dcterms:created xsi:type="dcterms:W3CDTF">2003-10-13T07:40:38Z</dcterms:created>
  <dcterms:modified xsi:type="dcterms:W3CDTF">2013-12-16T11:04:51Z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GlobalPowerPoint</vt:lpwstr>
  </property>
  <property fmtid="{D5CDD505-2E9C-101B-9397-08002B2CF9AE}" pid="3" name="Version">
    <vt:lpwstr>Version 2.91 (20060406)</vt:lpwstr>
  </property>
  <property fmtid="{D5CDD505-2E9C-101B-9397-08002B2CF9AE}" pid="4" name="Design">
    <vt:lpwstr>CIB_Pres.pot</vt:lpwstr>
  </property>
  <property fmtid="{D5CDD505-2E9C-101B-9397-08002B2CF9AE}" pid="5" name="ContentTypeId">
    <vt:lpwstr>0x0101001BD84830B9DE264F8B0C4CC0D5FCFF35</vt:lpwstr>
  </property>
  <property fmtid="{D5CDD505-2E9C-101B-9397-08002B2CF9AE}" pid="6" name="_dlc_DocIdItemGuid">
    <vt:lpwstr>7062a90c-ab1f-4bda-9eac-628a50a00705</vt:lpwstr>
  </property>
</Properties>
</file>