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sldIdLst>
    <p:sldId id="305" r:id="rId5"/>
  </p:sldIdLst>
  <p:sldSz cx="9144000" cy="6858000" type="screen4x3"/>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ＭＳ Ｐゴシック" charset="-128"/>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ＭＳ Ｐゴシック" charset="-128"/>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ＭＳ Ｐゴシック" charset="-128"/>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ＭＳ Ｐゴシック" charset="-128"/>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9E7BF"/>
    <a:srgbClr val="BBDD83"/>
    <a:srgbClr val="307098"/>
    <a:srgbClr val="3A7B7E"/>
    <a:srgbClr val="E5F4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19" autoAdjust="0"/>
  </p:normalViewPr>
  <p:slideViewPr>
    <p:cSldViewPr>
      <p:cViewPr varScale="1">
        <p:scale>
          <a:sx n="109" d="100"/>
          <a:sy n="109" d="100"/>
        </p:scale>
        <p:origin x="-534" y="-90"/>
      </p:cViewPr>
      <p:guideLst>
        <p:guide orient="horz" pos="2160"/>
        <p:guide pos="288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customXml" Target="../customXml/item4.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p:cNvSpPr>
            <a:spLocks noGrp="1" noRot="1" noChangeAspect="1" noChangeArrowheads="1"/>
          </p:cNvSpPr>
          <p:nvPr>
            <p:ph type="sldImg"/>
          </p:nvPr>
        </p:nvSpPr>
        <p:spPr bwMode="auto">
          <a:xfrm>
            <a:off x="1106488" y="812800"/>
            <a:ext cx="5343525" cy="400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3074" name="Rectangle 2"/>
          <p:cNvSpPr>
            <a:spLocks noGrp="1" noChangeArrowheads="1"/>
          </p:cNvSpPr>
          <p:nvPr>
            <p:ph type="body"/>
          </p:nvPr>
        </p:nvSpPr>
        <p:spPr bwMode="auto">
          <a:xfrm>
            <a:off x="755650" y="5078413"/>
            <a:ext cx="6046788" cy="4810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nl-NL" noProof="0" smtClean="0"/>
          </a:p>
        </p:txBody>
      </p:sp>
      <p:sp>
        <p:nvSpPr>
          <p:cNvPr id="3075" name="Rectangle 3"/>
          <p:cNvSpPr>
            <a:spLocks noGrp="1" noChangeArrowheads="1"/>
          </p:cNvSpPr>
          <p:nvPr>
            <p:ph type="hdr"/>
          </p:nvPr>
        </p:nvSpPr>
        <p:spPr bwMode="auto">
          <a:xfrm>
            <a:off x="0" y="0"/>
            <a:ext cx="3279775"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ea typeface="+mn-ea"/>
                <a:cs typeface="Lucida Sans Unicode" charset="0"/>
              </a:defRPr>
            </a:lvl1pPr>
          </a:lstStyle>
          <a:p>
            <a:pPr>
              <a:defRPr/>
            </a:pPr>
            <a:endParaRPr lang="nl-NL"/>
          </a:p>
        </p:txBody>
      </p:sp>
      <p:sp>
        <p:nvSpPr>
          <p:cNvPr id="3076" name="Rectangle 4"/>
          <p:cNvSpPr>
            <a:spLocks noGrp="1" noChangeArrowheads="1"/>
          </p:cNvSpPr>
          <p:nvPr>
            <p:ph type="dt"/>
          </p:nvPr>
        </p:nvSpPr>
        <p:spPr bwMode="auto">
          <a:xfrm>
            <a:off x="4278313" y="0"/>
            <a:ext cx="3279775"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ea typeface="+mn-ea"/>
                <a:cs typeface="Lucida Sans Unicode" charset="0"/>
              </a:defRPr>
            </a:lvl1pPr>
          </a:lstStyle>
          <a:p>
            <a:pPr>
              <a:defRPr/>
            </a:pPr>
            <a:endParaRPr lang="nl-NL"/>
          </a:p>
        </p:txBody>
      </p:sp>
      <p:sp>
        <p:nvSpPr>
          <p:cNvPr id="3077" name="Rectangle 5"/>
          <p:cNvSpPr>
            <a:spLocks noGrp="1" noChangeArrowheads="1"/>
          </p:cNvSpPr>
          <p:nvPr>
            <p:ph type="ftr"/>
          </p:nvPr>
        </p:nvSpPr>
        <p:spPr bwMode="auto">
          <a:xfrm>
            <a:off x="0" y="10156825"/>
            <a:ext cx="3279775"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ea typeface="+mn-ea"/>
                <a:cs typeface="Lucida Sans Unicode" charset="0"/>
              </a:defRPr>
            </a:lvl1pPr>
          </a:lstStyle>
          <a:p>
            <a:pPr>
              <a:defRPr/>
            </a:pPr>
            <a:endParaRPr lang="nl-NL"/>
          </a:p>
        </p:txBody>
      </p:sp>
      <p:sp>
        <p:nvSpPr>
          <p:cNvPr id="3078" name="Rectangle 6"/>
          <p:cNvSpPr>
            <a:spLocks noGrp="1" noChangeArrowheads="1"/>
          </p:cNvSpPr>
          <p:nvPr>
            <p:ph type="sldNum"/>
          </p:nvPr>
        </p:nvSpPr>
        <p:spPr bwMode="auto">
          <a:xfrm>
            <a:off x="4278313" y="10156825"/>
            <a:ext cx="3279775"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ea typeface="+mn-ea"/>
                <a:cs typeface="Lucida Sans Unicode" charset="0"/>
              </a:defRPr>
            </a:lvl1pPr>
          </a:lstStyle>
          <a:p>
            <a:pPr>
              <a:defRPr/>
            </a:pPr>
            <a:fld id="{3302AB09-A3C3-4E4E-B958-02B8C71DA3EB}" type="slidenum">
              <a:rPr lang="nl-NL"/>
              <a:pPr>
                <a:defRPr/>
              </a:pPr>
              <a:t>‹Nº›</a:t>
            </a:fld>
            <a:endParaRPr lang="nl-NL"/>
          </a:p>
        </p:txBody>
      </p:sp>
    </p:spTree>
    <p:extLst>
      <p:ext uri="{BB962C8B-B14F-4D97-AF65-F5344CB8AC3E}">
        <p14:creationId xmlns:p14="http://schemas.microsoft.com/office/powerpoint/2010/main" val="133799786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NL"/>
          </a:p>
        </p:txBody>
      </p:sp>
      <p:sp>
        <p:nvSpPr>
          <p:cNvPr id="4" name="Rectangle 5"/>
          <p:cNvSpPr>
            <a:spLocks noGrp="1" noChangeArrowheads="1"/>
          </p:cNvSpPr>
          <p:nvPr>
            <p:ph type="dt" idx="10"/>
          </p:nvPr>
        </p:nvSpPr>
        <p:spPr>
          <a:ln/>
        </p:spPr>
        <p:txBody>
          <a:bodyPr/>
          <a:lstStyle>
            <a:lvl1pPr>
              <a:defRPr/>
            </a:lvl1pPr>
          </a:lstStyle>
          <a:p>
            <a:pPr>
              <a:defRPr/>
            </a:pPr>
            <a:r>
              <a:rPr lang="nl-NL"/>
              <a:t>9-02-12</a:t>
            </a:r>
          </a:p>
        </p:txBody>
      </p:sp>
    </p:spTree>
    <p:extLst>
      <p:ext uri="{BB962C8B-B14F-4D97-AF65-F5344CB8AC3E}">
        <p14:creationId xmlns:p14="http://schemas.microsoft.com/office/powerpoint/2010/main" val="1310621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5"/>
          <p:cNvSpPr>
            <a:spLocks noGrp="1" noChangeArrowheads="1"/>
          </p:cNvSpPr>
          <p:nvPr>
            <p:ph type="dt" idx="10"/>
          </p:nvPr>
        </p:nvSpPr>
        <p:spPr>
          <a:ln/>
        </p:spPr>
        <p:txBody>
          <a:bodyPr/>
          <a:lstStyle>
            <a:lvl1pPr>
              <a:defRPr/>
            </a:lvl1pPr>
          </a:lstStyle>
          <a:p>
            <a:pPr>
              <a:defRPr/>
            </a:pPr>
            <a:r>
              <a:rPr lang="nl-NL"/>
              <a:t>9-02-12</a:t>
            </a:r>
          </a:p>
        </p:txBody>
      </p:sp>
    </p:spTree>
    <p:extLst>
      <p:ext uri="{BB962C8B-B14F-4D97-AF65-F5344CB8AC3E}">
        <p14:creationId xmlns:p14="http://schemas.microsoft.com/office/powerpoint/2010/main" val="1146588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1084263"/>
            <a:ext cx="2055813" cy="504507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1084263"/>
            <a:ext cx="6019800" cy="504507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5"/>
          <p:cNvSpPr>
            <a:spLocks noGrp="1" noChangeArrowheads="1"/>
          </p:cNvSpPr>
          <p:nvPr>
            <p:ph type="dt" idx="10"/>
          </p:nvPr>
        </p:nvSpPr>
        <p:spPr>
          <a:ln/>
        </p:spPr>
        <p:txBody>
          <a:bodyPr/>
          <a:lstStyle>
            <a:lvl1pPr>
              <a:defRPr/>
            </a:lvl1pPr>
          </a:lstStyle>
          <a:p>
            <a:pPr>
              <a:defRPr/>
            </a:pPr>
            <a:r>
              <a:rPr lang="nl-NL"/>
              <a:t>9-02-12</a:t>
            </a:r>
          </a:p>
        </p:txBody>
      </p:sp>
    </p:spTree>
    <p:extLst>
      <p:ext uri="{BB962C8B-B14F-4D97-AF65-F5344CB8AC3E}">
        <p14:creationId xmlns:p14="http://schemas.microsoft.com/office/powerpoint/2010/main" val="37950810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angepaste indeling">
    <p:spTree>
      <p:nvGrpSpPr>
        <p:cNvPr id="1" name=""/>
        <p:cNvGrpSpPr/>
        <p:nvPr/>
      </p:nvGrpSpPr>
      <p:grpSpPr>
        <a:xfrm>
          <a:off x="0" y="0"/>
          <a:ext cx="0" cy="0"/>
          <a:chOff x="0" y="0"/>
          <a:chExt cx="0" cy="0"/>
        </a:xfrm>
      </p:grpSpPr>
      <p:sp>
        <p:nvSpPr>
          <p:cNvPr id="2" name="Titel 1"/>
          <p:cNvSpPr>
            <a:spLocks noGrp="1"/>
          </p:cNvSpPr>
          <p:nvPr>
            <p:ph type="title"/>
          </p:nvPr>
        </p:nvSpPr>
        <p:spPr>
          <a:xfrm>
            <a:off x="538163" y="1084263"/>
            <a:ext cx="7770812" cy="765175"/>
          </a:xfrm>
        </p:spPr>
        <p:txBody>
          <a:bodyPr/>
          <a:lstStyle/>
          <a:p>
            <a:r>
              <a:rPr lang="nl-NL" smtClean="0"/>
              <a:t>Klik om de stijl te bewerken</a:t>
            </a:r>
            <a:endParaRPr lang="nl-NL"/>
          </a:p>
        </p:txBody>
      </p:sp>
      <p:sp>
        <p:nvSpPr>
          <p:cNvPr id="3" name="Rectangle 5"/>
          <p:cNvSpPr>
            <a:spLocks noGrp="1" noChangeArrowheads="1"/>
          </p:cNvSpPr>
          <p:nvPr>
            <p:ph type="dt" idx="10"/>
          </p:nvPr>
        </p:nvSpPr>
        <p:spPr>
          <a:ln/>
        </p:spPr>
        <p:txBody>
          <a:bodyPr/>
          <a:lstStyle>
            <a:lvl1pPr>
              <a:defRPr/>
            </a:lvl1pPr>
          </a:lstStyle>
          <a:p>
            <a:pPr>
              <a:defRPr/>
            </a:pPr>
            <a:r>
              <a:rPr lang="nl-NL"/>
              <a:t>9-02-12</a:t>
            </a:r>
          </a:p>
        </p:txBody>
      </p:sp>
    </p:spTree>
    <p:extLst>
      <p:ext uri="{BB962C8B-B14F-4D97-AF65-F5344CB8AC3E}">
        <p14:creationId xmlns:p14="http://schemas.microsoft.com/office/powerpoint/2010/main" val="610717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olo e contenuto">
    <p:spTree>
      <p:nvGrpSpPr>
        <p:cNvPr id="1" name=""/>
        <p:cNvGrpSpPr/>
        <p:nvPr/>
      </p:nvGrpSpPr>
      <p:grpSpPr>
        <a:xfrm>
          <a:off x="0" y="0"/>
          <a:ext cx="0" cy="0"/>
          <a:chOff x="0" y="0"/>
          <a:chExt cx="0" cy="0"/>
        </a:xfrm>
      </p:grpSpPr>
      <p:sp>
        <p:nvSpPr>
          <p:cNvPr id="9" name="Espace réservé du contenu 8"/>
          <p:cNvSpPr>
            <a:spLocks noGrp="1"/>
          </p:cNvSpPr>
          <p:nvPr>
            <p:ph sz="quarter" idx="10"/>
          </p:nvPr>
        </p:nvSpPr>
        <p:spPr>
          <a:xfrm>
            <a:off x="611560" y="1961456"/>
            <a:ext cx="8208912" cy="3987824"/>
          </a:xfrm>
          <a:prstGeom prst="rect">
            <a:avLst/>
          </a:prstGeom>
        </p:spPr>
        <p:txBody>
          <a:bodyPr/>
          <a:lstStyle>
            <a:lvl1pPr>
              <a:defRPr baseline="0">
                <a:latin typeface="Verdana" pitchFamily="34" charset="0"/>
              </a:defRPr>
            </a:lvl1pPr>
            <a:lvl2pPr>
              <a:defRPr baseline="0">
                <a:latin typeface="Verdana" pitchFamily="34" charset="0"/>
              </a:defRPr>
            </a:lvl2pPr>
            <a:lvl3pPr>
              <a:defRPr baseline="0">
                <a:latin typeface="Verdana" pitchFamily="34" charset="0"/>
              </a:defRPr>
            </a:lvl3pPr>
            <a:lvl4pPr>
              <a:defRPr baseline="0">
                <a:latin typeface="Verdana" pitchFamily="34" charset="0"/>
              </a:defRPr>
            </a:lvl4pPr>
            <a:lvl5pPr>
              <a:defRPr baseline="0">
                <a:latin typeface="Verdan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dirty="0"/>
          </a:p>
        </p:txBody>
      </p:sp>
      <p:sp>
        <p:nvSpPr>
          <p:cNvPr id="10"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extLst>
      <p:ext uri="{BB962C8B-B14F-4D97-AF65-F5344CB8AC3E}">
        <p14:creationId xmlns:p14="http://schemas.microsoft.com/office/powerpoint/2010/main" val="910022718"/>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5"/>
          <p:cNvSpPr>
            <a:spLocks noGrp="1" noChangeArrowheads="1"/>
          </p:cNvSpPr>
          <p:nvPr>
            <p:ph type="dt" idx="10"/>
          </p:nvPr>
        </p:nvSpPr>
        <p:spPr>
          <a:ln/>
        </p:spPr>
        <p:txBody>
          <a:bodyPr/>
          <a:lstStyle>
            <a:lvl1pPr>
              <a:defRPr/>
            </a:lvl1pPr>
          </a:lstStyle>
          <a:p>
            <a:pPr>
              <a:defRPr/>
            </a:pPr>
            <a:r>
              <a:rPr lang="nl-NL"/>
              <a:t>9-02-12</a:t>
            </a:r>
          </a:p>
        </p:txBody>
      </p:sp>
    </p:spTree>
    <p:extLst>
      <p:ext uri="{BB962C8B-B14F-4D97-AF65-F5344CB8AC3E}">
        <p14:creationId xmlns:p14="http://schemas.microsoft.com/office/powerpoint/2010/main" val="1873465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5"/>
          <p:cNvSpPr>
            <a:spLocks noGrp="1" noChangeArrowheads="1"/>
          </p:cNvSpPr>
          <p:nvPr>
            <p:ph type="dt" idx="10"/>
          </p:nvPr>
        </p:nvSpPr>
        <p:spPr>
          <a:ln/>
        </p:spPr>
        <p:txBody>
          <a:bodyPr/>
          <a:lstStyle>
            <a:lvl1pPr>
              <a:defRPr/>
            </a:lvl1pPr>
          </a:lstStyle>
          <a:p>
            <a:pPr>
              <a:defRPr/>
            </a:pPr>
            <a:r>
              <a:rPr lang="nl-NL"/>
              <a:t>9-02-12</a:t>
            </a:r>
          </a:p>
        </p:txBody>
      </p:sp>
    </p:spTree>
    <p:extLst>
      <p:ext uri="{BB962C8B-B14F-4D97-AF65-F5344CB8AC3E}">
        <p14:creationId xmlns:p14="http://schemas.microsoft.com/office/powerpoint/2010/main" val="2850843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4963"/>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6613" y="1604963"/>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5"/>
          <p:cNvSpPr>
            <a:spLocks noGrp="1" noChangeArrowheads="1"/>
          </p:cNvSpPr>
          <p:nvPr>
            <p:ph type="dt" idx="10"/>
          </p:nvPr>
        </p:nvSpPr>
        <p:spPr>
          <a:ln/>
        </p:spPr>
        <p:txBody>
          <a:bodyPr/>
          <a:lstStyle>
            <a:lvl1pPr>
              <a:defRPr/>
            </a:lvl1pPr>
          </a:lstStyle>
          <a:p>
            <a:pPr>
              <a:defRPr/>
            </a:pPr>
            <a:r>
              <a:rPr lang="nl-NL"/>
              <a:t>9-02-12</a:t>
            </a:r>
          </a:p>
        </p:txBody>
      </p:sp>
    </p:spTree>
    <p:extLst>
      <p:ext uri="{BB962C8B-B14F-4D97-AF65-F5344CB8AC3E}">
        <p14:creationId xmlns:p14="http://schemas.microsoft.com/office/powerpoint/2010/main" val="3768898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5"/>
          <p:cNvSpPr>
            <a:spLocks noGrp="1" noChangeArrowheads="1"/>
          </p:cNvSpPr>
          <p:nvPr>
            <p:ph type="dt" idx="10"/>
          </p:nvPr>
        </p:nvSpPr>
        <p:spPr>
          <a:ln/>
        </p:spPr>
        <p:txBody>
          <a:bodyPr/>
          <a:lstStyle>
            <a:lvl1pPr>
              <a:defRPr/>
            </a:lvl1pPr>
          </a:lstStyle>
          <a:p>
            <a:pPr>
              <a:defRPr/>
            </a:pPr>
            <a:r>
              <a:rPr lang="nl-NL"/>
              <a:t>9-02-12</a:t>
            </a:r>
          </a:p>
        </p:txBody>
      </p:sp>
    </p:spTree>
    <p:extLst>
      <p:ext uri="{BB962C8B-B14F-4D97-AF65-F5344CB8AC3E}">
        <p14:creationId xmlns:p14="http://schemas.microsoft.com/office/powerpoint/2010/main" val="3433507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5"/>
          <p:cNvSpPr>
            <a:spLocks noGrp="1" noChangeArrowheads="1"/>
          </p:cNvSpPr>
          <p:nvPr>
            <p:ph type="dt" idx="10"/>
          </p:nvPr>
        </p:nvSpPr>
        <p:spPr>
          <a:ln/>
        </p:spPr>
        <p:txBody>
          <a:bodyPr/>
          <a:lstStyle>
            <a:lvl1pPr>
              <a:defRPr/>
            </a:lvl1pPr>
          </a:lstStyle>
          <a:p>
            <a:pPr>
              <a:defRPr/>
            </a:pPr>
            <a:r>
              <a:rPr lang="nl-NL"/>
              <a:t>9-02-12</a:t>
            </a:r>
          </a:p>
        </p:txBody>
      </p:sp>
    </p:spTree>
    <p:extLst>
      <p:ext uri="{BB962C8B-B14F-4D97-AF65-F5344CB8AC3E}">
        <p14:creationId xmlns:p14="http://schemas.microsoft.com/office/powerpoint/2010/main" val="274795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5"/>
          <p:cNvSpPr>
            <a:spLocks noGrp="1" noChangeArrowheads="1"/>
          </p:cNvSpPr>
          <p:nvPr>
            <p:ph type="dt" idx="10"/>
          </p:nvPr>
        </p:nvSpPr>
        <p:spPr>
          <a:ln/>
        </p:spPr>
        <p:txBody>
          <a:bodyPr/>
          <a:lstStyle>
            <a:lvl1pPr>
              <a:defRPr/>
            </a:lvl1pPr>
          </a:lstStyle>
          <a:p>
            <a:pPr>
              <a:defRPr/>
            </a:pPr>
            <a:r>
              <a:rPr lang="nl-NL"/>
              <a:t>9-02-12</a:t>
            </a:r>
          </a:p>
        </p:txBody>
      </p:sp>
    </p:spTree>
    <p:extLst>
      <p:ext uri="{BB962C8B-B14F-4D97-AF65-F5344CB8AC3E}">
        <p14:creationId xmlns:p14="http://schemas.microsoft.com/office/powerpoint/2010/main" val="190537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5"/>
          <p:cNvSpPr>
            <a:spLocks noGrp="1" noChangeArrowheads="1"/>
          </p:cNvSpPr>
          <p:nvPr>
            <p:ph type="dt" idx="10"/>
          </p:nvPr>
        </p:nvSpPr>
        <p:spPr>
          <a:ln/>
        </p:spPr>
        <p:txBody>
          <a:bodyPr/>
          <a:lstStyle>
            <a:lvl1pPr>
              <a:defRPr/>
            </a:lvl1pPr>
          </a:lstStyle>
          <a:p>
            <a:pPr>
              <a:defRPr/>
            </a:pPr>
            <a:r>
              <a:rPr lang="nl-NL"/>
              <a:t>9-02-12</a:t>
            </a:r>
          </a:p>
        </p:txBody>
      </p:sp>
    </p:spTree>
    <p:extLst>
      <p:ext uri="{BB962C8B-B14F-4D97-AF65-F5344CB8AC3E}">
        <p14:creationId xmlns:p14="http://schemas.microsoft.com/office/powerpoint/2010/main" val="1604355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5"/>
          <p:cNvSpPr>
            <a:spLocks noGrp="1" noChangeArrowheads="1"/>
          </p:cNvSpPr>
          <p:nvPr>
            <p:ph type="dt" idx="10"/>
          </p:nvPr>
        </p:nvSpPr>
        <p:spPr>
          <a:ln/>
        </p:spPr>
        <p:txBody>
          <a:bodyPr/>
          <a:lstStyle>
            <a:lvl1pPr>
              <a:defRPr/>
            </a:lvl1pPr>
          </a:lstStyle>
          <a:p>
            <a:pPr>
              <a:defRPr/>
            </a:pPr>
            <a:r>
              <a:rPr lang="nl-NL"/>
              <a:t>9-02-12</a:t>
            </a:r>
          </a:p>
        </p:txBody>
      </p:sp>
    </p:spTree>
    <p:extLst>
      <p:ext uri="{BB962C8B-B14F-4D97-AF65-F5344CB8AC3E}">
        <p14:creationId xmlns:p14="http://schemas.microsoft.com/office/powerpoint/2010/main" val="4045927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AutoShape 1"/>
          <p:cNvSpPr>
            <a:spLocks noChangeArrowheads="1"/>
          </p:cNvSpPr>
          <p:nvPr/>
        </p:nvSpPr>
        <p:spPr bwMode="auto">
          <a:xfrm>
            <a:off x="0" y="6381750"/>
            <a:ext cx="7937500" cy="476250"/>
          </a:xfrm>
          <a:prstGeom prst="roundRect">
            <a:avLst>
              <a:gd name="adj" fmla="val 16667"/>
            </a:avLst>
          </a:prstGeom>
          <a:solidFill>
            <a:srgbClr val="307098"/>
          </a:solidFill>
          <a:ln>
            <a:noFill/>
          </a:ln>
          <a:extLst>
            <a:ext uri="{91240B29-F687-4F45-9708-019B960494DF}">
              <a14:hiddenLine xmlns:a14="http://schemas.microsoft.com/office/drawing/2010/main" w="9360">
                <a:solidFill>
                  <a:srgbClr val="000000"/>
                </a:solidFill>
                <a:round/>
                <a:headEnd/>
                <a:tailEnd/>
              </a14:hiddenLine>
            </a:ext>
          </a:extLst>
        </p:spPr>
        <p:txBody>
          <a:bodyPr wrap="none" anchor="ctr"/>
          <a:lstStyle/>
          <a:p>
            <a:endParaRPr lang="nl-NL" altLang="fr-FR"/>
          </a:p>
        </p:txBody>
      </p:sp>
      <p:sp>
        <p:nvSpPr>
          <p:cNvPr id="1027" name="AutoShape 2"/>
          <p:cNvSpPr>
            <a:spLocks noChangeArrowheads="1"/>
          </p:cNvSpPr>
          <p:nvPr/>
        </p:nvSpPr>
        <p:spPr bwMode="auto">
          <a:xfrm rot="10800000">
            <a:off x="2219325" y="1588"/>
            <a:ext cx="6926263" cy="692150"/>
          </a:xfrm>
          <a:prstGeom prst="roundRect">
            <a:avLst>
              <a:gd name="adj" fmla="val 16667"/>
            </a:avLst>
          </a:prstGeom>
          <a:solidFill>
            <a:srgbClr val="307098"/>
          </a:solidFill>
          <a:ln>
            <a:noFill/>
          </a:ln>
          <a:extLst>
            <a:ext uri="{91240B29-F687-4F45-9708-019B960494DF}">
              <a14:hiddenLine xmlns:a14="http://schemas.microsoft.com/office/drawing/2010/main" w="9360">
                <a:solidFill>
                  <a:srgbClr val="000000"/>
                </a:solidFill>
                <a:round/>
                <a:headEnd/>
                <a:tailEnd/>
              </a14:hiddenLine>
            </a:ext>
          </a:extLst>
        </p:spPr>
        <p:txBody>
          <a:bodyPr lIns="90000" tIns="45000" rIns="90000" bIns="45000" anchor="ctr"/>
          <a:lstStyle>
            <a:lvl1pPr eaLnBrk="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ＭＳ Ｐゴシック" charset="-128"/>
              </a:defRPr>
            </a:lvl1pPr>
            <a:lvl2pPr eaLnBrk="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ＭＳ Ｐゴシック" charset="-128"/>
              </a:defRPr>
            </a:lvl2pPr>
            <a:lvl3pPr eaLnBrk="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ＭＳ Ｐゴシック" charset="-128"/>
              </a:defRPr>
            </a:lvl3pPr>
            <a:lvl4pPr eaLnBrk="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ＭＳ Ｐゴシック" charset="-128"/>
              </a:defRPr>
            </a:lvl4pPr>
            <a:lvl5pPr eaLnBrk="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ＭＳ Ｐゴシック"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ＭＳ Ｐゴシック"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ＭＳ Ｐゴシック"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ＭＳ Ｐゴシック"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Lst>
              <a:defRPr>
                <a:solidFill>
                  <a:schemeClr val="tx1"/>
                </a:solidFill>
                <a:latin typeface="Arial" charset="0"/>
                <a:ea typeface="ＭＳ Ｐゴシック" charset="-128"/>
              </a:defRPr>
            </a:lvl9pPr>
          </a:lstStyle>
          <a:p>
            <a:pPr algn="ctr" eaLnBrk="1" hangingPunct="1">
              <a:lnSpc>
                <a:spcPct val="100000"/>
              </a:lnSpc>
              <a:defRPr/>
            </a:pPr>
            <a:r>
              <a:rPr lang="nl-NL" altLang="fr-FR" smtClean="0">
                <a:solidFill>
                  <a:srgbClr val="000000"/>
                </a:solidFill>
                <a:latin typeface="Verdana" charset="0"/>
              </a:rPr>
              <a:t> </a:t>
            </a:r>
          </a:p>
        </p:txBody>
      </p:sp>
      <p:pic>
        <p:nvPicPr>
          <p:cNvPr id="1028" name="Picture 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11163" y="0"/>
            <a:ext cx="1465262"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29" name="Rectangle 4"/>
          <p:cNvSpPr>
            <a:spLocks noGrp="1" noChangeArrowheads="1"/>
          </p:cNvSpPr>
          <p:nvPr>
            <p:ph type="title"/>
          </p:nvPr>
        </p:nvSpPr>
        <p:spPr bwMode="auto">
          <a:xfrm>
            <a:off x="538163" y="1084263"/>
            <a:ext cx="7770812"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5000" rIns="90000" bIns="45000" numCol="1" anchor="t" anchorCtr="0" compatLnSpc="1">
            <a:prstTxWarp prst="textNoShape">
              <a:avLst/>
            </a:prstTxWarp>
          </a:bodyPr>
          <a:lstStyle/>
          <a:p>
            <a:pPr lvl="0"/>
            <a:r>
              <a:rPr lang="en-GB" altLang="fr-FR" smtClean="0"/>
              <a:t>Klik om de opmaak van de titeltekst te bewerkenClick to edit Master title style</a:t>
            </a:r>
          </a:p>
        </p:txBody>
      </p:sp>
      <p:sp>
        <p:nvSpPr>
          <p:cNvPr id="2" name="Rectangle 5"/>
          <p:cNvSpPr>
            <a:spLocks noGrp="1" noChangeArrowheads="1"/>
          </p:cNvSpPr>
          <p:nvPr>
            <p:ph type="dt"/>
          </p:nvPr>
        </p:nvSpPr>
        <p:spPr bwMode="auto">
          <a:xfrm>
            <a:off x="5638800" y="6492875"/>
            <a:ext cx="2132013" cy="363538"/>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hangingPunct="1">
              <a:lnSpc>
                <a:spcPct val="100000"/>
              </a:lnSpc>
              <a:tabLst>
                <a:tab pos="723900" algn="l"/>
                <a:tab pos="1447800" algn="l"/>
              </a:tabLst>
              <a:defRPr sz="1400">
                <a:solidFill>
                  <a:srgbClr val="FFFFFF"/>
                </a:solidFill>
                <a:latin typeface="+mn-lt"/>
                <a:ea typeface="+mn-ea"/>
                <a:cs typeface="Lucida Sans Unicode" charset="0"/>
              </a:defRPr>
            </a:lvl1pPr>
          </a:lstStyle>
          <a:p>
            <a:pPr>
              <a:defRPr/>
            </a:pPr>
            <a:r>
              <a:rPr lang="nl-NL"/>
              <a:t>9-02-12</a:t>
            </a:r>
          </a:p>
        </p:txBody>
      </p:sp>
      <p:sp>
        <p:nvSpPr>
          <p:cNvPr id="1031" name="Text Box 6"/>
          <p:cNvSpPr txBox="1">
            <a:spLocks noChangeArrowheads="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nl-NL" altLang="fr-FR"/>
          </a:p>
        </p:txBody>
      </p:sp>
      <p:sp>
        <p:nvSpPr>
          <p:cNvPr id="1032" name="Rectangle 7"/>
          <p:cNvSpPr>
            <a:spLocks noGrp="1" noChangeArrowheads="1"/>
          </p:cNvSpPr>
          <p:nvPr>
            <p:ph type="body" idx="1"/>
          </p:nvPr>
        </p:nvSpPr>
        <p:spPr bwMode="auto">
          <a:xfrm>
            <a:off x="457200" y="1604963"/>
            <a:ext cx="822801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GB" altLang="fr-FR" smtClean="0"/>
              <a:t>Klik om de opmaak van de overzichtstekst te bewerken</a:t>
            </a:r>
          </a:p>
          <a:p>
            <a:pPr lvl="1"/>
            <a:r>
              <a:rPr lang="en-GB" altLang="fr-FR" smtClean="0"/>
              <a:t>Tweede overzichtsniveau</a:t>
            </a:r>
          </a:p>
          <a:p>
            <a:pPr lvl="2"/>
            <a:r>
              <a:rPr lang="en-GB" altLang="fr-FR" smtClean="0"/>
              <a:t>Derde overzichtsniveau</a:t>
            </a:r>
          </a:p>
          <a:p>
            <a:pPr lvl="3"/>
            <a:r>
              <a:rPr lang="en-GB" altLang="fr-FR" smtClean="0"/>
              <a:t>Vierde overzichtsniveau</a:t>
            </a:r>
          </a:p>
          <a:p>
            <a:pPr lvl="4"/>
            <a:r>
              <a:rPr lang="en-GB" altLang="fr-FR" smtClean="0"/>
              <a:t>Vijfde overzichtsniveau</a:t>
            </a:r>
          </a:p>
          <a:p>
            <a:pPr lvl="4"/>
            <a:r>
              <a:rPr lang="en-GB" altLang="fr-FR" smtClean="0"/>
              <a:t>Zesde overzichtsniveau</a:t>
            </a:r>
          </a:p>
          <a:p>
            <a:pPr lvl="4"/>
            <a:r>
              <a:rPr lang="en-GB" altLang="fr-FR" smtClean="0"/>
              <a:t>Zevende overzichtsniveau</a:t>
            </a:r>
          </a:p>
          <a:p>
            <a:pPr lvl="4"/>
            <a:r>
              <a:rPr lang="en-GB" altLang="fr-FR" smtClean="0"/>
              <a:t>Achtste overzichtsniveau</a:t>
            </a:r>
          </a:p>
          <a:p>
            <a:pPr lvl="4"/>
            <a:r>
              <a:rPr lang="en-GB" altLang="fr-FR" smtClean="0"/>
              <a:t>Negende overzichtsniveau</a:t>
            </a:r>
          </a:p>
        </p:txBody>
      </p:sp>
    </p:spTree>
  </p:cSld>
  <p:clrMap bg1="lt1" tx1="dk1" bg2="lt2" tx2="dk2" accent1="accent1" accent2="accent2" accent3="accent3" accent4="accent4" accent5="accent5" accent6="accent6" hlink="hlink" folHlink="folHlink"/>
  <p:sldLayoutIdLst>
    <p:sldLayoutId id="2147484211" r:id="rId1"/>
    <p:sldLayoutId id="2147484212" r:id="rId2"/>
    <p:sldLayoutId id="2147484213" r:id="rId3"/>
    <p:sldLayoutId id="2147484214" r:id="rId4"/>
    <p:sldLayoutId id="2147484215" r:id="rId5"/>
    <p:sldLayoutId id="2147484216" r:id="rId6"/>
    <p:sldLayoutId id="2147484217" r:id="rId7"/>
    <p:sldLayoutId id="2147484218" r:id="rId8"/>
    <p:sldLayoutId id="2147484219" r:id="rId9"/>
    <p:sldLayoutId id="2147484220" r:id="rId10"/>
    <p:sldLayoutId id="2147484221" r:id="rId11"/>
    <p:sldLayoutId id="2147484222" r:id="rId12"/>
    <p:sldLayoutId id="2147484223" r:id="rId13"/>
  </p:sldLayoutIdLst>
  <p:hf sldNum="0" hdr="0" ftr="0"/>
  <p:txStyles>
    <p:titleStyle>
      <a:lvl1pPr algn="l" defTabSz="449263" rtl="0" eaLnBrk="0" fontAlgn="base" hangingPunct="0">
        <a:lnSpc>
          <a:spcPct val="91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algn="l" defTabSz="449263" rtl="0" eaLnBrk="0" fontAlgn="base" hangingPunct="0">
        <a:lnSpc>
          <a:spcPct val="91000"/>
        </a:lnSpc>
        <a:spcBef>
          <a:spcPct val="0"/>
        </a:spcBef>
        <a:spcAft>
          <a:spcPct val="0"/>
        </a:spcAft>
        <a:buClr>
          <a:srgbClr val="000000"/>
        </a:buClr>
        <a:buSzPct val="100000"/>
        <a:buFont typeface="Times New Roman" pitchFamily="16" charset="0"/>
        <a:defRPr sz="4400">
          <a:solidFill>
            <a:srgbClr val="000000"/>
          </a:solidFill>
          <a:latin typeface="Verdana" charset="0"/>
          <a:ea typeface="ＭＳ Ｐゴシック" charset="0"/>
          <a:cs typeface="ＭＳ Ｐゴシック" charset="0"/>
        </a:defRPr>
      </a:lvl2pPr>
      <a:lvl3pPr algn="l" defTabSz="449263" rtl="0" eaLnBrk="0" fontAlgn="base" hangingPunct="0">
        <a:lnSpc>
          <a:spcPct val="91000"/>
        </a:lnSpc>
        <a:spcBef>
          <a:spcPct val="0"/>
        </a:spcBef>
        <a:spcAft>
          <a:spcPct val="0"/>
        </a:spcAft>
        <a:buClr>
          <a:srgbClr val="000000"/>
        </a:buClr>
        <a:buSzPct val="100000"/>
        <a:buFont typeface="Times New Roman" pitchFamily="16" charset="0"/>
        <a:defRPr sz="4400">
          <a:solidFill>
            <a:srgbClr val="000000"/>
          </a:solidFill>
          <a:latin typeface="Verdana" charset="0"/>
          <a:ea typeface="ＭＳ Ｐゴシック" charset="0"/>
          <a:cs typeface="ＭＳ Ｐゴシック" charset="0"/>
        </a:defRPr>
      </a:lvl3pPr>
      <a:lvl4pPr algn="l" defTabSz="449263" rtl="0" eaLnBrk="0" fontAlgn="base" hangingPunct="0">
        <a:lnSpc>
          <a:spcPct val="91000"/>
        </a:lnSpc>
        <a:spcBef>
          <a:spcPct val="0"/>
        </a:spcBef>
        <a:spcAft>
          <a:spcPct val="0"/>
        </a:spcAft>
        <a:buClr>
          <a:srgbClr val="000000"/>
        </a:buClr>
        <a:buSzPct val="100000"/>
        <a:buFont typeface="Times New Roman" pitchFamily="16" charset="0"/>
        <a:defRPr sz="4400">
          <a:solidFill>
            <a:srgbClr val="000000"/>
          </a:solidFill>
          <a:latin typeface="Verdana" charset="0"/>
          <a:ea typeface="ＭＳ Ｐゴシック" charset="0"/>
          <a:cs typeface="ＭＳ Ｐゴシック" charset="0"/>
        </a:defRPr>
      </a:lvl4pPr>
      <a:lvl5pPr algn="l" defTabSz="449263" rtl="0" eaLnBrk="0" fontAlgn="base" hangingPunct="0">
        <a:lnSpc>
          <a:spcPct val="91000"/>
        </a:lnSpc>
        <a:spcBef>
          <a:spcPct val="0"/>
        </a:spcBef>
        <a:spcAft>
          <a:spcPct val="0"/>
        </a:spcAft>
        <a:buClr>
          <a:srgbClr val="000000"/>
        </a:buClr>
        <a:buSzPct val="100000"/>
        <a:buFont typeface="Times New Roman" pitchFamily="16" charset="0"/>
        <a:defRPr sz="4400">
          <a:solidFill>
            <a:srgbClr val="000000"/>
          </a:solidFill>
          <a:latin typeface="Verdana" charset="0"/>
          <a:ea typeface="ＭＳ Ｐゴシック" charset="0"/>
          <a:cs typeface="ＭＳ Ｐゴシック" charset="0"/>
        </a:defRPr>
      </a:lvl5pPr>
      <a:lvl6pPr marL="2514600" indent="-228600" algn="l" defTabSz="449263" rtl="0" fontAlgn="base">
        <a:lnSpc>
          <a:spcPct val="91000"/>
        </a:lnSpc>
        <a:spcBef>
          <a:spcPct val="0"/>
        </a:spcBef>
        <a:spcAft>
          <a:spcPct val="0"/>
        </a:spcAft>
        <a:buClr>
          <a:srgbClr val="000000"/>
        </a:buClr>
        <a:buSzPct val="100000"/>
        <a:buFont typeface="Times New Roman" pitchFamily="16" charset="0"/>
        <a:defRPr>
          <a:solidFill>
            <a:srgbClr val="000000"/>
          </a:solidFill>
          <a:latin typeface="Verdana" charset="0"/>
          <a:ea typeface="ＭＳ Ｐゴシック" charset="0"/>
          <a:cs typeface="ＭＳ Ｐゴシック" charset="0"/>
        </a:defRPr>
      </a:lvl6pPr>
      <a:lvl7pPr marL="2971800" indent="-228600" algn="l" defTabSz="449263" rtl="0" fontAlgn="base">
        <a:lnSpc>
          <a:spcPct val="91000"/>
        </a:lnSpc>
        <a:spcBef>
          <a:spcPct val="0"/>
        </a:spcBef>
        <a:spcAft>
          <a:spcPct val="0"/>
        </a:spcAft>
        <a:buClr>
          <a:srgbClr val="000000"/>
        </a:buClr>
        <a:buSzPct val="100000"/>
        <a:buFont typeface="Times New Roman" pitchFamily="16" charset="0"/>
        <a:defRPr>
          <a:solidFill>
            <a:srgbClr val="000000"/>
          </a:solidFill>
          <a:latin typeface="Verdana" charset="0"/>
          <a:ea typeface="ＭＳ Ｐゴシック" charset="0"/>
          <a:cs typeface="ＭＳ Ｐゴシック" charset="0"/>
        </a:defRPr>
      </a:lvl7pPr>
      <a:lvl8pPr marL="3429000" indent="-228600" algn="l" defTabSz="449263" rtl="0" fontAlgn="base">
        <a:lnSpc>
          <a:spcPct val="91000"/>
        </a:lnSpc>
        <a:spcBef>
          <a:spcPct val="0"/>
        </a:spcBef>
        <a:spcAft>
          <a:spcPct val="0"/>
        </a:spcAft>
        <a:buClr>
          <a:srgbClr val="000000"/>
        </a:buClr>
        <a:buSzPct val="100000"/>
        <a:buFont typeface="Times New Roman" pitchFamily="16" charset="0"/>
        <a:defRPr>
          <a:solidFill>
            <a:srgbClr val="000000"/>
          </a:solidFill>
          <a:latin typeface="Verdana" charset="0"/>
          <a:ea typeface="ＭＳ Ｐゴシック" charset="0"/>
          <a:cs typeface="ＭＳ Ｐゴシック" charset="0"/>
        </a:defRPr>
      </a:lvl8pPr>
      <a:lvl9pPr marL="3886200" indent="-228600" algn="l" defTabSz="449263" rtl="0" fontAlgn="base">
        <a:lnSpc>
          <a:spcPct val="91000"/>
        </a:lnSpc>
        <a:spcBef>
          <a:spcPct val="0"/>
        </a:spcBef>
        <a:spcAft>
          <a:spcPct val="0"/>
        </a:spcAft>
        <a:buClr>
          <a:srgbClr val="000000"/>
        </a:buClr>
        <a:buSzPct val="100000"/>
        <a:buFont typeface="Times New Roman" pitchFamily="16" charset="0"/>
        <a:defRPr>
          <a:solidFill>
            <a:srgbClr val="000000"/>
          </a:solidFill>
          <a:latin typeface="Verdana" charset="0"/>
          <a:ea typeface="ＭＳ Ｐゴシック" charset="0"/>
          <a:cs typeface="ＭＳ Ｐゴシック" charset="0"/>
        </a:defRPr>
      </a:lvl9pPr>
    </p:titleStyle>
    <p:bodyStyle>
      <a:lvl1pPr marL="342900" indent="-342900" algn="l" defTabSz="449263" rtl="0" eaLnBrk="0" fontAlgn="base" hangingPunct="0">
        <a:lnSpc>
          <a:spcPct val="101000"/>
        </a:lnSpc>
        <a:spcBef>
          <a:spcPct val="0"/>
        </a:spcBef>
        <a:spcAft>
          <a:spcPts val="1425"/>
        </a:spcAft>
        <a:buClr>
          <a:srgbClr val="000000"/>
        </a:buClr>
        <a:buSzPct val="100000"/>
        <a:buFont typeface="Times New Roman" pitchFamily="16" charset="0"/>
        <a:buChar char="•"/>
        <a:defRPr sz="2800">
          <a:solidFill>
            <a:srgbClr val="000000"/>
          </a:solidFill>
          <a:latin typeface="+mn-lt"/>
          <a:ea typeface="+mn-ea"/>
          <a:cs typeface="+mn-cs"/>
        </a:defRPr>
      </a:lvl1pPr>
      <a:lvl2pPr marL="742950" indent="-285750" algn="l" defTabSz="449263" rtl="0" eaLnBrk="0" fontAlgn="base" hangingPunct="0">
        <a:lnSpc>
          <a:spcPct val="101000"/>
        </a:lnSpc>
        <a:spcBef>
          <a:spcPct val="0"/>
        </a:spcBef>
        <a:spcAft>
          <a:spcPts val="1138"/>
        </a:spcAft>
        <a:buClr>
          <a:srgbClr val="000000"/>
        </a:buClr>
        <a:buSzPct val="100000"/>
        <a:buFont typeface="Times New Roman" pitchFamily="16" charset="0"/>
        <a:buChar char="–"/>
        <a:defRPr sz="2400">
          <a:solidFill>
            <a:srgbClr val="000000"/>
          </a:solidFill>
          <a:latin typeface="+mn-lt"/>
          <a:ea typeface="+mn-ea"/>
          <a:cs typeface="+mn-cs"/>
        </a:defRPr>
      </a:lvl2pPr>
      <a:lvl3pPr marL="1143000" indent="-228600" algn="l" defTabSz="449263" rtl="0" eaLnBrk="0" fontAlgn="base" hangingPunct="0">
        <a:lnSpc>
          <a:spcPct val="101000"/>
        </a:lnSpc>
        <a:spcBef>
          <a:spcPct val="0"/>
        </a:spcBef>
        <a:spcAft>
          <a:spcPts val="850"/>
        </a:spcAft>
        <a:buClr>
          <a:srgbClr val="000000"/>
        </a:buClr>
        <a:buSzPct val="100000"/>
        <a:buFont typeface="Times New Roman" pitchFamily="16" charset="0"/>
        <a:buChar char="•"/>
        <a:defRPr sz="2200">
          <a:solidFill>
            <a:srgbClr val="000000"/>
          </a:solidFill>
          <a:latin typeface="+mn-lt"/>
          <a:ea typeface="+mn-ea"/>
          <a:cs typeface="+mn-cs"/>
        </a:defRPr>
      </a:lvl3pPr>
      <a:lvl4pPr marL="1600200" indent="-228600" algn="l" defTabSz="449263" rtl="0" eaLnBrk="0" fontAlgn="base" hangingPunct="0">
        <a:lnSpc>
          <a:spcPct val="101000"/>
        </a:lnSpc>
        <a:spcBef>
          <a:spcPct val="0"/>
        </a:spcBef>
        <a:spcAft>
          <a:spcPts val="575"/>
        </a:spcAft>
        <a:buClr>
          <a:srgbClr val="000000"/>
        </a:buClr>
        <a:buSzPct val="100000"/>
        <a:buFont typeface="Times New Roman" pitchFamily="16" charset="0"/>
        <a:buChar char="–"/>
        <a:defRPr sz="2000">
          <a:solidFill>
            <a:srgbClr val="000000"/>
          </a:solidFill>
          <a:latin typeface="+mn-lt"/>
          <a:ea typeface="+mn-ea"/>
          <a:cs typeface="+mn-cs"/>
        </a:defRPr>
      </a:lvl4pPr>
      <a:lvl5pPr marL="2057400" indent="-228600" algn="l" defTabSz="449263" rtl="0" eaLnBrk="0" fontAlgn="base" hangingPunct="0">
        <a:lnSpc>
          <a:spcPct val="101000"/>
        </a:lnSpc>
        <a:spcBef>
          <a:spcPct val="0"/>
        </a:spcBef>
        <a:spcAft>
          <a:spcPts val="288"/>
        </a:spcAft>
        <a:buClr>
          <a:srgbClr val="000000"/>
        </a:buClr>
        <a:buSzPct val="100000"/>
        <a:buFont typeface="Times New Roman" pitchFamily="16" charset="0"/>
        <a:buChar char="»"/>
        <a:defRPr sz="2000">
          <a:solidFill>
            <a:srgbClr val="000000"/>
          </a:solidFill>
          <a:latin typeface="+mn-lt"/>
          <a:ea typeface="+mn-ea"/>
          <a:cs typeface="+mn-cs"/>
        </a:defRPr>
      </a:lvl5pPr>
      <a:lvl6pPr marL="2514600" indent="-228600" algn="l" defTabSz="449263" rtl="0" fontAlgn="base">
        <a:lnSpc>
          <a:spcPct val="101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fontAlgn="base">
        <a:lnSpc>
          <a:spcPct val="101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fontAlgn="base">
        <a:lnSpc>
          <a:spcPct val="101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fontAlgn="base">
        <a:lnSpc>
          <a:spcPct val="101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45488" y="6450013"/>
            <a:ext cx="508000" cy="307975"/>
          </a:xfrm>
          <a:prstGeom prst="rect">
            <a:avLst/>
          </a:prstGeom>
          <a:noFill/>
        </p:spPr>
        <p:txBody>
          <a:bodyPr>
            <a:spAutoFit/>
          </a:bodyPr>
          <a:lstStyle/>
          <a:p>
            <a:pPr algn="r">
              <a:defRPr/>
            </a:pPr>
            <a:fld id="{2585D9BC-6B83-4369-89AA-5BA8940BA866}" type="slidenum">
              <a:rPr lang="en-IE" sz="1400">
                <a:solidFill>
                  <a:schemeClr val="accent2">
                    <a:lumMod val="75000"/>
                  </a:schemeClr>
                </a:solidFill>
                <a:ea typeface="ＭＳ Ｐゴシック" pitchFamily="34" charset="-128"/>
              </a:rPr>
              <a:pPr algn="r">
                <a:defRPr/>
              </a:pPr>
              <a:t>1</a:t>
            </a:fld>
            <a:endParaRPr lang="en-IE" sz="1400" dirty="0">
              <a:solidFill>
                <a:schemeClr val="accent2">
                  <a:lumMod val="75000"/>
                </a:schemeClr>
              </a:solidFill>
              <a:ea typeface="ＭＳ Ｐゴシック" pitchFamily="34" charset="-128"/>
            </a:endParaRPr>
          </a:p>
        </p:txBody>
      </p:sp>
      <p:sp>
        <p:nvSpPr>
          <p:cNvPr id="3076" name="Espace réservé du pied de page 3"/>
          <p:cNvSpPr txBox="1">
            <a:spLocks/>
          </p:cNvSpPr>
          <p:nvPr/>
        </p:nvSpPr>
        <p:spPr bwMode="auto">
          <a:xfrm>
            <a:off x="427038" y="6442075"/>
            <a:ext cx="543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hangingPunct="1"/>
            <a:r>
              <a:rPr lang="en-US" altLang="fr-FR" sz="1400" dirty="0">
                <a:solidFill>
                  <a:schemeClr val="bg1"/>
                </a:solidFill>
                <a:latin typeface="Verdana" charset="0"/>
                <a:cs typeface="Arial" charset="0"/>
              </a:rPr>
              <a:t>SWE IG meeting – </a:t>
            </a:r>
            <a:r>
              <a:rPr lang="en-US" altLang="fr-FR" sz="1400" dirty="0" smtClean="0">
                <a:solidFill>
                  <a:schemeClr val="bg1"/>
                </a:solidFill>
                <a:latin typeface="Verdana" charset="0"/>
                <a:cs typeface="Arial" charset="0"/>
              </a:rPr>
              <a:t>6</a:t>
            </a:r>
            <a:r>
              <a:rPr lang="en-US" altLang="fr-FR" sz="1400" baseline="30000" dirty="0" smtClean="0">
                <a:solidFill>
                  <a:schemeClr val="bg1"/>
                </a:solidFill>
                <a:latin typeface="Verdana" charset="0"/>
                <a:cs typeface="Arial" charset="0"/>
              </a:rPr>
              <a:t>th</a:t>
            </a:r>
            <a:r>
              <a:rPr lang="en-US" altLang="fr-FR" sz="1400" dirty="0" smtClean="0">
                <a:solidFill>
                  <a:schemeClr val="bg1"/>
                </a:solidFill>
                <a:latin typeface="Verdana" charset="0"/>
                <a:cs typeface="Arial" charset="0"/>
              </a:rPr>
              <a:t> October </a:t>
            </a:r>
            <a:r>
              <a:rPr lang="en-US" altLang="fr-FR" sz="1400" dirty="0">
                <a:solidFill>
                  <a:schemeClr val="bg1"/>
                </a:solidFill>
                <a:latin typeface="Verdana" charset="0"/>
                <a:cs typeface="Arial" charset="0"/>
              </a:rPr>
              <a:t>2014</a:t>
            </a:r>
          </a:p>
          <a:p>
            <a:pPr hangingPunct="1"/>
            <a:endParaRPr lang="en-US" altLang="fr-FR" sz="1400" dirty="0">
              <a:solidFill>
                <a:schemeClr val="bg1"/>
              </a:solidFill>
              <a:latin typeface="Verdana" charset="0"/>
              <a:cs typeface="Arial" charset="0"/>
            </a:endParaRPr>
          </a:p>
        </p:txBody>
      </p:sp>
      <p:sp>
        <p:nvSpPr>
          <p:cNvPr id="3077" name="Espace réservé du pied de page 3"/>
          <p:cNvSpPr txBox="1">
            <a:spLocks/>
          </p:cNvSpPr>
          <p:nvPr/>
        </p:nvSpPr>
        <p:spPr bwMode="auto">
          <a:xfrm>
            <a:off x="2530475" y="103188"/>
            <a:ext cx="66135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hangingPunct="1"/>
            <a:r>
              <a:rPr lang="en-US" altLang="fr-FR" b="1" dirty="0" smtClean="0">
                <a:solidFill>
                  <a:schemeClr val="bg1"/>
                </a:solidFill>
                <a:latin typeface="Verdana" charset="0"/>
                <a:cs typeface="Arial" charset="0"/>
              </a:rPr>
              <a:t>Update on approval phase of the CASC </a:t>
            </a:r>
            <a:r>
              <a:rPr lang="en-US" altLang="fr-FR" b="1" dirty="0" smtClean="0">
                <a:solidFill>
                  <a:schemeClr val="bg1"/>
                </a:solidFill>
                <a:latin typeface="Verdana" charset="0"/>
                <a:cs typeface="Arial" charset="0"/>
              </a:rPr>
              <a:t>HAR </a:t>
            </a:r>
            <a:r>
              <a:rPr lang="en-US" altLang="fr-FR" b="1" dirty="0" smtClean="0">
                <a:solidFill>
                  <a:schemeClr val="bg1"/>
                </a:solidFill>
                <a:latin typeface="Verdana" charset="0"/>
                <a:cs typeface="Arial" charset="0"/>
              </a:rPr>
              <a:t>v2</a:t>
            </a:r>
            <a:endParaRPr lang="en-US" altLang="fr-FR" b="1" dirty="0">
              <a:solidFill>
                <a:schemeClr val="bg1"/>
              </a:solidFill>
              <a:latin typeface="Verdana" charset="0"/>
              <a:cs typeface="Arial" charset="0"/>
            </a:endParaRPr>
          </a:p>
        </p:txBody>
      </p:sp>
      <p:sp>
        <p:nvSpPr>
          <p:cNvPr id="13" name="Content Placeholder 1"/>
          <p:cNvSpPr>
            <a:spLocks noGrp="1"/>
          </p:cNvSpPr>
          <p:nvPr>
            <p:ph sz="quarter" idx="10"/>
          </p:nvPr>
        </p:nvSpPr>
        <p:spPr>
          <a:xfrm>
            <a:off x="519113" y="1196752"/>
            <a:ext cx="8080375" cy="4648423"/>
          </a:xfrm>
        </p:spPr>
        <p:txBody>
          <a:bodyPr/>
          <a:lstStyle/>
          <a:p>
            <a:pPr marL="177800" indent="-177800" defTabSz="457200" eaLnBrk="1" hangingPunct="1">
              <a:lnSpc>
                <a:spcPct val="100000"/>
              </a:lnSpc>
              <a:spcBef>
                <a:spcPts val="0"/>
              </a:spcBef>
              <a:buClr>
                <a:srgbClr val="307098"/>
              </a:buClr>
              <a:buSzPct val="120000"/>
              <a:buFont typeface="Arial" pitchFamily="34" charset="0"/>
              <a:buChar char="•"/>
              <a:defRPr/>
            </a:pPr>
            <a:r>
              <a:rPr lang="en-US" sz="2000" kern="1200" dirty="0" smtClean="0">
                <a:solidFill>
                  <a:schemeClr val="tx1"/>
                </a:solidFill>
                <a:latin typeface="Calibri" panose="020F0502020204030204" pitchFamily="34" charset="0"/>
                <a:cs typeface="Arial" charset="0"/>
              </a:rPr>
              <a:t>The </a:t>
            </a:r>
            <a:r>
              <a:rPr lang="en-US" sz="2000" kern="1200" dirty="0">
                <a:solidFill>
                  <a:schemeClr val="tx1"/>
                </a:solidFill>
                <a:latin typeface="Calibri" panose="020F0502020204030204" pitchFamily="34" charset="0"/>
                <a:cs typeface="Arial" charset="0"/>
              </a:rPr>
              <a:t>HAR of CASC will be submitted to the relevant NRAs by early October.</a:t>
            </a:r>
          </a:p>
          <a:p>
            <a:pPr marL="177800" indent="-177800" defTabSz="457200" eaLnBrk="1" hangingPunct="1">
              <a:lnSpc>
                <a:spcPct val="100000"/>
              </a:lnSpc>
              <a:spcBef>
                <a:spcPts val="0"/>
              </a:spcBef>
              <a:buClr>
                <a:srgbClr val="307098"/>
              </a:buClr>
              <a:buSzPct val="120000"/>
              <a:buFont typeface="Arial" pitchFamily="34" charset="0"/>
              <a:buChar char="•"/>
              <a:defRPr/>
            </a:pPr>
            <a:r>
              <a:rPr lang="en-US" sz="2000" kern="1200" dirty="0" smtClean="0">
                <a:solidFill>
                  <a:schemeClr val="tx1"/>
                </a:solidFill>
                <a:latin typeface="Calibri" panose="020F0502020204030204" pitchFamily="34" charset="0"/>
                <a:cs typeface="Arial" charset="0"/>
              </a:rPr>
              <a:t>CRE </a:t>
            </a:r>
            <a:r>
              <a:rPr lang="en-US" sz="2000" kern="1200" dirty="0">
                <a:solidFill>
                  <a:schemeClr val="tx1"/>
                </a:solidFill>
                <a:latin typeface="Calibri" panose="020F0502020204030204" pitchFamily="34" charset="0"/>
                <a:cs typeface="Arial" charset="0"/>
              </a:rPr>
              <a:t>and CNMC as well as other concerned NRAs will formally approve the rules in their own jurisdictions.</a:t>
            </a:r>
          </a:p>
          <a:p>
            <a:pPr marL="177800" indent="-177800" defTabSz="457200" eaLnBrk="1" hangingPunct="1">
              <a:lnSpc>
                <a:spcPct val="100000"/>
              </a:lnSpc>
              <a:spcBef>
                <a:spcPts val="0"/>
              </a:spcBef>
              <a:buClr>
                <a:srgbClr val="307098"/>
              </a:buClr>
              <a:buSzPct val="120000"/>
              <a:buFont typeface="Arial" pitchFamily="34" charset="0"/>
              <a:buChar char="•"/>
              <a:defRPr/>
            </a:pPr>
            <a:r>
              <a:rPr lang="en-US" sz="2000" kern="1200" dirty="0" smtClean="0">
                <a:solidFill>
                  <a:schemeClr val="tx1"/>
                </a:solidFill>
                <a:latin typeface="Calibri" panose="020F0502020204030204" pitchFamily="34" charset="0"/>
                <a:cs typeface="Arial" charset="0"/>
              </a:rPr>
              <a:t>Without </a:t>
            </a:r>
            <a:r>
              <a:rPr lang="en-US" sz="2000" kern="1200" dirty="0">
                <a:solidFill>
                  <a:schemeClr val="tx1"/>
                </a:solidFill>
                <a:latin typeface="Calibri" panose="020F0502020204030204" pitchFamily="34" charset="0"/>
                <a:cs typeface="Arial" charset="0"/>
              </a:rPr>
              <a:t>prejudging the respective Board decisions, CRE and CNMC do not expect significant difficulties for approving the rules with regard to the provisions applicable to the French-Spanish interconnection.</a:t>
            </a:r>
          </a:p>
          <a:p>
            <a:pPr marL="177800" indent="-177800" defTabSz="457200" eaLnBrk="1" hangingPunct="1">
              <a:lnSpc>
                <a:spcPct val="100000"/>
              </a:lnSpc>
              <a:spcBef>
                <a:spcPts val="0"/>
              </a:spcBef>
              <a:buClr>
                <a:srgbClr val="307098"/>
              </a:buClr>
              <a:buSzPct val="120000"/>
              <a:buFont typeface="Arial" pitchFamily="34" charset="0"/>
              <a:buChar char="•"/>
              <a:defRPr/>
            </a:pPr>
            <a:r>
              <a:rPr lang="en-US" sz="2000" kern="1200" dirty="0" smtClean="0">
                <a:solidFill>
                  <a:schemeClr val="tx1"/>
                </a:solidFill>
                <a:latin typeface="Calibri" panose="020F0502020204030204" pitchFamily="34" charset="0"/>
                <a:cs typeface="Arial" charset="0"/>
              </a:rPr>
              <a:t>In </a:t>
            </a:r>
            <a:r>
              <a:rPr lang="en-US" sz="2000" kern="1200" dirty="0">
                <a:solidFill>
                  <a:schemeClr val="tx1"/>
                </a:solidFill>
                <a:latin typeface="Calibri" panose="020F0502020204030204" pitchFamily="34" charset="0"/>
                <a:cs typeface="Arial" charset="0"/>
              </a:rPr>
              <a:t>Spain, the HAR will be submitted to the Electricity Consultative Council for (maximum) 20 working days. Afterwards, the Board of CNMC would be able to approve the rules by mid November. CRE intends to make the formal approval decision by then too.</a:t>
            </a:r>
          </a:p>
          <a:p>
            <a:pPr marL="177800" indent="-177800" defTabSz="457200" eaLnBrk="1" hangingPunct="1">
              <a:lnSpc>
                <a:spcPct val="100000"/>
              </a:lnSpc>
              <a:spcBef>
                <a:spcPts val="0"/>
              </a:spcBef>
              <a:buClr>
                <a:srgbClr val="307098"/>
              </a:buClr>
              <a:buSzPct val="120000"/>
              <a:buFont typeface="Arial" pitchFamily="34" charset="0"/>
              <a:buChar char="•"/>
              <a:defRPr/>
            </a:pPr>
            <a:r>
              <a:rPr lang="en-US" sz="2000" kern="1200" dirty="0" smtClean="0">
                <a:solidFill>
                  <a:schemeClr val="tx1"/>
                </a:solidFill>
                <a:latin typeface="Calibri" panose="020F0502020204030204" pitchFamily="34" charset="0"/>
                <a:cs typeface="Arial" charset="0"/>
              </a:rPr>
              <a:t>The </a:t>
            </a:r>
            <a:r>
              <a:rPr lang="en-US" sz="2000" kern="1200" dirty="0">
                <a:solidFill>
                  <a:schemeClr val="tx1"/>
                </a:solidFill>
                <a:latin typeface="Calibri" panose="020F0502020204030204" pitchFamily="34" charset="0"/>
                <a:cs typeface="Arial" charset="0"/>
              </a:rPr>
              <a:t>rules will be applicable to the 2015 annual auction and subsequent monthly auctions.</a:t>
            </a:r>
          </a:p>
          <a:p>
            <a:pPr marL="177800" indent="-177800" defTabSz="457200" eaLnBrk="1" hangingPunct="1">
              <a:lnSpc>
                <a:spcPct val="100000"/>
              </a:lnSpc>
              <a:spcBef>
                <a:spcPts val="0"/>
              </a:spcBef>
              <a:buClr>
                <a:srgbClr val="307098"/>
              </a:buClr>
              <a:buSzPct val="120000"/>
              <a:buFont typeface="Arial" pitchFamily="34" charset="0"/>
              <a:buChar char="•"/>
              <a:defRPr/>
            </a:pPr>
            <a:endParaRPr lang="en-US" sz="2000" kern="1200" dirty="0" smtClean="0">
              <a:solidFill>
                <a:schemeClr val="tx1"/>
              </a:solidFill>
              <a:latin typeface="Calibri" panose="020F0502020204030204" pitchFamily="34" charset="0"/>
              <a:cs typeface="Arial" charset="0"/>
            </a:endParaRPr>
          </a:p>
          <a:p>
            <a:pPr marL="177800" indent="-177800" defTabSz="457200" eaLnBrk="1" hangingPunct="1">
              <a:lnSpc>
                <a:spcPct val="100000"/>
              </a:lnSpc>
              <a:spcBef>
                <a:spcPts val="0"/>
              </a:spcBef>
              <a:buClr>
                <a:srgbClr val="307098"/>
              </a:buClr>
              <a:buSzPct val="120000"/>
              <a:buFont typeface="Arial" pitchFamily="34" charset="0"/>
              <a:buChar char="•"/>
              <a:defRPr/>
            </a:pPr>
            <a:endParaRPr lang="en-US" sz="2000" i="1" kern="1200" dirty="0">
              <a:solidFill>
                <a:schemeClr val="tx1"/>
              </a:solidFill>
              <a:latin typeface="Calibri" panose="020F0502020204030204" pitchFamily="34" charset="0"/>
              <a:cs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thema">
  <a:themeElements>
    <a:clrScheme name="Office-th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thema">
      <a:majorFont>
        <a:latin typeface="Verdana"/>
        <a:ea typeface="ＭＳ Ｐゴシック"/>
        <a:cs typeface="ＭＳ Ｐゴシック"/>
      </a:majorFont>
      <a:minorFont>
        <a:latin typeface="Verdana"/>
        <a:ea typeface="ＭＳ Ｐゴシック"/>
        <a:cs typeface="ＭＳ Ｐゴシック"/>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cs typeface="Lucida Sans Unicode"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cs typeface="Lucida Sans Unicode" charset="0"/>
          </a:defRPr>
        </a:defPPr>
      </a:lstStyle>
    </a:lnDef>
  </a:objectDefaults>
  <a:extraClrSchemeLst>
    <a:extraClrScheme>
      <a:clrScheme name="Office-th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h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h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h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h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h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h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dlc_DocId xmlns="985daa2e-53d8-4475-82b8-9c7d25324e34">ACER-2015-04444</_dlc_DocId>
    <_dlc_DocIdUrl xmlns="985daa2e-53d8-4475-82b8-9c7d25324e34">
      <Url>https://extranet.acer.europa.eu/Events/17th-SWE-IG-Meeting/_layouts/DocIdRedir.aspx?ID=ACER-2015-04444</Url>
      <Description>ACER-2015-04444</Description>
    </_dlc_DocIdUrl>
    <ACER_Abstract xmlns="985daa2e-53d8-4475-82b8-9c7d25324e3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83D949C6AFBAA843B983D7023708F974" ma:contentTypeVersion="20" ma:contentTypeDescription="Create a new document." ma:contentTypeScope="" ma:versionID="caf3d95d00f69b0ef4a4f5a6677e6a8b">
  <xsd:schema xmlns:xsd="http://www.w3.org/2001/XMLSchema" xmlns:xs="http://www.w3.org/2001/XMLSchema" xmlns:p="http://schemas.microsoft.com/office/2006/metadata/properties" xmlns:ns2="985daa2e-53d8-4475-82b8-9c7d25324e34" targetNamespace="http://schemas.microsoft.com/office/2006/metadata/properties" ma:root="true" ma:fieldsID="38680840ea61619d02341c7615e4007e"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CBB42C-AB6B-4CCE-B01E-8965D53B928D}"/>
</file>

<file path=customXml/itemProps2.xml><?xml version="1.0" encoding="utf-8"?>
<ds:datastoreItem xmlns:ds="http://schemas.openxmlformats.org/officeDocument/2006/customXml" ds:itemID="{9A79DF55-C1F3-4B0A-9C66-FA4437FFE80C}"/>
</file>

<file path=customXml/itemProps3.xml><?xml version="1.0" encoding="utf-8"?>
<ds:datastoreItem xmlns:ds="http://schemas.openxmlformats.org/officeDocument/2006/customXml" ds:itemID="{58651E5C-C9E2-4A9D-BD97-625CBA65AD62}"/>
</file>

<file path=customXml/itemProps4.xml><?xml version="1.0" encoding="utf-8"?>
<ds:datastoreItem xmlns:ds="http://schemas.openxmlformats.org/officeDocument/2006/customXml" ds:itemID="{2FD4DF1C-0322-4563-93FD-C6813F8C476E}"/>
</file>

<file path=docProps/app.xml><?xml version="1.0" encoding="utf-8"?>
<Properties xmlns="http://schemas.openxmlformats.org/officeDocument/2006/extended-properties" xmlns:vt="http://schemas.openxmlformats.org/officeDocument/2006/docPropsVTypes">
  <TotalTime>1180</TotalTime>
  <Words>146</Words>
  <Application>Microsoft Office PowerPoint</Application>
  <PresentationFormat>Presentación en pantalla (4:3)</PresentationFormat>
  <Paragraphs>8</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Office-thema</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01 LT IFE approval CASC HAR v2</dc:title>
  <dc:creator>Marie Montigny</dc:creator>
  <cp:lastModifiedBy>Rodrigo Escobar CNMC</cp:lastModifiedBy>
  <cp:revision>178</cp:revision>
  <cp:lastPrinted>1601-01-01T00:00:00Z</cp:lastPrinted>
  <dcterms:created xsi:type="dcterms:W3CDTF">1601-01-01T00:00:00Z</dcterms:created>
  <dcterms:modified xsi:type="dcterms:W3CDTF">2014-10-06T07:47:01Z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0x01010083D949C6AFBAA843B983D7023708F974</vt:lpwstr>
  </property>
  <property fmtid="{D5CDD505-2E9C-101B-9397-08002B2CF9AE}" pid="3" name="_dlc_DocIdItemGuid">
    <vt:lpwstr>88c7fdbf-3ccf-47fe-a07d-cc77bd9e0347</vt:lpwstr>
  </property>
</Properties>
</file>