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slides/slide17.xml" ContentType="application/vnd.openxmlformats-officedocument.presentationml.slide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5.xml" ContentType="application/vnd.openxmlformats-officedocument.presentationml.slideMaster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24.xml" ContentType="application/vnd.openxmlformats-officedocument.presentationml.slideMaster+xml"/>
  <Override PartName="/ppt/slideMasters/slideMaster21.xml" ContentType="application/vnd.openxmlformats-officedocument.presentationml.slideMaster+xml"/>
  <Override PartName="/ppt/notesSlides/notesSlide22.xml" ContentType="application/vnd.openxmlformats-officedocument.presentationml.notesSlide+xml"/>
  <Override PartName="/ppt/slideLayouts/slideLayout4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13.xml" ContentType="application/vnd.openxmlformats-officedocument.theme+xml"/>
  <Override PartName="/ppt/theme/theme9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12.xml" ContentType="application/vnd.openxmlformats-officedocument.theme+xml"/>
  <Override PartName="/ppt/theme/theme15.xml" ContentType="application/vnd.openxmlformats-officedocument.them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olors2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14.xml" ContentType="application/vnd.openxmlformats-officedocument.theme+xml"/>
  <Override PartName="/ppt/charts/style1.xml" ContentType="application/vnd.ms-office.chartstyle+xml"/>
  <Override PartName="/ppt/theme/theme21.xml" ContentType="application/vnd.openxmlformats-officedocument.theme+xml"/>
  <Override PartName="/ppt/charts/colors1.xml" ContentType="application/vnd.ms-office.chartcolorstyl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0.xml" ContentType="application/vnd.openxmlformats-officedocument.theme+xml"/>
  <Override PartName="/ppt/charts/colors3.xml" ContentType="application/vnd.ms-office.chartcolorstyl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2.xml" ContentType="application/vnd.openxmlformats-officedocument.theme+xml"/>
  <Override PartName="/ppt/theme/theme25.xml" ContentType="application/vnd.openxmlformats-officedocument.theme+xml"/>
  <Override PartName="/ppt/charts/chart1.xml" ContentType="application/vnd.openxmlformats-officedocument.drawingml.chart+xml"/>
  <Override PartName="/ppt/theme/theme27.xml" ContentType="application/vnd.openxmlformats-officedocument.theme+xml"/>
  <Override PartName="/ppt/theme/theme26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  <p:sldMasterId id="2147483892" r:id="rId5"/>
    <p:sldMasterId id="2147483797" r:id="rId6"/>
    <p:sldMasterId id="2147483800" r:id="rId7"/>
    <p:sldMasterId id="2147483803" r:id="rId8"/>
    <p:sldMasterId id="2147483806" r:id="rId9"/>
    <p:sldMasterId id="2147483811" r:id="rId10"/>
    <p:sldMasterId id="2147483821" r:id="rId11"/>
    <p:sldMasterId id="2147483824" r:id="rId12"/>
    <p:sldMasterId id="2147483829" r:id="rId13"/>
    <p:sldMasterId id="2147483833" r:id="rId14"/>
    <p:sldMasterId id="2147483837" r:id="rId15"/>
    <p:sldMasterId id="2147483841" r:id="rId16"/>
    <p:sldMasterId id="2147483845" r:id="rId17"/>
    <p:sldMasterId id="2147483849" r:id="rId18"/>
    <p:sldMasterId id="2147483853" r:id="rId19"/>
    <p:sldMasterId id="2147483857" r:id="rId20"/>
    <p:sldMasterId id="2147483861" r:id="rId21"/>
    <p:sldMasterId id="2147483865" r:id="rId22"/>
    <p:sldMasterId id="2147483868" r:id="rId23"/>
    <p:sldMasterId id="2147483872" r:id="rId24"/>
    <p:sldMasterId id="2147483877" r:id="rId25"/>
    <p:sldMasterId id="2147483880" r:id="rId26"/>
    <p:sldMasterId id="2147483883" r:id="rId27"/>
    <p:sldMasterId id="2147483895" r:id="rId28"/>
  </p:sldMasterIdLst>
  <p:notesMasterIdLst>
    <p:notesMasterId r:id="rId58"/>
  </p:notesMasterIdLst>
  <p:handoutMasterIdLst>
    <p:handoutMasterId r:id="rId59"/>
  </p:handoutMasterIdLst>
  <p:sldIdLst>
    <p:sldId id="291" r:id="rId29"/>
    <p:sldId id="895" r:id="rId30"/>
    <p:sldId id="886" r:id="rId31"/>
    <p:sldId id="908" r:id="rId32"/>
    <p:sldId id="909" r:id="rId33"/>
    <p:sldId id="910" r:id="rId34"/>
    <p:sldId id="935" r:id="rId35"/>
    <p:sldId id="917" r:id="rId36"/>
    <p:sldId id="918" r:id="rId37"/>
    <p:sldId id="919" r:id="rId38"/>
    <p:sldId id="920" r:id="rId39"/>
    <p:sldId id="921" r:id="rId40"/>
    <p:sldId id="923" r:id="rId41"/>
    <p:sldId id="926" r:id="rId42"/>
    <p:sldId id="927" r:id="rId43"/>
    <p:sldId id="928" r:id="rId44"/>
    <p:sldId id="929" r:id="rId45"/>
    <p:sldId id="930" r:id="rId46"/>
    <p:sldId id="931" r:id="rId47"/>
    <p:sldId id="932" r:id="rId48"/>
    <p:sldId id="933" r:id="rId49"/>
    <p:sldId id="934" r:id="rId50"/>
    <p:sldId id="840" r:id="rId51"/>
    <p:sldId id="915" r:id="rId52"/>
    <p:sldId id="916" r:id="rId53"/>
    <p:sldId id="912" r:id="rId54"/>
    <p:sldId id="913" r:id="rId55"/>
    <p:sldId id="936" r:id="rId56"/>
    <p:sldId id="532" r:id="rId57"/>
  </p:sldIdLst>
  <p:sldSz cx="9144000" cy="6858000" type="screen4x3"/>
  <p:notesSz cx="6805613" cy="99441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9903"/>
    <a:srgbClr val="FF0000"/>
    <a:srgbClr val="007AAE"/>
    <a:srgbClr val="339966"/>
    <a:srgbClr val="2A4677"/>
    <a:srgbClr val="98B0DB"/>
    <a:srgbClr val="969696"/>
    <a:srgbClr val="4F81BD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86391" autoAdjust="0"/>
  </p:normalViewPr>
  <p:slideViewPr>
    <p:cSldViewPr showGuides="1">
      <p:cViewPr varScale="1">
        <p:scale>
          <a:sx n="74" d="100"/>
          <a:sy n="74" d="100"/>
        </p:scale>
        <p:origin x="1146" y="60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156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2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handoutMaster" Target="handoutMasters/handoutMaster1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commentAuthors" Target="commentAuthors.xml"/><Relationship Id="rId65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gmsb\Desktop\Question&#225;rio_BAL_SGRI_Index_SystemStatu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gmsb\Desktop\Question&#225;rio_BAL_SGRI_Index_SystemStatu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460014\Desktop\Neutralidade%20-%20SGR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gmsb\Desktop\Question&#225;rio_BAL_SGRI_Index_SystemStatu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GRTgaz balancing actions on TRS </a:t>
            </a:r>
          </a:p>
        </c:rich>
      </c:tx>
      <c:layout>
        <c:manualLayout>
          <c:xMode val="edge"/>
          <c:yMode val="edge"/>
          <c:x val="0.26245873612399845"/>
          <c:y val="1.2550897430343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Feuil1!$D$4:$D$5</c:f>
              <c:strCache>
                <c:ptCount val="2"/>
                <c:pt idx="0">
                  <c:v>BUY</c:v>
                </c:pt>
                <c:pt idx="1">
                  <c:v>Gas volumes procured 
(MWh/ gas day)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Feuil1!$C$6:$C$370</c:f>
              <c:numCache>
                <c:formatCode>m/d/yyyy</c:formatCode>
                <c:ptCount val="365"/>
                <c:pt idx="0">
                  <c:v>42644</c:v>
                </c:pt>
                <c:pt idx="1">
                  <c:v>42645</c:v>
                </c:pt>
                <c:pt idx="2">
                  <c:v>42646</c:v>
                </c:pt>
                <c:pt idx="3">
                  <c:v>42647</c:v>
                </c:pt>
                <c:pt idx="4">
                  <c:v>42648</c:v>
                </c:pt>
                <c:pt idx="5">
                  <c:v>42649</c:v>
                </c:pt>
                <c:pt idx="6">
                  <c:v>42650</c:v>
                </c:pt>
                <c:pt idx="7">
                  <c:v>42651</c:v>
                </c:pt>
                <c:pt idx="8">
                  <c:v>42652</c:v>
                </c:pt>
                <c:pt idx="9">
                  <c:v>42653</c:v>
                </c:pt>
                <c:pt idx="10">
                  <c:v>42654</c:v>
                </c:pt>
                <c:pt idx="11">
                  <c:v>42655</c:v>
                </c:pt>
                <c:pt idx="12">
                  <c:v>42656</c:v>
                </c:pt>
                <c:pt idx="13">
                  <c:v>42657</c:v>
                </c:pt>
                <c:pt idx="14">
                  <c:v>42658</c:v>
                </c:pt>
                <c:pt idx="15">
                  <c:v>42659</c:v>
                </c:pt>
                <c:pt idx="16">
                  <c:v>42660</c:v>
                </c:pt>
                <c:pt idx="17">
                  <c:v>42661</c:v>
                </c:pt>
                <c:pt idx="18">
                  <c:v>42662</c:v>
                </c:pt>
                <c:pt idx="19">
                  <c:v>42663</c:v>
                </c:pt>
                <c:pt idx="20">
                  <c:v>42664</c:v>
                </c:pt>
                <c:pt idx="21">
                  <c:v>42665</c:v>
                </c:pt>
                <c:pt idx="22">
                  <c:v>42666</c:v>
                </c:pt>
                <c:pt idx="23">
                  <c:v>42667</c:v>
                </c:pt>
                <c:pt idx="24">
                  <c:v>42668</c:v>
                </c:pt>
                <c:pt idx="25">
                  <c:v>42669</c:v>
                </c:pt>
                <c:pt idx="26">
                  <c:v>42670</c:v>
                </c:pt>
                <c:pt idx="27">
                  <c:v>42671</c:v>
                </c:pt>
                <c:pt idx="28">
                  <c:v>42672</c:v>
                </c:pt>
                <c:pt idx="29">
                  <c:v>42673</c:v>
                </c:pt>
                <c:pt idx="30">
                  <c:v>42674</c:v>
                </c:pt>
                <c:pt idx="31">
                  <c:v>42675</c:v>
                </c:pt>
                <c:pt idx="32">
                  <c:v>42676</c:v>
                </c:pt>
                <c:pt idx="33">
                  <c:v>42677</c:v>
                </c:pt>
                <c:pt idx="34">
                  <c:v>42678</c:v>
                </c:pt>
                <c:pt idx="35">
                  <c:v>42679</c:v>
                </c:pt>
                <c:pt idx="36">
                  <c:v>42680</c:v>
                </c:pt>
                <c:pt idx="37">
                  <c:v>42681</c:v>
                </c:pt>
                <c:pt idx="38">
                  <c:v>42682</c:v>
                </c:pt>
                <c:pt idx="39">
                  <c:v>42683</c:v>
                </c:pt>
                <c:pt idx="40">
                  <c:v>42684</c:v>
                </c:pt>
                <c:pt idx="41">
                  <c:v>42685</c:v>
                </c:pt>
                <c:pt idx="42">
                  <c:v>42686</c:v>
                </c:pt>
                <c:pt idx="43">
                  <c:v>42687</c:v>
                </c:pt>
                <c:pt idx="44">
                  <c:v>42688</c:v>
                </c:pt>
                <c:pt idx="45">
                  <c:v>42689</c:v>
                </c:pt>
                <c:pt idx="46">
                  <c:v>42690</c:v>
                </c:pt>
                <c:pt idx="47">
                  <c:v>42691</c:v>
                </c:pt>
                <c:pt idx="48">
                  <c:v>42692</c:v>
                </c:pt>
                <c:pt idx="49">
                  <c:v>42693</c:v>
                </c:pt>
                <c:pt idx="50">
                  <c:v>42694</c:v>
                </c:pt>
                <c:pt idx="51">
                  <c:v>42695</c:v>
                </c:pt>
                <c:pt idx="52">
                  <c:v>42696</c:v>
                </c:pt>
                <c:pt idx="53">
                  <c:v>42697</c:v>
                </c:pt>
                <c:pt idx="54">
                  <c:v>42698</c:v>
                </c:pt>
                <c:pt idx="55">
                  <c:v>42699</c:v>
                </c:pt>
                <c:pt idx="56">
                  <c:v>42700</c:v>
                </c:pt>
                <c:pt idx="57">
                  <c:v>42701</c:v>
                </c:pt>
                <c:pt idx="58">
                  <c:v>42702</c:v>
                </c:pt>
                <c:pt idx="59">
                  <c:v>42703</c:v>
                </c:pt>
                <c:pt idx="60">
                  <c:v>42704</c:v>
                </c:pt>
                <c:pt idx="61">
                  <c:v>42705</c:v>
                </c:pt>
                <c:pt idx="62">
                  <c:v>42706</c:v>
                </c:pt>
                <c:pt idx="63">
                  <c:v>42707</c:v>
                </c:pt>
                <c:pt idx="64">
                  <c:v>42708</c:v>
                </c:pt>
                <c:pt idx="65">
                  <c:v>42709</c:v>
                </c:pt>
                <c:pt idx="66">
                  <c:v>42710</c:v>
                </c:pt>
                <c:pt idx="67">
                  <c:v>42711</c:v>
                </c:pt>
                <c:pt idx="68">
                  <c:v>42712</c:v>
                </c:pt>
                <c:pt idx="69">
                  <c:v>42713</c:v>
                </c:pt>
                <c:pt idx="70">
                  <c:v>42714</c:v>
                </c:pt>
                <c:pt idx="71">
                  <c:v>42715</c:v>
                </c:pt>
                <c:pt idx="72">
                  <c:v>42716</c:v>
                </c:pt>
                <c:pt idx="73">
                  <c:v>42717</c:v>
                </c:pt>
                <c:pt idx="74">
                  <c:v>42718</c:v>
                </c:pt>
                <c:pt idx="75">
                  <c:v>42719</c:v>
                </c:pt>
                <c:pt idx="76">
                  <c:v>42720</c:v>
                </c:pt>
                <c:pt idx="77">
                  <c:v>42721</c:v>
                </c:pt>
                <c:pt idx="78">
                  <c:v>42722</c:v>
                </c:pt>
                <c:pt idx="79">
                  <c:v>42723</c:v>
                </c:pt>
                <c:pt idx="80">
                  <c:v>42724</c:v>
                </c:pt>
                <c:pt idx="81">
                  <c:v>42725</c:v>
                </c:pt>
                <c:pt idx="82">
                  <c:v>42726</c:v>
                </c:pt>
                <c:pt idx="83">
                  <c:v>42727</c:v>
                </c:pt>
                <c:pt idx="84">
                  <c:v>42728</c:v>
                </c:pt>
                <c:pt idx="85">
                  <c:v>42729</c:v>
                </c:pt>
                <c:pt idx="86">
                  <c:v>42730</c:v>
                </c:pt>
                <c:pt idx="87">
                  <c:v>42731</c:v>
                </c:pt>
                <c:pt idx="88">
                  <c:v>42732</c:v>
                </c:pt>
                <c:pt idx="89">
                  <c:v>42733</c:v>
                </c:pt>
                <c:pt idx="90">
                  <c:v>42734</c:v>
                </c:pt>
                <c:pt idx="91">
                  <c:v>42735</c:v>
                </c:pt>
                <c:pt idx="92">
                  <c:v>42736</c:v>
                </c:pt>
                <c:pt idx="93">
                  <c:v>42737</c:v>
                </c:pt>
                <c:pt idx="94">
                  <c:v>42738</c:v>
                </c:pt>
                <c:pt idx="95">
                  <c:v>42739</c:v>
                </c:pt>
                <c:pt idx="96">
                  <c:v>42740</c:v>
                </c:pt>
                <c:pt idx="97">
                  <c:v>42741</c:v>
                </c:pt>
                <c:pt idx="98">
                  <c:v>42742</c:v>
                </c:pt>
                <c:pt idx="99">
                  <c:v>42743</c:v>
                </c:pt>
                <c:pt idx="100">
                  <c:v>42744</c:v>
                </c:pt>
                <c:pt idx="101">
                  <c:v>42745</c:v>
                </c:pt>
                <c:pt idx="102">
                  <c:v>42746</c:v>
                </c:pt>
                <c:pt idx="103">
                  <c:v>42747</c:v>
                </c:pt>
                <c:pt idx="104">
                  <c:v>42748</c:v>
                </c:pt>
                <c:pt idx="105">
                  <c:v>42749</c:v>
                </c:pt>
                <c:pt idx="106">
                  <c:v>42750</c:v>
                </c:pt>
                <c:pt idx="107">
                  <c:v>42751</c:v>
                </c:pt>
                <c:pt idx="108">
                  <c:v>42752</c:v>
                </c:pt>
                <c:pt idx="109">
                  <c:v>42753</c:v>
                </c:pt>
                <c:pt idx="110">
                  <c:v>42754</c:v>
                </c:pt>
                <c:pt idx="111">
                  <c:v>42755</c:v>
                </c:pt>
                <c:pt idx="112">
                  <c:v>42756</c:v>
                </c:pt>
                <c:pt idx="113">
                  <c:v>42757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42763</c:v>
                </c:pt>
                <c:pt idx="120">
                  <c:v>42764</c:v>
                </c:pt>
                <c:pt idx="121">
                  <c:v>42765</c:v>
                </c:pt>
                <c:pt idx="122">
                  <c:v>42766</c:v>
                </c:pt>
                <c:pt idx="123">
                  <c:v>42767</c:v>
                </c:pt>
                <c:pt idx="124">
                  <c:v>42768</c:v>
                </c:pt>
                <c:pt idx="125">
                  <c:v>42769</c:v>
                </c:pt>
                <c:pt idx="126">
                  <c:v>42770</c:v>
                </c:pt>
                <c:pt idx="127">
                  <c:v>42771</c:v>
                </c:pt>
                <c:pt idx="128">
                  <c:v>42772</c:v>
                </c:pt>
                <c:pt idx="129">
                  <c:v>42773</c:v>
                </c:pt>
                <c:pt idx="130">
                  <c:v>42774</c:v>
                </c:pt>
                <c:pt idx="131">
                  <c:v>42775</c:v>
                </c:pt>
                <c:pt idx="132">
                  <c:v>42776</c:v>
                </c:pt>
                <c:pt idx="133">
                  <c:v>42777</c:v>
                </c:pt>
                <c:pt idx="134">
                  <c:v>42778</c:v>
                </c:pt>
                <c:pt idx="135">
                  <c:v>42779</c:v>
                </c:pt>
                <c:pt idx="136">
                  <c:v>42780</c:v>
                </c:pt>
                <c:pt idx="137">
                  <c:v>42781</c:v>
                </c:pt>
                <c:pt idx="138">
                  <c:v>42782</c:v>
                </c:pt>
                <c:pt idx="139">
                  <c:v>42783</c:v>
                </c:pt>
                <c:pt idx="140">
                  <c:v>42784</c:v>
                </c:pt>
                <c:pt idx="141">
                  <c:v>42785</c:v>
                </c:pt>
                <c:pt idx="142">
                  <c:v>42786</c:v>
                </c:pt>
                <c:pt idx="143">
                  <c:v>42787</c:v>
                </c:pt>
                <c:pt idx="144">
                  <c:v>42788</c:v>
                </c:pt>
                <c:pt idx="145">
                  <c:v>42789</c:v>
                </c:pt>
                <c:pt idx="146">
                  <c:v>42790</c:v>
                </c:pt>
                <c:pt idx="147">
                  <c:v>42791</c:v>
                </c:pt>
                <c:pt idx="148">
                  <c:v>42792</c:v>
                </c:pt>
                <c:pt idx="149">
                  <c:v>42793</c:v>
                </c:pt>
                <c:pt idx="150">
                  <c:v>42794</c:v>
                </c:pt>
                <c:pt idx="151">
                  <c:v>42795</c:v>
                </c:pt>
                <c:pt idx="152">
                  <c:v>42796</c:v>
                </c:pt>
                <c:pt idx="153">
                  <c:v>42797</c:v>
                </c:pt>
                <c:pt idx="154">
                  <c:v>42798</c:v>
                </c:pt>
                <c:pt idx="155">
                  <c:v>42799</c:v>
                </c:pt>
                <c:pt idx="156">
                  <c:v>42800</c:v>
                </c:pt>
                <c:pt idx="157">
                  <c:v>42801</c:v>
                </c:pt>
                <c:pt idx="158">
                  <c:v>42802</c:v>
                </c:pt>
                <c:pt idx="159">
                  <c:v>42803</c:v>
                </c:pt>
                <c:pt idx="160">
                  <c:v>42804</c:v>
                </c:pt>
                <c:pt idx="161">
                  <c:v>42805</c:v>
                </c:pt>
                <c:pt idx="162">
                  <c:v>42806</c:v>
                </c:pt>
                <c:pt idx="163">
                  <c:v>42807</c:v>
                </c:pt>
                <c:pt idx="164">
                  <c:v>42808</c:v>
                </c:pt>
                <c:pt idx="165">
                  <c:v>42809</c:v>
                </c:pt>
                <c:pt idx="166">
                  <c:v>42810</c:v>
                </c:pt>
                <c:pt idx="167">
                  <c:v>42811</c:v>
                </c:pt>
                <c:pt idx="168">
                  <c:v>42812</c:v>
                </c:pt>
                <c:pt idx="169">
                  <c:v>42813</c:v>
                </c:pt>
                <c:pt idx="170">
                  <c:v>42814</c:v>
                </c:pt>
                <c:pt idx="171">
                  <c:v>42815</c:v>
                </c:pt>
                <c:pt idx="172">
                  <c:v>42816</c:v>
                </c:pt>
                <c:pt idx="173">
                  <c:v>42817</c:v>
                </c:pt>
                <c:pt idx="174">
                  <c:v>42818</c:v>
                </c:pt>
                <c:pt idx="175">
                  <c:v>42819</c:v>
                </c:pt>
                <c:pt idx="176">
                  <c:v>42820</c:v>
                </c:pt>
                <c:pt idx="177">
                  <c:v>42821</c:v>
                </c:pt>
                <c:pt idx="178">
                  <c:v>42822</c:v>
                </c:pt>
                <c:pt idx="179">
                  <c:v>42823</c:v>
                </c:pt>
                <c:pt idx="180">
                  <c:v>42824</c:v>
                </c:pt>
                <c:pt idx="181">
                  <c:v>42825</c:v>
                </c:pt>
                <c:pt idx="182">
                  <c:v>42826</c:v>
                </c:pt>
                <c:pt idx="183">
                  <c:v>42827</c:v>
                </c:pt>
                <c:pt idx="184">
                  <c:v>42828</c:v>
                </c:pt>
                <c:pt idx="185">
                  <c:v>42829</c:v>
                </c:pt>
                <c:pt idx="186">
                  <c:v>42830</c:v>
                </c:pt>
                <c:pt idx="187">
                  <c:v>42831</c:v>
                </c:pt>
                <c:pt idx="188">
                  <c:v>42832</c:v>
                </c:pt>
                <c:pt idx="189">
                  <c:v>42833</c:v>
                </c:pt>
                <c:pt idx="190">
                  <c:v>42834</c:v>
                </c:pt>
                <c:pt idx="191">
                  <c:v>42835</c:v>
                </c:pt>
                <c:pt idx="192">
                  <c:v>42836</c:v>
                </c:pt>
                <c:pt idx="193">
                  <c:v>42837</c:v>
                </c:pt>
                <c:pt idx="194">
                  <c:v>42838</c:v>
                </c:pt>
                <c:pt idx="195">
                  <c:v>42839</c:v>
                </c:pt>
                <c:pt idx="196">
                  <c:v>42840</c:v>
                </c:pt>
                <c:pt idx="197">
                  <c:v>42841</c:v>
                </c:pt>
                <c:pt idx="198">
                  <c:v>42842</c:v>
                </c:pt>
                <c:pt idx="199">
                  <c:v>42843</c:v>
                </c:pt>
                <c:pt idx="200">
                  <c:v>42844</c:v>
                </c:pt>
                <c:pt idx="201">
                  <c:v>42845</c:v>
                </c:pt>
                <c:pt idx="202">
                  <c:v>42846</c:v>
                </c:pt>
                <c:pt idx="203">
                  <c:v>42847</c:v>
                </c:pt>
                <c:pt idx="204">
                  <c:v>42848</c:v>
                </c:pt>
                <c:pt idx="205">
                  <c:v>42849</c:v>
                </c:pt>
                <c:pt idx="206">
                  <c:v>42850</c:v>
                </c:pt>
                <c:pt idx="207">
                  <c:v>42851</c:v>
                </c:pt>
                <c:pt idx="208">
                  <c:v>42852</c:v>
                </c:pt>
                <c:pt idx="209">
                  <c:v>42853</c:v>
                </c:pt>
                <c:pt idx="210">
                  <c:v>42854</c:v>
                </c:pt>
                <c:pt idx="211">
                  <c:v>42855</c:v>
                </c:pt>
                <c:pt idx="212">
                  <c:v>42856</c:v>
                </c:pt>
                <c:pt idx="213">
                  <c:v>42857</c:v>
                </c:pt>
                <c:pt idx="214">
                  <c:v>42858</c:v>
                </c:pt>
                <c:pt idx="215">
                  <c:v>42859</c:v>
                </c:pt>
                <c:pt idx="216">
                  <c:v>42860</c:v>
                </c:pt>
                <c:pt idx="217">
                  <c:v>42861</c:v>
                </c:pt>
                <c:pt idx="218">
                  <c:v>42862</c:v>
                </c:pt>
                <c:pt idx="219">
                  <c:v>42863</c:v>
                </c:pt>
                <c:pt idx="220">
                  <c:v>42864</c:v>
                </c:pt>
                <c:pt idx="221">
                  <c:v>42865</c:v>
                </c:pt>
                <c:pt idx="222">
                  <c:v>42866</c:v>
                </c:pt>
                <c:pt idx="223">
                  <c:v>42867</c:v>
                </c:pt>
                <c:pt idx="224">
                  <c:v>42868</c:v>
                </c:pt>
                <c:pt idx="225">
                  <c:v>42869</c:v>
                </c:pt>
                <c:pt idx="226">
                  <c:v>42870</c:v>
                </c:pt>
                <c:pt idx="227">
                  <c:v>42871</c:v>
                </c:pt>
                <c:pt idx="228">
                  <c:v>42872</c:v>
                </c:pt>
                <c:pt idx="229">
                  <c:v>42873</c:v>
                </c:pt>
                <c:pt idx="230">
                  <c:v>42874</c:v>
                </c:pt>
                <c:pt idx="231">
                  <c:v>42875</c:v>
                </c:pt>
                <c:pt idx="232">
                  <c:v>42876</c:v>
                </c:pt>
                <c:pt idx="233">
                  <c:v>42877</c:v>
                </c:pt>
                <c:pt idx="234">
                  <c:v>42878</c:v>
                </c:pt>
                <c:pt idx="235">
                  <c:v>42879</c:v>
                </c:pt>
                <c:pt idx="236">
                  <c:v>42880</c:v>
                </c:pt>
                <c:pt idx="237">
                  <c:v>42881</c:v>
                </c:pt>
                <c:pt idx="238">
                  <c:v>42882</c:v>
                </c:pt>
                <c:pt idx="239">
                  <c:v>42883</c:v>
                </c:pt>
                <c:pt idx="240">
                  <c:v>42884</c:v>
                </c:pt>
                <c:pt idx="241">
                  <c:v>42885</c:v>
                </c:pt>
                <c:pt idx="242">
                  <c:v>42886</c:v>
                </c:pt>
                <c:pt idx="243">
                  <c:v>42887</c:v>
                </c:pt>
                <c:pt idx="244">
                  <c:v>42888</c:v>
                </c:pt>
                <c:pt idx="245">
                  <c:v>42889</c:v>
                </c:pt>
                <c:pt idx="246">
                  <c:v>42890</c:v>
                </c:pt>
                <c:pt idx="247">
                  <c:v>42891</c:v>
                </c:pt>
                <c:pt idx="248">
                  <c:v>42892</c:v>
                </c:pt>
                <c:pt idx="249">
                  <c:v>42893</c:v>
                </c:pt>
                <c:pt idx="250">
                  <c:v>42894</c:v>
                </c:pt>
                <c:pt idx="251">
                  <c:v>42895</c:v>
                </c:pt>
                <c:pt idx="252">
                  <c:v>42896</c:v>
                </c:pt>
                <c:pt idx="253">
                  <c:v>42897</c:v>
                </c:pt>
                <c:pt idx="254">
                  <c:v>42898</c:v>
                </c:pt>
                <c:pt idx="255">
                  <c:v>42899</c:v>
                </c:pt>
                <c:pt idx="256">
                  <c:v>42900</c:v>
                </c:pt>
                <c:pt idx="257">
                  <c:v>42901</c:v>
                </c:pt>
                <c:pt idx="258">
                  <c:v>42902</c:v>
                </c:pt>
                <c:pt idx="259">
                  <c:v>42903</c:v>
                </c:pt>
                <c:pt idx="260">
                  <c:v>42904</c:v>
                </c:pt>
                <c:pt idx="261">
                  <c:v>42905</c:v>
                </c:pt>
                <c:pt idx="262">
                  <c:v>42906</c:v>
                </c:pt>
                <c:pt idx="263">
                  <c:v>42907</c:v>
                </c:pt>
                <c:pt idx="264">
                  <c:v>42908</c:v>
                </c:pt>
                <c:pt idx="265">
                  <c:v>42909</c:v>
                </c:pt>
                <c:pt idx="266">
                  <c:v>42910</c:v>
                </c:pt>
                <c:pt idx="267">
                  <c:v>42911</c:v>
                </c:pt>
                <c:pt idx="268">
                  <c:v>42912</c:v>
                </c:pt>
                <c:pt idx="269">
                  <c:v>42913</c:v>
                </c:pt>
                <c:pt idx="270">
                  <c:v>42914</c:v>
                </c:pt>
                <c:pt idx="271">
                  <c:v>42915</c:v>
                </c:pt>
                <c:pt idx="272">
                  <c:v>42916</c:v>
                </c:pt>
                <c:pt idx="273">
                  <c:v>42917</c:v>
                </c:pt>
                <c:pt idx="274">
                  <c:v>42918</c:v>
                </c:pt>
                <c:pt idx="275">
                  <c:v>42919</c:v>
                </c:pt>
                <c:pt idx="276">
                  <c:v>42920</c:v>
                </c:pt>
                <c:pt idx="277">
                  <c:v>42921</c:v>
                </c:pt>
                <c:pt idx="278">
                  <c:v>42922</c:v>
                </c:pt>
                <c:pt idx="279">
                  <c:v>42923</c:v>
                </c:pt>
                <c:pt idx="280">
                  <c:v>42924</c:v>
                </c:pt>
                <c:pt idx="281">
                  <c:v>42925</c:v>
                </c:pt>
                <c:pt idx="282">
                  <c:v>42926</c:v>
                </c:pt>
                <c:pt idx="283">
                  <c:v>42927</c:v>
                </c:pt>
                <c:pt idx="284">
                  <c:v>42928</c:v>
                </c:pt>
                <c:pt idx="285">
                  <c:v>42929</c:v>
                </c:pt>
                <c:pt idx="286">
                  <c:v>42930</c:v>
                </c:pt>
                <c:pt idx="287">
                  <c:v>42931</c:v>
                </c:pt>
                <c:pt idx="288">
                  <c:v>42932</c:v>
                </c:pt>
                <c:pt idx="289">
                  <c:v>42933</c:v>
                </c:pt>
                <c:pt idx="290">
                  <c:v>42934</c:v>
                </c:pt>
                <c:pt idx="291">
                  <c:v>42935</c:v>
                </c:pt>
                <c:pt idx="292">
                  <c:v>42936</c:v>
                </c:pt>
                <c:pt idx="293">
                  <c:v>42937</c:v>
                </c:pt>
                <c:pt idx="294">
                  <c:v>42938</c:v>
                </c:pt>
                <c:pt idx="295">
                  <c:v>42939</c:v>
                </c:pt>
                <c:pt idx="296">
                  <c:v>42940</c:v>
                </c:pt>
                <c:pt idx="297">
                  <c:v>42941</c:v>
                </c:pt>
                <c:pt idx="298">
                  <c:v>42942</c:v>
                </c:pt>
                <c:pt idx="299">
                  <c:v>42943</c:v>
                </c:pt>
                <c:pt idx="300">
                  <c:v>42944</c:v>
                </c:pt>
                <c:pt idx="301">
                  <c:v>42945</c:v>
                </c:pt>
                <c:pt idx="302">
                  <c:v>42946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42952</c:v>
                </c:pt>
                <c:pt idx="309">
                  <c:v>42953</c:v>
                </c:pt>
                <c:pt idx="310">
                  <c:v>42954</c:v>
                </c:pt>
                <c:pt idx="311">
                  <c:v>42955</c:v>
                </c:pt>
                <c:pt idx="312">
                  <c:v>42956</c:v>
                </c:pt>
                <c:pt idx="313">
                  <c:v>42957</c:v>
                </c:pt>
                <c:pt idx="314">
                  <c:v>42958</c:v>
                </c:pt>
                <c:pt idx="315">
                  <c:v>42959</c:v>
                </c:pt>
                <c:pt idx="316">
                  <c:v>42960</c:v>
                </c:pt>
                <c:pt idx="317">
                  <c:v>42961</c:v>
                </c:pt>
                <c:pt idx="318">
                  <c:v>42962</c:v>
                </c:pt>
                <c:pt idx="319">
                  <c:v>42963</c:v>
                </c:pt>
                <c:pt idx="320">
                  <c:v>42964</c:v>
                </c:pt>
                <c:pt idx="321">
                  <c:v>42965</c:v>
                </c:pt>
                <c:pt idx="322">
                  <c:v>42966</c:v>
                </c:pt>
                <c:pt idx="323">
                  <c:v>42967</c:v>
                </c:pt>
                <c:pt idx="324">
                  <c:v>42968</c:v>
                </c:pt>
                <c:pt idx="325">
                  <c:v>42969</c:v>
                </c:pt>
                <c:pt idx="326">
                  <c:v>42970</c:v>
                </c:pt>
                <c:pt idx="327">
                  <c:v>42971</c:v>
                </c:pt>
                <c:pt idx="328">
                  <c:v>42972</c:v>
                </c:pt>
                <c:pt idx="329">
                  <c:v>42973</c:v>
                </c:pt>
                <c:pt idx="330">
                  <c:v>42974</c:v>
                </c:pt>
                <c:pt idx="331">
                  <c:v>42975</c:v>
                </c:pt>
                <c:pt idx="332">
                  <c:v>42976</c:v>
                </c:pt>
                <c:pt idx="333">
                  <c:v>42977</c:v>
                </c:pt>
                <c:pt idx="334">
                  <c:v>42978</c:v>
                </c:pt>
                <c:pt idx="335">
                  <c:v>42979</c:v>
                </c:pt>
                <c:pt idx="336">
                  <c:v>42980</c:v>
                </c:pt>
                <c:pt idx="337">
                  <c:v>42981</c:v>
                </c:pt>
                <c:pt idx="338">
                  <c:v>42982</c:v>
                </c:pt>
                <c:pt idx="339">
                  <c:v>42983</c:v>
                </c:pt>
                <c:pt idx="340">
                  <c:v>42984</c:v>
                </c:pt>
                <c:pt idx="341">
                  <c:v>42985</c:v>
                </c:pt>
                <c:pt idx="342">
                  <c:v>42986</c:v>
                </c:pt>
                <c:pt idx="343">
                  <c:v>42987</c:v>
                </c:pt>
                <c:pt idx="344">
                  <c:v>42988</c:v>
                </c:pt>
                <c:pt idx="345">
                  <c:v>42989</c:v>
                </c:pt>
                <c:pt idx="346">
                  <c:v>42990</c:v>
                </c:pt>
                <c:pt idx="347">
                  <c:v>42991</c:v>
                </c:pt>
                <c:pt idx="348">
                  <c:v>42992</c:v>
                </c:pt>
                <c:pt idx="349">
                  <c:v>42993</c:v>
                </c:pt>
                <c:pt idx="350">
                  <c:v>42994</c:v>
                </c:pt>
                <c:pt idx="351">
                  <c:v>42995</c:v>
                </c:pt>
                <c:pt idx="352">
                  <c:v>42996</c:v>
                </c:pt>
                <c:pt idx="353">
                  <c:v>42997</c:v>
                </c:pt>
                <c:pt idx="354">
                  <c:v>42998</c:v>
                </c:pt>
                <c:pt idx="355">
                  <c:v>42999</c:v>
                </c:pt>
                <c:pt idx="356">
                  <c:v>43000</c:v>
                </c:pt>
                <c:pt idx="357">
                  <c:v>43001</c:v>
                </c:pt>
                <c:pt idx="358">
                  <c:v>43002</c:v>
                </c:pt>
                <c:pt idx="359">
                  <c:v>43003</c:v>
                </c:pt>
                <c:pt idx="360">
                  <c:v>43004</c:v>
                </c:pt>
                <c:pt idx="361">
                  <c:v>43005</c:v>
                </c:pt>
                <c:pt idx="362">
                  <c:v>43006</c:v>
                </c:pt>
                <c:pt idx="363">
                  <c:v>43007</c:v>
                </c:pt>
                <c:pt idx="364">
                  <c:v>43008</c:v>
                </c:pt>
              </c:numCache>
            </c:numRef>
          </c:xVal>
          <c:yVal>
            <c:numRef>
              <c:f>Feuil1!$D$6:$D$370</c:f>
              <c:numCache>
                <c:formatCode>#,##0</c:formatCode>
                <c:ptCount val="3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17610</c:v>
                </c:pt>
                <c:pt idx="6">
                  <c:v>75590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12790</c:v>
                </c:pt>
                <c:pt idx="11">
                  <c:v>34510</c:v>
                </c:pt>
                <c:pt idx="12">
                  <c:v>0</c:v>
                </c:pt>
                <c:pt idx="13">
                  <c:v>0</c:v>
                </c:pt>
                <c:pt idx="14">
                  <c:v>2220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15400</c:v>
                </c:pt>
                <c:pt idx="19">
                  <c:v>0</c:v>
                </c:pt>
                <c:pt idx="20">
                  <c:v>16880</c:v>
                </c:pt>
                <c:pt idx="21">
                  <c:v>16880</c:v>
                </c:pt>
                <c:pt idx="22">
                  <c:v>2330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9870</c:v>
                </c:pt>
                <c:pt idx="27">
                  <c:v>12030</c:v>
                </c:pt>
                <c:pt idx="28">
                  <c:v>0</c:v>
                </c:pt>
                <c:pt idx="29">
                  <c:v>0</c:v>
                </c:pt>
                <c:pt idx="30">
                  <c:v>25330</c:v>
                </c:pt>
                <c:pt idx="31">
                  <c:v>0</c:v>
                </c:pt>
                <c:pt idx="32">
                  <c:v>0</c:v>
                </c:pt>
                <c:pt idx="33">
                  <c:v>19570</c:v>
                </c:pt>
                <c:pt idx="34">
                  <c:v>2000</c:v>
                </c:pt>
                <c:pt idx="35">
                  <c:v>10570</c:v>
                </c:pt>
                <c:pt idx="36">
                  <c:v>0</c:v>
                </c:pt>
                <c:pt idx="37">
                  <c:v>0</c:v>
                </c:pt>
                <c:pt idx="38">
                  <c:v>11260</c:v>
                </c:pt>
                <c:pt idx="39">
                  <c:v>1370</c:v>
                </c:pt>
                <c:pt idx="40">
                  <c:v>0</c:v>
                </c:pt>
                <c:pt idx="41">
                  <c:v>7000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4990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10970</c:v>
                </c:pt>
                <c:pt idx="54">
                  <c:v>0</c:v>
                </c:pt>
                <c:pt idx="55">
                  <c:v>4000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3370</c:v>
                </c:pt>
                <c:pt idx="60">
                  <c:v>10610</c:v>
                </c:pt>
                <c:pt idx="61">
                  <c:v>3190</c:v>
                </c:pt>
                <c:pt idx="62">
                  <c:v>5620</c:v>
                </c:pt>
                <c:pt idx="63">
                  <c:v>0</c:v>
                </c:pt>
                <c:pt idx="64">
                  <c:v>12600</c:v>
                </c:pt>
                <c:pt idx="65">
                  <c:v>13620</c:v>
                </c:pt>
                <c:pt idx="66">
                  <c:v>0</c:v>
                </c:pt>
                <c:pt idx="67">
                  <c:v>0</c:v>
                </c:pt>
                <c:pt idx="68">
                  <c:v>22630</c:v>
                </c:pt>
                <c:pt idx="69">
                  <c:v>0</c:v>
                </c:pt>
                <c:pt idx="70">
                  <c:v>35670</c:v>
                </c:pt>
                <c:pt idx="71">
                  <c:v>4280</c:v>
                </c:pt>
                <c:pt idx="72">
                  <c:v>0</c:v>
                </c:pt>
                <c:pt idx="73">
                  <c:v>4000</c:v>
                </c:pt>
                <c:pt idx="74">
                  <c:v>1750</c:v>
                </c:pt>
                <c:pt idx="75">
                  <c:v>0</c:v>
                </c:pt>
                <c:pt idx="76">
                  <c:v>11200</c:v>
                </c:pt>
                <c:pt idx="77">
                  <c:v>0</c:v>
                </c:pt>
                <c:pt idx="78">
                  <c:v>3290</c:v>
                </c:pt>
                <c:pt idx="79">
                  <c:v>15930</c:v>
                </c:pt>
                <c:pt idx="80">
                  <c:v>1600</c:v>
                </c:pt>
                <c:pt idx="81">
                  <c:v>0</c:v>
                </c:pt>
                <c:pt idx="82">
                  <c:v>12500</c:v>
                </c:pt>
                <c:pt idx="83">
                  <c:v>740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9450</c:v>
                </c:pt>
                <c:pt idx="89">
                  <c:v>9850</c:v>
                </c:pt>
                <c:pt idx="90">
                  <c:v>0</c:v>
                </c:pt>
                <c:pt idx="91">
                  <c:v>0</c:v>
                </c:pt>
                <c:pt idx="92">
                  <c:v>40000</c:v>
                </c:pt>
                <c:pt idx="93">
                  <c:v>0</c:v>
                </c:pt>
                <c:pt idx="94">
                  <c:v>32780</c:v>
                </c:pt>
                <c:pt idx="95">
                  <c:v>18460</c:v>
                </c:pt>
                <c:pt idx="96">
                  <c:v>8200</c:v>
                </c:pt>
                <c:pt idx="97">
                  <c:v>880</c:v>
                </c:pt>
                <c:pt idx="98">
                  <c:v>1000</c:v>
                </c:pt>
                <c:pt idx="99">
                  <c:v>920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15430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3850</c:v>
                </c:pt>
                <c:pt idx="108">
                  <c:v>0</c:v>
                </c:pt>
                <c:pt idx="109">
                  <c:v>0</c:v>
                </c:pt>
                <c:pt idx="110">
                  <c:v>370</c:v>
                </c:pt>
                <c:pt idx="111">
                  <c:v>46310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55290</c:v>
                </c:pt>
                <c:pt idx="116">
                  <c:v>20000</c:v>
                </c:pt>
                <c:pt idx="117">
                  <c:v>29980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15500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33110</c:v>
                </c:pt>
                <c:pt idx="128">
                  <c:v>10730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10360</c:v>
                </c:pt>
                <c:pt idx="151">
                  <c:v>15010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4170</c:v>
                </c:pt>
                <c:pt idx="176">
                  <c:v>5460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1260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10620</c:v>
                </c:pt>
                <c:pt idx="210">
                  <c:v>0</c:v>
                </c:pt>
                <c:pt idx="211">
                  <c:v>3040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6360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28940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4000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720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Feuil1!$G$4:$G$5</c:f>
              <c:strCache>
                <c:ptCount val="2"/>
                <c:pt idx="0">
                  <c:v>SELL</c:v>
                </c:pt>
                <c:pt idx="1">
                  <c:v>Gas volumes procured 
(MWh/ gas day)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Feuil1!$C$6:$C$370</c:f>
              <c:numCache>
                <c:formatCode>m/d/yyyy</c:formatCode>
                <c:ptCount val="365"/>
                <c:pt idx="0">
                  <c:v>42644</c:v>
                </c:pt>
                <c:pt idx="1">
                  <c:v>42645</c:v>
                </c:pt>
                <c:pt idx="2">
                  <c:v>42646</c:v>
                </c:pt>
                <c:pt idx="3">
                  <c:v>42647</c:v>
                </c:pt>
                <c:pt idx="4">
                  <c:v>42648</c:v>
                </c:pt>
                <c:pt idx="5">
                  <c:v>42649</c:v>
                </c:pt>
                <c:pt idx="6">
                  <c:v>42650</c:v>
                </c:pt>
                <c:pt idx="7">
                  <c:v>42651</c:v>
                </c:pt>
                <c:pt idx="8">
                  <c:v>42652</c:v>
                </c:pt>
                <c:pt idx="9">
                  <c:v>42653</c:v>
                </c:pt>
                <c:pt idx="10">
                  <c:v>42654</c:v>
                </c:pt>
                <c:pt idx="11">
                  <c:v>42655</c:v>
                </c:pt>
                <c:pt idx="12">
                  <c:v>42656</c:v>
                </c:pt>
                <c:pt idx="13">
                  <c:v>42657</c:v>
                </c:pt>
                <c:pt idx="14">
                  <c:v>42658</c:v>
                </c:pt>
                <c:pt idx="15">
                  <c:v>42659</c:v>
                </c:pt>
                <c:pt idx="16">
                  <c:v>42660</c:v>
                </c:pt>
                <c:pt idx="17">
                  <c:v>42661</c:v>
                </c:pt>
                <c:pt idx="18">
                  <c:v>42662</c:v>
                </c:pt>
                <c:pt idx="19">
                  <c:v>42663</c:v>
                </c:pt>
                <c:pt idx="20">
                  <c:v>42664</c:v>
                </c:pt>
                <c:pt idx="21">
                  <c:v>42665</c:v>
                </c:pt>
                <c:pt idx="22">
                  <c:v>42666</c:v>
                </c:pt>
                <c:pt idx="23">
                  <c:v>42667</c:v>
                </c:pt>
                <c:pt idx="24">
                  <c:v>42668</c:v>
                </c:pt>
                <c:pt idx="25">
                  <c:v>42669</c:v>
                </c:pt>
                <c:pt idx="26">
                  <c:v>42670</c:v>
                </c:pt>
                <c:pt idx="27">
                  <c:v>42671</c:v>
                </c:pt>
                <c:pt idx="28">
                  <c:v>42672</c:v>
                </c:pt>
                <c:pt idx="29">
                  <c:v>42673</c:v>
                </c:pt>
                <c:pt idx="30">
                  <c:v>42674</c:v>
                </c:pt>
                <c:pt idx="31">
                  <c:v>42675</c:v>
                </c:pt>
                <c:pt idx="32">
                  <c:v>42676</c:v>
                </c:pt>
                <c:pt idx="33">
                  <c:v>42677</c:v>
                </c:pt>
                <c:pt idx="34">
                  <c:v>42678</c:v>
                </c:pt>
                <c:pt idx="35">
                  <c:v>42679</c:v>
                </c:pt>
                <c:pt idx="36">
                  <c:v>42680</c:v>
                </c:pt>
                <c:pt idx="37">
                  <c:v>42681</c:v>
                </c:pt>
                <c:pt idx="38">
                  <c:v>42682</c:v>
                </c:pt>
                <c:pt idx="39">
                  <c:v>42683</c:v>
                </c:pt>
                <c:pt idx="40">
                  <c:v>42684</c:v>
                </c:pt>
                <c:pt idx="41">
                  <c:v>42685</c:v>
                </c:pt>
                <c:pt idx="42">
                  <c:v>42686</c:v>
                </c:pt>
                <c:pt idx="43">
                  <c:v>42687</c:v>
                </c:pt>
                <c:pt idx="44">
                  <c:v>42688</c:v>
                </c:pt>
                <c:pt idx="45">
                  <c:v>42689</c:v>
                </c:pt>
                <c:pt idx="46">
                  <c:v>42690</c:v>
                </c:pt>
                <c:pt idx="47">
                  <c:v>42691</c:v>
                </c:pt>
                <c:pt idx="48">
                  <c:v>42692</c:v>
                </c:pt>
                <c:pt idx="49">
                  <c:v>42693</c:v>
                </c:pt>
                <c:pt idx="50">
                  <c:v>42694</c:v>
                </c:pt>
                <c:pt idx="51">
                  <c:v>42695</c:v>
                </c:pt>
                <c:pt idx="52">
                  <c:v>42696</c:v>
                </c:pt>
                <c:pt idx="53">
                  <c:v>42697</c:v>
                </c:pt>
                <c:pt idx="54">
                  <c:v>42698</c:v>
                </c:pt>
                <c:pt idx="55">
                  <c:v>42699</c:v>
                </c:pt>
                <c:pt idx="56">
                  <c:v>42700</c:v>
                </c:pt>
                <c:pt idx="57">
                  <c:v>42701</c:v>
                </c:pt>
                <c:pt idx="58">
                  <c:v>42702</c:v>
                </c:pt>
                <c:pt idx="59">
                  <c:v>42703</c:v>
                </c:pt>
                <c:pt idx="60">
                  <c:v>42704</c:v>
                </c:pt>
                <c:pt idx="61">
                  <c:v>42705</c:v>
                </c:pt>
                <c:pt idx="62">
                  <c:v>42706</c:v>
                </c:pt>
                <c:pt idx="63">
                  <c:v>42707</c:v>
                </c:pt>
                <c:pt idx="64">
                  <c:v>42708</c:v>
                </c:pt>
                <c:pt idx="65">
                  <c:v>42709</c:v>
                </c:pt>
                <c:pt idx="66">
                  <c:v>42710</c:v>
                </c:pt>
                <c:pt idx="67">
                  <c:v>42711</c:v>
                </c:pt>
                <c:pt idx="68">
                  <c:v>42712</c:v>
                </c:pt>
                <c:pt idx="69">
                  <c:v>42713</c:v>
                </c:pt>
                <c:pt idx="70">
                  <c:v>42714</c:v>
                </c:pt>
                <c:pt idx="71">
                  <c:v>42715</c:v>
                </c:pt>
                <c:pt idx="72">
                  <c:v>42716</c:v>
                </c:pt>
                <c:pt idx="73">
                  <c:v>42717</c:v>
                </c:pt>
                <c:pt idx="74">
                  <c:v>42718</c:v>
                </c:pt>
                <c:pt idx="75">
                  <c:v>42719</c:v>
                </c:pt>
                <c:pt idx="76">
                  <c:v>42720</c:v>
                </c:pt>
                <c:pt idx="77">
                  <c:v>42721</c:v>
                </c:pt>
                <c:pt idx="78">
                  <c:v>42722</c:v>
                </c:pt>
                <c:pt idx="79">
                  <c:v>42723</c:v>
                </c:pt>
                <c:pt idx="80">
                  <c:v>42724</c:v>
                </c:pt>
                <c:pt idx="81">
                  <c:v>42725</c:v>
                </c:pt>
                <c:pt idx="82">
                  <c:v>42726</c:v>
                </c:pt>
                <c:pt idx="83">
                  <c:v>42727</c:v>
                </c:pt>
                <c:pt idx="84">
                  <c:v>42728</c:v>
                </c:pt>
                <c:pt idx="85">
                  <c:v>42729</c:v>
                </c:pt>
                <c:pt idx="86">
                  <c:v>42730</c:v>
                </c:pt>
                <c:pt idx="87">
                  <c:v>42731</c:v>
                </c:pt>
                <c:pt idx="88">
                  <c:v>42732</c:v>
                </c:pt>
                <c:pt idx="89">
                  <c:v>42733</c:v>
                </c:pt>
                <c:pt idx="90">
                  <c:v>42734</c:v>
                </c:pt>
                <c:pt idx="91">
                  <c:v>42735</c:v>
                </c:pt>
                <c:pt idx="92">
                  <c:v>42736</c:v>
                </c:pt>
                <c:pt idx="93">
                  <c:v>42737</c:v>
                </c:pt>
                <c:pt idx="94">
                  <c:v>42738</c:v>
                </c:pt>
                <c:pt idx="95">
                  <c:v>42739</c:v>
                </c:pt>
                <c:pt idx="96">
                  <c:v>42740</c:v>
                </c:pt>
                <c:pt idx="97">
                  <c:v>42741</c:v>
                </c:pt>
                <c:pt idx="98">
                  <c:v>42742</c:v>
                </c:pt>
                <c:pt idx="99">
                  <c:v>42743</c:v>
                </c:pt>
                <c:pt idx="100">
                  <c:v>42744</c:v>
                </c:pt>
                <c:pt idx="101">
                  <c:v>42745</c:v>
                </c:pt>
                <c:pt idx="102">
                  <c:v>42746</c:v>
                </c:pt>
                <c:pt idx="103">
                  <c:v>42747</c:v>
                </c:pt>
                <c:pt idx="104">
                  <c:v>42748</c:v>
                </c:pt>
                <c:pt idx="105">
                  <c:v>42749</c:v>
                </c:pt>
                <c:pt idx="106">
                  <c:v>42750</c:v>
                </c:pt>
                <c:pt idx="107">
                  <c:v>42751</c:v>
                </c:pt>
                <c:pt idx="108">
                  <c:v>42752</c:v>
                </c:pt>
                <c:pt idx="109">
                  <c:v>42753</c:v>
                </c:pt>
                <c:pt idx="110">
                  <c:v>42754</c:v>
                </c:pt>
                <c:pt idx="111">
                  <c:v>42755</c:v>
                </c:pt>
                <c:pt idx="112">
                  <c:v>42756</c:v>
                </c:pt>
                <c:pt idx="113">
                  <c:v>42757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42763</c:v>
                </c:pt>
                <c:pt idx="120">
                  <c:v>42764</c:v>
                </c:pt>
                <c:pt idx="121">
                  <c:v>42765</c:v>
                </c:pt>
                <c:pt idx="122">
                  <c:v>42766</c:v>
                </c:pt>
                <c:pt idx="123">
                  <c:v>42767</c:v>
                </c:pt>
                <c:pt idx="124">
                  <c:v>42768</c:v>
                </c:pt>
                <c:pt idx="125">
                  <c:v>42769</c:v>
                </c:pt>
                <c:pt idx="126">
                  <c:v>42770</c:v>
                </c:pt>
                <c:pt idx="127">
                  <c:v>42771</c:v>
                </c:pt>
                <c:pt idx="128">
                  <c:v>42772</c:v>
                </c:pt>
                <c:pt idx="129">
                  <c:v>42773</c:v>
                </c:pt>
                <c:pt idx="130">
                  <c:v>42774</c:v>
                </c:pt>
                <c:pt idx="131">
                  <c:v>42775</c:v>
                </c:pt>
                <c:pt idx="132">
                  <c:v>42776</c:v>
                </c:pt>
                <c:pt idx="133">
                  <c:v>42777</c:v>
                </c:pt>
                <c:pt idx="134">
                  <c:v>42778</c:v>
                </c:pt>
                <c:pt idx="135">
                  <c:v>42779</c:v>
                </c:pt>
                <c:pt idx="136">
                  <c:v>42780</c:v>
                </c:pt>
                <c:pt idx="137">
                  <c:v>42781</c:v>
                </c:pt>
                <c:pt idx="138">
                  <c:v>42782</c:v>
                </c:pt>
                <c:pt idx="139">
                  <c:v>42783</c:v>
                </c:pt>
                <c:pt idx="140">
                  <c:v>42784</c:v>
                </c:pt>
                <c:pt idx="141">
                  <c:v>42785</c:v>
                </c:pt>
                <c:pt idx="142">
                  <c:v>42786</c:v>
                </c:pt>
                <c:pt idx="143">
                  <c:v>42787</c:v>
                </c:pt>
                <c:pt idx="144">
                  <c:v>42788</c:v>
                </c:pt>
                <c:pt idx="145">
                  <c:v>42789</c:v>
                </c:pt>
                <c:pt idx="146">
                  <c:v>42790</c:v>
                </c:pt>
                <c:pt idx="147">
                  <c:v>42791</c:v>
                </c:pt>
                <c:pt idx="148">
                  <c:v>42792</c:v>
                </c:pt>
                <c:pt idx="149">
                  <c:v>42793</c:v>
                </c:pt>
                <c:pt idx="150">
                  <c:v>42794</c:v>
                </c:pt>
                <c:pt idx="151">
                  <c:v>42795</c:v>
                </c:pt>
                <c:pt idx="152">
                  <c:v>42796</c:v>
                </c:pt>
                <c:pt idx="153">
                  <c:v>42797</c:v>
                </c:pt>
                <c:pt idx="154">
                  <c:v>42798</c:v>
                </c:pt>
                <c:pt idx="155">
                  <c:v>42799</c:v>
                </c:pt>
                <c:pt idx="156">
                  <c:v>42800</c:v>
                </c:pt>
                <c:pt idx="157">
                  <c:v>42801</c:v>
                </c:pt>
                <c:pt idx="158">
                  <c:v>42802</c:v>
                </c:pt>
                <c:pt idx="159">
                  <c:v>42803</c:v>
                </c:pt>
                <c:pt idx="160">
                  <c:v>42804</c:v>
                </c:pt>
                <c:pt idx="161">
                  <c:v>42805</c:v>
                </c:pt>
                <c:pt idx="162">
                  <c:v>42806</c:v>
                </c:pt>
                <c:pt idx="163">
                  <c:v>42807</c:v>
                </c:pt>
                <c:pt idx="164">
                  <c:v>42808</c:v>
                </c:pt>
                <c:pt idx="165">
                  <c:v>42809</c:v>
                </c:pt>
                <c:pt idx="166">
                  <c:v>42810</c:v>
                </c:pt>
                <c:pt idx="167">
                  <c:v>42811</c:v>
                </c:pt>
                <c:pt idx="168">
                  <c:v>42812</c:v>
                </c:pt>
                <c:pt idx="169">
                  <c:v>42813</c:v>
                </c:pt>
                <c:pt idx="170">
                  <c:v>42814</c:v>
                </c:pt>
                <c:pt idx="171">
                  <c:v>42815</c:v>
                </c:pt>
                <c:pt idx="172">
                  <c:v>42816</c:v>
                </c:pt>
                <c:pt idx="173">
                  <c:v>42817</c:v>
                </c:pt>
                <c:pt idx="174">
                  <c:v>42818</c:v>
                </c:pt>
                <c:pt idx="175">
                  <c:v>42819</c:v>
                </c:pt>
                <c:pt idx="176">
                  <c:v>42820</c:v>
                </c:pt>
                <c:pt idx="177">
                  <c:v>42821</c:v>
                </c:pt>
                <c:pt idx="178">
                  <c:v>42822</c:v>
                </c:pt>
                <c:pt idx="179">
                  <c:v>42823</c:v>
                </c:pt>
                <c:pt idx="180">
                  <c:v>42824</c:v>
                </c:pt>
                <c:pt idx="181">
                  <c:v>42825</c:v>
                </c:pt>
                <c:pt idx="182">
                  <c:v>42826</c:v>
                </c:pt>
                <c:pt idx="183">
                  <c:v>42827</c:v>
                </c:pt>
                <c:pt idx="184">
                  <c:v>42828</c:v>
                </c:pt>
                <c:pt idx="185">
                  <c:v>42829</c:v>
                </c:pt>
                <c:pt idx="186">
                  <c:v>42830</c:v>
                </c:pt>
                <c:pt idx="187">
                  <c:v>42831</c:v>
                </c:pt>
                <c:pt idx="188">
                  <c:v>42832</c:v>
                </c:pt>
                <c:pt idx="189">
                  <c:v>42833</c:v>
                </c:pt>
                <c:pt idx="190">
                  <c:v>42834</c:v>
                </c:pt>
                <c:pt idx="191">
                  <c:v>42835</c:v>
                </c:pt>
                <c:pt idx="192">
                  <c:v>42836</c:v>
                </c:pt>
                <c:pt idx="193">
                  <c:v>42837</c:v>
                </c:pt>
                <c:pt idx="194">
                  <c:v>42838</c:v>
                </c:pt>
                <c:pt idx="195">
                  <c:v>42839</c:v>
                </c:pt>
                <c:pt idx="196">
                  <c:v>42840</c:v>
                </c:pt>
                <c:pt idx="197">
                  <c:v>42841</c:v>
                </c:pt>
                <c:pt idx="198">
                  <c:v>42842</c:v>
                </c:pt>
                <c:pt idx="199">
                  <c:v>42843</c:v>
                </c:pt>
                <c:pt idx="200">
                  <c:v>42844</c:v>
                </c:pt>
                <c:pt idx="201">
                  <c:v>42845</c:v>
                </c:pt>
                <c:pt idx="202">
                  <c:v>42846</c:v>
                </c:pt>
                <c:pt idx="203">
                  <c:v>42847</c:v>
                </c:pt>
                <c:pt idx="204">
                  <c:v>42848</c:v>
                </c:pt>
                <c:pt idx="205">
                  <c:v>42849</c:v>
                </c:pt>
                <c:pt idx="206">
                  <c:v>42850</c:v>
                </c:pt>
                <c:pt idx="207">
                  <c:v>42851</c:v>
                </c:pt>
                <c:pt idx="208">
                  <c:v>42852</c:v>
                </c:pt>
                <c:pt idx="209">
                  <c:v>42853</c:v>
                </c:pt>
                <c:pt idx="210">
                  <c:v>42854</c:v>
                </c:pt>
                <c:pt idx="211">
                  <c:v>42855</c:v>
                </c:pt>
                <c:pt idx="212">
                  <c:v>42856</c:v>
                </c:pt>
                <c:pt idx="213">
                  <c:v>42857</c:v>
                </c:pt>
                <c:pt idx="214">
                  <c:v>42858</c:v>
                </c:pt>
                <c:pt idx="215">
                  <c:v>42859</c:v>
                </c:pt>
                <c:pt idx="216">
                  <c:v>42860</c:v>
                </c:pt>
                <c:pt idx="217">
                  <c:v>42861</c:v>
                </c:pt>
                <c:pt idx="218">
                  <c:v>42862</c:v>
                </c:pt>
                <c:pt idx="219">
                  <c:v>42863</c:v>
                </c:pt>
                <c:pt idx="220">
                  <c:v>42864</c:v>
                </c:pt>
                <c:pt idx="221">
                  <c:v>42865</c:v>
                </c:pt>
                <c:pt idx="222">
                  <c:v>42866</c:v>
                </c:pt>
                <c:pt idx="223">
                  <c:v>42867</c:v>
                </c:pt>
                <c:pt idx="224">
                  <c:v>42868</c:v>
                </c:pt>
                <c:pt idx="225">
                  <c:v>42869</c:v>
                </c:pt>
                <c:pt idx="226">
                  <c:v>42870</c:v>
                </c:pt>
                <c:pt idx="227">
                  <c:v>42871</c:v>
                </c:pt>
                <c:pt idx="228">
                  <c:v>42872</c:v>
                </c:pt>
                <c:pt idx="229">
                  <c:v>42873</c:v>
                </c:pt>
                <c:pt idx="230">
                  <c:v>42874</c:v>
                </c:pt>
                <c:pt idx="231">
                  <c:v>42875</c:v>
                </c:pt>
                <c:pt idx="232">
                  <c:v>42876</c:v>
                </c:pt>
                <c:pt idx="233">
                  <c:v>42877</c:v>
                </c:pt>
                <c:pt idx="234">
                  <c:v>42878</c:v>
                </c:pt>
                <c:pt idx="235">
                  <c:v>42879</c:v>
                </c:pt>
                <c:pt idx="236">
                  <c:v>42880</c:v>
                </c:pt>
                <c:pt idx="237">
                  <c:v>42881</c:v>
                </c:pt>
                <c:pt idx="238">
                  <c:v>42882</c:v>
                </c:pt>
                <c:pt idx="239">
                  <c:v>42883</c:v>
                </c:pt>
                <c:pt idx="240">
                  <c:v>42884</c:v>
                </c:pt>
                <c:pt idx="241">
                  <c:v>42885</c:v>
                </c:pt>
                <c:pt idx="242">
                  <c:v>42886</c:v>
                </c:pt>
                <c:pt idx="243">
                  <c:v>42887</c:v>
                </c:pt>
                <c:pt idx="244">
                  <c:v>42888</c:v>
                </c:pt>
                <c:pt idx="245">
                  <c:v>42889</c:v>
                </c:pt>
                <c:pt idx="246">
                  <c:v>42890</c:v>
                </c:pt>
                <c:pt idx="247">
                  <c:v>42891</c:v>
                </c:pt>
                <c:pt idx="248">
                  <c:v>42892</c:v>
                </c:pt>
                <c:pt idx="249">
                  <c:v>42893</c:v>
                </c:pt>
                <c:pt idx="250">
                  <c:v>42894</c:v>
                </c:pt>
                <c:pt idx="251">
                  <c:v>42895</c:v>
                </c:pt>
                <c:pt idx="252">
                  <c:v>42896</c:v>
                </c:pt>
                <c:pt idx="253">
                  <c:v>42897</c:v>
                </c:pt>
                <c:pt idx="254">
                  <c:v>42898</c:v>
                </c:pt>
                <c:pt idx="255">
                  <c:v>42899</c:v>
                </c:pt>
                <c:pt idx="256">
                  <c:v>42900</c:v>
                </c:pt>
                <c:pt idx="257">
                  <c:v>42901</c:v>
                </c:pt>
                <c:pt idx="258">
                  <c:v>42902</c:v>
                </c:pt>
                <c:pt idx="259">
                  <c:v>42903</c:v>
                </c:pt>
                <c:pt idx="260">
                  <c:v>42904</c:v>
                </c:pt>
                <c:pt idx="261">
                  <c:v>42905</c:v>
                </c:pt>
                <c:pt idx="262">
                  <c:v>42906</c:v>
                </c:pt>
                <c:pt idx="263">
                  <c:v>42907</c:v>
                </c:pt>
                <c:pt idx="264">
                  <c:v>42908</c:v>
                </c:pt>
                <c:pt idx="265">
                  <c:v>42909</c:v>
                </c:pt>
                <c:pt idx="266">
                  <c:v>42910</c:v>
                </c:pt>
                <c:pt idx="267">
                  <c:v>42911</c:v>
                </c:pt>
                <c:pt idx="268">
                  <c:v>42912</c:v>
                </c:pt>
                <c:pt idx="269">
                  <c:v>42913</c:v>
                </c:pt>
                <c:pt idx="270">
                  <c:v>42914</c:v>
                </c:pt>
                <c:pt idx="271">
                  <c:v>42915</c:v>
                </c:pt>
                <c:pt idx="272">
                  <c:v>42916</c:v>
                </c:pt>
                <c:pt idx="273">
                  <c:v>42917</c:v>
                </c:pt>
                <c:pt idx="274">
                  <c:v>42918</c:v>
                </c:pt>
                <c:pt idx="275">
                  <c:v>42919</c:v>
                </c:pt>
                <c:pt idx="276">
                  <c:v>42920</c:v>
                </c:pt>
                <c:pt idx="277">
                  <c:v>42921</c:v>
                </c:pt>
                <c:pt idx="278">
                  <c:v>42922</c:v>
                </c:pt>
                <c:pt idx="279">
                  <c:v>42923</c:v>
                </c:pt>
                <c:pt idx="280">
                  <c:v>42924</c:v>
                </c:pt>
                <c:pt idx="281">
                  <c:v>42925</c:v>
                </c:pt>
                <c:pt idx="282">
                  <c:v>42926</c:v>
                </c:pt>
                <c:pt idx="283">
                  <c:v>42927</c:v>
                </c:pt>
                <c:pt idx="284">
                  <c:v>42928</c:v>
                </c:pt>
                <c:pt idx="285">
                  <c:v>42929</c:v>
                </c:pt>
                <c:pt idx="286">
                  <c:v>42930</c:v>
                </c:pt>
                <c:pt idx="287">
                  <c:v>42931</c:v>
                </c:pt>
                <c:pt idx="288">
                  <c:v>42932</c:v>
                </c:pt>
                <c:pt idx="289">
                  <c:v>42933</c:v>
                </c:pt>
                <c:pt idx="290">
                  <c:v>42934</c:v>
                </c:pt>
                <c:pt idx="291">
                  <c:v>42935</c:v>
                </c:pt>
                <c:pt idx="292">
                  <c:v>42936</c:v>
                </c:pt>
                <c:pt idx="293">
                  <c:v>42937</c:v>
                </c:pt>
                <c:pt idx="294">
                  <c:v>42938</c:v>
                </c:pt>
                <c:pt idx="295">
                  <c:v>42939</c:v>
                </c:pt>
                <c:pt idx="296">
                  <c:v>42940</c:v>
                </c:pt>
                <c:pt idx="297">
                  <c:v>42941</c:v>
                </c:pt>
                <c:pt idx="298">
                  <c:v>42942</c:v>
                </c:pt>
                <c:pt idx="299">
                  <c:v>42943</c:v>
                </c:pt>
                <c:pt idx="300">
                  <c:v>42944</c:v>
                </c:pt>
                <c:pt idx="301">
                  <c:v>42945</c:v>
                </c:pt>
                <c:pt idx="302">
                  <c:v>42946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42952</c:v>
                </c:pt>
                <c:pt idx="309">
                  <c:v>42953</c:v>
                </c:pt>
                <c:pt idx="310">
                  <c:v>42954</c:v>
                </c:pt>
                <c:pt idx="311">
                  <c:v>42955</c:v>
                </c:pt>
                <c:pt idx="312">
                  <c:v>42956</c:v>
                </c:pt>
                <c:pt idx="313">
                  <c:v>42957</c:v>
                </c:pt>
                <c:pt idx="314">
                  <c:v>42958</c:v>
                </c:pt>
                <c:pt idx="315">
                  <c:v>42959</c:v>
                </c:pt>
                <c:pt idx="316">
                  <c:v>42960</c:v>
                </c:pt>
                <c:pt idx="317">
                  <c:v>42961</c:v>
                </c:pt>
                <c:pt idx="318">
                  <c:v>42962</c:v>
                </c:pt>
                <c:pt idx="319">
                  <c:v>42963</c:v>
                </c:pt>
                <c:pt idx="320">
                  <c:v>42964</c:v>
                </c:pt>
                <c:pt idx="321">
                  <c:v>42965</c:v>
                </c:pt>
                <c:pt idx="322">
                  <c:v>42966</c:v>
                </c:pt>
                <c:pt idx="323">
                  <c:v>42967</c:v>
                </c:pt>
                <c:pt idx="324">
                  <c:v>42968</c:v>
                </c:pt>
                <c:pt idx="325">
                  <c:v>42969</c:v>
                </c:pt>
                <c:pt idx="326">
                  <c:v>42970</c:v>
                </c:pt>
                <c:pt idx="327">
                  <c:v>42971</c:v>
                </c:pt>
                <c:pt idx="328">
                  <c:v>42972</c:v>
                </c:pt>
                <c:pt idx="329">
                  <c:v>42973</c:v>
                </c:pt>
                <c:pt idx="330">
                  <c:v>42974</c:v>
                </c:pt>
                <c:pt idx="331">
                  <c:v>42975</c:v>
                </c:pt>
                <c:pt idx="332">
                  <c:v>42976</c:v>
                </c:pt>
                <c:pt idx="333">
                  <c:v>42977</c:v>
                </c:pt>
                <c:pt idx="334">
                  <c:v>42978</c:v>
                </c:pt>
                <c:pt idx="335">
                  <c:v>42979</c:v>
                </c:pt>
                <c:pt idx="336">
                  <c:v>42980</c:v>
                </c:pt>
                <c:pt idx="337">
                  <c:v>42981</c:v>
                </c:pt>
                <c:pt idx="338">
                  <c:v>42982</c:v>
                </c:pt>
                <c:pt idx="339">
                  <c:v>42983</c:v>
                </c:pt>
                <c:pt idx="340">
                  <c:v>42984</c:v>
                </c:pt>
                <c:pt idx="341">
                  <c:v>42985</c:v>
                </c:pt>
                <c:pt idx="342">
                  <c:v>42986</c:v>
                </c:pt>
                <c:pt idx="343">
                  <c:v>42987</c:v>
                </c:pt>
                <c:pt idx="344">
                  <c:v>42988</c:v>
                </c:pt>
                <c:pt idx="345">
                  <c:v>42989</c:v>
                </c:pt>
                <c:pt idx="346">
                  <c:v>42990</c:v>
                </c:pt>
                <c:pt idx="347">
                  <c:v>42991</c:v>
                </c:pt>
                <c:pt idx="348">
                  <c:v>42992</c:v>
                </c:pt>
                <c:pt idx="349">
                  <c:v>42993</c:v>
                </c:pt>
                <c:pt idx="350">
                  <c:v>42994</c:v>
                </c:pt>
                <c:pt idx="351">
                  <c:v>42995</c:v>
                </c:pt>
                <c:pt idx="352">
                  <c:v>42996</c:v>
                </c:pt>
                <c:pt idx="353">
                  <c:v>42997</c:v>
                </c:pt>
                <c:pt idx="354">
                  <c:v>42998</c:v>
                </c:pt>
                <c:pt idx="355">
                  <c:v>42999</c:v>
                </c:pt>
                <c:pt idx="356">
                  <c:v>43000</c:v>
                </c:pt>
                <c:pt idx="357">
                  <c:v>43001</c:v>
                </c:pt>
                <c:pt idx="358">
                  <c:v>43002</c:v>
                </c:pt>
                <c:pt idx="359">
                  <c:v>43003</c:v>
                </c:pt>
                <c:pt idx="360">
                  <c:v>43004</c:v>
                </c:pt>
                <c:pt idx="361">
                  <c:v>43005</c:v>
                </c:pt>
                <c:pt idx="362">
                  <c:v>43006</c:v>
                </c:pt>
                <c:pt idx="363">
                  <c:v>43007</c:v>
                </c:pt>
                <c:pt idx="364">
                  <c:v>43008</c:v>
                </c:pt>
              </c:numCache>
            </c:numRef>
          </c:xVal>
          <c:yVal>
            <c:numRef>
              <c:f>Feuil1!$G$6:$G$370</c:f>
              <c:numCache>
                <c:formatCode>#,##0</c:formatCode>
                <c:ptCount val="365"/>
                <c:pt idx="0">
                  <c:v>0</c:v>
                </c:pt>
                <c:pt idx="1">
                  <c:v>0</c:v>
                </c:pt>
                <c:pt idx="2">
                  <c:v>53860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8990</c:v>
                </c:pt>
                <c:pt idx="17">
                  <c:v>0</c:v>
                </c:pt>
                <c:pt idx="18">
                  <c:v>0</c:v>
                </c:pt>
                <c:pt idx="19">
                  <c:v>420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1310</c:v>
                </c:pt>
                <c:pt idx="25">
                  <c:v>1000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9890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34390</c:v>
                </c:pt>
                <c:pt idx="45">
                  <c:v>5640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28490</c:v>
                </c:pt>
                <c:pt idx="50">
                  <c:v>10690</c:v>
                </c:pt>
                <c:pt idx="51">
                  <c:v>50000</c:v>
                </c:pt>
                <c:pt idx="52">
                  <c:v>3500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27500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960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12370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43720</c:v>
                </c:pt>
                <c:pt idx="82">
                  <c:v>0</c:v>
                </c:pt>
                <c:pt idx="83">
                  <c:v>0</c:v>
                </c:pt>
                <c:pt idx="84">
                  <c:v>18370</c:v>
                </c:pt>
                <c:pt idx="85">
                  <c:v>24760</c:v>
                </c:pt>
                <c:pt idx="86">
                  <c:v>18370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30800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6000</c:v>
                </c:pt>
                <c:pt idx="102">
                  <c:v>0</c:v>
                </c:pt>
                <c:pt idx="103">
                  <c:v>0</c:v>
                </c:pt>
                <c:pt idx="104">
                  <c:v>34170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440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32570</c:v>
                </c:pt>
                <c:pt idx="120">
                  <c:v>0</c:v>
                </c:pt>
                <c:pt idx="121">
                  <c:v>0</c:v>
                </c:pt>
                <c:pt idx="122">
                  <c:v>17200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19830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7790</c:v>
                </c:pt>
                <c:pt idx="138">
                  <c:v>0</c:v>
                </c:pt>
                <c:pt idx="139">
                  <c:v>0</c:v>
                </c:pt>
                <c:pt idx="140">
                  <c:v>650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20840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16280</c:v>
                </c:pt>
                <c:pt idx="161">
                  <c:v>20530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2820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5060</c:v>
                </c:pt>
                <c:pt idx="170">
                  <c:v>10710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11940</c:v>
                </c:pt>
                <c:pt idx="185">
                  <c:v>18750</c:v>
                </c:pt>
                <c:pt idx="186">
                  <c:v>0</c:v>
                </c:pt>
                <c:pt idx="187">
                  <c:v>0</c:v>
                </c:pt>
                <c:pt idx="188">
                  <c:v>49400</c:v>
                </c:pt>
                <c:pt idx="189">
                  <c:v>0</c:v>
                </c:pt>
                <c:pt idx="190">
                  <c:v>0</c:v>
                </c:pt>
                <c:pt idx="191">
                  <c:v>13500</c:v>
                </c:pt>
                <c:pt idx="192">
                  <c:v>18100</c:v>
                </c:pt>
                <c:pt idx="193">
                  <c:v>0</c:v>
                </c:pt>
                <c:pt idx="194">
                  <c:v>0</c:v>
                </c:pt>
                <c:pt idx="195">
                  <c:v>2350</c:v>
                </c:pt>
                <c:pt idx="196">
                  <c:v>14300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2900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8790</c:v>
                </c:pt>
                <c:pt idx="238">
                  <c:v>0</c:v>
                </c:pt>
                <c:pt idx="239">
                  <c:v>6500</c:v>
                </c:pt>
                <c:pt idx="240">
                  <c:v>0</c:v>
                </c:pt>
                <c:pt idx="241">
                  <c:v>5740</c:v>
                </c:pt>
                <c:pt idx="242">
                  <c:v>0</c:v>
                </c:pt>
                <c:pt idx="243">
                  <c:v>18750</c:v>
                </c:pt>
                <c:pt idx="244">
                  <c:v>0</c:v>
                </c:pt>
                <c:pt idx="245">
                  <c:v>34650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39540</c:v>
                </c:pt>
                <c:pt idx="255">
                  <c:v>6280</c:v>
                </c:pt>
                <c:pt idx="256">
                  <c:v>0</c:v>
                </c:pt>
                <c:pt idx="257">
                  <c:v>330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7740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8340</c:v>
                </c:pt>
                <c:pt idx="281">
                  <c:v>0</c:v>
                </c:pt>
                <c:pt idx="282">
                  <c:v>0</c:v>
                </c:pt>
                <c:pt idx="283">
                  <c:v>9620</c:v>
                </c:pt>
                <c:pt idx="284">
                  <c:v>860</c:v>
                </c:pt>
                <c:pt idx="285">
                  <c:v>0</c:v>
                </c:pt>
                <c:pt idx="286">
                  <c:v>24480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22610</c:v>
                </c:pt>
                <c:pt idx="294">
                  <c:v>2000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28530</c:v>
                </c:pt>
                <c:pt idx="302">
                  <c:v>0</c:v>
                </c:pt>
                <c:pt idx="303">
                  <c:v>390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45120</c:v>
                </c:pt>
                <c:pt idx="315">
                  <c:v>21580</c:v>
                </c:pt>
                <c:pt idx="316">
                  <c:v>33500</c:v>
                </c:pt>
                <c:pt idx="317">
                  <c:v>2810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5470</c:v>
                </c:pt>
                <c:pt idx="323">
                  <c:v>0</c:v>
                </c:pt>
                <c:pt idx="324">
                  <c:v>0</c:v>
                </c:pt>
                <c:pt idx="325">
                  <c:v>19030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8790</c:v>
                </c:pt>
                <c:pt idx="351">
                  <c:v>0</c:v>
                </c:pt>
                <c:pt idx="352">
                  <c:v>28820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900784"/>
        <c:axId val="226901344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Feuil1!$F$4:$F$5</c15:sqref>
                        </c15:formulaRef>
                      </c:ext>
                    </c:extLst>
                    <c:strCache>
                      <c:ptCount val="2"/>
                      <c:pt idx="0">
                        <c:v>BUY</c:v>
                      </c:pt>
                      <c:pt idx="1">
                        <c:v>Number of balancing actions [gas day]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Feuil1!$C$6:$C$370</c15:sqref>
                        </c15:formulaRef>
                      </c:ext>
                    </c:extLst>
                    <c:numCache>
                      <c:formatCode>m/d/yyyy</c:formatCode>
                      <c:ptCount val="365"/>
                      <c:pt idx="0">
                        <c:v>42644</c:v>
                      </c:pt>
                      <c:pt idx="1">
                        <c:v>42645</c:v>
                      </c:pt>
                      <c:pt idx="2">
                        <c:v>42646</c:v>
                      </c:pt>
                      <c:pt idx="3">
                        <c:v>42647</c:v>
                      </c:pt>
                      <c:pt idx="4">
                        <c:v>42648</c:v>
                      </c:pt>
                      <c:pt idx="5">
                        <c:v>42649</c:v>
                      </c:pt>
                      <c:pt idx="6">
                        <c:v>42650</c:v>
                      </c:pt>
                      <c:pt idx="7">
                        <c:v>42651</c:v>
                      </c:pt>
                      <c:pt idx="8">
                        <c:v>42652</c:v>
                      </c:pt>
                      <c:pt idx="9">
                        <c:v>42653</c:v>
                      </c:pt>
                      <c:pt idx="10">
                        <c:v>42654</c:v>
                      </c:pt>
                      <c:pt idx="11">
                        <c:v>42655</c:v>
                      </c:pt>
                      <c:pt idx="12">
                        <c:v>42656</c:v>
                      </c:pt>
                      <c:pt idx="13">
                        <c:v>42657</c:v>
                      </c:pt>
                      <c:pt idx="14">
                        <c:v>42658</c:v>
                      </c:pt>
                      <c:pt idx="15">
                        <c:v>42659</c:v>
                      </c:pt>
                      <c:pt idx="16">
                        <c:v>42660</c:v>
                      </c:pt>
                      <c:pt idx="17">
                        <c:v>42661</c:v>
                      </c:pt>
                      <c:pt idx="18">
                        <c:v>42662</c:v>
                      </c:pt>
                      <c:pt idx="19">
                        <c:v>42663</c:v>
                      </c:pt>
                      <c:pt idx="20">
                        <c:v>42664</c:v>
                      </c:pt>
                      <c:pt idx="21">
                        <c:v>42665</c:v>
                      </c:pt>
                      <c:pt idx="22">
                        <c:v>42666</c:v>
                      </c:pt>
                      <c:pt idx="23">
                        <c:v>42667</c:v>
                      </c:pt>
                      <c:pt idx="24">
                        <c:v>42668</c:v>
                      </c:pt>
                      <c:pt idx="25">
                        <c:v>42669</c:v>
                      </c:pt>
                      <c:pt idx="26">
                        <c:v>42670</c:v>
                      </c:pt>
                      <c:pt idx="27">
                        <c:v>42671</c:v>
                      </c:pt>
                      <c:pt idx="28">
                        <c:v>42672</c:v>
                      </c:pt>
                      <c:pt idx="29">
                        <c:v>42673</c:v>
                      </c:pt>
                      <c:pt idx="30">
                        <c:v>42674</c:v>
                      </c:pt>
                      <c:pt idx="31">
                        <c:v>42675</c:v>
                      </c:pt>
                      <c:pt idx="32">
                        <c:v>42676</c:v>
                      </c:pt>
                      <c:pt idx="33">
                        <c:v>42677</c:v>
                      </c:pt>
                      <c:pt idx="34">
                        <c:v>42678</c:v>
                      </c:pt>
                      <c:pt idx="35">
                        <c:v>42679</c:v>
                      </c:pt>
                      <c:pt idx="36">
                        <c:v>42680</c:v>
                      </c:pt>
                      <c:pt idx="37">
                        <c:v>42681</c:v>
                      </c:pt>
                      <c:pt idx="38">
                        <c:v>42682</c:v>
                      </c:pt>
                      <c:pt idx="39">
                        <c:v>42683</c:v>
                      </c:pt>
                      <c:pt idx="40">
                        <c:v>42684</c:v>
                      </c:pt>
                      <c:pt idx="41">
                        <c:v>42685</c:v>
                      </c:pt>
                      <c:pt idx="42">
                        <c:v>42686</c:v>
                      </c:pt>
                      <c:pt idx="43">
                        <c:v>42687</c:v>
                      </c:pt>
                      <c:pt idx="44">
                        <c:v>42688</c:v>
                      </c:pt>
                      <c:pt idx="45">
                        <c:v>42689</c:v>
                      </c:pt>
                      <c:pt idx="46">
                        <c:v>42690</c:v>
                      </c:pt>
                      <c:pt idx="47">
                        <c:v>42691</c:v>
                      </c:pt>
                      <c:pt idx="48">
                        <c:v>42692</c:v>
                      </c:pt>
                      <c:pt idx="49">
                        <c:v>42693</c:v>
                      </c:pt>
                      <c:pt idx="50">
                        <c:v>42694</c:v>
                      </c:pt>
                      <c:pt idx="51">
                        <c:v>42695</c:v>
                      </c:pt>
                      <c:pt idx="52">
                        <c:v>42696</c:v>
                      </c:pt>
                      <c:pt idx="53">
                        <c:v>42697</c:v>
                      </c:pt>
                      <c:pt idx="54">
                        <c:v>42698</c:v>
                      </c:pt>
                      <c:pt idx="55">
                        <c:v>42699</c:v>
                      </c:pt>
                      <c:pt idx="56">
                        <c:v>42700</c:v>
                      </c:pt>
                      <c:pt idx="57">
                        <c:v>42701</c:v>
                      </c:pt>
                      <c:pt idx="58">
                        <c:v>42702</c:v>
                      </c:pt>
                      <c:pt idx="59">
                        <c:v>42703</c:v>
                      </c:pt>
                      <c:pt idx="60">
                        <c:v>42704</c:v>
                      </c:pt>
                      <c:pt idx="61">
                        <c:v>42705</c:v>
                      </c:pt>
                      <c:pt idx="62">
                        <c:v>42706</c:v>
                      </c:pt>
                      <c:pt idx="63">
                        <c:v>42707</c:v>
                      </c:pt>
                      <c:pt idx="64">
                        <c:v>42708</c:v>
                      </c:pt>
                      <c:pt idx="65">
                        <c:v>42709</c:v>
                      </c:pt>
                      <c:pt idx="66">
                        <c:v>42710</c:v>
                      </c:pt>
                      <c:pt idx="67">
                        <c:v>42711</c:v>
                      </c:pt>
                      <c:pt idx="68">
                        <c:v>42712</c:v>
                      </c:pt>
                      <c:pt idx="69">
                        <c:v>42713</c:v>
                      </c:pt>
                      <c:pt idx="70">
                        <c:v>42714</c:v>
                      </c:pt>
                      <c:pt idx="71">
                        <c:v>42715</c:v>
                      </c:pt>
                      <c:pt idx="72">
                        <c:v>42716</c:v>
                      </c:pt>
                      <c:pt idx="73">
                        <c:v>42717</c:v>
                      </c:pt>
                      <c:pt idx="74">
                        <c:v>42718</c:v>
                      </c:pt>
                      <c:pt idx="75">
                        <c:v>42719</c:v>
                      </c:pt>
                      <c:pt idx="76">
                        <c:v>42720</c:v>
                      </c:pt>
                      <c:pt idx="77">
                        <c:v>42721</c:v>
                      </c:pt>
                      <c:pt idx="78">
                        <c:v>42722</c:v>
                      </c:pt>
                      <c:pt idx="79">
                        <c:v>42723</c:v>
                      </c:pt>
                      <c:pt idx="80">
                        <c:v>42724</c:v>
                      </c:pt>
                      <c:pt idx="81">
                        <c:v>42725</c:v>
                      </c:pt>
                      <c:pt idx="82">
                        <c:v>42726</c:v>
                      </c:pt>
                      <c:pt idx="83">
                        <c:v>42727</c:v>
                      </c:pt>
                      <c:pt idx="84">
                        <c:v>42728</c:v>
                      </c:pt>
                      <c:pt idx="85">
                        <c:v>42729</c:v>
                      </c:pt>
                      <c:pt idx="86">
                        <c:v>42730</c:v>
                      </c:pt>
                      <c:pt idx="87">
                        <c:v>42731</c:v>
                      </c:pt>
                      <c:pt idx="88">
                        <c:v>42732</c:v>
                      </c:pt>
                      <c:pt idx="89">
                        <c:v>42733</c:v>
                      </c:pt>
                      <c:pt idx="90">
                        <c:v>42734</c:v>
                      </c:pt>
                      <c:pt idx="91">
                        <c:v>42735</c:v>
                      </c:pt>
                      <c:pt idx="92">
                        <c:v>42736</c:v>
                      </c:pt>
                      <c:pt idx="93">
                        <c:v>42737</c:v>
                      </c:pt>
                      <c:pt idx="94">
                        <c:v>42738</c:v>
                      </c:pt>
                      <c:pt idx="95">
                        <c:v>42739</c:v>
                      </c:pt>
                      <c:pt idx="96">
                        <c:v>42740</c:v>
                      </c:pt>
                      <c:pt idx="97">
                        <c:v>42741</c:v>
                      </c:pt>
                      <c:pt idx="98">
                        <c:v>42742</c:v>
                      </c:pt>
                      <c:pt idx="99">
                        <c:v>42743</c:v>
                      </c:pt>
                      <c:pt idx="100">
                        <c:v>42744</c:v>
                      </c:pt>
                      <c:pt idx="101">
                        <c:v>42745</c:v>
                      </c:pt>
                      <c:pt idx="102">
                        <c:v>42746</c:v>
                      </c:pt>
                      <c:pt idx="103">
                        <c:v>42747</c:v>
                      </c:pt>
                      <c:pt idx="104">
                        <c:v>42748</c:v>
                      </c:pt>
                      <c:pt idx="105">
                        <c:v>42749</c:v>
                      </c:pt>
                      <c:pt idx="106">
                        <c:v>42750</c:v>
                      </c:pt>
                      <c:pt idx="107">
                        <c:v>42751</c:v>
                      </c:pt>
                      <c:pt idx="108">
                        <c:v>42752</c:v>
                      </c:pt>
                      <c:pt idx="109">
                        <c:v>42753</c:v>
                      </c:pt>
                      <c:pt idx="110">
                        <c:v>42754</c:v>
                      </c:pt>
                      <c:pt idx="111">
                        <c:v>42755</c:v>
                      </c:pt>
                      <c:pt idx="112">
                        <c:v>42756</c:v>
                      </c:pt>
                      <c:pt idx="113">
                        <c:v>42757</c:v>
                      </c:pt>
                      <c:pt idx="114">
                        <c:v>42758</c:v>
                      </c:pt>
                      <c:pt idx="115">
                        <c:v>42759</c:v>
                      </c:pt>
                      <c:pt idx="116">
                        <c:v>42760</c:v>
                      </c:pt>
                      <c:pt idx="117">
                        <c:v>42761</c:v>
                      </c:pt>
                      <c:pt idx="118">
                        <c:v>42762</c:v>
                      </c:pt>
                      <c:pt idx="119">
                        <c:v>42763</c:v>
                      </c:pt>
                      <c:pt idx="120">
                        <c:v>42764</c:v>
                      </c:pt>
                      <c:pt idx="121">
                        <c:v>42765</c:v>
                      </c:pt>
                      <c:pt idx="122">
                        <c:v>42766</c:v>
                      </c:pt>
                      <c:pt idx="123">
                        <c:v>42767</c:v>
                      </c:pt>
                      <c:pt idx="124">
                        <c:v>42768</c:v>
                      </c:pt>
                      <c:pt idx="125">
                        <c:v>42769</c:v>
                      </c:pt>
                      <c:pt idx="126">
                        <c:v>42770</c:v>
                      </c:pt>
                      <c:pt idx="127">
                        <c:v>42771</c:v>
                      </c:pt>
                      <c:pt idx="128">
                        <c:v>42772</c:v>
                      </c:pt>
                      <c:pt idx="129">
                        <c:v>42773</c:v>
                      </c:pt>
                      <c:pt idx="130">
                        <c:v>42774</c:v>
                      </c:pt>
                      <c:pt idx="131">
                        <c:v>42775</c:v>
                      </c:pt>
                      <c:pt idx="132">
                        <c:v>42776</c:v>
                      </c:pt>
                      <c:pt idx="133">
                        <c:v>42777</c:v>
                      </c:pt>
                      <c:pt idx="134">
                        <c:v>42778</c:v>
                      </c:pt>
                      <c:pt idx="135">
                        <c:v>42779</c:v>
                      </c:pt>
                      <c:pt idx="136">
                        <c:v>42780</c:v>
                      </c:pt>
                      <c:pt idx="137">
                        <c:v>42781</c:v>
                      </c:pt>
                      <c:pt idx="138">
                        <c:v>42782</c:v>
                      </c:pt>
                      <c:pt idx="139">
                        <c:v>42783</c:v>
                      </c:pt>
                      <c:pt idx="140">
                        <c:v>42784</c:v>
                      </c:pt>
                      <c:pt idx="141">
                        <c:v>42785</c:v>
                      </c:pt>
                      <c:pt idx="142">
                        <c:v>42786</c:v>
                      </c:pt>
                      <c:pt idx="143">
                        <c:v>42787</c:v>
                      </c:pt>
                      <c:pt idx="144">
                        <c:v>42788</c:v>
                      </c:pt>
                      <c:pt idx="145">
                        <c:v>42789</c:v>
                      </c:pt>
                      <c:pt idx="146">
                        <c:v>42790</c:v>
                      </c:pt>
                      <c:pt idx="147">
                        <c:v>42791</c:v>
                      </c:pt>
                      <c:pt idx="148">
                        <c:v>42792</c:v>
                      </c:pt>
                      <c:pt idx="149">
                        <c:v>42793</c:v>
                      </c:pt>
                      <c:pt idx="150">
                        <c:v>42794</c:v>
                      </c:pt>
                      <c:pt idx="151">
                        <c:v>42795</c:v>
                      </c:pt>
                      <c:pt idx="152">
                        <c:v>42796</c:v>
                      </c:pt>
                      <c:pt idx="153">
                        <c:v>42797</c:v>
                      </c:pt>
                      <c:pt idx="154">
                        <c:v>42798</c:v>
                      </c:pt>
                      <c:pt idx="155">
                        <c:v>42799</c:v>
                      </c:pt>
                      <c:pt idx="156">
                        <c:v>42800</c:v>
                      </c:pt>
                      <c:pt idx="157">
                        <c:v>42801</c:v>
                      </c:pt>
                      <c:pt idx="158">
                        <c:v>42802</c:v>
                      </c:pt>
                      <c:pt idx="159">
                        <c:v>42803</c:v>
                      </c:pt>
                      <c:pt idx="160">
                        <c:v>42804</c:v>
                      </c:pt>
                      <c:pt idx="161">
                        <c:v>42805</c:v>
                      </c:pt>
                      <c:pt idx="162">
                        <c:v>42806</c:v>
                      </c:pt>
                      <c:pt idx="163">
                        <c:v>42807</c:v>
                      </c:pt>
                      <c:pt idx="164">
                        <c:v>42808</c:v>
                      </c:pt>
                      <c:pt idx="165">
                        <c:v>42809</c:v>
                      </c:pt>
                      <c:pt idx="166">
                        <c:v>42810</c:v>
                      </c:pt>
                      <c:pt idx="167">
                        <c:v>42811</c:v>
                      </c:pt>
                      <c:pt idx="168">
                        <c:v>42812</c:v>
                      </c:pt>
                      <c:pt idx="169">
                        <c:v>42813</c:v>
                      </c:pt>
                      <c:pt idx="170">
                        <c:v>42814</c:v>
                      </c:pt>
                      <c:pt idx="171">
                        <c:v>42815</c:v>
                      </c:pt>
                      <c:pt idx="172">
                        <c:v>42816</c:v>
                      </c:pt>
                      <c:pt idx="173">
                        <c:v>42817</c:v>
                      </c:pt>
                      <c:pt idx="174">
                        <c:v>42818</c:v>
                      </c:pt>
                      <c:pt idx="175">
                        <c:v>42819</c:v>
                      </c:pt>
                      <c:pt idx="176">
                        <c:v>42820</c:v>
                      </c:pt>
                      <c:pt idx="177">
                        <c:v>42821</c:v>
                      </c:pt>
                      <c:pt idx="178">
                        <c:v>42822</c:v>
                      </c:pt>
                      <c:pt idx="179">
                        <c:v>42823</c:v>
                      </c:pt>
                      <c:pt idx="180">
                        <c:v>42824</c:v>
                      </c:pt>
                      <c:pt idx="181">
                        <c:v>42825</c:v>
                      </c:pt>
                      <c:pt idx="182">
                        <c:v>42826</c:v>
                      </c:pt>
                      <c:pt idx="183">
                        <c:v>42827</c:v>
                      </c:pt>
                      <c:pt idx="184">
                        <c:v>42828</c:v>
                      </c:pt>
                      <c:pt idx="185">
                        <c:v>42829</c:v>
                      </c:pt>
                      <c:pt idx="186">
                        <c:v>42830</c:v>
                      </c:pt>
                      <c:pt idx="187">
                        <c:v>42831</c:v>
                      </c:pt>
                      <c:pt idx="188">
                        <c:v>42832</c:v>
                      </c:pt>
                      <c:pt idx="189">
                        <c:v>42833</c:v>
                      </c:pt>
                      <c:pt idx="190">
                        <c:v>42834</c:v>
                      </c:pt>
                      <c:pt idx="191">
                        <c:v>42835</c:v>
                      </c:pt>
                      <c:pt idx="192">
                        <c:v>42836</c:v>
                      </c:pt>
                      <c:pt idx="193">
                        <c:v>42837</c:v>
                      </c:pt>
                      <c:pt idx="194">
                        <c:v>42838</c:v>
                      </c:pt>
                      <c:pt idx="195">
                        <c:v>42839</c:v>
                      </c:pt>
                      <c:pt idx="196">
                        <c:v>42840</c:v>
                      </c:pt>
                      <c:pt idx="197">
                        <c:v>42841</c:v>
                      </c:pt>
                      <c:pt idx="198">
                        <c:v>42842</c:v>
                      </c:pt>
                      <c:pt idx="199">
                        <c:v>42843</c:v>
                      </c:pt>
                      <c:pt idx="200">
                        <c:v>42844</c:v>
                      </c:pt>
                      <c:pt idx="201">
                        <c:v>42845</c:v>
                      </c:pt>
                      <c:pt idx="202">
                        <c:v>42846</c:v>
                      </c:pt>
                      <c:pt idx="203">
                        <c:v>42847</c:v>
                      </c:pt>
                      <c:pt idx="204">
                        <c:v>42848</c:v>
                      </c:pt>
                      <c:pt idx="205">
                        <c:v>42849</c:v>
                      </c:pt>
                      <c:pt idx="206">
                        <c:v>42850</c:v>
                      </c:pt>
                      <c:pt idx="207">
                        <c:v>42851</c:v>
                      </c:pt>
                      <c:pt idx="208">
                        <c:v>42852</c:v>
                      </c:pt>
                      <c:pt idx="209">
                        <c:v>42853</c:v>
                      </c:pt>
                      <c:pt idx="210">
                        <c:v>42854</c:v>
                      </c:pt>
                      <c:pt idx="211">
                        <c:v>42855</c:v>
                      </c:pt>
                      <c:pt idx="212">
                        <c:v>42856</c:v>
                      </c:pt>
                      <c:pt idx="213">
                        <c:v>42857</c:v>
                      </c:pt>
                      <c:pt idx="214">
                        <c:v>42858</c:v>
                      </c:pt>
                      <c:pt idx="215">
                        <c:v>42859</c:v>
                      </c:pt>
                      <c:pt idx="216">
                        <c:v>42860</c:v>
                      </c:pt>
                      <c:pt idx="217">
                        <c:v>42861</c:v>
                      </c:pt>
                      <c:pt idx="218">
                        <c:v>42862</c:v>
                      </c:pt>
                      <c:pt idx="219">
                        <c:v>42863</c:v>
                      </c:pt>
                      <c:pt idx="220">
                        <c:v>42864</c:v>
                      </c:pt>
                      <c:pt idx="221">
                        <c:v>42865</c:v>
                      </c:pt>
                      <c:pt idx="222">
                        <c:v>42866</c:v>
                      </c:pt>
                      <c:pt idx="223">
                        <c:v>42867</c:v>
                      </c:pt>
                      <c:pt idx="224">
                        <c:v>42868</c:v>
                      </c:pt>
                      <c:pt idx="225">
                        <c:v>42869</c:v>
                      </c:pt>
                      <c:pt idx="226">
                        <c:v>42870</c:v>
                      </c:pt>
                      <c:pt idx="227">
                        <c:v>42871</c:v>
                      </c:pt>
                      <c:pt idx="228">
                        <c:v>42872</c:v>
                      </c:pt>
                      <c:pt idx="229">
                        <c:v>42873</c:v>
                      </c:pt>
                      <c:pt idx="230">
                        <c:v>42874</c:v>
                      </c:pt>
                      <c:pt idx="231">
                        <c:v>42875</c:v>
                      </c:pt>
                      <c:pt idx="232">
                        <c:v>42876</c:v>
                      </c:pt>
                      <c:pt idx="233">
                        <c:v>42877</c:v>
                      </c:pt>
                      <c:pt idx="234">
                        <c:v>42878</c:v>
                      </c:pt>
                      <c:pt idx="235">
                        <c:v>42879</c:v>
                      </c:pt>
                      <c:pt idx="236">
                        <c:v>42880</c:v>
                      </c:pt>
                      <c:pt idx="237">
                        <c:v>42881</c:v>
                      </c:pt>
                      <c:pt idx="238">
                        <c:v>42882</c:v>
                      </c:pt>
                      <c:pt idx="239">
                        <c:v>42883</c:v>
                      </c:pt>
                      <c:pt idx="240">
                        <c:v>42884</c:v>
                      </c:pt>
                      <c:pt idx="241">
                        <c:v>42885</c:v>
                      </c:pt>
                      <c:pt idx="242">
                        <c:v>42886</c:v>
                      </c:pt>
                      <c:pt idx="243">
                        <c:v>42887</c:v>
                      </c:pt>
                      <c:pt idx="244">
                        <c:v>42888</c:v>
                      </c:pt>
                      <c:pt idx="245">
                        <c:v>42889</c:v>
                      </c:pt>
                      <c:pt idx="246">
                        <c:v>42890</c:v>
                      </c:pt>
                      <c:pt idx="247">
                        <c:v>42891</c:v>
                      </c:pt>
                      <c:pt idx="248">
                        <c:v>42892</c:v>
                      </c:pt>
                      <c:pt idx="249">
                        <c:v>42893</c:v>
                      </c:pt>
                      <c:pt idx="250">
                        <c:v>42894</c:v>
                      </c:pt>
                      <c:pt idx="251">
                        <c:v>42895</c:v>
                      </c:pt>
                      <c:pt idx="252">
                        <c:v>42896</c:v>
                      </c:pt>
                      <c:pt idx="253">
                        <c:v>42897</c:v>
                      </c:pt>
                      <c:pt idx="254">
                        <c:v>42898</c:v>
                      </c:pt>
                      <c:pt idx="255">
                        <c:v>42899</c:v>
                      </c:pt>
                      <c:pt idx="256">
                        <c:v>42900</c:v>
                      </c:pt>
                      <c:pt idx="257">
                        <c:v>42901</c:v>
                      </c:pt>
                      <c:pt idx="258">
                        <c:v>42902</c:v>
                      </c:pt>
                      <c:pt idx="259">
                        <c:v>42903</c:v>
                      </c:pt>
                      <c:pt idx="260">
                        <c:v>42904</c:v>
                      </c:pt>
                      <c:pt idx="261">
                        <c:v>42905</c:v>
                      </c:pt>
                      <c:pt idx="262">
                        <c:v>42906</c:v>
                      </c:pt>
                      <c:pt idx="263">
                        <c:v>42907</c:v>
                      </c:pt>
                      <c:pt idx="264">
                        <c:v>42908</c:v>
                      </c:pt>
                      <c:pt idx="265">
                        <c:v>42909</c:v>
                      </c:pt>
                      <c:pt idx="266">
                        <c:v>42910</c:v>
                      </c:pt>
                      <c:pt idx="267">
                        <c:v>42911</c:v>
                      </c:pt>
                      <c:pt idx="268">
                        <c:v>42912</c:v>
                      </c:pt>
                      <c:pt idx="269">
                        <c:v>42913</c:v>
                      </c:pt>
                      <c:pt idx="270">
                        <c:v>42914</c:v>
                      </c:pt>
                      <c:pt idx="271">
                        <c:v>42915</c:v>
                      </c:pt>
                      <c:pt idx="272">
                        <c:v>42916</c:v>
                      </c:pt>
                      <c:pt idx="273">
                        <c:v>42917</c:v>
                      </c:pt>
                      <c:pt idx="274">
                        <c:v>42918</c:v>
                      </c:pt>
                      <c:pt idx="275">
                        <c:v>42919</c:v>
                      </c:pt>
                      <c:pt idx="276">
                        <c:v>42920</c:v>
                      </c:pt>
                      <c:pt idx="277">
                        <c:v>42921</c:v>
                      </c:pt>
                      <c:pt idx="278">
                        <c:v>42922</c:v>
                      </c:pt>
                      <c:pt idx="279">
                        <c:v>42923</c:v>
                      </c:pt>
                      <c:pt idx="280">
                        <c:v>42924</c:v>
                      </c:pt>
                      <c:pt idx="281">
                        <c:v>42925</c:v>
                      </c:pt>
                      <c:pt idx="282">
                        <c:v>42926</c:v>
                      </c:pt>
                      <c:pt idx="283">
                        <c:v>42927</c:v>
                      </c:pt>
                      <c:pt idx="284">
                        <c:v>42928</c:v>
                      </c:pt>
                      <c:pt idx="285">
                        <c:v>42929</c:v>
                      </c:pt>
                      <c:pt idx="286">
                        <c:v>42930</c:v>
                      </c:pt>
                      <c:pt idx="287">
                        <c:v>42931</c:v>
                      </c:pt>
                      <c:pt idx="288">
                        <c:v>42932</c:v>
                      </c:pt>
                      <c:pt idx="289">
                        <c:v>42933</c:v>
                      </c:pt>
                      <c:pt idx="290">
                        <c:v>42934</c:v>
                      </c:pt>
                      <c:pt idx="291">
                        <c:v>42935</c:v>
                      </c:pt>
                      <c:pt idx="292">
                        <c:v>42936</c:v>
                      </c:pt>
                      <c:pt idx="293">
                        <c:v>42937</c:v>
                      </c:pt>
                      <c:pt idx="294">
                        <c:v>42938</c:v>
                      </c:pt>
                      <c:pt idx="295">
                        <c:v>42939</c:v>
                      </c:pt>
                      <c:pt idx="296">
                        <c:v>42940</c:v>
                      </c:pt>
                      <c:pt idx="297">
                        <c:v>42941</c:v>
                      </c:pt>
                      <c:pt idx="298">
                        <c:v>42942</c:v>
                      </c:pt>
                      <c:pt idx="299">
                        <c:v>42943</c:v>
                      </c:pt>
                      <c:pt idx="300">
                        <c:v>42944</c:v>
                      </c:pt>
                      <c:pt idx="301">
                        <c:v>42945</c:v>
                      </c:pt>
                      <c:pt idx="302">
                        <c:v>42946</c:v>
                      </c:pt>
                      <c:pt idx="303">
                        <c:v>42947</c:v>
                      </c:pt>
                      <c:pt idx="304">
                        <c:v>42948</c:v>
                      </c:pt>
                      <c:pt idx="305">
                        <c:v>42949</c:v>
                      </c:pt>
                      <c:pt idx="306">
                        <c:v>42950</c:v>
                      </c:pt>
                      <c:pt idx="307">
                        <c:v>42951</c:v>
                      </c:pt>
                      <c:pt idx="308">
                        <c:v>42952</c:v>
                      </c:pt>
                      <c:pt idx="309">
                        <c:v>42953</c:v>
                      </c:pt>
                      <c:pt idx="310">
                        <c:v>42954</c:v>
                      </c:pt>
                      <c:pt idx="311">
                        <c:v>42955</c:v>
                      </c:pt>
                      <c:pt idx="312">
                        <c:v>42956</c:v>
                      </c:pt>
                      <c:pt idx="313">
                        <c:v>42957</c:v>
                      </c:pt>
                      <c:pt idx="314">
                        <c:v>42958</c:v>
                      </c:pt>
                      <c:pt idx="315">
                        <c:v>42959</c:v>
                      </c:pt>
                      <c:pt idx="316">
                        <c:v>42960</c:v>
                      </c:pt>
                      <c:pt idx="317">
                        <c:v>42961</c:v>
                      </c:pt>
                      <c:pt idx="318">
                        <c:v>42962</c:v>
                      </c:pt>
                      <c:pt idx="319">
                        <c:v>42963</c:v>
                      </c:pt>
                      <c:pt idx="320">
                        <c:v>42964</c:v>
                      </c:pt>
                      <c:pt idx="321">
                        <c:v>42965</c:v>
                      </c:pt>
                      <c:pt idx="322">
                        <c:v>42966</c:v>
                      </c:pt>
                      <c:pt idx="323">
                        <c:v>42967</c:v>
                      </c:pt>
                      <c:pt idx="324">
                        <c:v>42968</c:v>
                      </c:pt>
                      <c:pt idx="325">
                        <c:v>42969</c:v>
                      </c:pt>
                      <c:pt idx="326">
                        <c:v>42970</c:v>
                      </c:pt>
                      <c:pt idx="327">
                        <c:v>42971</c:v>
                      </c:pt>
                      <c:pt idx="328">
                        <c:v>42972</c:v>
                      </c:pt>
                      <c:pt idx="329">
                        <c:v>42973</c:v>
                      </c:pt>
                      <c:pt idx="330">
                        <c:v>42974</c:v>
                      </c:pt>
                      <c:pt idx="331">
                        <c:v>42975</c:v>
                      </c:pt>
                      <c:pt idx="332">
                        <c:v>42976</c:v>
                      </c:pt>
                      <c:pt idx="333">
                        <c:v>42977</c:v>
                      </c:pt>
                      <c:pt idx="334">
                        <c:v>42978</c:v>
                      </c:pt>
                      <c:pt idx="335">
                        <c:v>42979</c:v>
                      </c:pt>
                      <c:pt idx="336">
                        <c:v>42980</c:v>
                      </c:pt>
                      <c:pt idx="337">
                        <c:v>42981</c:v>
                      </c:pt>
                      <c:pt idx="338">
                        <c:v>42982</c:v>
                      </c:pt>
                      <c:pt idx="339">
                        <c:v>42983</c:v>
                      </c:pt>
                      <c:pt idx="340">
                        <c:v>42984</c:v>
                      </c:pt>
                      <c:pt idx="341">
                        <c:v>42985</c:v>
                      </c:pt>
                      <c:pt idx="342">
                        <c:v>42986</c:v>
                      </c:pt>
                      <c:pt idx="343">
                        <c:v>42987</c:v>
                      </c:pt>
                      <c:pt idx="344">
                        <c:v>42988</c:v>
                      </c:pt>
                      <c:pt idx="345">
                        <c:v>42989</c:v>
                      </c:pt>
                      <c:pt idx="346">
                        <c:v>42990</c:v>
                      </c:pt>
                      <c:pt idx="347">
                        <c:v>42991</c:v>
                      </c:pt>
                      <c:pt idx="348">
                        <c:v>42992</c:v>
                      </c:pt>
                      <c:pt idx="349">
                        <c:v>42993</c:v>
                      </c:pt>
                      <c:pt idx="350">
                        <c:v>42994</c:v>
                      </c:pt>
                      <c:pt idx="351">
                        <c:v>42995</c:v>
                      </c:pt>
                      <c:pt idx="352">
                        <c:v>42996</c:v>
                      </c:pt>
                      <c:pt idx="353">
                        <c:v>42997</c:v>
                      </c:pt>
                      <c:pt idx="354">
                        <c:v>42998</c:v>
                      </c:pt>
                      <c:pt idx="355">
                        <c:v>42999</c:v>
                      </c:pt>
                      <c:pt idx="356">
                        <c:v>43000</c:v>
                      </c:pt>
                      <c:pt idx="357">
                        <c:v>43001</c:v>
                      </c:pt>
                      <c:pt idx="358">
                        <c:v>43002</c:v>
                      </c:pt>
                      <c:pt idx="359">
                        <c:v>43003</c:v>
                      </c:pt>
                      <c:pt idx="360">
                        <c:v>43004</c:v>
                      </c:pt>
                      <c:pt idx="361">
                        <c:v>43005</c:v>
                      </c:pt>
                      <c:pt idx="362">
                        <c:v>43006</c:v>
                      </c:pt>
                      <c:pt idx="363">
                        <c:v>43007</c:v>
                      </c:pt>
                      <c:pt idx="364">
                        <c:v>43008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Feuil1!$F$6:$F$370</c15:sqref>
                        </c15:formulaRef>
                      </c:ext>
                    </c:extLst>
                    <c:numCache>
                      <c:formatCode>General</c:formatCode>
                      <c:ptCount val="36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2</c:v>
                      </c:pt>
                      <c:pt idx="6">
                        <c:v>3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1</c:v>
                      </c:pt>
                      <c:pt idx="11">
                        <c:v>2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1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3</c:v>
                      </c:pt>
                      <c:pt idx="19">
                        <c:v>0</c:v>
                      </c:pt>
                      <c:pt idx="20">
                        <c:v>1</c:v>
                      </c:pt>
                      <c:pt idx="21">
                        <c:v>2</c:v>
                      </c:pt>
                      <c:pt idx="22">
                        <c:v>1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2</c:v>
                      </c:pt>
                      <c:pt idx="27">
                        <c:v>2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2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2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1</c:v>
                      </c:pt>
                      <c:pt idx="39">
                        <c:v>1</c:v>
                      </c:pt>
                      <c:pt idx="40">
                        <c:v>0</c:v>
                      </c:pt>
                      <c:pt idx="41">
                        <c:v>1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1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2</c:v>
                      </c:pt>
                      <c:pt idx="54">
                        <c:v>0</c:v>
                      </c:pt>
                      <c:pt idx="55">
                        <c:v>1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1</c:v>
                      </c:pt>
                      <c:pt idx="60">
                        <c:v>2</c:v>
                      </c:pt>
                      <c:pt idx="61">
                        <c:v>2</c:v>
                      </c:pt>
                      <c:pt idx="62">
                        <c:v>1</c:v>
                      </c:pt>
                      <c:pt idx="63">
                        <c:v>0</c:v>
                      </c:pt>
                      <c:pt idx="64">
                        <c:v>2</c:v>
                      </c:pt>
                      <c:pt idx="65">
                        <c:v>2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2</c:v>
                      </c:pt>
                      <c:pt idx="69">
                        <c:v>0</c:v>
                      </c:pt>
                      <c:pt idx="70">
                        <c:v>3</c:v>
                      </c:pt>
                      <c:pt idx="71">
                        <c:v>2</c:v>
                      </c:pt>
                      <c:pt idx="72">
                        <c:v>0</c:v>
                      </c:pt>
                      <c:pt idx="73">
                        <c:v>1</c:v>
                      </c:pt>
                      <c:pt idx="74">
                        <c:v>2</c:v>
                      </c:pt>
                      <c:pt idx="75">
                        <c:v>0</c:v>
                      </c:pt>
                      <c:pt idx="76">
                        <c:v>2</c:v>
                      </c:pt>
                      <c:pt idx="77">
                        <c:v>0</c:v>
                      </c:pt>
                      <c:pt idx="78">
                        <c:v>1</c:v>
                      </c:pt>
                      <c:pt idx="79">
                        <c:v>1</c:v>
                      </c:pt>
                      <c:pt idx="80">
                        <c:v>1</c:v>
                      </c:pt>
                      <c:pt idx="81">
                        <c:v>0</c:v>
                      </c:pt>
                      <c:pt idx="82">
                        <c:v>2</c:v>
                      </c:pt>
                      <c:pt idx="83">
                        <c:v>1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1</c:v>
                      </c:pt>
                      <c:pt idx="89">
                        <c:v>1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1</c:v>
                      </c:pt>
                      <c:pt idx="93">
                        <c:v>0</c:v>
                      </c:pt>
                      <c:pt idx="94">
                        <c:v>3</c:v>
                      </c:pt>
                      <c:pt idx="95">
                        <c:v>1</c:v>
                      </c:pt>
                      <c:pt idx="96">
                        <c:v>1</c:v>
                      </c:pt>
                      <c:pt idx="97">
                        <c:v>1</c:v>
                      </c:pt>
                      <c:pt idx="98">
                        <c:v>1</c:v>
                      </c:pt>
                      <c:pt idx="99">
                        <c:v>1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1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2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1</c:v>
                      </c:pt>
                      <c:pt idx="111">
                        <c:v>2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3</c:v>
                      </c:pt>
                      <c:pt idx="116">
                        <c:v>1</c:v>
                      </c:pt>
                      <c:pt idx="117">
                        <c:v>3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2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3</c:v>
                      </c:pt>
                      <c:pt idx="128">
                        <c:v>3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2</c:v>
                      </c:pt>
                      <c:pt idx="151">
                        <c:v>2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1</c:v>
                      </c:pt>
                      <c:pt idx="176">
                        <c:v>1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1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3</c:v>
                      </c:pt>
                      <c:pt idx="210">
                        <c:v>0</c:v>
                      </c:pt>
                      <c:pt idx="211">
                        <c:v>1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2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2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1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1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Feuil1!$I$4:$I$5</c15:sqref>
                        </c15:formulaRef>
                      </c:ext>
                    </c:extLst>
                    <c:strCache>
                      <c:ptCount val="2"/>
                      <c:pt idx="0">
                        <c:v>SELL</c:v>
                      </c:pt>
                      <c:pt idx="1">
                        <c:v>Number of balancing actions [gas day]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Feuil1!$C$6:$C$370</c15:sqref>
                        </c15:formulaRef>
                      </c:ext>
                    </c:extLst>
                    <c:numCache>
                      <c:formatCode>m/d/yyyy</c:formatCode>
                      <c:ptCount val="365"/>
                      <c:pt idx="0">
                        <c:v>42644</c:v>
                      </c:pt>
                      <c:pt idx="1">
                        <c:v>42645</c:v>
                      </c:pt>
                      <c:pt idx="2">
                        <c:v>42646</c:v>
                      </c:pt>
                      <c:pt idx="3">
                        <c:v>42647</c:v>
                      </c:pt>
                      <c:pt idx="4">
                        <c:v>42648</c:v>
                      </c:pt>
                      <c:pt idx="5">
                        <c:v>42649</c:v>
                      </c:pt>
                      <c:pt idx="6">
                        <c:v>42650</c:v>
                      </c:pt>
                      <c:pt idx="7">
                        <c:v>42651</c:v>
                      </c:pt>
                      <c:pt idx="8">
                        <c:v>42652</c:v>
                      </c:pt>
                      <c:pt idx="9">
                        <c:v>42653</c:v>
                      </c:pt>
                      <c:pt idx="10">
                        <c:v>42654</c:v>
                      </c:pt>
                      <c:pt idx="11">
                        <c:v>42655</c:v>
                      </c:pt>
                      <c:pt idx="12">
                        <c:v>42656</c:v>
                      </c:pt>
                      <c:pt idx="13">
                        <c:v>42657</c:v>
                      </c:pt>
                      <c:pt idx="14">
                        <c:v>42658</c:v>
                      </c:pt>
                      <c:pt idx="15">
                        <c:v>42659</c:v>
                      </c:pt>
                      <c:pt idx="16">
                        <c:v>42660</c:v>
                      </c:pt>
                      <c:pt idx="17">
                        <c:v>42661</c:v>
                      </c:pt>
                      <c:pt idx="18">
                        <c:v>42662</c:v>
                      </c:pt>
                      <c:pt idx="19">
                        <c:v>42663</c:v>
                      </c:pt>
                      <c:pt idx="20">
                        <c:v>42664</c:v>
                      </c:pt>
                      <c:pt idx="21">
                        <c:v>42665</c:v>
                      </c:pt>
                      <c:pt idx="22">
                        <c:v>42666</c:v>
                      </c:pt>
                      <c:pt idx="23">
                        <c:v>42667</c:v>
                      </c:pt>
                      <c:pt idx="24">
                        <c:v>42668</c:v>
                      </c:pt>
                      <c:pt idx="25">
                        <c:v>42669</c:v>
                      </c:pt>
                      <c:pt idx="26">
                        <c:v>42670</c:v>
                      </c:pt>
                      <c:pt idx="27">
                        <c:v>42671</c:v>
                      </c:pt>
                      <c:pt idx="28">
                        <c:v>42672</c:v>
                      </c:pt>
                      <c:pt idx="29">
                        <c:v>42673</c:v>
                      </c:pt>
                      <c:pt idx="30">
                        <c:v>42674</c:v>
                      </c:pt>
                      <c:pt idx="31">
                        <c:v>42675</c:v>
                      </c:pt>
                      <c:pt idx="32">
                        <c:v>42676</c:v>
                      </c:pt>
                      <c:pt idx="33">
                        <c:v>42677</c:v>
                      </c:pt>
                      <c:pt idx="34">
                        <c:v>42678</c:v>
                      </c:pt>
                      <c:pt idx="35">
                        <c:v>42679</c:v>
                      </c:pt>
                      <c:pt idx="36">
                        <c:v>42680</c:v>
                      </c:pt>
                      <c:pt idx="37">
                        <c:v>42681</c:v>
                      </c:pt>
                      <c:pt idx="38">
                        <c:v>42682</c:v>
                      </c:pt>
                      <c:pt idx="39">
                        <c:v>42683</c:v>
                      </c:pt>
                      <c:pt idx="40">
                        <c:v>42684</c:v>
                      </c:pt>
                      <c:pt idx="41">
                        <c:v>42685</c:v>
                      </c:pt>
                      <c:pt idx="42">
                        <c:v>42686</c:v>
                      </c:pt>
                      <c:pt idx="43">
                        <c:v>42687</c:v>
                      </c:pt>
                      <c:pt idx="44">
                        <c:v>42688</c:v>
                      </c:pt>
                      <c:pt idx="45">
                        <c:v>42689</c:v>
                      </c:pt>
                      <c:pt idx="46">
                        <c:v>42690</c:v>
                      </c:pt>
                      <c:pt idx="47">
                        <c:v>42691</c:v>
                      </c:pt>
                      <c:pt idx="48">
                        <c:v>42692</c:v>
                      </c:pt>
                      <c:pt idx="49">
                        <c:v>42693</c:v>
                      </c:pt>
                      <c:pt idx="50">
                        <c:v>42694</c:v>
                      </c:pt>
                      <c:pt idx="51">
                        <c:v>42695</c:v>
                      </c:pt>
                      <c:pt idx="52">
                        <c:v>42696</c:v>
                      </c:pt>
                      <c:pt idx="53">
                        <c:v>42697</c:v>
                      </c:pt>
                      <c:pt idx="54">
                        <c:v>42698</c:v>
                      </c:pt>
                      <c:pt idx="55">
                        <c:v>42699</c:v>
                      </c:pt>
                      <c:pt idx="56">
                        <c:v>42700</c:v>
                      </c:pt>
                      <c:pt idx="57">
                        <c:v>42701</c:v>
                      </c:pt>
                      <c:pt idx="58">
                        <c:v>42702</c:v>
                      </c:pt>
                      <c:pt idx="59">
                        <c:v>42703</c:v>
                      </c:pt>
                      <c:pt idx="60">
                        <c:v>42704</c:v>
                      </c:pt>
                      <c:pt idx="61">
                        <c:v>42705</c:v>
                      </c:pt>
                      <c:pt idx="62">
                        <c:v>42706</c:v>
                      </c:pt>
                      <c:pt idx="63">
                        <c:v>42707</c:v>
                      </c:pt>
                      <c:pt idx="64">
                        <c:v>42708</c:v>
                      </c:pt>
                      <c:pt idx="65">
                        <c:v>42709</c:v>
                      </c:pt>
                      <c:pt idx="66">
                        <c:v>42710</c:v>
                      </c:pt>
                      <c:pt idx="67">
                        <c:v>42711</c:v>
                      </c:pt>
                      <c:pt idx="68">
                        <c:v>42712</c:v>
                      </c:pt>
                      <c:pt idx="69">
                        <c:v>42713</c:v>
                      </c:pt>
                      <c:pt idx="70">
                        <c:v>42714</c:v>
                      </c:pt>
                      <c:pt idx="71">
                        <c:v>42715</c:v>
                      </c:pt>
                      <c:pt idx="72">
                        <c:v>42716</c:v>
                      </c:pt>
                      <c:pt idx="73">
                        <c:v>42717</c:v>
                      </c:pt>
                      <c:pt idx="74">
                        <c:v>42718</c:v>
                      </c:pt>
                      <c:pt idx="75">
                        <c:v>42719</c:v>
                      </c:pt>
                      <c:pt idx="76">
                        <c:v>42720</c:v>
                      </c:pt>
                      <c:pt idx="77">
                        <c:v>42721</c:v>
                      </c:pt>
                      <c:pt idx="78">
                        <c:v>42722</c:v>
                      </c:pt>
                      <c:pt idx="79">
                        <c:v>42723</c:v>
                      </c:pt>
                      <c:pt idx="80">
                        <c:v>42724</c:v>
                      </c:pt>
                      <c:pt idx="81">
                        <c:v>42725</c:v>
                      </c:pt>
                      <c:pt idx="82">
                        <c:v>42726</c:v>
                      </c:pt>
                      <c:pt idx="83">
                        <c:v>42727</c:v>
                      </c:pt>
                      <c:pt idx="84">
                        <c:v>42728</c:v>
                      </c:pt>
                      <c:pt idx="85">
                        <c:v>42729</c:v>
                      </c:pt>
                      <c:pt idx="86">
                        <c:v>42730</c:v>
                      </c:pt>
                      <c:pt idx="87">
                        <c:v>42731</c:v>
                      </c:pt>
                      <c:pt idx="88">
                        <c:v>42732</c:v>
                      </c:pt>
                      <c:pt idx="89">
                        <c:v>42733</c:v>
                      </c:pt>
                      <c:pt idx="90">
                        <c:v>42734</c:v>
                      </c:pt>
                      <c:pt idx="91">
                        <c:v>42735</c:v>
                      </c:pt>
                      <c:pt idx="92">
                        <c:v>42736</c:v>
                      </c:pt>
                      <c:pt idx="93">
                        <c:v>42737</c:v>
                      </c:pt>
                      <c:pt idx="94">
                        <c:v>42738</c:v>
                      </c:pt>
                      <c:pt idx="95">
                        <c:v>42739</c:v>
                      </c:pt>
                      <c:pt idx="96">
                        <c:v>42740</c:v>
                      </c:pt>
                      <c:pt idx="97">
                        <c:v>42741</c:v>
                      </c:pt>
                      <c:pt idx="98">
                        <c:v>42742</c:v>
                      </c:pt>
                      <c:pt idx="99">
                        <c:v>42743</c:v>
                      </c:pt>
                      <c:pt idx="100">
                        <c:v>42744</c:v>
                      </c:pt>
                      <c:pt idx="101">
                        <c:v>42745</c:v>
                      </c:pt>
                      <c:pt idx="102">
                        <c:v>42746</c:v>
                      </c:pt>
                      <c:pt idx="103">
                        <c:v>42747</c:v>
                      </c:pt>
                      <c:pt idx="104">
                        <c:v>42748</c:v>
                      </c:pt>
                      <c:pt idx="105">
                        <c:v>42749</c:v>
                      </c:pt>
                      <c:pt idx="106">
                        <c:v>42750</c:v>
                      </c:pt>
                      <c:pt idx="107">
                        <c:v>42751</c:v>
                      </c:pt>
                      <c:pt idx="108">
                        <c:v>42752</c:v>
                      </c:pt>
                      <c:pt idx="109">
                        <c:v>42753</c:v>
                      </c:pt>
                      <c:pt idx="110">
                        <c:v>42754</c:v>
                      </c:pt>
                      <c:pt idx="111">
                        <c:v>42755</c:v>
                      </c:pt>
                      <c:pt idx="112">
                        <c:v>42756</c:v>
                      </c:pt>
                      <c:pt idx="113">
                        <c:v>42757</c:v>
                      </c:pt>
                      <c:pt idx="114">
                        <c:v>42758</c:v>
                      </c:pt>
                      <c:pt idx="115">
                        <c:v>42759</c:v>
                      </c:pt>
                      <c:pt idx="116">
                        <c:v>42760</c:v>
                      </c:pt>
                      <c:pt idx="117">
                        <c:v>42761</c:v>
                      </c:pt>
                      <c:pt idx="118">
                        <c:v>42762</c:v>
                      </c:pt>
                      <c:pt idx="119">
                        <c:v>42763</c:v>
                      </c:pt>
                      <c:pt idx="120">
                        <c:v>42764</c:v>
                      </c:pt>
                      <c:pt idx="121">
                        <c:v>42765</c:v>
                      </c:pt>
                      <c:pt idx="122">
                        <c:v>42766</c:v>
                      </c:pt>
                      <c:pt idx="123">
                        <c:v>42767</c:v>
                      </c:pt>
                      <c:pt idx="124">
                        <c:v>42768</c:v>
                      </c:pt>
                      <c:pt idx="125">
                        <c:v>42769</c:v>
                      </c:pt>
                      <c:pt idx="126">
                        <c:v>42770</c:v>
                      </c:pt>
                      <c:pt idx="127">
                        <c:v>42771</c:v>
                      </c:pt>
                      <c:pt idx="128">
                        <c:v>42772</c:v>
                      </c:pt>
                      <c:pt idx="129">
                        <c:v>42773</c:v>
                      </c:pt>
                      <c:pt idx="130">
                        <c:v>42774</c:v>
                      </c:pt>
                      <c:pt idx="131">
                        <c:v>42775</c:v>
                      </c:pt>
                      <c:pt idx="132">
                        <c:v>42776</c:v>
                      </c:pt>
                      <c:pt idx="133">
                        <c:v>42777</c:v>
                      </c:pt>
                      <c:pt idx="134">
                        <c:v>42778</c:v>
                      </c:pt>
                      <c:pt idx="135">
                        <c:v>42779</c:v>
                      </c:pt>
                      <c:pt idx="136">
                        <c:v>42780</c:v>
                      </c:pt>
                      <c:pt idx="137">
                        <c:v>42781</c:v>
                      </c:pt>
                      <c:pt idx="138">
                        <c:v>42782</c:v>
                      </c:pt>
                      <c:pt idx="139">
                        <c:v>42783</c:v>
                      </c:pt>
                      <c:pt idx="140">
                        <c:v>42784</c:v>
                      </c:pt>
                      <c:pt idx="141">
                        <c:v>42785</c:v>
                      </c:pt>
                      <c:pt idx="142">
                        <c:v>42786</c:v>
                      </c:pt>
                      <c:pt idx="143">
                        <c:v>42787</c:v>
                      </c:pt>
                      <c:pt idx="144">
                        <c:v>42788</c:v>
                      </c:pt>
                      <c:pt idx="145">
                        <c:v>42789</c:v>
                      </c:pt>
                      <c:pt idx="146">
                        <c:v>42790</c:v>
                      </c:pt>
                      <c:pt idx="147">
                        <c:v>42791</c:v>
                      </c:pt>
                      <c:pt idx="148">
                        <c:v>42792</c:v>
                      </c:pt>
                      <c:pt idx="149">
                        <c:v>42793</c:v>
                      </c:pt>
                      <c:pt idx="150">
                        <c:v>42794</c:v>
                      </c:pt>
                      <c:pt idx="151">
                        <c:v>42795</c:v>
                      </c:pt>
                      <c:pt idx="152">
                        <c:v>42796</c:v>
                      </c:pt>
                      <c:pt idx="153">
                        <c:v>42797</c:v>
                      </c:pt>
                      <c:pt idx="154">
                        <c:v>42798</c:v>
                      </c:pt>
                      <c:pt idx="155">
                        <c:v>42799</c:v>
                      </c:pt>
                      <c:pt idx="156">
                        <c:v>42800</c:v>
                      </c:pt>
                      <c:pt idx="157">
                        <c:v>42801</c:v>
                      </c:pt>
                      <c:pt idx="158">
                        <c:v>42802</c:v>
                      </c:pt>
                      <c:pt idx="159">
                        <c:v>42803</c:v>
                      </c:pt>
                      <c:pt idx="160">
                        <c:v>42804</c:v>
                      </c:pt>
                      <c:pt idx="161">
                        <c:v>42805</c:v>
                      </c:pt>
                      <c:pt idx="162">
                        <c:v>42806</c:v>
                      </c:pt>
                      <c:pt idx="163">
                        <c:v>42807</c:v>
                      </c:pt>
                      <c:pt idx="164">
                        <c:v>42808</c:v>
                      </c:pt>
                      <c:pt idx="165">
                        <c:v>42809</c:v>
                      </c:pt>
                      <c:pt idx="166">
                        <c:v>42810</c:v>
                      </c:pt>
                      <c:pt idx="167">
                        <c:v>42811</c:v>
                      </c:pt>
                      <c:pt idx="168">
                        <c:v>42812</c:v>
                      </c:pt>
                      <c:pt idx="169">
                        <c:v>42813</c:v>
                      </c:pt>
                      <c:pt idx="170">
                        <c:v>42814</c:v>
                      </c:pt>
                      <c:pt idx="171">
                        <c:v>42815</c:v>
                      </c:pt>
                      <c:pt idx="172">
                        <c:v>42816</c:v>
                      </c:pt>
                      <c:pt idx="173">
                        <c:v>42817</c:v>
                      </c:pt>
                      <c:pt idx="174">
                        <c:v>42818</c:v>
                      </c:pt>
                      <c:pt idx="175">
                        <c:v>42819</c:v>
                      </c:pt>
                      <c:pt idx="176">
                        <c:v>42820</c:v>
                      </c:pt>
                      <c:pt idx="177">
                        <c:v>42821</c:v>
                      </c:pt>
                      <c:pt idx="178">
                        <c:v>42822</c:v>
                      </c:pt>
                      <c:pt idx="179">
                        <c:v>42823</c:v>
                      </c:pt>
                      <c:pt idx="180">
                        <c:v>42824</c:v>
                      </c:pt>
                      <c:pt idx="181">
                        <c:v>42825</c:v>
                      </c:pt>
                      <c:pt idx="182">
                        <c:v>42826</c:v>
                      </c:pt>
                      <c:pt idx="183">
                        <c:v>42827</c:v>
                      </c:pt>
                      <c:pt idx="184">
                        <c:v>42828</c:v>
                      </c:pt>
                      <c:pt idx="185">
                        <c:v>42829</c:v>
                      </c:pt>
                      <c:pt idx="186">
                        <c:v>42830</c:v>
                      </c:pt>
                      <c:pt idx="187">
                        <c:v>42831</c:v>
                      </c:pt>
                      <c:pt idx="188">
                        <c:v>42832</c:v>
                      </c:pt>
                      <c:pt idx="189">
                        <c:v>42833</c:v>
                      </c:pt>
                      <c:pt idx="190">
                        <c:v>42834</c:v>
                      </c:pt>
                      <c:pt idx="191">
                        <c:v>42835</c:v>
                      </c:pt>
                      <c:pt idx="192">
                        <c:v>42836</c:v>
                      </c:pt>
                      <c:pt idx="193">
                        <c:v>42837</c:v>
                      </c:pt>
                      <c:pt idx="194">
                        <c:v>42838</c:v>
                      </c:pt>
                      <c:pt idx="195">
                        <c:v>42839</c:v>
                      </c:pt>
                      <c:pt idx="196">
                        <c:v>42840</c:v>
                      </c:pt>
                      <c:pt idx="197">
                        <c:v>42841</c:v>
                      </c:pt>
                      <c:pt idx="198">
                        <c:v>42842</c:v>
                      </c:pt>
                      <c:pt idx="199">
                        <c:v>42843</c:v>
                      </c:pt>
                      <c:pt idx="200">
                        <c:v>42844</c:v>
                      </c:pt>
                      <c:pt idx="201">
                        <c:v>42845</c:v>
                      </c:pt>
                      <c:pt idx="202">
                        <c:v>42846</c:v>
                      </c:pt>
                      <c:pt idx="203">
                        <c:v>42847</c:v>
                      </c:pt>
                      <c:pt idx="204">
                        <c:v>42848</c:v>
                      </c:pt>
                      <c:pt idx="205">
                        <c:v>42849</c:v>
                      </c:pt>
                      <c:pt idx="206">
                        <c:v>42850</c:v>
                      </c:pt>
                      <c:pt idx="207">
                        <c:v>42851</c:v>
                      </c:pt>
                      <c:pt idx="208">
                        <c:v>42852</c:v>
                      </c:pt>
                      <c:pt idx="209">
                        <c:v>42853</c:v>
                      </c:pt>
                      <c:pt idx="210">
                        <c:v>42854</c:v>
                      </c:pt>
                      <c:pt idx="211">
                        <c:v>42855</c:v>
                      </c:pt>
                      <c:pt idx="212">
                        <c:v>42856</c:v>
                      </c:pt>
                      <c:pt idx="213">
                        <c:v>42857</c:v>
                      </c:pt>
                      <c:pt idx="214">
                        <c:v>42858</c:v>
                      </c:pt>
                      <c:pt idx="215">
                        <c:v>42859</c:v>
                      </c:pt>
                      <c:pt idx="216">
                        <c:v>42860</c:v>
                      </c:pt>
                      <c:pt idx="217">
                        <c:v>42861</c:v>
                      </c:pt>
                      <c:pt idx="218">
                        <c:v>42862</c:v>
                      </c:pt>
                      <c:pt idx="219">
                        <c:v>42863</c:v>
                      </c:pt>
                      <c:pt idx="220">
                        <c:v>42864</c:v>
                      </c:pt>
                      <c:pt idx="221">
                        <c:v>42865</c:v>
                      </c:pt>
                      <c:pt idx="222">
                        <c:v>42866</c:v>
                      </c:pt>
                      <c:pt idx="223">
                        <c:v>42867</c:v>
                      </c:pt>
                      <c:pt idx="224">
                        <c:v>42868</c:v>
                      </c:pt>
                      <c:pt idx="225">
                        <c:v>42869</c:v>
                      </c:pt>
                      <c:pt idx="226">
                        <c:v>42870</c:v>
                      </c:pt>
                      <c:pt idx="227">
                        <c:v>42871</c:v>
                      </c:pt>
                      <c:pt idx="228">
                        <c:v>42872</c:v>
                      </c:pt>
                      <c:pt idx="229">
                        <c:v>42873</c:v>
                      </c:pt>
                      <c:pt idx="230">
                        <c:v>42874</c:v>
                      </c:pt>
                      <c:pt idx="231">
                        <c:v>42875</c:v>
                      </c:pt>
                      <c:pt idx="232">
                        <c:v>42876</c:v>
                      </c:pt>
                      <c:pt idx="233">
                        <c:v>42877</c:v>
                      </c:pt>
                      <c:pt idx="234">
                        <c:v>42878</c:v>
                      </c:pt>
                      <c:pt idx="235">
                        <c:v>42879</c:v>
                      </c:pt>
                      <c:pt idx="236">
                        <c:v>42880</c:v>
                      </c:pt>
                      <c:pt idx="237">
                        <c:v>42881</c:v>
                      </c:pt>
                      <c:pt idx="238">
                        <c:v>42882</c:v>
                      </c:pt>
                      <c:pt idx="239">
                        <c:v>42883</c:v>
                      </c:pt>
                      <c:pt idx="240">
                        <c:v>42884</c:v>
                      </c:pt>
                      <c:pt idx="241">
                        <c:v>42885</c:v>
                      </c:pt>
                      <c:pt idx="242">
                        <c:v>42886</c:v>
                      </c:pt>
                      <c:pt idx="243">
                        <c:v>42887</c:v>
                      </c:pt>
                      <c:pt idx="244">
                        <c:v>42888</c:v>
                      </c:pt>
                      <c:pt idx="245">
                        <c:v>42889</c:v>
                      </c:pt>
                      <c:pt idx="246">
                        <c:v>42890</c:v>
                      </c:pt>
                      <c:pt idx="247">
                        <c:v>42891</c:v>
                      </c:pt>
                      <c:pt idx="248">
                        <c:v>42892</c:v>
                      </c:pt>
                      <c:pt idx="249">
                        <c:v>42893</c:v>
                      </c:pt>
                      <c:pt idx="250">
                        <c:v>42894</c:v>
                      </c:pt>
                      <c:pt idx="251">
                        <c:v>42895</c:v>
                      </c:pt>
                      <c:pt idx="252">
                        <c:v>42896</c:v>
                      </c:pt>
                      <c:pt idx="253">
                        <c:v>42897</c:v>
                      </c:pt>
                      <c:pt idx="254">
                        <c:v>42898</c:v>
                      </c:pt>
                      <c:pt idx="255">
                        <c:v>42899</c:v>
                      </c:pt>
                      <c:pt idx="256">
                        <c:v>42900</c:v>
                      </c:pt>
                      <c:pt idx="257">
                        <c:v>42901</c:v>
                      </c:pt>
                      <c:pt idx="258">
                        <c:v>42902</c:v>
                      </c:pt>
                      <c:pt idx="259">
                        <c:v>42903</c:v>
                      </c:pt>
                      <c:pt idx="260">
                        <c:v>42904</c:v>
                      </c:pt>
                      <c:pt idx="261">
                        <c:v>42905</c:v>
                      </c:pt>
                      <c:pt idx="262">
                        <c:v>42906</c:v>
                      </c:pt>
                      <c:pt idx="263">
                        <c:v>42907</c:v>
                      </c:pt>
                      <c:pt idx="264">
                        <c:v>42908</c:v>
                      </c:pt>
                      <c:pt idx="265">
                        <c:v>42909</c:v>
                      </c:pt>
                      <c:pt idx="266">
                        <c:v>42910</c:v>
                      </c:pt>
                      <c:pt idx="267">
                        <c:v>42911</c:v>
                      </c:pt>
                      <c:pt idx="268">
                        <c:v>42912</c:v>
                      </c:pt>
                      <c:pt idx="269">
                        <c:v>42913</c:v>
                      </c:pt>
                      <c:pt idx="270">
                        <c:v>42914</c:v>
                      </c:pt>
                      <c:pt idx="271">
                        <c:v>42915</c:v>
                      </c:pt>
                      <c:pt idx="272">
                        <c:v>42916</c:v>
                      </c:pt>
                      <c:pt idx="273">
                        <c:v>42917</c:v>
                      </c:pt>
                      <c:pt idx="274">
                        <c:v>42918</c:v>
                      </c:pt>
                      <c:pt idx="275">
                        <c:v>42919</c:v>
                      </c:pt>
                      <c:pt idx="276">
                        <c:v>42920</c:v>
                      </c:pt>
                      <c:pt idx="277">
                        <c:v>42921</c:v>
                      </c:pt>
                      <c:pt idx="278">
                        <c:v>42922</c:v>
                      </c:pt>
                      <c:pt idx="279">
                        <c:v>42923</c:v>
                      </c:pt>
                      <c:pt idx="280">
                        <c:v>42924</c:v>
                      </c:pt>
                      <c:pt idx="281">
                        <c:v>42925</c:v>
                      </c:pt>
                      <c:pt idx="282">
                        <c:v>42926</c:v>
                      </c:pt>
                      <c:pt idx="283">
                        <c:v>42927</c:v>
                      </c:pt>
                      <c:pt idx="284">
                        <c:v>42928</c:v>
                      </c:pt>
                      <c:pt idx="285">
                        <c:v>42929</c:v>
                      </c:pt>
                      <c:pt idx="286">
                        <c:v>42930</c:v>
                      </c:pt>
                      <c:pt idx="287">
                        <c:v>42931</c:v>
                      </c:pt>
                      <c:pt idx="288">
                        <c:v>42932</c:v>
                      </c:pt>
                      <c:pt idx="289">
                        <c:v>42933</c:v>
                      </c:pt>
                      <c:pt idx="290">
                        <c:v>42934</c:v>
                      </c:pt>
                      <c:pt idx="291">
                        <c:v>42935</c:v>
                      </c:pt>
                      <c:pt idx="292">
                        <c:v>42936</c:v>
                      </c:pt>
                      <c:pt idx="293">
                        <c:v>42937</c:v>
                      </c:pt>
                      <c:pt idx="294">
                        <c:v>42938</c:v>
                      </c:pt>
                      <c:pt idx="295">
                        <c:v>42939</c:v>
                      </c:pt>
                      <c:pt idx="296">
                        <c:v>42940</c:v>
                      </c:pt>
                      <c:pt idx="297">
                        <c:v>42941</c:v>
                      </c:pt>
                      <c:pt idx="298">
                        <c:v>42942</c:v>
                      </c:pt>
                      <c:pt idx="299">
                        <c:v>42943</c:v>
                      </c:pt>
                      <c:pt idx="300">
                        <c:v>42944</c:v>
                      </c:pt>
                      <c:pt idx="301">
                        <c:v>42945</c:v>
                      </c:pt>
                      <c:pt idx="302">
                        <c:v>42946</c:v>
                      </c:pt>
                      <c:pt idx="303">
                        <c:v>42947</c:v>
                      </c:pt>
                      <c:pt idx="304">
                        <c:v>42948</c:v>
                      </c:pt>
                      <c:pt idx="305">
                        <c:v>42949</c:v>
                      </c:pt>
                      <c:pt idx="306">
                        <c:v>42950</c:v>
                      </c:pt>
                      <c:pt idx="307">
                        <c:v>42951</c:v>
                      </c:pt>
                      <c:pt idx="308">
                        <c:v>42952</c:v>
                      </c:pt>
                      <c:pt idx="309">
                        <c:v>42953</c:v>
                      </c:pt>
                      <c:pt idx="310">
                        <c:v>42954</c:v>
                      </c:pt>
                      <c:pt idx="311">
                        <c:v>42955</c:v>
                      </c:pt>
                      <c:pt idx="312">
                        <c:v>42956</c:v>
                      </c:pt>
                      <c:pt idx="313">
                        <c:v>42957</c:v>
                      </c:pt>
                      <c:pt idx="314">
                        <c:v>42958</c:v>
                      </c:pt>
                      <c:pt idx="315">
                        <c:v>42959</c:v>
                      </c:pt>
                      <c:pt idx="316">
                        <c:v>42960</c:v>
                      </c:pt>
                      <c:pt idx="317">
                        <c:v>42961</c:v>
                      </c:pt>
                      <c:pt idx="318">
                        <c:v>42962</c:v>
                      </c:pt>
                      <c:pt idx="319">
                        <c:v>42963</c:v>
                      </c:pt>
                      <c:pt idx="320">
                        <c:v>42964</c:v>
                      </c:pt>
                      <c:pt idx="321">
                        <c:v>42965</c:v>
                      </c:pt>
                      <c:pt idx="322">
                        <c:v>42966</c:v>
                      </c:pt>
                      <c:pt idx="323">
                        <c:v>42967</c:v>
                      </c:pt>
                      <c:pt idx="324">
                        <c:v>42968</c:v>
                      </c:pt>
                      <c:pt idx="325">
                        <c:v>42969</c:v>
                      </c:pt>
                      <c:pt idx="326">
                        <c:v>42970</c:v>
                      </c:pt>
                      <c:pt idx="327">
                        <c:v>42971</c:v>
                      </c:pt>
                      <c:pt idx="328">
                        <c:v>42972</c:v>
                      </c:pt>
                      <c:pt idx="329">
                        <c:v>42973</c:v>
                      </c:pt>
                      <c:pt idx="330">
                        <c:v>42974</c:v>
                      </c:pt>
                      <c:pt idx="331">
                        <c:v>42975</c:v>
                      </c:pt>
                      <c:pt idx="332">
                        <c:v>42976</c:v>
                      </c:pt>
                      <c:pt idx="333">
                        <c:v>42977</c:v>
                      </c:pt>
                      <c:pt idx="334">
                        <c:v>42978</c:v>
                      </c:pt>
                      <c:pt idx="335">
                        <c:v>42979</c:v>
                      </c:pt>
                      <c:pt idx="336">
                        <c:v>42980</c:v>
                      </c:pt>
                      <c:pt idx="337">
                        <c:v>42981</c:v>
                      </c:pt>
                      <c:pt idx="338">
                        <c:v>42982</c:v>
                      </c:pt>
                      <c:pt idx="339">
                        <c:v>42983</c:v>
                      </c:pt>
                      <c:pt idx="340">
                        <c:v>42984</c:v>
                      </c:pt>
                      <c:pt idx="341">
                        <c:v>42985</c:v>
                      </c:pt>
                      <c:pt idx="342">
                        <c:v>42986</c:v>
                      </c:pt>
                      <c:pt idx="343">
                        <c:v>42987</c:v>
                      </c:pt>
                      <c:pt idx="344">
                        <c:v>42988</c:v>
                      </c:pt>
                      <c:pt idx="345">
                        <c:v>42989</c:v>
                      </c:pt>
                      <c:pt idx="346">
                        <c:v>42990</c:v>
                      </c:pt>
                      <c:pt idx="347">
                        <c:v>42991</c:v>
                      </c:pt>
                      <c:pt idx="348">
                        <c:v>42992</c:v>
                      </c:pt>
                      <c:pt idx="349">
                        <c:v>42993</c:v>
                      </c:pt>
                      <c:pt idx="350">
                        <c:v>42994</c:v>
                      </c:pt>
                      <c:pt idx="351">
                        <c:v>42995</c:v>
                      </c:pt>
                      <c:pt idx="352">
                        <c:v>42996</c:v>
                      </c:pt>
                      <c:pt idx="353">
                        <c:v>42997</c:v>
                      </c:pt>
                      <c:pt idx="354">
                        <c:v>42998</c:v>
                      </c:pt>
                      <c:pt idx="355">
                        <c:v>42999</c:v>
                      </c:pt>
                      <c:pt idx="356">
                        <c:v>43000</c:v>
                      </c:pt>
                      <c:pt idx="357">
                        <c:v>43001</c:v>
                      </c:pt>
                      <c:pt idx="358">
                        <c:v>43002</c:v>
                      </c:pt>
                      <c:pt idx="359">
                        <c:v>43003</c:v>
                      </c:pt>
                      <c:pt idx="360">
                        <c:v>43004</c:v>
                      </c:pt>
                      <c:pt idx="361">
                        <c:v>43005</c:v>
                      </c:pt>
                      <c:pt idx="362">
                        <c:v>43006</c:v>
                      </c:pt>
                      <c:pt idx="363">
                        <c:v>43007</c:v>
                      </c:pt>
                      <c:pt idx="364">
                        <c:v>43008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Feuil1!$I$6:$I$370</c15:sqref>
                        </c15:formulaRef>
                      </c:ext>
                    </c:extLst>
                    <c:numCache>
                      <c:formatCode>General</c:formatCode>
                      <c:ptCount val="365"/>
                      <c:pt idx="0">
                        <c:v>0</c:v>
                      </c:pt>
                      <c:pt idx="1">
                        <c:v>0</c:v>
                      </c:pt>
                      <c:pt idx="2">
                        <c:v>3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2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1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2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2</c:v>
                      </c:pt>
                      <c:pt idx="45">
                        <c:v>1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3</c:v>
                      </c:pt>
                      <c:pt idx="50">
                        <c:v>2</c:v>
                      </c:pt>
                      <c:pt idx="51">
                        <c:v>2</c:v>
                      </c:pt>
                      <c:pt idx="52">
                        <c:v>1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2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1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2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2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2</c:v>
                      </c:pt>
                      <c:pt idx="85">
                        <c:v>3</c:v>
                      </c:pt>
                      <c:pt idx="86">
                        <c:v>2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3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1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1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1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4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2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2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2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1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2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2</c:v>
                      </c:pt>
                      <c:pt idx="161">
                        <c:v>4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1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2</c:v>
                      </c:pt>
                      <c:pt idx="170">
                        <c:v>3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2</c:v>
                      </c:pt>
                      <c:pt idx="185">
                        <c:v>3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3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2</c:v>
                      </c:pt>
                      <c:pt idx="192">
                        <c:v>2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2</c:v>
                      </c:pt>
                      <c:pt idx="196">
                        <c:v>2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2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2</c:v>
                      </c:pt>
                      <c:pt idx="238">
                        <c:v>0</c:v>
                      </c:pt>
                      <c:pt idx="239">
                        <c:v>2</c:v>
                      </c:pt>
                      <c:pt idx="240">
                        <c:v>0</c:v>
                      </c:pt>
                      <c:pt idx="241">
                        <c:v>2</c:v>
                      </c:pt>
                      <c:pt idx="242">
                        <c:v>0</c:v>
                      </c:pt>
                      <c:pt idx="243">
                        <c:v>2</c:v>
                      </c:pt>
                      <c:pt idx="244">
                        <c:v>0</c:v>
                      </c:pt>
                      <c:pt idx="245">
                        <c:v>2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3</c:v>
                      </c:pt>
                      <c:pt idx="255">
                        <c:v>1</c:v>
                      </c:pt>
                      <c:pt idx="256">
                        <c:v>0</c:v>
                      </c:pt>
                      <c:pt idx="257">
                        <c:v>1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3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2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3</c:v>
                      </c:pt>
                      <c:pt idx="284">
                        <c:v>1</c:v>
                      </c:pt>
                      <c:pt idx="285">
                        <c:v>0</c:v>
                      </c:pt>
                      <c:pt idx="286">
                        <c:v>3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3</c:v>
                      </c:pt>
                      <c:pt idx="294">
                        <c:v>1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4</c:v>
                      </c:pt>
                      <c:pt idx="302">
                        <c:v>0</c:v>
                      </c:pt>
                      <c:pt idx="303">
                        <c:v>1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3</c:v>
                      </c:pt>
                      <c:pt idx="315">
                        <c:v>2</c:v>
                      </c:pt>
                      <c:pt idx="316">
                        <c:v>3</c:v>
                      </c:pt>
                      <c:pt idx="317">
                        <c:v>1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2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3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3</c:v>
                      </c:pt>
                      <c:pt idx="351">
                        <c:v>0</c:v>
                      </c:pt>
                      <c:pt idx="352">
                        <c:v>2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scatterChart>
        <c:scatterStyle val="lineMarker"/>
        <c:varyColors val="0"/>
        <c:ser>
          <c:idx val="1"/>
          <c:order val="1"/>
          <c:tx>
            <c:strRef>
              <c:f>Feuil1!$E$4:$E$5</c:f>
              <c:strCache>
                <c:ptCount val="2"/>
                <c:pt idx="0">
                  <c:v>BUY</c:v>
                </c:pt>
                <c:pt idx="1">
                  <c:v>Daily weighted averaged prices [EUR/MWh/gas day]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Feuil1!$C$6:$C$370</c:f>
              <c:numCache>
                <c:formatCode>m/d/yyyy</c:formatCode>
                <c:ptCount val="365"/>
                <c:pt idx="0">
                  <c:v>42644</c:v>
                </c:pt>
                <c:pt idx="1">
                  <c:v>42645</c:v>
                </c:pt>
                <c:pt idx="2">
                  <c:v>42646</c:v>
                </c:pt>
                <c:pt idx="3">
                  <c:v>42647</c:v>
                </c:pt>
                <c:pt idx="4">
                  <c:v>42648</c:v>
                </c:pt>
                <c:pt idx="5">
                  <c:v>42649</c:v>
                </c:pt>
                <c:pt idx="6">
                  <c:v>42650</c:v>
                </c:pt>
                <c:pt idx="7">
                  <c:v>42651</c:v>
                </c:pt>
                <c:pt idx="8">
                  <c:v>42652</c:v>
                </c:pt>
                <c:pt idx="9">
                  <c:v>42653</c:v>
                </c:pt>
                <c:pt idx="10">
                  <c:v>42654</c:v>
                </c:pt>
                <c:pt idx="11">
                  <c:v>42655</c:v>
                </c:pt>
                <c:pt idx="12">
                  <c:v>42656</c:v>
                </c:pt>
                <c:pt idx="13">
                  <c:v>42657</c:v>
                </c:pt>
                <c:pt idx="14">
                  <c:v>42658</c:v>
                </c:pt>
                <c:pt idx="15">
                  <c:v>42659</c:v>
                </c:pt>
                <c:pt idx="16">
                  <c:v>42660</c:v>
                </c:pt>
                <c:pt idx="17">
                  <c:v>42661</c:v>
                </c:pt>
                <c:pt idx="18">
                  <c:v>42662</c:v>
                </c:pt>
                <c:pt idx="19">
                  <c:v>42663</c:v>
                </c:pt>
                <c:pt idx="20">
                  <c:v>42664</c:v>
                </c:pt>
                <c:pt idx="21">
                  <c:v>42665</c:v>
                </c:pt>
                <c:pt idx="22">
                  <c:v>42666</c:v>
                </c:pt>
                <c:pt idx="23">
                  <c:v>42667</c:v>
                </c:pt>
                <c:pt idx="24">
                  <c:v>42668</c:v>
                </c:pt>
                <c:pt idx="25">
                  <c:v>42669</c:v>
                </c:pt>
                <c:pt idx="26">
                  <c:v>42670</c:v>
                </c:pt>
                <c:pt idx="27">
                  <c:v>42671</c:v>
                </c:pt>
                <c:pt idx="28">
                  <c:v>42672</c:v>
                </c:pt>
                <c:pt idx="29">
                  <c:v>42673</c:v>
                </c:pt>
                <c:pt idx="30">
                  <c:v>42674</c:v>
                </c:pt>
                <c:pt idx="31">
                  <c:v>42675</c:v>
                </c:pt>
                <c:pt idx="32">
                  <c:v>42676</c:v>
                </c:pt>
                <c:pt idx="33">
                  <c:v>42677</c:v>
                </c:pt>
                <c:pt idx="34">
                  <c:v>42678</c:v>
                </c:pt>
                <c:pt idx="35">
                  <c:v>42679</c:v>
                </c:pt>
                <c:pt idx="36">
                  <c:v>42680</c:v>
                </c:pt>
                <c:pt idx="37">
                  <c:v>42681</c:v>
                </c:pt>
                <c:pt idx="38">
                  <c:v>42682</c:v>
                </c:pt>
                <c:pt idx="39">
                  <c:v>42683</c:v>
                </c:pt>
                <c:pt idx="40">
                  <c:v>42684</c:v>
                </c:pt>
                <c:pt idx="41">
                  <c:v>42685</c:v>
                </c:pt>
                <c:pt idx="42">
                  <c:v>42686</c:v>
                </c:pt>
                <c:pt idx="43">
                  <c:v>42687</c:v>
                </c:pt>
                <c:pt idx="44">
                  <c:v>42688</c:v>
                </c:pt>
                <c:pt idx="45">
                  <c:v>42689</c:v>
                </c:pt>
                <c:pt idx="46">
                  <c:v>42690</c:v>
                </c:pt>
                <c:pt idx="47">
                  <c:v>42691</c:v>
                </c:pt>
                <c:pt idx="48">
                  <c:v>42692</c:v>
                </c:pt>
                <c:pt idx="49">
                  <c:v>42693</c:v>
                </c:pt>
                <c:pt idx="50">
                  <c:v>42694</c:v>
                </c:pt>
                <c:pt idx="51">
                  <c:v>42695</c:v>
                </c:pt>
                <c:pt idx="52">
                  <c:v>42696</c:v>
                </c:pt>
                <c:pt idx="53">
                  <c:v>42697</c:v>
                </c:pt>
                <c:pt idx="54">
                  <c:v>42698</c:v>
                </c:pt>
                <c:pt idx="55">
                  <c:v>42699</c:v>
                </c:pt>
                <c:pt idx="56">
                  <c:v>42700</c:v>
                </c:pt>
                <c:pt idx="57">
                  <c:v>42701</c:v>
                </c:pt>
                <c:pt idx="58">
                  <c:v>42702</c:v>
                </c:pt>
                <c:pt idx="59">
                  <c:v>42703</c:v>
                </c:pt>
                <c:pt idx="60">
                  <c:v>42704</c:v>
                </c:pt>
                <c:pt idx="61">
                  <c:v>42705</c:v>
                </c:pt>
                <c:pt idx="62">
                  <c:v>42706</c:v>
                </c:pt>
                <c:pt idx="63">
                  <c:v>42707</c:v>
                </c:pt>
                <c:pt idx="64">
                  <c:v>42708</c:v>
                </c:pt>
                <c:pt idx="65">
                  <c:v>42709</c:v>
                </c:pt>
                <c:pt idx="66">
                  <c:v>42710</c:v>
                </c:pt>
                <c:pt idx="67">
                  <c:v>42711</c:v>
                </c:pt>
                <c:pt idx="68">
                  <c:v>42712</c:v>
                </c:pt>
                <c:pt idx="69">
                  <c:v>42713</c:v>
                </c:pt>
                <c:pt idx="70">
                  <c:v>42714</c:v>
                </c:pt>
                <c:pt idx="71">
                  <c:v>42715</c:v>
                </c:pt>
                <c:pt idx="72">
                  <c:v>42716</c:v>
                </c:pt>
                <c:pt idx="73">
                  <c:v>42717</c:v>
                </c:pt>
                <c:pt idx="74">
                  <c:v>42718</c:v>
                </c:pt>
                <c:pt idx="75">
                  <c:v>42719</c:v>
                </c:pt>
                <c:pt idx="76">
                  <c:v>42720</c:v>
                </c:pt>
                <c:pt idx="77">
                  <c:v>42721</c:v>
                </c:pt>
                <c:pt idx="78">
                  <c:v>42722</c:v>
                </c:pt>
                <c:pt idx="79">
                  <c:v>42723</c:v>
                </c:pt>
                <c:pt idx="80">
                  <c:v>42724</c:v>
                </c:pt>
                <c:pt idx="81">
                  <c:v>42725</c:v>
                </c:pt>
                <c:pt idx="82">
                  <c:v>42726</c:v>
                </c:pt>
                <c:pt idx="83">
                  <c:v>42727</c:v>
                </c:pt>
                <c:pt idx="84">
                  <c:v>42728</c:v>
                </c:pt>
                <c:pt idx="85">
                  <c:v>42729</c:v>
                </c:pt>
                <c:pt idx="86">
                  <c:v>42730</c:v>
                </c:pt>
                <c:pt idx="87">
                  <c:v>42731</c:v>
                </c:pt>
                <c:pt idx="88">
                  <c:v>42732</c:v>
                </c:pt>
                <c:pt idx="89">
                  <c:v>42733</c:v>
                </c:pt>
                <c:pt idx="90">
                  <c:v>42734</c:v>
                </c:pt>
                <c:pt idx="91">
                  <c:v>42735</c:v>
                </c:pt>
                <c:pt idx="92">
                  <c:v>42736</c:v>
                </c:pt>
                <c:pt idx="93">
                  <c:v>42737</c:v>
                </c:pt>
                <c:pt idx="94">
                  <c:v>42738</c:v>
                </c:pt>
                <c:pt idx="95">
                  <c:v>42739</c:v>
                </c:pt>
                <c:pt idx="96">
                  <c:v>42740</c:v>
                </c:pt>
                <c:pt idx="97">
                  <c:v>42741</c:v>
                </c:pt>
                <c:pt idx="98">
                  <c:v>42742</c:v>
                </c:pt>
                <c:pt idx="99">
                  <c:v>42743</c:v>
                </c:pt>
                <c:pt idx="100">
                  <c:v>42744</c:v>
                </c:pt>
                <c:pt idx="101">
                  <c:v>42745</c:v>
                </c:pt>
                <c:pt idx="102">
                  <c:v>42746</c:v>
                </c:pt>
                <c:pt idx="103">
                  <c:v>42747</c:v>
                </c:pt>
                <c:pt idx="104">
                  <c:v>42748</c:v>
                </c:pt>
                <c:pt idx="105">
                  <c:v>42749</c:v>
                </c:pt>
                <c:pt idx="106">
                  <c:v>42750</c:v>
                </c:pt>
                <c:pt idx="107">
                  <c:v>42751</c:v>
                </c:pt>
                <c:pt idx="108">
                  <c:v>42752</c:v>
                </c:pt>
                <c:pt idx="109">
                  <c:v>42753</c:v>
                </c:pt>
                <c:pt idx="110">
                  <c:v>42754</c:v>
                </c:pt>
                <c:pt idx="111">
                  <c:v>42755</c:v>
                </c:pt>
                <c:pt idx="112">
                  <c:v>42756</c:v>
                </c:pt>
                <c:pt idx="113">
                  <c:v>42757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42763</c:v>
                </c:pt>
                <c:pt idx="120">
                  <c:v>42764</c:v>
                </c:pt>
                <c:pt idx="121">
                  <c:v>42765</c:v>
                </c:pt>
                <c:pt idx="122">
                  <c:v>42766</c:v>
                </c:pt>
                <c:pt idx="123">
                  <c:v>42767</c:v>
                </c:pt>
                <c:pt idx="124">
                  <c:v>42768</c:v>
                </c:pt>
                <c:pt idx="125">
                  <c:v>42769</c:v>
                </c:pt>
                <c:pt idx="126">
                  <c:v>42770</c:v>
                </c:pt>
                <c:pt idx="127">
                  <c:v>42771</c:v>
                </c:pt>
                <c:pt idx="128">
                  <c:v>42772</c:v>
                </c:pt>
                <c:pt idx="129">
                  <c:v>42773</c:v>
                </c:pt>
                <c:pt idx="130">
                  <c:v>42774</c:v>
                </c:pt>
                <c:pt idx="131">
                  <c:v>42775</c:v>
                </c:pt>
                <c:pt idx="132">
                  <c:v>42776</c:v>
                </c:pt>
                <c:pt idx="133">
                  <c:v>42777</c:v>
                </c:pt>
                <c:pt idx="134">
                  <c:v>42778</c:v>
                </c:pt>
                <c:pt idx="135">
                  <c:v>42779</c:v>
                </c:pt>
                <c:pt idx="136">
                  <c:v>42780</c:v>
                </c:pt>
                <c:pt idx="137">
                  <c:v>42781</c:v>
                </c:pt>
                <c:pt idx="138">
                  <c:v>42782</c:v>
                </c:pt>
                <c:pt idx="139">
                  <c:v>42783</c:v>
                </c:pt>
                <c:pt idx="140">
                  <c:v>42784</c:v>
                </c:pt>
                <c:pt idx="141">
                  <c:v>42785</c:v>
                </c:pt>
                <c:pt idx="142">
                  <c:v>42786</c:v>
                </c:pt>
                <c:pt idx="143">
                  <c:v>42787</c:v>
                </c:pt>
                <c:pt idx="144">
                  <c:v>42788</c:v>
                </c:pt>
                <c:pt idx="145">
                  <c:v>42789</c:v>
                </c:pt>
                <c:pt idx="146">
                  <c:v>42790</c:v>
                </c:pt>
                <c:pt idx="147">
                  <c:v>42791</c:v>
                </c:pt>
                <c:pt idx="148">
                  <c:v>42792</c:v>
                </c:pt>
                <c:pt idx="149">
                  <c:v>42793</c:v>
                </c:pt>
                <c:pt idx="150">
                  <c:v>42794</c:v>
                </c:pt>
                <c:pt idx="151">
                  <c:v>42795</c:v>
                </c:pt>
                <c:pt idx="152">
                  <c:v>42796</c:v>
                </c:pt>
                <c:pt idx="153">
                  <c:v>42797</c:v>
                </c:pt>
                <c:pt idx="154">
                  <c:v>42798</c:v>
                </c:pt>
                <c:pt idx="155">
                  <c:v>42799</c:v>
                </c:pt>
                <c:pt idx="156">
                  <c:v>42800</c:v>
                </c:pt>
                <c:pt idx="157">
                  <c:v>42801</c:v>
                </c:pt>
                <c:pt idx="158">
                  <c:v>42802</c:v>
                </c:pt>
                <c:pt idx="159">
                  <c:v>42803</c:v>
                </c:pt>
                <c:pt idx="160">
                  <c:v>42804</c:v>
                </c:pt>
                <c:pt idx="161">
                  <c:v>42805</c:v>
                </c:pt>
                <c:pt idx="162">
                  <c:v>42806</c:v>
                </c:pt>
                <c:pt idx="163">
                  <c:v>42807</c:v>
                </c:pt>
                <c:pt idx="164">
                  <c:v>42808</c:v>
                </c:pt>
                <c:pt idx="165">
                  <c:v>42809</c:v>
                </c:pt>
                <c:pt idx="166">
                  <c:v>42810</c:v>
                </c:pt>
                <c:pt idx="167">
                  <c:v>42811</c:v>
                </c:pt>
                <c:pt idx="168">
                  <c:v>42812</c:v>
                </c:pt>
                <c:pt idx="169">
                  <c:v>42813</c:v>
                </c:pt>
                <c:pt idx="170">
                  <c:v>42814</c:v>
                </c:pt>
                <c:pt idx="171">
                  <c:v>42815</c:v>
                </c:pt>
                <c:pt idx="172">
                  <c:v>42816</c:v>
                </c:pt>
                <c:pt idx="173">
                  <c:v>42817</c:v>
                </c:pt>
                <c:pt idx="174">
                  <c:v>42818</c:v>
                </c:pt>
                <c:pt idx="175">
                  <c:v>42819</c:v>
                </c:pt>
                <c:pt idx="176">
                  <c:v>42820</c:v>
                </c:pt>
                <c:pt idx="177">
                  <c:v>42821</c:v>
                </c:pt>
                <c:pt idx="178">
                  <c:v>42822</c:v>
                </c:pt>
                <c:pt idx="179">
                  <c:v>42823</c:v>
                </c:pt>
                <c:pt idx="180">
                  <c:v>42824</c:v>
                </c:pt>
                <c:pt idx="181">
                  <c:v>42825</c:v>
                </c:pt>
                <c:pt idx="182">
                  <c:v>42826</c:v>
                </c:pt>
                <c:pt idx="183">
                  <c:v>42827</c:v>
                </c:pt>
                <c:pt idx="184">
                  <c:v>42828</c:v>
                </c:pt>
                <c:pt idx="185">
                  <c:v>42829</c:v>
                </c:pt>
                <c:pt idx="186">
                  <c:v>42830</c:v>
                </c:pt>
                <c:pt idx="187">
                  <c:v>42831</c:v>
                </c:pt>
                <c:pt idx="188">
                  <c:v>42832</c:v>
                </c:pt>
                <c:pt idx="189">
                  <c:v>42833</c:v>
                </c:pt>
                <c:pt idx="190">
                  <c:v>42834</c:v>
                </c:pt>
                <c:pt idx="191">
                  <c:v>42835</c:v>
                </c:pt>
                <c:pt idx="192">
                  <c:v>42836</c:v>
                </c:pt>
                <c:pt idx="193">
                  <c:v>42837</c:v>
                </c:pt>
                <c:pt idx="194">
                  <c:v>42838</c:v>
                </c:pt>
                <c:pt idx="195">
                  <c:v>42839</c:v>
                </c:pt>
                <c:pt idx="196">
                  <c:v>42840</c:v>
                </c:pt>
                <c:pt idx="197">
                  <c:v>42841</c:v>
                </c:pt>
                <c:pt idx="198">
                  <c:v>42842</c:v>
                </c:pt>
                <c:pt idx="199">
                  <c:v>42843</c:v>
                </c:pt>
                <c:pt idx="200">
                  <c:v>42844</c:v>
                </c:pt>
                <c:pt idx="201">
                  <c:v>42845</c:v>
                </c:pt>
                <c:pt idx="202">
                  <c:v>42846</c:v>
                </c:pt>
                <c:pt idx="203">
                  <c:v>42847</c:v>
                </c:pt>
                <c:pt idx="204">
                  <c:v>42848</c:v>
                </c:pt>
                <c:pt idx="205">
                  <c:v>42849</c:v>
                </c:pt>
                <c:pt idx="206">
                  <c:v>42850</c:v>
                </c:pt>
                <c:pt idx="207">
                  <c:v>42851</c:v>
                </c:pt>
                <c:pt idx="208">
                  <c:v>42852</c:v>
                </c:pt>
                <c:pt idx="209">
                  <c:v>42853</c:v>
                </c:pt>
                <c:pt idx="210">
                  <c:v>42854</c:v>
                </c:pt>
                <c:pt idx="211">
                  <c:v>42855</c:v>
                </c:pt>
                <c:pt idx="212">
                  <c:v>42856</c:v>
                </c:pt>
                <c:pt idx="213">
                  <c:v>42857</c:v>
                </c:pt>
                <c:pt idx="214">
                  <c:v>42858</c:v>
                </c:pt>
                <c:pt idx="215">
                  <c:v>42859</c:v>
                </c:pt>
                <c:pt idx="216">
                  <c:v>42860</c:v>
                </c:pt>
                <c:pt idx="217">
                  <c:v>42861</c:v>
                </c:pt>
                <c:pt idx="218">
                  <c:v>42862</c:v>
                </c:pt>
                <c:pt idx="219">
                  <c:v>42863</c:v>
                </c:pt>
                <c:pt idx="220">
                  <c:v>42864</c:v>
                </c:pt>
                <c:pt idx="221">
                  <c:v>42865</c:v>
                </c:pt>
                <c:pt idx="222">
                  <c:v>42866</c:v>
                </c:pt>
                <c:pt idx="223">
                  <c:v>42867</c:v>
                </c:pt>
                <c:pt idx="224">
                  <c:v>42868</c:v>
                </c:pt>
                <c:pt idx="225">
                  <c:v>42869</c:v>
                </c:pt>
                <c:pt idx="226">
                  <c:v>42870</c:v>
                </c:pt>
                <c:pt idx="227">
                  <c:v>42871</c:v>
                </c:pt>
                <c:pt idx="228">
                  <c:v>42872</c:v>
                </c:pt>
                <c:pt idx="229">
                  <c:v>42873</c:v>
                </c:pt>
                <c:pt idx="230">
                  <c:v>42874</c:v>
                </c:pt>
                <c:pt idx="231">
                  <c:v>42875</c:v>
                </c:pt>
                <c:pt idx="232">
                  <c:v>42876</c:v>
                </c:pt>
                <c:pt idx="233">
                  <c:v>42877</c:v>
                </c:pt>
                <c:pt idx="234">
                  <c:v>42878</c:v>
                </c:pt>
                <c:pt idx="235">
                  <c:v>42879</c:v>
                </c:pt>
                <c:pt idx="236">
                  <c:v>42880</c:v>
                </c:pt>
                <c:pt idx="237">
                  <c:v>42881</c:v>
                </c:pt>
                <c:pt idx="238">
                  <c:v>42882</c:v>
                </c:pt>
                <c:pt idx="239">
                  <c:v>42883</c:v>
                </c:pt>
                <c:pt idx="240">
                  <c:v>42884</c:v>
                </c:pt>
                <c:pt idx="241">
                  <c:v>42885</c:v>
                </c:pt>
                <c:pt idx="242">
                  <c:v>42886</c:v>
                </c:pt>
                <c:pt idx="243">
                  <c:v>42887</c:v>
                </c:pt>
                <c:pt idx="244">
                  <c:v>42888</c:v>
                </c:pt>
                <c:pt idx="245">
                  <c:v>42889</c:v>
                </c:pt>
                <c:pt idx="246">
                  <c:v>42890</c:v>
                </c:pt>
                <c:pt idx="247">
                  <c:v>42891</c:v>
                </c:pt>
                <c:pt idx="248">
                  <c:v>42892</c:v>
                </c:pt>
                <c:pt idx="249">
                  <c:v>42893</c:v>
                </c:pt>
                <c:pt idx="250">
                  <c:v>42894</c:v>
                </c:pt>
                <c:pt idx="251">
                  <c:v>42895</c:v>
                </c:pt>
                <c:pt idx="252">
                  <c:v>42896</c:v>
                </c:pt>
                <c:pt idx="253">
                  <c:v>42897</c:v>
                </c:pt>
                <c:pt idx="254">
                  <c:v>42898</c:v>
                </c:pt>
                <c:pt idx="255">
                  <c:v>42899</c:v>
                </c:pt>
                <c:pt idx="256">
                  <c:v>42900</c:v>
                </c:pt>
                <c:pt idx="257">
                  <c:v>42901</c:v>
                </c:pt>
                <c:pt idx="258">
                  <c:v>42902</c:v>
                </c:pt>
                <c:pt idx="259">
                  <c:v>42903</c:v>
                </c:pt>
                <c:pt idx="260">
                  <c:v>42904</c:v>
                </c:pt>
                <c:pt idx="261">
                  <c:v>42905</c:v>
                </c:pt>
                <c:pt idx="262">
                  <c:v>42906</c:v>
                </c:pt>
                <c:pt idx="263">
                  <c:v>42907</c:v>
                </c:pt>
                <c:pt idx="264">
                  <c:v>42908</c:v>
                </c:pt>
                <c:pt idx="265">
                  <c:v>42909</c:v>
                </c:pt>
                <c:pt idx="266">
                  <c:v>42910</c:v>
                </c:pt>
                <c:pt idx="267">
                  <c:v>42911</c:v>
                </c:pt>
                <c:pt idx="268">
                  <c:v>42912</c:v>
                </c:pt>
                <c:pt idx="269">
                  <c:v>42913</c:v>
                </c:pt>
                <c:pt idx="270">
                  <c:v>42914</c:v>
                </c:pt>
                <c:pt idx="271">
                  <c:v>42915</c:v>
                </c:pt>
                <c:pt idx="272">
                  <c:v>42916</c:v>
                </c:pt>
                <c:pt idx="273">
                  <c:v>42917</c:v>
                </c:pt>
                <c:pt idx="274">
                  <c:v>42918</c:v>
                </c:pt>
                <c:pt idx="275">
                  <c:v>42919</c:v>
                </c:pt>
                <c:pt idx="276">
                  <c:v>42920</c:v>
                </c:pt>
                <c:pt idx="277">
                  <c:v>42921</c:v>
                </c:pt>
                <c:pt idx="278">
                  <c:v>42922</c:v>
                </c:pt>
                <c:pt idx="279">
                  <c:v>42923</c:v>
                </c:pt>
                <c:pt idx="280">
                  <c:v>42924</c:v>
                </c:pt>
                <c:pt idx="281">
                  <c:v>42925</c:v>
                </c:pt>
                <c:pt idx="282">
                  <c:v>42926</c:v>
                </c:pt>
                <c:pt idx="283">
                  <c:v>42927</c:v>
                </c:pt>
                <c:pt idx="284">
                  <c:v>42928</c:v>
                </c:pt>
                <c:pt idx="285">
                  <c:v>42929</c:v>
                </c:pt>
                <c:pt idx="286">
                  <c:v>42930</c:v>
                </c:pt>
                <c:pt idx="287">
                  <c:v>42931</c:v>
                </c:pt>
                <c:pt idx="288">
                  <c:v>42932</c:v>
                </c:pt>
                <c:pt idx="289">
                  <c:v>42933</c:v>
                </c:pt>
                <c:pt idx="290">
                  <c:v>42934</c:v>
                </c:pt>
                <c:pt idx="291">
                  <c:v>42935</c:v>
                </c:pt>
                <c:pt idx="292">
                  <c:v>42936</c:v>
                </c:pt>
                <c:pt idx="293">
                  <c:v>42937</c:v>
                </c:pt>
                <c:pt idx="294">
                  <c:v>42938</c:v>
                </c:pt>
                <c:pt idx="295">
                  <c:v>42939</c:v>
                </c:pt>
                <c:pt idx="296">
                  <c:v>42940</c:v>
                </c:pt>
                <c:pt idx="297">
                  <c:v>42941</c:v>
                </c:pt>
                <c:pt idx="298">
                  <c:v>42942</c:v>
                </c:pt>
                <c:pt idx="299">
                  <c:v>42943</c:v>
                </c:pt>
                <c:pt idx="300">
                  <c:v>42944</c:v>
                </c:pt>
                <c:pt idx="301">
                  <c:v>42945</c:v>
                </c:pt>
                <c:pt idx="302">
                  <c:v>42946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42952</c:v>
                </c:pt>
                <c:pt idx="309">
                  <c:v>42953</c:v>
                </c:pt>
                <c:pt idx="310">
                  <c:v>42954</c:v>
                </c:pt>
                <c:pt idx="311">
                  <c:v>42955</c:v>
                </c:pt>
                <c:pt idx="312">
                  <c:v>42956</c:v>
                </c:pt>
                <c:pt idx="313">
                  <c:v>42957</c:v>
                </c:pt>
                <c:pt idx="314">
                  <c:v>42958</c:v>
                </c:pt>
                <c:pt idx="315">
                  <c:v>42959</c:v>
                </c:pt>
                <c:pt idx="316">
                  <c:v>42960</c:v>
                </c:pt>
                <c:pt idx="317">
                  <c:v>42961</c:v>
                </c:pt>
                <c:pt idx="318">
                  <c:v>42962</c:v>
                </c:pt>
                <c:pt idx="319">
                  <c:v>42963</c:v>
                </c:pt>
                <c:pt idx="320">
                  <c:v>42964</c:v>
                </c:pt>
                <c:pt idx="321">
                  <c:v>42965</c:v>
                </c:pt>
                <c:pt idx="322">
                  <c:v>42966</c:v>
                </c:pt>
                <c:pt idx="323">
                  <c:v>42967</c:v>
                </c:pt>
                <c:pt idx="324">
                  <c:v>42968</c:v>
                </c:pt>
                <c:pt idx="325">
                  <c:v>42969</c:v>
                </c:pt>
                <c:pt idx="326">
                  <c:v>42970</c:v>
                </c:pt>
                <c:pt idx="327">
                  <c:v>42971</c:v>
                </c:pt>
                <c:pt idx="328">
                  <c:v>42972</c:v>
                </c:pt>
                <c:pt idx="329">
                  <c:v>42973</c:v>
                </c:pt>
                <c:pt idx="330">
                  <c:v>42974</c:v>
                </c:pt>
                <c:pt idx="331">
                  <c:v>42975</c:v>
                </c:pt>
                <c:pt idx="332">
                  <c:v>42976</c:v>
                </c:pt>
                <c:pt idx="333">
                  <c:v>42977</c:v>
                </c:pt>
                <c:pt idx="334">
                  <c:v>42978</c:v>
                </c:pt>
                <c:pt idx="335">
                  <c:v>42979</c:v>
                </c:pt>
                <c:pt idx="336">
                  <c:v>42980</c:v>
                </c:pt>
                <c:pt idx="337">
                  <c:v>42981</c:v>
                </c:pt>
                <c:pt idx="338">
                  <c:v>42982</c:v>
                </c:pt>
                <c:pt idx="339">
                  <c:v>42983</c:v>
                </c:pt>
                <c:pt idx="340">
                  <c:v>42984</c:v>
                </c:pt>
                <c:pt idx="341">
                  <c:v>42985</c:v>
                </c:pt>
                <c:pt idx="342">
                  <c:v>42986</c:v>
                </c:pt>
                <c:pt idx="343">
                  <c:v>42987</c:v>
                </c:pt>
                <c:pt idx="344">
                  <c:v>42988</c:v>
                </c:pt>
                <c:pt idx="345">
                  <c:v>42989</c:v>
                </c:pt>
                <c:pt idx="346">
                  <c:v>42990</c:v>
                </c:pt>
                <c:pt idx="347">
                  <c:v>42991</c:v>
                </c:pt>
                <c:pt idx="348">
                  <c:v>42992</c:v>
                </c:pt>
                <c:pt idx="349">
                  <c:v>42993</c:v>
                </c:pt>
                <c:pt idx="350">
                  <c:v>42994</c:v>
                </c:pt>
                <c:pt idx="351">
                  <c:v>42995</c:v>
                </c:pt>
                <c:pt idx="352">
                  <c:v>42996</c:v>
                </c:pt>
                <c:pt idx="353">
                  <c:v>42997</c:v>
                </c:pt>
                <c:pt idx="354">
                  <c:v>42998</c:v>
                </c:pt>
                <c:pt idx="355">
                  <c:v>42999</c:v>
                </c:pt>
                <c:pt idx="356">
                  <c:v>43000</c:v>
                </c:pt>
                <c:pt idx="357">
                  <c:v>43001</c:v>
                </c:pt>
                <c:pt idx="358">
                  <c:v>43002</c:v>
                </c:pt>
                <c:pt idx="359">
                  <c:v>43003</c:v>
                </c:pt>
                <c:pt idx="360">
                  <c:v>43004</c:v>
                </c:pt>
                <c:pt idx="361">
                  <c:v>43005</c:v>
                </c:pt>
                <c:pt idx="362">
                  <c:v>43006</c:v>
                </c:pt>
                <c:pt idx="363">
                  <c:v>43007</c:v>
                </c:pt>
                <c:pt idx="364">
                  <c:v>43008</c:v>
                </c:pt>
              </c:numCache>
            </c:numRef>
          </c:xVal>
          <c:yVal>
            <c:numRef>
              <c:f>Feuil1!$E$6:$E$370</c:f>
              <c:numCache>
                <c:formatCode>General</c:formatCode>
                <c:ptCount val="3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17.152999999999999</c:v>
                </c:pt>
                <c:pt idx="6">
                  <c:v>17.338999999999999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17.457999999999998</c:v>
                </c:pt>
                <c:pt idx="11">
                  <c:v>16.591000000000001</c:v>
                </c:pt>
                <c:pt idx="12">
                  <c:v>0</c:v>
                </c:pt>
                <c:pt idx="13">
                  <c:v>0</c:v>
                </c:pt>
                <c:pt idx="14">
                  <c:v>15.911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17.298999999999999</c:v>
                </c:pt>
                <c:pt idx="19">
                  <c:v>0</c:v>
                </c:pt>
                <c:pt idx="20">
                  <c:v>17.311</c:v>
                </c:pt>
                <c:pt idx="21">
                  <c:v>18.305</c:v>
                </c:pt>
                <c:pt idx="22">
                  <c:v>17.251000000000001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19.353999999999999</c:v>
                </c:pt>
                <c:pt idx="27">
                  <c:v>19.309000000000001</c:v>
                </c:pt>
                <c:pt idx="28">
                  <c:v>0</c:v>
                </c:pt>
                <c:pt idx="29">
                  <c:v>0</c:v>
                </c:pt>
                <c:pt idx="30">
                  <c:v>19.029</c:v>
                </c:pt>
                <c:pt idx="31">
                  <c:v>0</c:v>
                </c:pt>
                <c:pt idx="32">
                  <c:v>0</c:v>
                </c:pt>
                <c:pt idx="33">
                  <c:v>20.847000000000001</c:v>
                </c:pt>
                <c:pt idx="34">
                  <c:v>19.710999999999999</c:v>
                </c:pt>
                <c:pt idx="35">
                  <c:v>18.77</c:v>
                </c:pt>
                <c:pt idx="36">
                  <c:v>0</c:v>
                </c:pt>
                <c:pt idx="37">
                  <c:v>0</c:v>
                </c:pt>
                <c:pt idx="38">
                  <c:v>19.478000000000002</c:v>
                </c:pt>
                <c:pt idx="39">
                  <c:v>19.829999999999998</c:v>
                </c:pt>
                <c:pt idx="40">
                  <c:v>0</c:v>
                </c:pt>
                <c:pt idx="41">
                  <c:v>19.747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19.658999999999999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20.036000000000001</c:v>
                </c:pt>
                <c:pt idx="54">
                  <c:v>0</c:v>
                </c:pt>
                <c:pt idx="55">
                  <c:v>20.148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20.56</c:v>
                </c:pt>
                <c:pt idx="60">
                  <c:v>21.419</c:v>
                </c:pt>
                <c:pt idx="61">
                  <c:v>21.289000000000001</c:v>
                </c:pt>
                <c:pt idx="62">
                  <c:v>20.262</c:v>
                </c:pt>
                <c:pt idx="63">
                  <c:v>0</c:v>
                </c:pt>
                <c:pt idx="64">
                  <c:v>18.134</c:v>
                </c:pt>
                <c:pt idx="65">
                  <c:v>20.213999999999999</c:v>
                </c:pt>
                <c:pt idx="66">
                  <c:v>0</c:v>
                </c:pt>
                <c:pt idx="67">
                  <c:v>0</c:v>
                </c:pt>
                <c:pt idx="68">
                  <c:v>19.085000000000001</c:v>
                </c:pt>
                <c:pt idx="69">
                  <c:v>0</c:v>
                </c:pt>
                <c:pt idx="70">
                  <c:v>19.11</c:v>
                </c:pt>
                <c:pt idx="71">
                  <c:v>19.138999999999999</c:v>
                </c:pt>
                <c:pt idx="72">
                  <c:v>0</c:v>
                </c:pt>
                <c:pt idx="73">
                  <c:v>20.132000000000001</c:v>
                </c:pt>
                <c:pt idx="74">
                  <c:v>20.768999999999998</c:v>
                </c:pt>
                <c:pt idx="75">
                  <c:v>0</c:v>
                </c:pt>
                <c:pt idx="76">
                  <c:v>20.635000000000002</c:v>
                </c:pt>
                <c:pt idx="77">
                  <c:v>0</c:v>
                </c:pt>
                <c:pt idx="78">
                  <c:v>20.76</c:v>
                </c:pt>
                <c:pt idx="79">
                  <c:v>22.3</c:v>
                </c:pt>
                <c:pt idx="80">
                  <c:v>22.878</c:v>
                </c:pt>
                <c:pt idx="81">
                  <c:v>0</c:v>
                </c:pt>
                <c:pt idx="82">
                  <c:v>23.515000000000001</c:v>
                </c:pt>
                <c:pt idx="83">
                  <c:v>23.422999999999998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23.416</c:v>
                </c:pt>
                <c:pt idx="89">
                  <c:v>24.210999999999999</c:v>
                </c:pt>
                <c:pt idx="90">
                  <c:v>0</c:v>
                </c:pt>
                <c:pt idx="91">
                  <c:v>0</c:v>
                </c:pt>
                <c:pt idx="92">
                  <c:v>26.844999999999999</c:v>
                </c:pt>
                <c:pt idx="93">
                  <c:v>0</c:v>
                </c:pt>
                <c:pt idx="94">
                  <c:v>25.55</c:v>
                </c:pt>
                <c:pt idx="95">
                  <c:v>26.242000000000001</c:v>
                </c:pt>
                <c:pt idx="96">
                  <c:v>28.178999999999998</c:v>
                </c:pt>
                <c:pt idx="97">
                  <c:v>28.998000000000001</c:v>
                </c:pt>
                <c:pt idx="98">
                  <c:v>30.094999999999999</c:v>
                </c:pt>
                <c:pt idx="99">
                  <c:v>31.768999999999998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37.277000000000001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36.731999999999999</c:v>
                </c:pt>
                <c:pt idx="108">
                  <c:v>0</c:v>
                </c:pt>
                <c:pt idx="109">
                  <c:v>0</c:v>
                </c:pt>
                <c:pt idx="110">
                  <c:v>32.966000000000001</c:v>
                </c:pt>
                <c:pt idx="111">
                  <c:v>38.030999999999999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41.610999999999997</c:v>
                </c:pt>
                <c:pt idx="116">
                  <c:v>41.75</c:v>
                </c:pt>
                <c:pt idx="117">
                  <c:v>41.173000000000002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24.454000000000001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25.885000000000002</c:v>
                </c:pt>
                <c:pt idx="128">
                  <c:v>24.89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17.838000000000001</c:v>
                </c:pt>
                <c:pt idx="151">
                  <c:v>17.562999999999999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15.263</c:v>
                </c:pt>
                <c:pt idx="176">
                  <c:v>15.231999999999999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15.882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17.030999999999999</c:v>
                </c:pt>
                <c:pt idx="210">
                  <c:v>0</c:v>
                </c:pt>
                <c:pt idx="211">
                  <c:v>16.277999999999999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15.525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15.643000000000001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16.972999999999999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17.963999999999999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Feuil1!$H$4:$H$5</c:f>
              <c:strCache>
                <c:ptCount val="2"/>
                <c:pt idx="0">
                  <c:v>SELL</c:v>
                </c:pt>
                <c:pt idx="1">
                  <c:v>Daily weighted averaged prices [EUR/MWh/gas day]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Feuil1!$C$6:$C$370</c:f>
              <c:numCache>
                <c:formatCode>m/d/yyyy</c:formatCode>
                <c:ptCount val="365"/>
                <c:pt idx="0">
                  <c:v>42644</c:v>
                </c:pt>
                <c:pt idx="1">
                  <c:v>42645</c:v>
                </c:pt>
                <c:pt idx="2">
                  <c:v>42646</c:v>
                </c:pt>
                <c:pt idx="3">
                  <c:v>42647</c:v>
                </c:pt>
                <c:pt idx="4">
                  <c:v>42648</c:v>
                </c:pt>
                <c:pt idx="5">
                  <c:v>42649</c:v>
                </c:pt>
                <c:pt idx="6">
                  <c:v>42650</c:v>
                </c:pt>
                <c:pt idx="7">
                  <c:v>42651</c:v>
                </c:pt>
                <c:pt idx="8">
                  <c:v>42652</c:v>
                </c:pt>
                <c:pt idx="9">
                  <c:v>42653</c:v>
                </c:pt>
                <c:pt idx="10">
                  <c:v>42654</c:v>
                </c:pt>
                <c:pt idx="11">
                  <c:v>42655</c:v>
                </c:pt>
                <c:pt idx="12">
                  <c:v>42656</c:v>
                </c:pt>
                <c:pt idx="13">
                  <c:v>42657</c:v>
                </c:pt>
                <c:pt idx="14">
                  <c:v>42658</c:v>
                </c:pt>
                <c:pt idx="15">
                  <c:v>42659</c:v>
                </c:pt>
                <c:pt idx="16">
                  <c:v>42660</c:v>
                </c:pt>
                <c:pt idx="17">
                  <c:v>42661</c:v>
                </c:pt>
                <c:pt idx="18">
                  <c:v>42662</c:v>
                </c:pt>
                <c:pt idx="19">
                  <c:v>42663</c:v>
                </c:pt>
                <c:pt idx="20">
                  <c:v>42664</c:v>
                </c:pt>
                <c:pt idx="21">
                  <c:v>42665</c:v>
                </c:pt>
                <c:pt idx="22">
                  <c:v>42666</c:v>
                </c:pt>
                <c:pt idx="23">
                  <c:v>42667</c:v>
                </c:pt>
                <c:pt idx="24">
                  <c:v>42668</c:v>
                </c:pt>
                <c:pt idx="25">
                  <c:v>42669</c:v>
                </c:pt>
                <c:pt idx="26">
                  <c:v>42670</c:v>
                </c:pt>
                <c:pt idx="27">
                  <c:v>42671</c:v>
                </c:pt>
                <c:pt idx="28">
                  <c:v>42672</c:v>
                </c:pt>
                <c:pt idx="29">
                  <c:v>42673</c:v>
                </c:pt>
                <c:pt idx="30">
                  <c:v>42674</c:v>
                </c:pt>
                <c:pt idx="31">
                  <c:v>42675</c:v>
                </c:pt>
                <c:pt idx="32">
                  <c:v>42676</c:v>
                </c:pt>
                <c:pt idx="33">
                  <c:v>42677</c:v>
                </c:pt>
                <c:pt idx="34">
                  <c:v>42678</c:v>
                </c:pt>
                <c:pt idx="35">
                  <c:v>42679</c:v>
                </c:pt>
                <c:pt idx="36">
                  <c:v>42680</c:v>
                </c:pt>
                <c:pt idx="37">
                  <c:v>42681</c:v>
                </c:pt>
                <c:pt idx="38">
                  <c:v>42682</c:v>
                </c:pt>
                <c:pt idx="39">
                  <c:v>42683</c:v>
                </c:pt>
                <c:pt idx="40">
                  <c:v>42684</c:v>
                </c:pt>
                <c:pt idx="41">
                  <c:v>42685</c:v>
                </c:pt>
                <c:pt idx="42">
                  <c:v>42686</c:v>
                </c:pt>
                <c:pt idx="43">
                  <c:v>42687</c:v>
                </c:pt>
                <c:pt idx="44">
                  <c:v>42688</c:v>
                </c:pt>
                <c:pt idx="45">
                  <c:v>42689</c:v>
                </c:pt>
                <c:pt idx="46">
                  <c:v>42690</c:v>
                </c:pt>
                <c:pt idx="47">
                  <c:v>42691</c:v>
                </c:pt>
                <c:pt idx="48">
                  <c:v>42692</c:v>
                </c:pt>
                <c:pt idx="49">
                  <c:v>42693</c:v>
                </c:pt>
                <c:pt idx="50">
                  <c:v>42694</c:v>
                </c:pt>
                <c:pt idx="51">
                  <c:v>42695</c:v>
                </c:pt>
                <c:pt idx="52">
                  <c:v>42696</c:v>
                </c:pt>
                <c:pt idx="53">
                  <c:v>42697</c:v>
                </c:pt>
                <c:pt idx="54">
                  <c:v>42698</c:v>
                </c:pt>
                <c:pt idx="55">
                  <c:v>42699</c:v>
                </c:pt>
                <c:pt idx="56">
                  <c:v>42700</c:v>
                </c:pt>
                <c:pt idx="57">
                  <c:v>42701</c:v>
                </c:pt>
                <c:pt idx="58">
                  <c:v>42702</c:v>
                </c:pt>
                <c:pt idx="59">
                  <c:v>42703</c:v>
                </c:pt>
                <c:pt idx="60">
                  <c:v>42704</c:v>
                </c:pt>
                <c:pt idx="61">
                  <c:v>42705</c:v>
                </c:pt>
                <c:pt idx="62">
                  <c:v>42706</c:v>
                </c:pt>
                <c:pt idx="63">
                  <c:v>42707</c:v>
                </c:pt>
                <c:pt idx="64">
                  <c:v>42708</c:v>
                </c:pt>
                <c:pt idx="65">
                  <c:v>42709</c:v>
                </c:pt>
                <c:pt idx="66">
                  <c:v>42710</c:v>
                </c:pt>
                <c:pt idx="67">
                  <c:v>42711</c:v>
                </c:pt>
                <c:pt idx="68">
                  <c:v>42712</c:v>
                </c:pt>
                <c:pt idx="69">
                  <c:v>42713</c:v>
                </c:pt>
                <c:pt idx="70">
                  <c:v>42714</c:v>
                </c:pt>
                <c:pt idx="71">
                  <c:v>42715</c:v>
                </c:pt>
                <c:pt idx="72">
                  <c:v>42716</c:v>
                </c:pt>
                <c:pt idx="73">
                  <c:v>42717</c:v>
                </c:pt>
                <c:pt idx="74">
                  <c:v>42718</c:v>
                </c:pt>
                <c:pt idx="75">
                  <c:v>42719</c:v>
                </c:pt>
                <c:pt idx="76">
                  <c:v>42720</c:v>
                </c:pt>
                <c:pt idx="77">
                  <c:v>42721</c:v>
                </c:pt>
                <c:pt idx="78">
                  <c:v>42722</c:v>
                </c:pt>
                <c:pt idx="79">
                  <c:v>42723</c:v>
                </c:pt>
                <c:pt idx="80">
                  <c:v>42724</c:v>
                </c:pt>
                <c:pt idx="81">
                  <c:v>42725</c:v>
                </c:pt>
                <c:pt idx="82">
                  <c:v>42726</c:v>
                </c:pt>
                <c:pt idx="83">
                  <c:v>42727</c:v>
                </c:pt>
                <c:pt idx="84">
                  <c:v>42728</c:v>
                </c:pt>
                <c:pt idx="85">
                  <c:v>42729</c:v>
                </c:pt>
                <c:pt idx="86">
                  <c:v>42730</c:v>
                </c:pt>
                <c:pt idx="87">
                  <c:v>42731</c:v>
                </c:pt>
                <c:pt idx="88">
                  <c:v>42732</c:v>
                </c:pt>
                <c:pt idx="89">
                  <c:v>42733</c:v>
                </c:pt>
                <c:pt idx="90">
                  <c:v>42734</c:v>
                </c:pt>
                <c:pt idx="91">
                  <c:v>42735</c:v>
                </c:pt>
                <c:pt idx="92">
                  <c:v>42736</c:v>
                </c:pt>
                <c:pt idx="93">
                  <c:v>42737</c:v>
                </c:pt>
                <c:pt idx="94">
                  <c:v>42738</c:v>
                </c:pt>
                <c:pt idx="95">
                  <c:v>42739</c:v>
                </c:pt>
                <c:pt idx="96">
                  <c:v>42740</c:v>
                </c:pt>
                <c:pt idx="97">
                  <c:v>42741</c:v>
                </c:pt>
                <c:pt idx="98">
                  <c:v>42742</c:v>
                </c:pt>
                <c:pt idx="99">
                  <c:v>42743</c:v>
                </c:pt>
                <c:pt idx="100">
                  <c:v>42744</c:v>
                </c:pt>
                <c:pt idx="101">
                  <c:v>42745</c:v>
                </c:pt>
                <c:pt idx="102">
                  <c:v>42746</c:v>
                </c:pt>
                <c:pt idx="103">
                  <c:v>42747</c:v>
                </c:pt>
                <c:pt idx="104">
                  <c:v>42748</c:v>
                </c:pt>
                <c:pt idx="105">
                  <c:v>42749</c:v>
                </c:pt>
                <c:pt idx="106">
                  <c:v>42750</c:v>
                </c:pt>
                <c:pt idx="107">
                  <c:v>42751</c:v>
                </c:pt>
                <c:pt idx="108">
                  <c:v>42752</c:v>
                </c:pt>
                <c:pt idx="109">
                  <c:v>42753</c:v>
                </c:pt>
                <c:pt idx="110">
                  <c:v>42754</c:v>
                </c:pt>
                <c:pt idx="111">
                  <c:v>42755</c:v>
                </c:pt>
                <c:pt idx="112">
                  <c:v>42756</c:v>
                </c:pt>
                <c:pt idx="113">
                  <c:v>42757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42763</c:v>
                </c:pt>
                <c:pt idx="120">
                  <c:v>42764</c:v>
                </c:pt>
                <c:pt idx="121">
                  <c:v>42765</c:v>
                </c:pt>
                <c:pt idx="122">
                  <c:v>42766</c:v>
                </c:pt>
                <c:pt idx="123">
                  <c:v>42767</c:v>
                </c:pt>
                <c:pt idx="124">
                  <c:v>42768</c:v>
                </c:pt>
                <c:pt idx="125">
                  <c:v>42769</c:v>
                </c:pt>
                <c:pt idx="126">
                  <c:v>42770</c:v>
                </c:pt>
                <c:pt idx="127">
                  <c:v>42771</c:v>
                </c:pt>
                <c:pt idx="128">
                  <c:v>42772</c:v>
                </c:pt>
                <c:pt idx="129">
                  <c:v>42773</c:v>
                </c:pt>
                <c:pt idx="130">
                  <c:v>42774</c:v>
                </c:pt>
                <c:pt idx="131">
                  <c:v>42775</c:v>
                </c:pt>
                <c:pt idx="132">
                  <c:v>42776</c:v>
                </c:pt>
                <c:pt idx="133">
                  <c:v>42777</c:v>
                </c:pt>
                <c:pt idx="134">
                  <c:v>42778</c:v>
                </c:pt>
                <c:pt idx="135">
                  <c:v>42779</c:v>
                </c:pt>
                <c:pt idx="136">
                  <c:v>42780</c:v>
                </c:pt>
                <c:pt idx="137">
                  <c:v>42781</c:v>
                </c:pt>
                <c:pt idx="138">
                  <c:v>42782</c:v>
                </c:pt>
                <c:pt idx="139">
                  <c:v>42783</c:v>
                </c:pt>
                <c:pt idx="140">
                  <c:v>42784</c:v>
                </c:pt>
                <c:pt idx="141">
                  <c:v>42785</c:v>
                </c:pt>
                <c:pt idx="142">
                  <c:v>42786</c:v>
                </c:pt>
                <c:pt idx="143">
                  <c:v>42787</c:v>
                </c:pt>
                <c:pt idx="144">
                  <c:v>42788</c:v>
                </c:pt>
                <c:pt idx="145">
                  <c:v>42789</c:v>
                </c:pt>
                <c:pt idx="146">
                  <c:v>42790</c:v>
                </c:pt>
                <c:pt idx="147">
                  <c:v>42791</c:v>
                </c:pt>
                <c:pt idx="148">
                  <c:v>42792</c:v>
                </c:pt>
                <c:pt idx="149">
                  <c:v>42793</c:v>
                </c:pt>
                <c:pt idx="150">
                  <c:v>42794</c:v>
                </c:pt>
                <c:pt idx="151">
                  <c:v>42795</c:v>
                </c:pt>
                <c:pt idx="152">
                  <c:v>42796</c:v>
                </c:pt>
                <c:pt idx="153">
                  <c:v>42797</c:v>
                </c:pt>
                <c:pt idx="154">
                  <c:v>42798</c:v>
                </c:pt>
                <c:pt idx="155">
                  <c:v>42799</c:v>
                </c:pt>
                <c:pt idx="156">
                  <c:v>42800</c:v>
                </c:pt>
                <c:pt idx="157">
                  <c:v>42801</c:v>
                </c:pt>
                <c:pt idx="158">
                  <c:v>42802</c:v>
                </c:pt>
                <c:pt idx="159">
                  <c:v>42803</c:v>
                </c:pt>
                <c:pt idx="160">
                  <c:v>42804</c:v>
                </c:pt>
                <c:pt idx="161">
                  <c:v>42805</c:v>
                </c:pt>
                <c:pt idx="162">
                  <c:v>42806</c:v>
                </c:pt>
                <c:pt idx="163">
                  <c:v>42807</c:v>
                </c:pt>
                <c:pt idx="164">
                  <c:v>42808</c:v>
                </c:pt>
                <c:pt idx="165">
                  <c:v>42809</c:v>
                </c:pt>
                <c:pt idx="166">
                  <c:v>42810</c:v>
                </c:pt>
                <c:pt idx="167">
                  <c:v>42811</c:v>
                </c:pt>
                <c:pt idx="168">
                  <c:v>42812</c:v>
                </c:pt>
                <c:pt idx="169">
                  <c:v>42813</c:v>
                </c:pt>
                <c:pt idx="170">
                  <c:v>42814</c:v>
                </c:pt>
                <c:pt idx="171">
                  <c:v>42815</c:v>
                </c:pt>
                <c:pt idx="172">
                  <c:v>42816</c:v>
                </c:pt>
                <c:pt idx="173">
                  <c:v>42817</c:v>
                </c:pt>
                <c:pt idx="174">
                  <c:v>42818</c:v>
                </c:pt>
                <c:pt idx="175">
                  <c:v>42819</c:v>
                </c:pt>
                <c:pt idx="176">
                  <c:v>42820</c:v>
                </c:pt>
                <c:pt idx="177">
                  <c:v>42821</c:v>
                </c:pt>
                <c:pt idx="178">
                  <c:v>42822</c:v>
                </c:pt>
                <c:pt idx="179">
                  <c:v>42823</c:v>
                </c:pt>
                <c:pt idx="180">
                  <c:v>42824</c:v>
                </c:pt>
                <c:pt idx="181">
                  <c:v>42825</c:v>
                </c:pt>
                <c:pt idx="182">
                  <c:v>42826</c:v>
                </c:pt>
                <c:pt idx="183">
                  <c:v>42827</c:v>
                </c:pt>
                <c:pt idx="184">
                  <c:v>42828</c:v>
                </c:pt>
                <c:pt idx="185">
                  <c:v>42829</c:v>
                </c:pt>
                <c:pt idx="186">
                  <c:v>42830</c:v>
                </c:pt>
                <c:pt idx="187">
                  <c:v>42831</c:v>
                </c:pt>
                <c:pt idx="188">
                  <c:v>42832</c:v>
                </c:pt>
                <c:pt idx="189">
                  <c:v>42833</c:v>
                </c:pt>
                <c:pt idx="190">
                  <c:v>42834</c:v>
                </c:pt>
                <c:pt idx="191">
                  <c:v>42835</c:v>
                </c:pt>
                <c:pt idx="192">
                  <c:v>42836</c:v>
                </c:pt>
                <c:pt idx="193">
                  <c:v>42837</c:v>
                </c:pt>
                <c:pt idx="194">
                  <c:v>42838</c:v>
                </c:pt>
                <c:pt idx="195">
                  <c:v>42839</c:v>
                </c:pt>
                <c:pt idx="196">
                  <c:v>42840</c:v>
                </c:pt>
                <c:pt idx="197">
                  <c:v>42841</c:v>
                </c:pt>
                <c:pt idx="198">
                  <c:v>42842</c:v>
                </c:pt>
                <c:pt idx="199">
                  <c:v>42843</c:v>
                </c:pt>
                <c:pt idx="200">
                  <c:v>42844</c:v>
                </c:pt>
                <c:pt idx="201">
                  <c:v>42845</c:v>
                </c:pt>
                <c:pt idx="202">
                  <c:v>42846</c:v>
                </c:pt>
                <c:pt idx="203">
                  <c:v>42847</c:v>
                </c:pt>
                <c:pt idx="204">
                  <c:v>42848</c:v>
                </c:pt>
                <c:pt idx="205">
                  <c:v>42849</c:v>
                </c:pt>
                <c:pt idx="206">
                  <c:v>42850</c:v>
                </c:pt>
                <c:pt idx="207">
                  <c:v>42851</c:v>
                </c:pt>
                <c:pt idx="208">
                  <c:v>42852</c:v>
                </c:pt>
                <c:pt idx="209">
                  <c:v>42853</c:v>
                </c:pt>
                <c:pt idx="210">
                  <c:v>42854</c:v>
                </c:pt>
                <c:pt idx="211">
                  <c:v>42855</c:v>
                </c:pt>
                <c:pt idx="212">
                  <c:v>42856</c:v>
                </c:pt>
                <c:pt idx="213">
                  <c:v>42857</c:v>
                </c:pt>
                <c:pt idx="214">
                  <c:v>42858</c:v>
                </c:pt>
                <c:pt idx="215">
                  <c:v>42859</c:v>
                </c:pt>
                <c:pt idx="216">
                  <c:v>42860</c:v>
                </c:pt>
                <c:pt idx="217">
                  <c:v>42861</c:v>
                </c:pt>
                <c:pt idx="218">
                  <c:v>42862</c:v>
                </c:pt>
                <c:pt idx="219">
                  <c:v>42863</c:v>
                </c:pt>
                <c:pt idx="220">
                  <c:v>42864</c:v>
                </c:pt>
                <c:pt idx="221">
                  <c:v>42865</c:v>
                </c:pt>
                <c:pt idx="222">
                  <c:v>42866</c:v>
                </c:pt>
                <c:pt idx="223">
                  <c:v>42867</c:v>
                </c:pt>
                <c:pt idx="224">
                  <c:v>42868</c:v>
                </c:pt>
                <c:pt idx="225">
                  <c:v>42869</c:v>
                </c:pt>
                <c:pt idx="226">
                  <c:v>42870</c:v>
                </c:pt>
                <c:pt idx="227">
                  <c:v>42871</c:v>
                </c:pt>
                <c:pt idx="228">
                  <c:v>42872</c:v>
                </c:pt>
                <c:pt idx="229">
                  <c:v>42873</c:v>
                </c:pt>
                <c:pt idx="230">
                  <c:v>42874</c:v>
                </c:pt>
                <c:pt idx="231">
                  <c:v>42875</c:v>
                </c:pt>
                <c:pt idx="232">
                  <c:v>42876</c:v>
                </c:pt>
                <c:pt idx="233">
                  <c:v>42877</c:v>
                </c:pt>
                <c:pt idx="234">
                  <c:v>42878</c:v>
                </c:pt>
                <c:pt idx="235">
                  <c:v>42879</c:v>
                </c:pt>
                <c:pt idx="236">
                  <c:v>42880</c:v>
                </c:pt>
                <c:pt idx="237">
                  <c:v>42881</c:v>
                </c:pt>
                <c:pt idx="238">
                  <c:v>42882</c:v>
                </c:pt>
                <c:pt idx="239">
                  <c:v>42883</c:v>
                </c:pt>
                <c:pt idx="240">
                  <c:v>42884</c:v>
                </c:pt>
                <c:pt idx="241">
                  <c:v>42885</c:v>
                </c:pt>
                <c:pt idx="242">
                  <c:v>42886</c:v>
                </c:pt>
                <c:pt idx="243">
                  <c:v>42887</c:v>
                </c:pt>
                <c:pt idx="244">
                  <c:v>42888</c:v>
                </c:pt>
                <c:pt idx="245">
                  <c:v>42889</c:v>
                </c:pt>
                <c:pt idx="246">
                  <c:v>42890</c:v>
                </c:pt>
                <c:pt idx="247">
                  <c:v>42891</c:v>
                </c:pt>
                <c:pt idx="248">
                  <c:v>42892</c:v>
                </c:pt>
                <c:pt idx="249">
                  <c:v>42893</c:v>
                </c:pt>
                <c:pt idx="250">
                  <c:v>42894</c:v>
                </c:pt>
                <c:pt idx="251">
                  <c:v>42895</c:v>
                </c:pt>
                <c:pt idx="252">
                  <c:v>42896</c:v>
                </c:pt>
                <c:pt idx="253">
                  <c:v>42897</c:v>
                </c:pt>
                <c:pt idx="254">
                  <c:v>42898</c:v>
                </c:pt>
                <c:pt idx="255">
                  <c:v>42899</c:v>
                </c:pt>
                <c:pt idx="256">
                  <c:v>42900</c:v>
                </c:pt>
                <c:pt idx="257">
                  <c:v>42901</c:v>
                </c:pt>
                <c:pt idx="258">
                  <c:v>42902</c:v>
                </c:pt>
                <c:pt idx="259">
                  <c:v>42903</c:v>
                </c:pt>
                <c:pt idx="260">
                  <c:v>42904</c:v>
                </c:pt>
                <c:pt idx="261">
                  <c:v>42905</c:v>
                </c:pt>
                <c:pt idx="262">
                  <c:v>42906</c:v>
                </c:pt>
                <c:pt idx="263">
                  <c:v>42907</c:v>
                </c:pt>
                <c:pt idx="264">
                  <c:v>42908</c:v>
                </c:pt>
                <c:pt idx="265">
                  <c:v>42909</c:v>
                </c:pt>
                <c:pt idx="266">
                  <c:v>42910</c:v>
                </c:pt>
                <c:pt idx="267">
                  <c:v>42911</c:v>
                </c:pt>
                <c:pt idx="268">
                  <c:v>42912</c:v>
                </c:pt>
                <c:pt idx="269">
                  <c:v>42913</c:v>
                </c:pt>
                <c:pt idx="270">
                  <c:v>42914</c:v>
                </c:pt>
                <c:pt idx="271">
                  <c:v>42915</c:v>
                </c:pt>
                <c:pt idx="272">
                  <c:v>42916</c:v>
                </c:pt>
                <c:pt idx="273">
                  <c:v>42917</c:v>
                </c:pt>
                <c:pt idx="274">
                  <c:v>42918</c:v>
                </c:pt>
                <c:pt idx="275">
                  <c:v>42919</c:v>
                </c:pt>
                <c:pt idx="276">
                  <c:v>42920</c:v>
                </c:pt>
                <c:pt idx="277">
                  <c:v>42921</c:v>
                </c:pt>
                <c:pt idx="278">
                  <c:v>42922</c:v>
                </c:pt>
                <c:pt idx="279">
                  <c:v>42923</c:v>
                </c:pt>
                <c:pt idx="280">
                  <c:v>42924</c:v>
                </c:pt>
                <c:pt idx="281">
                  <c:v>42925</c:v>
                </c:pt>
                <c:pt idx="282">
                  <c:v>42926</c:v>
                </c:pt>
                <c:pt idx="283">
                  <c:v>42927</c:v>
                </c:pt>
                <c:pt idx="284">
                  <c:v>42928</c:v>
                </c:pt>
                <c:pt idx="285">
                  <c:v>42929</c:v>
                </c:pt>
                <c:pt idx="286">
                  <c:v>42930</c:v>
                </c:pt>
                <c:pt idx="287">
                  <c:v>42931</c:v>
                </c:pt>
                <c:pt idx="288">
                  <c:v>42932</c:v>
                </c:pt>
                <c:pt idx="289">
                  <c:v>42933</c:v>
                </c:pt>
                <c:pt idx="290">
                  <c:v>42934</c:v>
                </c:pt>
                <c:pt idx="291">
                  <c:v>42935</c:v>
                </c:pt>
                <c:pt idx="292">
                  <c:v>42936</c:v>
                </c:pt>
                <c:pt idx="293">
                  <c:v>42937</c:v>
                </c:pt>
                <c:pt idx="294">
                  <c:v>42938</c:v>
                </c:pt>
                <c:pt idx="295">
                  <c:v>42939</c:v>
                </c:pt>
                <c:pt idx="296">
                  <c:v>42940</c:v>
                </c:pt>
                <c:pt idx="297">
                  <c:v>42941</c:v>
                </c:pt>
                <c:pt idx="298">
                  <c:v>42942</c:v>
                </c:pt>
                <c:pt idx="299">
                  <c:v>42943</c:v>
                </c:pt>
                <c:pt idx="300">
                  <c:v>42944</c:v>
                </c:pt>
                <c:pt idx="301">
                  <c:v>42945</c:v>
                </c:pt>
                <c:pt idx="302">
                  <c:v>42946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42952</c:v>
                </c:pt>
                <c:pt idx="309">
                  <c:v>42953</c:v>
                </c:pt>
                <c:pt idx="310">
                  <c:v>42954</c:v>
                </c:pt>
                <c:pt idx="311">
                  <c:v>42955</c:v>
                </c:pt>
                <c:pt idx="312">
                  <c:v>42956</c:v>
                </c:pt>
                <c:pt idx="313">
                  <c:v>42957</c:v>
                </c:pt>
                <c:pt idx="314">
                  <c:v>42958</c:v>
                </c:pt>
                <c:pt idx="315">
                  <c:v>42959</c:v>
                </c:pt>
                <c:pt idx="316">
                  <c:v>42960</c:v>
                </c:pt>
                <c:pt idx="317">
                  <c:v>42961</c:v>
                </c:pt>
                <c:pt idx="318">
                  <c:v>42962</c:v>
                </c:pt>
                <c:pt idx="319">
                  <c:v>42963</c:v>
                </c:pt>
                <c:pt idx="320">
                  <c:v>42964</c:v>
                </c:pt>
                <c:pt idx="321">
                  <c:v>42965</c:v>
                </c:pt>
                <c:pt idx="322">
                  <c:v>42966</c:v>
                </c:pt>
                <c:pt idx="323">
                  <c:v>42967</c:v>
                </c:pt>
                <c:pt idx="324">
                  <c:v>42968</c:v>
                </c:pt>
                <c:pt idx="325">
                  <c:v>42969</c:v>
                </c:pt>
                <c:pt idx="326">
                  <c:v>42970</c:v>
                </c:pt>
                <c:pt idx="327">
                  <c:v>42971</c:v>
                </c:pt>
                <c:pt idx="328">
                  <c:v>42972</c:v>
                </c:pt>
                <c:pt idx="329">
                  <c:v>42973</c:v>
                </c:pt>
                <c:pt idx="330">
                  <c:v>42974</c:v>
                </c:pt>
                <c:pt idx="331">
                  <c:v>42975</c:v>
                </c:pt>
                <c:pt idx="332">
                  <c:v>42976</c:v>
                </c:pt>
                <c:pt idx="333">
                  <c:v>42977</c:v>
                </c:pt>
                <c:pt idx="334">
                  <c:v>42978</c:v>
                </c:pt>
                <c:pt idx="335">
                  <c:v>42979</c:v>
                </c:pt>
                <c:pt idx="336">
                  <c:v>42980</c:v>
                </c:pt>
                <c:pt idx="337">
                  <c:v>42981</c:v>
                </c:pt>
                <c:pt idx="338">
                  <c:v>42982</c:v>
                </c:pt>
                <c:pt idx="339">
                  <c:v>42983</c:v>
                </c:pt>
                <c:pt idx="340">
                  <c:v>42984</c:v>
                </c:pt>
                <c:pt idx="341">
                  <c:v>42985</c:v>
                </c:pt>
                <c:pt idx="342">
                  <c:v>42986</c:v>
                </c:pt>
                <c:pt idx="343">
                  <c:v>42987</c:v>
                </c:pt>
                <c:pt idx="344">
                  <c:v>42988</c:v>
                </c:pt>
                <c:pt idx="345">
                  <c:v>42989</c:v>
                </c:pt>
                <c:pt idx="346">
                  <c:v>42990</c:v>
                </c:pt>
                <c:pt idx="347">
                  <c:v>42991</c:v>
                </c:pt>
                <c:pt idx="348">
                  <c:v>42992</c:v>
                </c:pt>
                <c:pt idx="349">
                  <c:v>42993</c:v>
                </c:pt>
                <c:pt idx="350">
                  <c:v>42994</c:v>
                </c:pt>
                <c:pt idx="351">
                  <c:v>42995</c:v>
                </c:pt>
                <c:pt idx="352">
                  <c:v>42996</c:v>
                </c:pt>
                <c:pt idx="353">
                  <c:v>42997</c:v>
                </c:pt>
                <c:pt idx="354">
                  <c:v>42998</c:v>
                </c:pt>
                <c:pt idx="355">
                  <c:v>42999</c:v>
                </c:pt>
                <c:pt idx="356">
                  <c:v>43000</c:v>
                </c:pt>
                <c:pt idx="357">
                  <c:v>43001</c:v>
                </c:pt>
                <c:pt idx="358">
                  <c:v>43002</c:v>
                </c:pt>
                <c:pt idx="359">
                  <c:v>43003</c:v>
                </c:pt>
                <c:pt idx="360">
                  <c:v>43004</c:v>
                </c:pt>
                <c:pt idx="361">
                  <c:v>43005</c:v>
                </c:pt>
                <c:pt idx="362">
                  <c:v>43006</c:v>
                </c:pt>
                <c:pt idx="363">
                  <c:v>43007</c:v>
                </c:pt>
                <c:pt idx="364">
                  <c:v>43008</c:v>
                </c:pt>
              </c:numCache>
            </c:numRef>
          </c:xVal>
          <c:yVal>
            <c:numRef>
              <c:f>Feuil1!$H$6:$H$370</c:f>
              <c:numCache>
                <c:formatCode>General</c:formatCode>
                <c:ptCount val="365"/>
                <c:pt idx="0">
                  <c:v>0</c:v>
                </c:pt>
                <c:pt idx="1">
                  <c:v>0</c:v>
                </c:pt>
                <c:pt idx="2">
                  <c:v>14.694000000000001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16.315000000000001</c:v>
                </c:pt>
                <c:pt idx="17">
                  <c:v>0</c:v>
                </c:pt>
                <c:pt idx="18">
                  <c:v>0</c:v>
                </c:pt>
                <c:pt idx="19">
                  <c:v>17.32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18.559999999999999</c:v>
                </c:pt>
                <c:pt idx="25">
                  <c:v>18.687000000000001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18.585999999999999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19.22</c:v>
                </c:pt>
                <c:pt idx="45">
                  <c:v>19.582999999999998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18.908999999999999</c:v>
                </c:pt>
                <c:pt idx="50">
                  <c:v>19.059999999999999</c:v>
                </c:pt>
                <c:pt idx="51">
                  <c:v>18.905999999999999</c:v>
                </c:pt>
                <c:pt idx="52">
                  <c:v>19.085999999999999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19.765999999999998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18.309999999999999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19.672000000000001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21.89</c:v>
                </c:pt>
                <c:pt idx="82">
                  <c:v>0</c:v>
                </c:pt>
                <c:pt idx="83">
                  <c:v>0</c:v>
                </c:pt>
                <c:pt idx="84">
                  <c:v>20.724</c:v>
                </c:pt>
                <c:pt idx="85">
                  <c:v>19.056999999999999</c:v>
                </c:pt>
                <c:pt idx="86">
                  <c:v>20.684999999999999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22.382000000000001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35.652000000000001</c:v>
                </c:pt>
                <c:pt idx="102">
                  <c:v>0</c:v>
                </c:pt>
                <c:pt idx="103">
                  <c:v>0</c:v>
                </c:pt>
                <c:pt idx="104">
                  <c:v>36.049999999999997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31.94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24.558</c:v>
                </c:pt>
                <c:pt idx="120">
                  <c:v>0</c:v>
                </c:pt>
                <c:pt idx="121">
                  <c:v>0</c:v>
                </c:pt>
                <c:pt idx="122">
                  <c:v>27.561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21.942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18.844000000000001</c:v>
                </c:pt>
                <c:pt idx="138">
                  <c:v>0</c:v>
                </c:pt>
                <c:pt idx="139">
                  <c:v>0</c:v>
                </c:pt>
                <c:pt idx="140">
                  <c:v>18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17.783999999999999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15.888999999999999</c:v>
                </c:pt>
                <c:pt idx="161">
                  <c:v>15.292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15.864000000000001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15.869</c:v>
                </c:pt>
                <c:pt idx="170">
                  <c:v>15.747999999999999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15.952</c:v>
                </c:pt>
                <c:pt idx="185">
                  <c:v>16.146999999999998</c:v>
                </c:pt>
                <c:pt idx="186">
                  <c:v>0</c:v>
                </c:pt>
                <c:pt idx="187">
                  <c:v>0</c:v>
                </c:pt>
                <c:pt idx="188">
                  <c:v>15.475</c:v>
                </c:pt>
                <c:pt idx="189">
                  <c:v>0</c:v>
                </c:pt>
                <c:pt idx="190">
                  <c:v>0</c:v>
                </c:pt>
                <c:pt idx="191">
                  <c:v>15.686</c:v>
                </c:pt>
                <c:pt idx="192">
                  <c:v>15.1</c:v>
                </c:pt>
                <c:pt idx="193">
                  <c:v>0</c:v>
                </c:pt>
                <c:pt idx="194">
                  <c:v>0</c:v>
                </c:pt>
                <c:pt idx="195">
                  <c:v>15.621</c:v>
                </c:pt>
                <c:pt idx="196">
                  <c:v>15.461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15.481999999999999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15.898999999999999</c:v>
                </c:pt>
                <c:pt idx="238">
                  <c:v>0</c:v>
                </c:pt>
                <c:pt idx="239">
                  <c:v>15.420999999999999</c:v>
                </c:pt>
                <c:pt idx="240">
                  <c:v>0</c:v>
                </c:pt>
                <c:pt idx="241">
                  <c:v>16.218</c:v>
                </c:pt>
                <c:pt idx="242">
                  <c:v>0</c:v>
                </c:pt>
                <c:pt idx="243">
                  <c:v>15.337999999999999</c:v>
                </c:pt>
                <c:pt idx="244">
                  <c:v>0</c:v>
                </c:pt>
                <c:pt idx="245">
                  <c:v>13.853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14.246</c:v>
                </c:pt>
                <c:pt idx="255">
                  <c:v>14.914</c:v>
                </c:pt>
                <c:pt idx="256">
                  <c:v>0</c:v>
                </c:pt>
                <c:pt idx="257">
                  <c:v>15.12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16.032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15.173999999999999</c:v>
                </c:pt>
                <c:pt idx="281">
                  <c:v>0</c:v>
                </c:pt>
                <c:pt idx="282">
                  <c:v>0</c:v>
                </c:pt>
                <c:pt idx="283">
                  <c:v>14.509</c:v>
                </c:pt>
                <c:pt idx="284">
                  <c:v>14.57</c:v>
                </c:pt>
                <c:pt idx="285">
                  <c:v>0</c:v>
                </c:pt>
                <c:pt idx="286">
                  <c:v>13.882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14.266999999999999</c:v>
                </c:pt>
                <c:pt idx="294">
                  <c:v>15.042999999999999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14.364000000000001</c:v>
                </c:pt>
                <c:pt idx="302">
                  <c:v>0</c:v>
                </c:pt>
                <c:pt idx="303">
                  <c:v>14.884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14.618</c:v>
                </c:pt>
                <c:pt idx="315">
                  <c:v>15.156000000000001</c:v>
                </c:pt>
                <c:pt idx="316">
                  <c:v>15.375</c:v>
                </c:pt>
                <c:pt idx="317">
                  <c:v>15.59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15.885999999999999</c:v>
                </c:pt>
                <c:pt idx="323">
                  <c:v>0</c:v>
                </c:pt>
                <c:pt idx="324">
                  <c:v>0</c:v>
                </c:pt>
                <c:pt idx="325">
                  <c:v>16.131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17.344999999999999</c:v>
                </c:pt>
                <c:pt idx="351">
                  <c:v>0</c:v>
                </c:pt>
                <c:pt idx="352">
                  <c:v>17.917999999999999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902464"/>
        <c:axId val="226901904"/>
      </c:scatterChart>
      <c:valAx>
        <c:axId val="226900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01344"/>
        <c:crosses val="autoZero"/>
        <c:crossBetween val="midCat"/>
      </c:valAx>
      <c:valAx>
        <c:axId val="22690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00784"/>
        <c:crosses val="autoZero"/>
        <c:crossBetween val="midCat"/>
      </c:valAx>
      <c:valAx>
        <c:axId val="2269019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02464"/>
        <c:crosses val="max"/>
        <c:crossBetween val="midCat"/>
      </c:valAx>
      <c:valAx>
        <c:axId val="2269024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6901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99541430378656"/>
          <c:y val="0.71294765324370124"/>
          <c:w val="0.25424641373477225"/>
          <c:h val="0.263973709588322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t-PT" b="1" dirty="0" err="1">
                <a:solidFill>
                  <a:srgbClr val="000000"/>
                </a:solidFill>
              </a:rPr>
              <a:t>Daily</a:t>
            </a:r>
            <a:r>
              <a:rPr lang="pt-PT" b="1" dirty="0">
                <a:solidFill>
                  <a:srgbClr val="000000"/>
                </a:solidFill>
              </a:rPr>
              <a:t> Global </a:t>
            </a:r>
            <a:r>
              <a:rPr lang="pt-PT" b="1" dirty="0" err="1" smtClean="0">
                <a:solidFill>
                  <a:srgbClr val="000000"/>
                </a:solidFill>
              </a:rPr>
              <a:t>Imbalance</a:t>
            </a:r>
            <a:r>
              <a:rPr lang="pt-PT" b="1" dirty="0" smtClean="0">
                <a:solidFill>
                  <a:srgbClr val="000000"/>
                </a:solidFill>
              </a:rPr>
              <a:t> [</a:t>
            </a:r>
            <a:r>
              <a:rPr lang="pt-PT" b="1" dirty="0" err="1" smtClean="0">
                <a:solidFill>
                  <a:srgbClr val="000000"/>
                </a:solidFill>
              </a:rPr>
              <a:t>MWh</a:t>
            </a:r>
            <a:r>
              <a:rPr lang="pt-PT" b="1" dirty="0" smtClean="0">
                <a:solidFill>
                  <a:srgbClr val="000000"/>
                </a:solidFill>
              </a:rPr>
              <a:t>]</a:t>
            </a:r>
            <a:endParaRPr lang="pt-PT" b="1" dirty="0">
              <a:solidFill>
                <a:srgbClr val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397184087215143E-2"/>
          <c:y val="0.17207922843407789"/>
          <c:w val="0.89310018913640465"/>
          <c:h val="0.6433248671958259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parágrafo_3.7!$M$2</c:f>
              <c:strCache>
                <c:ptCount val="1"/>
                <c:pt idx="0">
                  <c:v>Users long</c:v>
                </c:pt>
              </c:strCache>
            </c:strRef>
          </c:tx>
          <c:spPr>
            <a:solidFill>
              <a:schemeClr val="bg1">
                <a:lumMod val="40000"/>
                <a:lumOff val="60000"/>
              </a:schemeClr>
            </a:solidFill>
            <a:ln>
              <a:solidFill>
                <a:schemeClr val="bg1">
                  <a:lumMod val="40000"/>
                  <a:lumOff val="60000"/>
                </a:schemeClr>
              </a:solidFill>
            </a:ln>
            <a:effectLst/>
          </c:spPr>
          <c:invertIfNegative val="0"/>
          <c:val>
            <c:numRef>
              <c:f>parágrafo_3.7!$M$4:$M$368</c:f>
              <c:numCache>
                <c:formatCode>General</c:formatCode>
                <c:ptCount val="365"/>
                <c:pt idx="0">
                  <c:v>1151.18</c:v>
                </c:pt>
                <c:pt idx="1">
                  <c:v>2069.2399999999998</c:v>
                </c:pt>
                <c:pt idx="2">
                  <c:v>10.97</c:v>
                </c:pt>
                <c:pt idx="3">
                  <c:v>1.36</c:v>
                </c:pt>
                <c:pt idx="4">
                  <c:v>2947.53</c:v>
                </c:pt>
                <c:pt idx="5">
                  <c:v>882.51</c:v>
                </c:pt>
                <c:pt idx="6">
                  <c:v>22.94</c:v>
                </c:pt>
                <c:pt idx="7">
                  <c:v>1501.37</c:v>
                </c:pt>
                <c:pt idx="8">
                  <c:v>1973.76</c:v>
                </c:pt>
                <c:pt idx="9">
                  <c:v>8.14</c:v>
                </c:pt>
                <c:pt idx="10">
                  <c:v>7.07</c:v>
                </c:pt>
                <c:pt idx="11">
                  <c:v>11.9</c:v>
                </c:pt>
                <c:pt idx="12">
                  <c:v>6.84</c:v>
                </c:pt>
                <c:pt idx="13">
                  <c:v>6.08</c:v>
                </c:pt>
                <c:pt idx="14">
                  <c:v>139.47999999999999</c:v>
                </c:pt>
                <c:pt idx="15">
                  <c:v>6.32</c:v>
                </c:pt>
                <c:pt idx="16">
                  <c:v>14.77</c:v>
                </c:pt>
                <c:pt idx="17">
                  <c:v>181.22</c:v>
                </c:pt>
                <c:pt idx="18">
                  <c:v>0</c:v>
                </c:pt>
                <c:pt idx="19">
                  <c:v>184.15</c:v>
                </c:pt>
                <c:pt idx="20">
                  <c:v>228.27</c:v>
                </c:pt>
                <c:pt idx="21">
                  <c:v>301.61</c:v>
                </c:pt>
                <c:pt idx="22">
                  <c:v>620.95000000000005</c:v>
                </c:pt>
                <c:pt idx="23">
                  <c:v>169.22</c:v>
                </c:pt>
                <c:pt idx="24">
                  <c:v>273.27</c:v>
                </c:pt>
                <c:pt idx="25">
                  <c:v>103.66</c:v>
                </c:pt>
                <c:pt idx="26">
                  <c:v>1249.05</c:v>
                </c:pt>
                <c:pt idx="27">
                  <c:v>735.24</c:v>
                </c:pt>
                <c:pt idx="28">
                  <c:v>1213.72</c:v>
                </c:pt>
                <c:pt idx="29">
                  <c:v>1066.71</c:v>
                </c:pt>
                <c:pt idx="30">
                  <c:v>871.05</c:v>
                </c:pt>
                <c:pt idx="31">
                  <c:v>3657.36</c:v>
                </c:pt>
                <c:pt idx="32">
                  <c:v>346.28</c:v>
                </c:pt>
                <c:pt idx="33">
                  <c:v>193.61</c:v>
                </c:pt>
                <c:pt idx="34">
                  <c:v>0</c:v>
                </c:pt>
                <c:pt idx="35">
                  <c:v>11.14</c:v>
                </c:pt>
                <c:pt idx="36">
                  <c:v>13.4</c:v>
                </c:pt>
                <c:pt idx="37">
                  <c:v>9.99</c:v>
                </c:pt>
                <c:pt idx="38">
                  <c:v>9.99</c:v>
                </c:pt>
                <c:pt idx="39">
                  <c:v>9.99</c:v>
                </c:pt>
                <c:pt idx="40">
                  <c:v>9.99</c:v>
                </c:pt>
                <c:pt idx="41">
                  <c:v>9.98</c:v>
                </c:pt>
                <c:pt idx="42">
                  <c:v>0</c:v>
                </c:pt>
                <c:pt idx="43">
                  <c:v>0.57999999999999996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22.86</c:v>
                </c:pt>
                <c:pt idx="48">
                  <c:v>0</c:v>
                </c:pt>
                <c:pt idx="49">
                  <c:v>0.57999999999999996</c:v>
                </c:pt>
                <c:pt idx="50">
                  <c:v>0</c:v>
                </c:pt>
                <c:pt idx="51">
                  <c:v>42.74</c:v>
                </c:pt>
                <c:pt idx="52">
                  <c:v>0</c:v>
                </c:pt>
                <c:pt idx="53">
                  <c:v>25.37</c:v>
                </c:pt>
                <c:pt idx="54">
                  <c:v>0</c:v>
                </c:pt>
                <c:pt idx="55">
                  <c:v>35.380000000000003</c:v>
                </c:pt>
                <c:pt idx="56">
                  <c:v>0</c:v>
                </c:pt>
                <c:pt idx="57">
                  <c:v>9.7200000000000006</c:v>
                </c:pt>
                <c:pt idx="58">
                  <c:v>0</c:v>
                </c:pt>
                <c:pt idx="59">
                  <c:v>0</c:v>
                </c:pt>
                <c:pt idx="60">
                  <c:v>35.94</c:v>
                </c:pt>
                <c:pt idx="61">
                  <c:v>118.06</c:v>
                </c:pt>
                <c:pt idx="62">
                  <c:v>0.21</c:v>
                </c:pt>
                <c:pt idx="63">
                  <c:v>5.51</c:v>
                </c:pt>
                <c:pt idx="64">
                  <c:v>4.47</c:v>
                </c:pt>
                <c:pt idx="65">
                  <c:v>895.16</c:v>
                </c:pt>
                <c:pt idx="66">
                  <c:v>396.36</c:v>
                </c:pt>
                <c:pt idx="67">
                  <c:v>359.03</c:v>
                </c:pt>
                <c:pt idx="68">
                  <c:v>5.07</c:v>
                </c:pt>
                <c:pt idx="69">
                  <c:v>2383.42</c:v>
                </c:pt>
                <c:pt idx="70">
                  <c:v>9.16</c:v>
                </c:pt>
                <c:pt idx="71">
                  <c:v>9.09</c:v>
                </c:pt>
                <c:pt idx="72">
                  <c:v>745.87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1.67</c:v>
                </c:pt>
                <c:pt idx="78">
                  <c:v>1.82</c:v>
                </c:pt>
                <c:pt idx="79">
                  <c:v>161.91</c:v>
                </c:pt>
                <c:pt idx="80">
                  <c:v>253.62</c:v>
                </c:pt>
                <c:pt idx="81">
                  <c:v>0</c:v>
                </c:pt>
                <c:pt idx="82">
                  <c:v>208.34</c:v>
                </c:pt>
                <c:pt idx="83">
                  <c:v>1497.29</c:v>
                </c:pt>
                <c:pt idx="84">
                  <c:v>413.11</c:v>
                </c:pt>
                <c:pt idx="85">
                  <c:v>2.83</c:v>
                </c:pt>
                <c:pt idx="86">
                  <c:v>1465.1</c:v>
                </c:pt>
                <c:pt idx="87">
                  <c:v>0</c:v>
                </c:pt>
                <c:pt idx="88">
                  <c:v>1616.34</c:v>
                </c:pt>
                <c:pt idx="89">
                  <c:v>902.08</c:v>
                </c:pt>
                <c:pt idx="90">
                  <c:v>443.61</c:v>
                </c:pt>
                <c:pt idx="91">
                  <c:v>868.41</c:v>
                </c:pt>
                <c:pt idx="92" formatCode="#,##0">
                  <c:v>274.01</c:v>
                </c:pt>
                <c:pt idx="93" formatCode="#,##0">
                  <c:v>73.650000000000006</c:v>
                </c:pt>
                <c:pt idx="94" formatCode="#,##0">
                  <c:v>0</c:v>
                </c:pt>
                <c:pt idx="95" formatCode="#,##0">
                  <c:v>581.08000000000004</c:v>
                </c:pt>
                <c:pt idx="96" formatCode="#,##0">
                  <c:v>100.14</c:v>
                </c:pt>
                <c:pt idx="97" formatCode="#,##0">
                  <c:v>0.2</c:v>
                </c:pt>
                <c:pt idx="98" formatCode="#,##0">
                  <c:v>0.77</c:v>
                </c:pt>
                <c:pt idx="99" formatCode="#,##0">
                  <c:v>6.69</c:v>
                </c:pt>
                <c:pt idx="100" formatCode="#,##0">
                  <c:v>0</c:v>
                </c:pt>
                <c:pt idx="101" formatCode="#,##0">
                  <c:v>25.77</c:v>
                </c:pt>
                <c:pt idx="102" formatCode="#,##0">
                  <c:v>165.5</c:v>
                </c:pt>
                <c:pt idx="103" formatCode="#,##0">
                  <c:v>44.24</c:v>
                </c:pt>
                <c:pt idx="104" formatCode="#,##0">
                  <c:v>407.9</c:v>
                </c:pt>
                <c:pt idx="105" formatCode="#,##0">
                  <c:v>494.75</c:v>
                </c:pt>
                <c:pt idx="106" formatCode="#,##0">
                  <c:v>0.23</c:v>
                </c:pt>
                <c:pt idx="107" formatCode="#,##0">
                  <c:v>0.43</c:v>
                </c:pt>
                <c:pt idx="108" formatCode="#,##0">
                  <c:v>0.79</c:v>
                </c:pt>
                <c:pt idx="109" formatCode="#,##0">
                  <c:v>10.130000000000001</c:v>
                </c:pt>
                <c:pt idx="110" formatCode="#,##0">
                  <c:v>0.32</c:v>
                </c:pt>
                <c:pt idx="111" formatCode="#,##0">
                  <c:v>0</c:v>
                </c:pt>
                <c:pt idx="112" formatCode="#,##0">
                  <c:v>0</c:v>
                </c:pt>
                <c:pt idx="113" formatCode="#,##0">
                  <c:v>0</c:v>
                </c:pt>
                <c:pt idx="114" formatCode="#,##0">
                  <c:v>27.03</c:v>
                </c:pt>
                <c:pt idx="115" formatCode="#,##0">
                  <c:v>0</c:v>
                </c:pt>
                <c:pt idx="116" formatCode="#,##0">
                  <c:v>353.63</c:v>
                </c:pt>
                <c:pt idx="117" formatCode="#,##0">
                  <c:v>155.08000000000001</c:v>
                </c:pt>
                <c:pt idx="118" formatCode="#,##0">
                  <c:v>894.18</c:v>
                </c:pt>
                <c:pt idx="119" formatCode="#,##0">
                  <c:v>173.23</c:v>
                </c:pt>
                <c:pt idx="120" formatCode="#,##0">
                  <c:v>79.8</c:v>
                </c:pt>
                <c:pt idx="121" formatCode="#,##0">
                  <c:v>761.44</c:v>
                </c:pt>
                <c:pt idx="122" formatCode="#,##0">
                  <c:v>48.14</c:v>
                </c:pt>
                <c:pt idx="123" formatCode="#,##0">
                  <c:v>2195.29</c:v>
                </c:pt>
                <c:pt idx="124" formatCode="#,##0">
                  <c:v>2489.64</c:v>
                </c:pt>
                <c:pt idx="125" formatCode="#,##0">
                  <c:v>2.25</c:v>
                </c:pt>
                <c:pt idx="126" formatCode="#,##0">
                  <c:v>269.26</c:v>
                </c:pt>
                <c:pt idx="127" formatCode="#,##0">
                  <c:v>3.9</c:v>
                </c:pt>
                <c:pt idx="128" formatCode="#,##0">
                  <c:v>2.44</c:v>
                </c:pt>
                <c:pt idx="129" formatCode="#,##0">
                  <c:v>1.55</c:v>
                </c:pt>
                <c:pt idx="130" formatCode="#,##0">
                  <c:v>1.26</c:v>
                </c:pt>
                <c:pt idx="131" formatCode="#,##0">
                  <c:v>1.05</c:v>
                </c:pt>
                <c:pt idx="132" formatCode="#,##0">
                  <c:v>14.3</c:v>
                </c:pt>
                <c:pt idx="133" formatCode="#,##0">
                  <c:v>0</c:v>
                </c:pt>
                <c:pt idx="134" formatCode="#,##0">
                  <c:v>0</c:v>
                </c:pt>
                <c:pt idx="135" formatCode="#,##0">
                  <c:v>19.02</c:v>
                </c:pt>
                <c:pt idx="136" formatCode="#,##0">
                  <c:v>1236.8399999999999</c:v>
                </c:pt>
                <c:pt idx="137" formatCode="#,##0">
                  <c:v>22.2</c:v>
                </c:pt>
                <c:pt idx="138" formatCode="#,##0">
                  <c:v>0</c:v>
                </c:pt>
                <c:pt idx="139" formatCode="#,##0">
                  <c:v>0</c:v>
                </c:pt>
                <c:pt idx="140" formatCode="#,##0">
                  <c:v>13.58</c:v>
                </c:pt>
                <c:pt idx="141" formatCode="#,##0">
                  <c:v>5.6</c:v>
                </c:pt>
                <c:pt idx="142" formatCode="#,##0">
                  <c:v>0</c:v>
                </c:pt>
                <c:pt idx="143" formatCode="#,##0">
                  <c:v>2.98</c:v>
                </c:pt>
                <c:pt idx="144" formatCode="#,##0">
                  <c:v>22.19</c:v>
                </c:pt>
                <c:pt idx="145" formatCode="#,##0">
                  <c:v>23.05</c:v>
                </c:pt>
                <c:pt idx="146" formatCode="#,##0">
                  <c:v>4.29</c:v>
                </c:pt>
                <c:pt idx="147" formatCode="#,##0">
                  <c:v>5.75</c:v>
                </c:pt>
                <c:pt idx="148" formatCode="#,##0">
                  <c:v>5.75</c:v>
                </c:pt>
                <c:pt idx="149" formatCode="#,##0">
                  <c:v>694.3</c:v>
                </c:pt>
                <c:pt idx="150" formatCode="#,##0">
                  <c:v>0</c:v>
                </c:pt>
                <c:pt idx="151" formatCode="#,##0">
                  <c:v>0</c:v>
                </c:pt>
                <c:pt idx="152" formatCode="#,##0">
                  <c:v>0</c:v>
                </c:pt>
                <c:pt idx="153" formatCode="#,##0">
                  <c:v>1.83</c:v>
                </c:pt>
                <c:pt idx="154" formatCode="#,##0">
                  <c:v>0</c:v>
                </c:pt>
                <c:pt idx="155" formatCode="#,##0">
                  <c:v>1.76</c:v>
                </c:pt>
                <c:pt idx="156" formatCode="#,##0">
                  <c:v>2.5</c:v>
                </c:pt>
                <c:pt idx="157" formatCode="#,##0">
                  <c:v>2.54</c:v>
                </c:pt>
                <c:pt idx="158" formatCode="#,##0">
                  <c:v>2.91</c:v>
                </c:pt>
                <c:pt idx="159" formatCode="#,##0">
                  <c:v>100.85</c:v>
                </c:pt>
                <c:pt idx="160" formatCode="#,##0">
                  <c:v>629.91</c:v>
                </c:pt>
                <c:pt idx="161" formatCode="#,##0">
                  <c:v>512.66999999999996</c:v>
                </c:pt>
                <c:pt idx="162" formatCode="#,##0">
                  <c:v>6.81</c:v>
                </c:pt>
                <c:pt idx="163" formatCode="#,##0">
                  <c:v>2.82</c:v>
                </c:pt>
                <c:pt idx="164" formatCode="#,##0">
                  <c:v>5.55</c:v>
                </c:pt>
                <c:pt idx="165" formatCode="#,##0">
                  <c:v>0</c:v>
                </c:pt>
                <c:pt idx="166" formatCode="#,##0">
                  <c:v>7.0000000000000007E-2</c:v>
                </c:pt>
                <c:pt idx="167" formatCode="#,##0">
                  <c:v>0.81</c:v>
                </c:pt>
                <c:pt idx="168" formatCode="#,##0">
                  <c:v>5.07</c:v>
                </c:pt>
                <c:pt idx="169" formatCode="#,##0">
                  <c:v>8.7100000000000009</c:v>
                </c:pt>
                <c:pt idx="170" formatCode="#,##0">
                  <c:v>1.26</c:v>
                </c:pt>
                <c:pt idx="171" formatCode="#,##0">
                  <c:v>0.87</c:v>
                </c:pt>
                <c:pt idx="172" formatCode="#,##0">
                  <c:v>4.34</c:v>
                </c:pt>
                <c:pt idx="173" formatCode="#,##0">
                  <c:v>1.55</c:v>
                </c:pt>
                <c:pt idx="174" formatCode="#,##0">
                  <c:v>0.71</c:v>
                </c:pt>
                <c:pt idx="175" formatCode="#,##0">
                  <c:v>0</c:v>
                </c:pt>
                <c:pt idx="176" formatCode="#,##0">
                  <c:v>0</c:v>
                </c:pt>
                <c:pt idx="177" formatCode="#,##0">
                  <c:v>0</c:v>
                </c:pt>
                <c:pt idx="178" formatCode="#,##0">
                  <c:v>0</c:v>
                </c:pt>
                <c:pt idx="179" formatCode="#,##0">
                  <c:v>0</c:v>
                </c:pt>
                <c:pt idx="180" formatCode="#,##0">
                  <c:v>0</c:v>
                </c:pt>
                <c:pt idx="181" formatCode="#,##0">
                  <c:v>7.69</c:v>
                </c:pt>
                <c:pt idx="182" formatCode="#,##0">
                  <c:v>2.5499999999999998</c:v>
                </c:pt>
                <c:pt idx="183" formatCode="#,##0">
                  <c:v>1040.75</c:v>
                </c:pt>
                <c:pt idx="184" formatCode="#,##0">
                  <c:v>339.51</c:v>
                </c:pt>
                <c:pt idx="185" formatCode="#,##0">
                  <c:v>0</c:v>
                </c:pt>
                <c:pt idx="186" formatCode="#,##0">
                  <c:v>219.94</c:v>
                </c:pt>
                <c:pt idx="187" formatCode="#,##0">
                  <c:v>1.76</c:v>
                </c:pt>
                <c:pt idx="188" formatCode="#,##0">
                  <c:v>0</c:v>
                </c:pt>
                <c:pt idx="189" formatCode="#,##0">
                  <c:v>0.53</c:v>
                </c:pt>
                <c:pt idx="190" formatCode="#,##0">
                  <c:v>0.69</c:v>
                </c:pt>
                <c:pt idx="191" formatCode="#,##0">
                  <c:v>0</c:v>
                </c:pt>
                <c:pt idx="192" formatCode="#,##0">
                  <c:v>0</c:v>
                </c:pt>
                <c:pt idx="193" formatCode="#,##0">
                  <c:v>0</c:v>
                </c:pt>
                <c:pt idx="194" formatCode="#,##0">
                  <c:v>174.89</c:v>
                </c:pt>
                <c:pt idx="195" formatCode="#,##0">
                  <c:v>0</c:v>
                </c:pt>
                <c:pt idx="196" formatCode="#,##0">
                  <c:v>0.04</c:v>
                </c:pt>
                <c:pt idx="197" formatCode="#,##0">
                  <c:v>798.31</c:v>
                </c:pt>
                <c:pt idx="198" formatCode="#,##0">
                  <c:v>1226.9100000000001</c:v>
                </c:pt>
                <c:pt idx="199" formatCode="#,##0">
                  <c:v>605</c:v>
                </c:pt>
                <c:pt idx="200" formatCode="#,##0">
                  <c:v>0</c:v>
                </c:pt>
                <c:pt idx="201" formatCode="#,##0">
                  <c:v>0</c:v>
                </c:pt>
                <c:pt idx="202" formatCode="#,##0">
                  <c:v>0</c:v>
                </c:pt>
                <c:pt idx="203" formatCode="#,##0">
                  <c:v>0</c:v>
                </c:pt>
                <c:pt idx="204" formatCode="#,##0">
                  <c:v>0.9</c:v>
                </c:pt>
                <c:pt idx="205" formatCode="#,##0">
                  <c:v>29.23</c:v>
                </c:pt>
                <c:pt idx="206" formatCode="#,##0">
                  <c:v>3.29</c:v>
                </c:pt>
                <c:pt idx="207" formatCode="#,##0">
                  <c:v>1.92</c:v>
                </c:pt>
                <c:pt idx="208" formatCode="#,##0">
                  <c:v>2.56</c:v>
                </c:pt>
                <c:pt idx="209" formatCode="#,##0">
                  <c:v>1.24</c:v>
                </c:pt>
                <c:pt idx="210" formatCode="#,##0">
                  <c:v>2.87</c:v>
                </c:pt>
                <c:pt idx="211" formatCode="#,##0">
                  <c:v>43.41</c:v>
                </c:pt>
                <c:pt idx="212" formatCode="#,##0">
                  <c:v>0.76</c:v>
                </c:pt>
                <c:pt idx="213" formatCode="#,##0">
                  <c:v>3.23</c:v>
                </c:pt>
                <c:pt idx="214" formatCode="#,##0">
                  <c:v>1.84</c:v>
                </c:pt>
                <c:pt idx="215" formatCode="#,##0">
                  <c:v>48.64</c:v>
                </c:pt>
                <c:pt idx="216" formatCode="#,##0">
                  <c:v>1.95</c:v>
                </c:pt>
                <c:pt idx="217" formatCode="#,##0">
                  <c:v>5.4</c:v>
                </c:pt>
                <c:pt idx="218" formatCode="#,##0">
                  <c:v>4.66</c:v>
                </c:pt>
                <c:pt idx="219" formatCode="#,##0">
                  <c:v>9.14</c:v>
                </c:pt>
                <c:pt idx="220" formatCode="#,##0">
                  <c:v>8.35</c:v>
                </c:pt>
                <c:pt idx="221" formatCode="#,##0">
                  <c:v>7.41</c:v>
                </c:pt>
                <c:pt idx="222" formatCode="#,##0">
                  <c:v>6.74</c:v>
                </c:pt>
                <c:pt idx="223" formatCode="#,##0">
                  <c:v>6.67</c:v>
                </c:pt>
                <c:pt idx="224" formatCode="#,##0">
                  <c:v>89.85</c:v>
                </c:pt>
                <c:pt idx="225" formatCode="#,##0">
                  <c:v>6.78</c:v>
                </c:pt>
                <c:pt idx="226" formatCode="#,##0">
                  <c:v>6.99</c:v>
                </c:pt>
                <c:pt idx="227" formatCode="#,##0">
                  <c:v>6.88</c:v>
                </c:pt>
                <c:pt idx="228" formatCode="#,##0">
                  <c:v>6.25</c:v>
                </c:pt>
                <c:pt idx="229" formatCode="#,##0">
                  <c:v>1.24</c:v>
                </c:pt>
                <c:pt idx="230" formatCode="#,##0">
                  <c:v>0.41</c:v>
                </c:pt>
                <c:pt idx="231" formatCode="#,##0">
                  <c:v>1.03</c:v>
                </c:pt>
                <c:pt idx="232" formatCode="#,##0">
                  <c:v>216.02</c:v>
                </c:pt>
                <c:pt idx="233" formatCode="#,##0">
                  <c:v>1.47</c:v>
                </c:pt>
                <c:pt idx="234" formatCode="#,##0">
                  <c:v>0.59</c:v>
                </c:pt>
                <c:pt idx="235" formatCode="#,##0">
                  <c:v>0</c:v>
                </c:pt>
                <c:pt idx="236" formatCode="#,##0">
                  <c:v>0</c:v>
                </c:pt>
                <c:pt idx="237" formatCode="#,##0">
                  <c:v>0</c:v>
                </c:pt>
                <c:pt idx="238" formatCode="#,##0">
                  <c:v>0.4</c:v>
                </c:pt>
                <c:pt idx="239" formatCode="#,##0">
                  <c:v>0.56000000000000005</c:v>
                </c:pt>
                <c:pt idx="240" formatCode="#,##0">
                  <c:v>1.03</c:v>
                </c:pt>
                <c:pt idx="241" formatCode="#,##0">
                  <c:v>1443.82</c:v>
                </c:pt>
                <c:pt idx="242" formatCode="#,##0">
                  <c:v>152.06</c:v>
                </c:pt>
                <c:pt idx="243" formatCode="#,##0">
                  <c:v>469.34</c:v>
                </c:pt>
                <c:pt idx="244" formatCode="#,##0">
                  <c:v>0</c:v>
                </c:pt>
                <c:pt idx="245" formatCode="#,##0">
                  <c:v>0</c:v>
                </c:pt>
                <c:pt idx="246" formatCode="#,##0">
                  <c:v>0.05</c:v>
                </c:pt>
                <c:pt idx="247" formatCode="#,##0">
                  <c:v>398.81</c:v>
                </c:pt>
                <c:pt idx="248" formatCode="#,##0">
                  <c:v>0</c:v>
                </c:pt>
                <c:pt idx="249" formatCode="#,##0">
                  <c:v>0</c:v>
                </c:pt>
                <c:pt idx="250" formatCode="#,##0">
                  <c:v>0</c:v>
                </c:pt>
                <c:pt idx="251" formatCode="#,##0">
                  <c:v>1.18</c:v>
                </c:pt>
                <c:pt idx="252" formatCode="#,##0">
                  <c:v>0</c:v>
                </c:pt>
                <c:pt idx="253" formatCode="#,##0">
                  <c:v>6.65</c:v>
                </c:pt>
                <c:pt idx="254" formatCode="#,##0">
                  <c:v>0</c:v>
                </c:pt>
                <c:pt idx="255" formatCode="#,##0">
                  <c:v>0.71</c:v>
                </c:pt>
                <c:pt idx="256" formatCode="#,##0">
                  <c:v>29.98</c:v>
                </c:pt>
                <c:pt idx="257" formatCode="#,##0">
                  <c:v>2264.9899999999998</c:v>
                </c:pt>
                <c:pt idx="258" formatCode="#,##0">
                  <c:v>134.81</c:v>
                </c:pt>
                <c:pt idx="259" formatCode="#,##0">
                  <c:v>589.80999999999995</c:v>
                </c:pt>
                <c:pt idx="260" formatCode="#,##0">
                  <c:v>25.3</c:v>
                </c:pt>
                <c:pt idx="261" formatCode="#,##0">
                  <c:v>122.11</c:v>
                </c:pt>
                <c:pt idx="262" formatCode="#,##0">
                  <c:v>1.57</c:v>
                </c:pt>
                <c:pt idx="263" formatCode="#,##0">
                  <c:v>1.1000000000000001</c:v>
                </c:pt>
                <c:pt idx="264" formatCode="#,##0">
                  <c:v>0.49</c:v>
                </c:pt>
                <c:pt idx="265" formatCode="#,##0">
                  <c:v>2.74</c:v>
                </c:pt>
                <c:pt idx="266" formatCode="#,##0">
                  <c:v>0</c:v>
                </c:pt>
                <c:pt idx="267" formatCode="#,##0">
                  <c:v>0</c:v>
                </c:pt>
                <c:pt idx="268" formatCode="#,##0">
                  <c:v>0</c:v>
                </c:pt>
                <c:pt idx="269" formatCode="#,##0">
                  <c:v>0</c:v>
                </c:pt>
                <c:pt idx="270" formatCode="#,##0">
                  <c:v>2447.19</c:v>
                </c:pt>
                <c:pt idx="271" formatCode="#,##0">
                  <c:v>1119.3900000000001</c:v>
                </c:pt>
                <c:pt idx="272" formatCode="#,##0">
                  <c:v>2777.91</c:v>
                </c:pt>
                <c:pt idx="273" formatCode="#,##0">
                  <c:v>101.42</c:v>
                </c:pt>
                <c:pt idx="274" formatCode="#,##0">
                  <c:v>156.54</c:v>
                </c:pt>
                <c:pt idx="275" formatCode="#,##0">
                  <c:v>11.33</c:v>
                </c:pt>
                <c:pt idx="276" formatCode="#,##0">
                  <c:v>9.4700000000000006</c:v>
                </c:pt>
                <c:pt idx="277" formatCode="#,##0">
                  <c:v>9.94</c:v>
                </c:pt>
                <c:pt idx="278" formatCode="#,##0">
                  <c:v>8.11</c:v>
                </c:pt>
                <c:pt idx="279" formatCode="#,##0">
                  <c:v>8.58</c:v>
                </c:pt>
                <c:pt idx="280" formatCode="#,##0">
                  <c:v>0</c:v>
                </c:pt>
                <c:pt idx="281" formatCode="#,##0">
                  <c:v>336.23</c:v>
                </c:pt>
                <c:pt idx="282" formatCode="#,##0">
                  <c:v>5.27</c:v>
                </c:pt>
                <c:pt idx="283" formatCode="#,##0">
                  <c:v>0.77</c:v>
                </c:pt>
                <c:pt idx="284" formatCode="#,##0">
                  <c:v>0.49</c:v>
                </c:pt>
                <c:pt idx="285" formatCode="#,##0">
                  <c:v>11.34</c:v>
                </c:pt>
                <c:pt idx="286" formatCode="#,##0">
                  <c:v>13.66</c:v>
                </c:pt>
                <c:pt idx="287" formatCode="#,##0">
                  <c:v>6.11</c:v>
                </c:pt>
                <c:pt idx="288" formatCode="#,##0">
                  <c:v>0</c:v>
                </c:pt>
                <c:pt idx="289" formatCode="#,##0">
                  <c:v>0</c:v>
                </c:pt>
                <c:pt idx="290" formatCode="#,##0">
                  <c:v>1.26</c:v>
                </c:pt>
                <c:pt idx="291" formatCode="#,##0">
                  <c:v>0</c:v>
                </c:pt>
                <c:pt idx="292" formatCode="#,##0">
                  <c:v>0</c:v>
                </c:pt>
                <c:pt idx="293" formatCode="#,##0">
                  <c:v>0</c:v>
                </c:pt>
                <c:pt idx="294" formatCode="#,##0">
                  <c:v>0</c:v>
                </c:pt>
                <c:pt idx="295" formatCode="#,##0">
                  <c:v>105.62</c:v>
                </c:pt>
                <c:pt idx="296" formatCode="#,##0">
                  <c:v>0</c:v>
                </c:pt>
                <c:pt idx="297" formatCode="#,##0">
                  <c:v>0</c:v>
                </c:pt>
                <c:pt idx="298" formatCode="#,##0">
                  <c:v>0</c:v>
                </c:pt>
                <c:pt idx="299" formatCode="#,##0">
                  <c:v>2.74</c:v>
                </c:pt>
                <c:pt idx="300" formatCode="#,##0">
                  <c:v>254.23</c:v>
                </c:pt>
                <c:pt idx="301" formatCode="#,##0">
                  <c:v>1812.06</c:v>
                </c:pt>
                <c:pt idx="302" formatCode="#,##0">
                  <c:v>2084.1799999999998</c:v>
                </c:pt>
                <c:pt idx="303" formatCode="#,##0">
                  <c:v>1489.47</c:v>
                </c:pt>
                <c:pt idx="304" formatCode="#,##0">
                  <c:v>2630.47</c:v>
                </c:pt>
                <c:pt idx="305" formatCode="#,##0">
                  <c:v>2732.89</c:v>
                </c:pt>
                <c:pt idx="306" formatCode="#,##0">
                  <c:v>0</c:v>
                </c:pt>
                <c:pt idx="307" formatCode="#,##0">
                  <c:v>795.97</c:v>
                </c:pt>
                <c:pt idx="308" formatCode="#,##0">
                  <c:v>4902.03</c:v>
                </c:pt>
                <c:pt idx="309" formatCode="#,##0">
                  <c:v>2159.6799999999998</c:v>
                </c:pt>
                <c:pt idx="310" formatCode="#,##0">
                  <c:v>0</c:v>
                </c:pt>
                <c:pt idx="311" formatCode="#,##0">
                  <c:v>62.1</c:v>
                </c:pt>
                <c:pt idx="312" formatCode="#,##0">
                  <c:v>0</c:v>
                </c:pt>
                <c:pt idx="313" formatCode="#,##0">
                  <c:v>0</c:v>
                </c:pt>
                <c:pt idx="314" formatCode="#,##0">
                  <c:v>0.4</c:v>
                </c:pt>
                <c:pt idx="315" formatCode="#,##0">
                  <c:v>0.36</c:v>
                </c:pt>
                <c:pt idx="316" formatCode="#,##0">
                  <c:v>20.66</c:v>
                </c:pt>
                <c:pt idx="317" formatCode="#,##0">
                  <c:v>2.71</c:v>
                </c:pt>
                <c:pt idx="318" formatCode="#,##0">
                  <c:v>16.47</c:v>
                </c:pt>
                <c:pt idx="319" formatCode="#,##0">
                  <c:v>400.99</c:v>
                </c:pt>
                <c:pt idx="320" formatCode="#,##0">
                  <c:v>3.62</c:v>
                </c:pt>
                <c:pt idx="321" formatCode="#,##0">
                  <c:v>9.2200000000000006</c:v>
                </c:pt>
                <c:pt idx="322" formatCode="#,##0">
                  <c:v>149.87</c:v>
                </c:pt>
                <c:pt idx="323" formatCode="#,##0">
                  <c:v>1283.17</c:v>
                </c:pt>
                <c:pt idx="324" formatCode="#,##0">
                  <c:v>157.78</c:v>
                </c:pt>
                <c:pt idx="325" formatCode="#,##0">
                  <c:v>11.29</c:v>
                </c:pt>
                <c:pt idx="326" formatCode="#,##0">
                  <c:v>0.91</c:v>
                </c:pt>
                <c:pt idx="327" formatCode="#,##0">
                  <c:v>10.09</c:v>
                </c:pt>
                <c:pt idx="328" formatCode="#,##0">
                  <c:v>10.64</c:v>
                </c:pt>
                <c:pt idx="329" formatCode="#,##0">
                  <c:v>0</c:v>
                </c:pt>
                <c:pt idx="330" formatCode="#,##0">
                  <c:v>0.24</c:v>
                </c:pt>
                <c:pt idx="331" formatCode="#,##0">
                  <c:v>0.25</c:v>
                </c:pt>
                <c:pt idx="332" formatCode="#,##0">
                  <c:v>0</c:v>
                </c:pt>
                <c:pt idx="333" formatCode="#,##0">
                  <c:v>0</c:v>
                </c:pt>
                <c:pt idx="334" formatCode="#,##0">
                  <c:v>0</c:v>
                </c:pt>
                <c:pt idx="335" formatCode="#,##0">
                  <c:v>0</c:v>
                </c:pt>
                <c:pt idx="336" formatCode="#,##0">
                  <c:v>36.65</c:v>
                </c:pt>
                <c:pt idx="337" formatCode="#,##0">
                  <c:v>27.88</c:v>
                </c:pt>
                <c:pt idx="338" formatCode="#,##0">
                  <c:v>0.81</c:v>
                </c:pt>
                <c:pt idx="339" formatCode="#,##0">
                  <c:v>0</c:v>
                </c:pt>
                <c:pt idx="340" formatCode="#,##0">
                  <c:v>0</c:v>
                </c:pt>
                <c:pt idx="341" formatCode="#,##0">
                  <c:v>0</c:v>
                </c:pt>
                <c:pt idx="342" formatCode="#,##0">
                  <c:v>0</c:v>
                </c:pt>
                <c:pt idx="343" formatCode="#,##0">
                  <c:v>0</c:v>
                </c:pt>
                <c:pt idx="344" formatCode="#,##0">
                  <c:v>5.77</c:v>
                </c:pt>
                <c:pt idx="345" formatCode="#,##0">
                  <c:v>0.03</c:v>
                </c:pt>
                <c:pt idx="346" formatCode="#,##0">
                  <c:v>0</c:v>
                </c:pt>
                <c:pt idx="347" formatCode="#,##0">
                  <c:v>0</c:v>
                </c:pt>
                <c:pt idx="348" formatCode="#,##0">
                  <c:v>0</c:v>
                </c:pt>
                <c:pt idx="349" formatCode="#,##0">
                  <c:v>2.27</c:v>
                </c:pt>
                <c:pt idx="350" formatCode="#,##0">
                  <c:v>0.01</c:v>
                </c:pt>
                <c:pt idx="351" formatCode="#,##0">
                  <c:v>0.08</c:v>
                </c:pt>
                <c:pt idx="352" formatCode="#,##0">
                  <c:v>0</c:v>
                </c:pt>
                <c:pt idx="353" formatCode="#,##0">
                  <c:v>0</c:v>
                </c:pt>
                <c:pt idx="354" formatCode="#,##0">
                  <c:v>0</c:v>
                </c:pt>
                <c:pt idx="355" formatCode="#,##0">
                  <c:v>0</c:v>
                </c:pt>
                <c:pt idx="356" formatCode="#,##0">
                  <c:v>0</c:v>
                </c:pt>
                <c:pt idx="357" formatCode="#,##0">
                  <c:v>0</c:v>
                </c:pt>
                <c:pt idx="358" formatCode="#,##0">
                  <c:v>2021</c:v>
                </c:pt>
                <c:pt idx="359" formatCode="#,##0">
                  <c:v>0</c:v>
                </c:pt>
                <c:pt idx="360" formatCode="#,##0">
                  <c:v>0</c:v>
                </c:pt>
                <c:pt idx="361" formatCode="#,##0">
                  <c:v>0</c:v>
                </c:pt>
                <c:pt idx="362" formatCode="#,##0">
                  <c:v>0</c:v>
                </c:pt>
                <c:pt idx="363" formatCode="#,##0">
                  <c:v>0</c:v>
                </c:pt>
                <c:pt idx="364" formatCode="#,##0">
                  <c:v>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FC-4035-88BA-B1B3A17A0B62}"/>
            </c:ext>
          </c:extLst>
        </c:ser>
        <c:ser>
          <c:idx val="2"/>
          <c:order val="2"/>
          <c:tx>
            <c:strRef>
              <c:f>parágrafo_3.7!$N$2</c:f>
              <c:strCache>
                <c:ptCount val="1"/>
                <c:pt idx="0">
                  <c:v>Users short</c:v>
                </c:pt>
              </c:strCache>
            </c:strRef>
          </c:tx>
          <c:spPr>
            <a:solidFill>
              <a:srgbClr val="FF9966"/>
            </a:solidFill>
            <a:ln>
              <a:solidFill>
                <a:srgbClr val="FF9966"/>
              </a:solidFill>
            </a:ln>
            <a:effectLst/>
          </c:spPr>
          <c:invertIfNegative val="0"/>
          <c:val>
            <c:numRef>
              <c:f>parágrafo_3.7!$N$4:$N$368</c:f>
              <c:numCache>
                <c:formatCode>General</c:formatCode>
                <c:ptCount val="365"/>
                <c:pt idx="0">
                  <c:v>-350.22</c:v>
                </c:pt>
                <c:pt idx="1">
                  <c:v>-326.76</c:v>
                </c:pt>
                <c:pt idx="2">
                  <c:v>-35.090000000000003</c:v>
                </c:pt>
                <c:pt idx="3">
                  <c:v>-417.78</c:v>
                </c:pt>
                <c:pt idx="4">
                  <c:v>-236.27</c:v>
                </c:pt>
                <c:pt idx="5">
                  <c:v>-10815.4</c:v>
                </c:pt>
                <c:pt idx="6">
                  <c:v>-12071.13</c:v>
                </c:pt>
                <c:pt idx="7">
                  <c:v>-1081.9000000000001</c:v>
                </c:pt>
                <c:pt idx="8">
                  <c:v>-166.51</c:v>
                </c:pt>
                <c:pt idx="9">
                  <c:v>-4074.97</c:v>
                </c:pt>
                <c:pt idx="10">
                  <c:v>-326.42</c:v>
                </c:pt>
                <c:pt idx="11">
                  <c:v>-590.46</c:v>
                </c:pt>
                <c:pt idx="12">
                  <c:v>-153.85</c:v>
                </c:pt>
                <c:pt idx="13">
                  <c:v>-156.30000000000001</c:v>
                </c:pt>
                <c:pt idx="14">
                  <c:v>0</c:v>
                </c:pt>
                <c:pt idx="15">
                  <c:v>0</c:v>
                </c:pt>
                <c:pt idx="16">
                  <c:v>-2.3199999999999998</c:v>
                </c:pt>
                <c:pt idx="17">
                  <c:v>-691.61</c:v>
                </c:pt>
                <c:pt idx="18">
                  <c:v>-416.41</c:v>
                </c:pt>
                <c:pt idx="19">
                  <c:v>-480.86</c:v>
                </c:pt>
                <c:pt idx="20">
                  <c:v>0</c:v>
                </c:pt>
                <c:pt idx="21">
                  <c:v>-4.7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-167.7</c:v>
                </c:pt>
                <c:pt idx="26">
                  <c:v>-333.22</c:v>
                </c:pt>
                <c:pt idx="27">
                  <c:v>-305.44</c:v>
                </c:pt>
                <c:pt idx="28">
                  <c:v>-30.76</c:v>
                </c:pt>
                <c:pt idx="29">
                  <c:v>-0.01</c:v>
                </c:pt>
                <c:pt idx="30">
                  <c:v>-0.01</c:v>
                </c:pt>
                <c:pt idx="31">
                  <c:v>0</c:v>
                </c:pt>
                <c:pt idx="32">
                  <c:v>-0.01</c:v>
                </c:pt>
                <c:pt idx="33">
                  <c:v>-0.01</c:v>
                </c:pt>
                <c:pt idx="34">
                  <c:v>-0.01</c:v>
                </c:pt>
                <c:pt idx="35">
                  <c:v>-3.07</c:v>
                </c:pt>
                <c:pt idx="36">
                  <c:v>-32.08</c:v>
                </c:pt>
                <c:pt idx="37">
                  <c:v>-116.71</c:v>
                </c:pt>
                <c:pt idx="38">
                  <c:v>-231.85</c:v>
                </c:pt>
                <c:pt idx="39">
                  <c:v>-399.98</c:v>
                </c:pt>
                <c:pt idx="40">
                  <c:v>-848.29</c:v>
                </c:pt>
                <c:pt idx="41">
                  <c:v>-145.79</c:v>
                </c:pt>
                <c:pt idx="42">
                  <c:v>-67.400000000000006</c:v>
                </c:pt>
                <c:pt idx="43">
                  <c:v>-32.94</c:v>
                </c:pt>
                <c:pt idx="44">
                  <c:v>-2133.36</c:v>
                </c:pt>
                <c:pt idx="45">
                  <c:v>-0.06</c:v>
                </c:pt>
                <c:pt idx="46">
                  <c:v>-0.06</c:v>
                </c:pt>
                <c:pt idx="47">
                  <c:v>-7.0000000000000007E-2</c:v>
                </c:pt>
                <c:pt idx="48">
                  <c:v>-17.079999999999998</c:v>
                </c:pt>
                <c:pt idx="49">
                  <c:v>-16.36</c:v>
                </c:pt>
                <c:pt idx="50">
                  <c:v>-7.0000000000000007E-2</c:v>
                </c:pt>
                <c:pt idx="51">
                  <c:v>-70.849999999999994</c:v>
                </c:pt>
                <c:pt idx="52">
                  <c:v>-79.42</c:v>
                </c:pt>
                <c:pt idx="53">
                  <c:v>-860.68</c:v>
                </c:pt>
                <c:pt idx="54">
                  <c:v>-12.66</c:v>
                </c:pt>
                <c:pt idx="55">
                  <c:v>-1.58</c:v>
                </c:pt>
                <c:pt idx="56">
                  <c:v>-112.86</c:v>
                </c:pt>
                <c:pt idx="57">
                  <c:v>-8.68</c:v>
                </c:pt>
                <c:pt idx="58">
                  <c:v>-3.33</c:v>
                </c:pt>
                <c:pt idx="59">
                  <c:v>-13.01</c:v>
                </c:pt>
                <c:pt idx="60">
                  <c:v>-0.4</c:v>
                </c:pt>
                <c:pt idx="61">
                  <c:v>-351.73</c:v>
                </c:pt>
                <c:pt idx="62">
                  <c:v>-109.51</c:v>
                </c:pt>
                <c:pt idx="63">
                  <c:v>-0.73</c:v>
                </c:pt>
                <c:pt idx="64">
                  <c:v>-8.9600000000000009</c:v>
                </c:pt>
                <c:pt idx="65">
                  <c:v>-0.96</c:v>
                </c:pt>
                <c:pt idx="66">
                  <c:v>-1</c:v>
                </c:pt>
                <c:pt idx="67">
                  <c:v>-0.95</c:v>
                </c:pt>
                <c:pt idx="68">
                  <c:v>-183.95</c:v>
                </c:pt>
                <c:pt idx="69">
                  <c:v>-1.27</c:v>
                </c:pt>
                <c:pt idx="70">
                  <c:v>-0.94</c:v>
                </c:pt>
                <c:pt idx="71">
                  <c:v>-20.89</c:v>
                </c:pt>
                <c:pt idx="72">
                  <c:v>-1.83</c:v>
                </c:pt>
                <c:pt idx="73">
                  <c:v>-647.69000000000005</c:v>
                </c:pt>
                <c:pt idx="74">
                  <c:v>-649.64</c:v>
                </c:pt>
                <c:pt idx="75">
                  <c:v>-20.27</c:v>
                </c:pt>
                <c:pt idx="76">
                  <c:v>-375.79</c:v>
                </c:pt>
                <c:pt idx="77">
                  <c:v>-11.76</c:v>
                </c:pt>
                <c:pt idx="78">
                  <c:v>-22.88</c:v>
                </c:pt>
                <c:pt idx="79">
                  <c:v>-3.7</c:v>
                </c:pt>
                <c:pt idx="80">
                  <c:v>0</c:v>
                </c:pt>
                <c:pt idx="81">
                  <c:v>-0.4</c:v>
                </c:pt>
                <c:pt idx="82">
                  <c:v>0</c:v>
                </c:pt>
                <c:pt idx="83">
                  <c:v>-61.67</c:v>
                </c:pt>
                <c:pt idx="84">
                  <c:v>-524.82000000000005</c:v>
                </c:pt>
                <c:pt idx="85">
                  <c:v>-1261.42</c:v>
                </c:pt>
                <c:pt idx="86">
                  <c:v>-0.09</c:v>
                </c:pt>
                <c:pt idx="87">
                  <c:v>-0.35</c:v>
                </c:pt>
                <c:pt idx="88">
                  <c:v>-6.9</c:v>
                </c:pt>
                <c:pt idx="89">
                  <c:v>-0.76</c:v>
                </c:pt>
                <c:pt idx="90">
                  <c:v>-0.79</c:v>
                </c:pt>
                <c:pt idx="91">
                  <c:v>-27.51</c:v>
                </c:pt>
                <c:pt idx="92" formatCode="#,##0">
                  <c:v>-237.37</c:v>
                </c:pt>
                <c:pt idx="93" formatCode="#,##0">
                  <c:v>-1181.68</c:v>
                </c:pt>
                <c:pt idx="94" formatCode="#,##0">
                  <c:v>-6.24</c:v>
                </c:pt>
                <c:pt idx="95" formatCode="#,##0">
                  <c:v>-3.21</c:v>
                </c:pt>
                <c:pt idx="96" formatCode="#,##0">
                  <c:v>-17.36</c:v>
                </c:pt>
                <c:pt idx="97" formatCode="#,##0">
                  <c:v>-24.23</c:v>
                </c:pt>
                <c:pt idx="98" formatCode="#,##0">
                  <c:v>-7508.88</c:v>
                </c:pt>
                <c:pt idx="99" formatCode="#,##0">
                  <c:v>-2878.47</c:v>
                </c:pt>
                <c:pt idx="100" formatCode="#,##0">
                  <c:v>-82.61</c:v>
                </c:pt>
                <c:pt idx="101" formatCode="#,##0">
                  <c:v>-5.97</c:v>
                </c:pt>
                <c:pt idx="102" formatCode="#,##0">
                  <c:v>0</c:v>
                </c:pt>
                <c:pt idx="103" formatCode="#,##0">
                  <c:v>0</c:v>
                </c:pt>
                <c:pt idx="104" formatCode="#,##0">
                  <c:v>0</c:v>
                </c:pt>
                <c:pt idx="105" formatCode="#,##0">
                  <c:v>0</c:v>
                </c:pt>
                <c:pt idx="106" formatCode="#,##0">
                  <c:v>-0.65</c:v>
                </c:pt>
                <c:pt idx="107" formatCode="#,##0">
                  <c:v>-42.38</c:v>
                </c:pt>
                <c:pt idx="108" formatCode="#,##0">
                  <c:v>-0.82</c:v>
                </c:pt>
                <c:pt idx="109" formatCode="#,##0">
                  <c:v>-0.13</c:v>
                </c:pt>
                <c:pt idx="110" formatCode="#,##0">
                  <c:v>-7839.67</c:v>
                </c:pt>
                <c:pt idx="111" formatCode="#,##0">
                  <c:v>-5.88</c:v>
                </c:pt>
                <c:pt idx="112" formatCode="#,##0">
                  <c:v>-10.44</c:v>
                </c:pt>
                <c:pt idx="113" formatCode="#,##0">
                  <c:v>-3.71</c:v>
                </c:pt>
                <c:pt idx="114" formatCode="#,##0">
                  <c:v>-3.33</c:v>
                </c:pt>
                <c:pt idx="115" formatCode="#,##0">
                  <c:v>0</c:v>
                </c:pt>
                <c:pt idx="116" formatCode="#,##0">
                  <c:v>-15.68</c:v>
                </c:pt>
                <c:pt idx="117" formatCode="#,##0">
                  <c:v>-208.03</c:v>
                </c:pt>
                <c:pt idx="118" formatCode="#,##0">
                  <c:v>-2.1</c:v>
                </c:pt>
                <c:pt idx="119" formatCode="#,##0">
                  <c:v>-0.37</c:v>
                </c:pt>
                <c:pt idx="120" formatCode="#,##0">
                  <c:v>-0.43</c:v>
                </c:pt>
                <c:pt idx="121" formatCode="#,##0">
                  <c:v>-3.07</c:v>
                </c:pt>
                <c:pt idx="122" formatCode="#,##0">
                  <c:v>-0.13</c:v>
                </c:pt>
                <c:pt idx="123" formatCode="#,##0">
                  <c:v>-1959.1</c:v>
                </c:pt>
                <c:pt idx="124" formatCode="#,##0">
                  <c:v>-1985.64</c:v>
                </c:pt>
                <c:pt idx="125" formatCode="#,##0">
                  <c:v>-434.67</c:v>
                </c:pt>
                <c:pt idx="126" formatCode="#,##0">
                  <c:v>-229.47</c:v>
                </c:pt>
                <c:pt idx="127" formatCode="#,##0">
                  <c:v>-193.82</c:v>
                </c:pt>
                <c:pt idx="128" formatCode="#,##0">
                  <c:v>-14.57</c:v>
                </c:pt>
                <c:pt idx="129" formatCode="#,##0">
                  <c:v>-33.53</c:v>
                </c:pt>
                <c:pt idx="130" formatCode="#,##0">
                  <c:v>-44.2</c:v>
                </c:pt>
                <c:pt idx="131" formatCode="#,##0">
                  <c:v>-939.68</c:v>
                </c:pt>
                <c:pt idx="132" formatCode="#,##0">
                  <c:v>-1045.1300000000001</c:v>
                </c:pt>
                <c:pt idx="133" formatCode="#,##0">
                  <c:v>-388.09</c:v>
                </c:pt>
                <c:pt idx="134" formatCode="#,##0">
                  <c:v>-21.19</c:v>
                </c:pt>
                <c:pt idx="135" formatCode="#,##0">
                  <c:v>-4.76</c:v>
                </c:pt>
                <c:pt idx="136" formatCode="#,##0">
                  <c:v>-2.2799999999999998</c:v>
                </c:pt>
                <c:pt idx="137" formatCode="#,##0">
                  <c:v>-3.06</c:v>
                </c:pt>
                <c:pt idx="138" formatCode="#,##0">
                  <c:v>-442.19</c:v>
                </c:pt>
                <c:pt idx="139" formatCode="#,##0">
                  <c:v>-480.26</c:v>
                </c:pt>
                <c:pt idx="140" formatCode="#,##0">
                  <c:v>-239.03</c:v>
                </c:pt>
                <c:pt idx="141" formatCode="#,##0">
                  <c:v>-162.91999999999999</c:v>
                </c:pt>
                <c:pt idx="142" formatCode="#,##0">
                  <c:v>-435.58</c:v>
                </c:pt>
                <c:pt idx="143" formatCode="#,##0">
                  <c:v>-471.38</c:v>
                </c:pt>
                <c:pt idx="144" formatCode="#,##0">
                  <c:v>-446.98</c:v>
                </c:pt>
                <c:pt idx="145" formatCode="#,##0">
                  <c:v>-447.56</c:v>
                </c:pt>
                <c:pt idx="146" formatCode="#,##0">
                  <c:v>-475.77</c:v>
                </c:pt>
                <c:pt idx="147" formatCode="#,##0">
                  <c:v>-218.88</c:v>
                </c:pt>
                <c:pt idx="148" formatCode="#,##0">
                  <c:v>-118.97</c:v>
                </c:pt>
                <c:pt idx="149" formatCode="#,##0">
                  <c:v>-201.81</c:v>
                </c:pt>
                <c:pt idx="150" formatCode="#,##0">
                  <c:v>-178.77</c:v>
                </c:pt>
                <c:pt idx="151" formatCode="#,##0">
                  <c:v>-1188.6099999999999</c:v>
                </c:pt>
                <c:pt idx="152" formatCode="#,##0">
                  <c:v>-726.58</c:v>
                </c:pt>
                <c:pt idx="153" formatCode="#,##0">
                  <c:v>-406.54</c:v>
                </c:pt>
                <c:pt idx="154" formatCode="#,##0">
                  <c:v>-206.09</c:v>
                </c:pt>
                <c:pt idx="155" formatCode="#,##0">
                  <c:v>-142.78</c:v>
                </c:pt>
                <c:pt idx="156" formatCode="#,##0">
                  <c:v>-422.89</c:v>
                </c:pt>
                <c:pt idx="157" formatCode="#,##0">
                  <c:v>-441.11</c:v>
                </c:pt>
                <c:pt idx="158" formatCode="#,##0">
                  <c:v>-405.37</c:v>
                </c:pt>
                <c:pt idx="159" formatCode="#,##0">
                  <c:v>-422.84</c:v>
                </c:pt>
                <c:pt idx="160" formatCode="#,##0">
                  <c:v>-414.21</c:v>
                </c:pt>
                <c:pt idx="161" formatCode="#,##0">
                  <c:v>-168.18</c:v>
                </c:pt>
                <c:pt idx="162" formatCode="#,##0">
                  <c:v>-119.5</c:v>
                </c:pt>
                <c:pt idx="163" formatCode="#,##0">
                  <c:v>-1017.61</c:v>
                </c:pt>
                <c:pt idx="164" formatCode="#,##0">
                  <c:v>-811.79</c:v>
                </c:pt>
                <c:pt idx="165" formatCode="#,##0">
                  <c:v>-415.39</c:v>
                </c:pt>
                <c:pt idx="166" formatCode="#,##0">
                  <c:v>-2802.92</c:v>
                </c:pt>
                <c:pt idx="167" formatCode="#,##0">
                  <c:v>-1049.44</c:v>
                </c:pt>
                <c:pt idx="168" formatCode="#,##0">
                  <c:v>-824.39</c:v>
                </c:pt>
                <c:pt idx="169" formatCode="#,##0">
                  <c:v>-125.31</c:v>
                </c:pt>
                <c:pt idx="170" formatCode="#,##0">
                  <c:v>-660.36</c:v>
                </c:pt>
                <c:pt idx="171" formatCode="#,##0">
                  <c:v>-451.55</c:v>
                </c:pt>
                <c:pt idx="172" formatCode="#,##0">
                  <c:v>-451.45</c:v>
                </c:pt>
                <c:pt idx="173" formatCode="#,##0">
                  <c:v>-646.52</c:v>
                </c:pt>
                <c:pt idx="174" formatCode="#,##0">
                  <c:v>-538.13</c:v>
                </c:pt>
                <c:pt idx="175" formatCode="#,##0">
                  <c:v>-211.83</c:v>
                </c:pt>
                <c:pt idx="176" formatCode="#,##0">
                  <c:v>-146.52000000000001</c:v>
                </c:pt>
                <c:pt idx="177" formatCode="#,##0">
                  <c:v>-521.6</c:v>
                </c:pt>
                <c:pt idx="178" formatCode="#,##0">
                  <c:v>-2812.9</c:v>
                </c:pt>
                <c:pt idx="179" formatCode="#,##0">
                  <c:v>-2667.54</c:v>
                </c:pt>
                <c:pt idx="180" formatCode="#,##0">
                  <c:v>-443.03</c:v>
                </c:pt>
                <c:pt idx="181" formatCode="#,##0">
                  <c:v>-399.5</c:v>
                </c:pt>
                <c:pt idx="182" formatCode="#,##0">
                  <c:v>-3357.86</c:v>
                </c:pt>
                <c:pt idx="183" formatCode="#,##0">
                  <c:v>-49.12</c:v>
                </c:pt>
                <c:pt idx="184" formatCode="#,##0">
                  <c:v>-263.76</c:v>
                </c:pt>
                <c:pt idx="185" formatCode="#,##0">
                  <c:v>-282.29000000000002</c:v>
                </c:pt>
                <c:pt idx="186" formatCode="#,##0">
                  <c:v>-290.64999999999998</c:v>
                </c:pt>
                <c:pt idx="187" formatCode="#,##0">
                  <c:v>-251.28</c:v>
                </c:pt>
                <c:pt idx="188" formatCode="#,##0">
                  <c:v>-253.4</c:v>
                </c:pt>
                <c:pt idx="189" formatCode="#,##0">
                  <c:v>-106.46</c:v>
                </c:pt>
                <c:pt idx="190" formatCode="#,##0">
                  <c:v>-577.53</c:v>
                </c:pt>
                <c:pt idx="191" formatCode="#,##0">
                  <c:v>-202.79</c:v>
                </c:pt>
                <c:pt idx="192" formatCode="#,##0">
                  <c:v>-253.23</c:v>
                </c:pt>
                <c:pt idx="193" formatCode="#,##0">
                  <c:v>-270.37</c:v>
                </c:pt>
                <c:pt idx="194" formatCode="#,##0">
                  <c:v>-242.42</c:v>
                </c:pt>
                <c:pt idx="195" formatCode="#,##0">
                  <c:v>-145.61000000000001</c:v>
                </c:pt>
                <c:pt idx="196" formatCode="#,##0">
                  <c:v>-208.56</c:v>
                </c:pt>
                <c:pt idx="197" formatCode="#,##0">
                  <c:v>-1.73</c:v>
                </c:pt>
                <c:pt idx="198" formatCode="#,##0">
                  <c:v>-0.99</c:v>
                </c:pt>
                <c:pt idx="199" formatCode="#,##0">
                  <c:v>-758.55</c:v>
                </c:pt>
                <c:pt idx="200" formatCode="#,##0">
                  <c:v>-256.45</c:v>
                </c:pt>
                <c:pt idx="201" formatCode="#,##0">
                  <c:v>-244.18</c:v>
                </c:pt>
                <c:pt idx="202" formatCode="#,##0">
                  <c:v>-273.48</c:v>
                </c:pt>
                <c:pt idx="203" formatCode="#,##0">
                  <c:v>-163.13</c:v>
                </c:pt>
                <c:pt idx="204" formatCode="#,##0">
                  <c:v>-1067.8900000000001</c:v>
                </c:pt>
                <c:pt idx="205" formatCode="#,##0">
                  <c:v>-102.42</c:v>
                </c:pt>
                <c:pt idx="206" formatCode="#,##0">
                  <c:v>-200.01</c:v>
                </c:pt>
                <c:pt idx="207" formatCode="#,##0">
                  <c:v>-293.69</c:v>
                </c:pt>
                <c:pt idx="208" formatCode="#,##0">
                  <c:v>-271.05</c:v>
                </c:pt>
                <c:pt idx="209" formatCode="#,##0">
                  <c:v>-236.98</c:v>
                </c:pt>
                <c:pt idx="210" formatCode="#,##0">
                  <c:v>-142.71</c:v>
                </c:pt>
                <c:pt idx="211" formatCode="#,##0">
                  <c:v>-19.59</c:v>
                </c:pt>
                <c:pt idx="212" formatCode="#,##0">
                  <c:v>-113.1</c:v>
                </c:pt>
                <c:pt idx="213" formatCode="#,##0">
                  <c:v>-171.02</c:v>
                </c:pt>
                <c:pt idx="214" formatCode="#,##0">
                  <c:v>-178.46</c:v>
                </c:pt>
                <c:pt idx="215" formatCode="#,##0">
                  <c:v>-2684.29</c:v>
                </c:pt>
                <c:pt idx="216" formatCode="#,##0">
                  <c:v>-256.14999999999998</c:v>
                </c:pt>
                <c:pt idx="217" formatCode="#,##0">
                  <c:v>-114.03</c:v>
                </c:pt>
                <c:pt idx="218" formatCode="#,##0">
                  <c:v>-44.3</c:v>
                </c:pt>
                <c:pt idx="219" formatCode="#,##0">
                  <c:v>-228.92</c:v>
                </c:pt>
                <c:pt idx="220" formatCode="#,##0">
                  <c:v>-237.34</c:v>
                </c:pt>
                <c:pt idx="221" formatCode="#,##0">
                  <c:v>-227.17</c:v>
                </c:pt>
                <c:pt idx="222" formatCode="#,##0">
                  <c:v>-269.82</c:v>
                </c:pt>
                <c:pt idx="223" formatCode="#,##0">
                  <c:v>-259.79000000000002</c:v>
                </c:pt>
                <c:pt idx="224" formatCode="#,##0">
                  <c:v>-95.92</c:v>
                </c:pt>
                <c:pt idx="225" formatCode="#,##0">
                  <c:v>-54.4</c:v>
                </c:pt>
                <c:pt idx="226" formatCode="#,##0">
                  <c:v>-249.53</c:v>
                </c:pt>
                <c:pt idx="227" formatCode="#,##0">
                  <c:v>-234.21</c:v>
                </c:pt>
                <c:pt idx="228" formatCode="#,##0">
                  <c:v>-257.26</c:v>
                </c:pt>
                <c:pt idx="229" formatCode="#,##0">
                  <c:v>-620.9</c:v>
                </c:pt>
                <c:pt idx="230" formatCode="#,##0">
                  <c:v>-232.72</c:v>
                </c:pt>
                <c:pt idx="231" formatCode="#,##0">
                  <c:v>-95.78</c:v>
                </c:pt>
                <c:pt idx="232" formatCode="#,##0">
                  <c:v>-50.22</c:v>
                </c:pt>
                <c:pt idx="233" formatCode="#,##0">
                  <c:v>-632.25</c:v>
                </c:pt>
                <c:pt idx="234" formatCode="#,##0">
                  <c:v>-228.36</c:v>
                </c:pt>
                <c:pt idx="235" formatCode="#,##0">
                  <c:v>-257.98</c:v>
                </c:pt>
                <c:pt idx="236" formatCode="#,##0">
                  <c:v>-264.18</c:v>
                </c:pt>
                <c:pt idx="237" formatCode="#,##0">
                  <c:v>-223.82</c:v>
                </c:pt>
                <c:pt idx="238" formatCode="#,##0">
                  <c:v>-138.43</c:v>
                </c:pt>
                <c:pt idx="239" formatCode="#,##0">
                  <c:v>-53.06</c:v>
                </c:pt>
                <c:pt idx="240" formatCode="#,##0">
                  <c:v>-6220.51</c:v>
                </c:pt>
                <c:pt idx="241" formatCode="#,##0">
                  <c:v>-221.59</c:v>
                </c:pt>
                <c:pt idx="242" formatCode="#,##0">
                  <c:v>-267.95</c:v>
                </c:pt>
                <c:pt idx="243" formatCode="#,##0">
                  <c:v>-139.35</c:v>
                </c:pt>
                <c:pt idx="244" formatCode="#,##0">
                  <c:v>-138.74</c:v>
                </c:pt>
                <c:pt idx="245" formatCode="#,##0">
                  <c:v>-2744.23</c:v>
                </c:pt>
                <c:pt idx="246" formatCode="#,##0">
                  <c:v>-1013.61</c:v>
                </c:pt>
                <c:pt idx="247" formatCode="#,##0">
                  <c:v>-149.03</c:v>
                </c:pt>
                <c:pt idx="248" formatCode="#,##0">
                  <c:v>-1048.8</c:v>
                </c:pt>
                <c:pt idx="249" formatCode="#,##0">
                  <c:v>-216.29</c:v>
                </c:pt>
                <c:pt idx="250" formatCode="#,##0">
                  <c:v>-164.07</c:v>
                </c:pt>
                <c:pt idx="251" formatCode="#,##0">
                  <c:v>-161.93</c:v>
                </c:pt>
                <c:pt idx="252" formatCode="#,##0">
                  <c:v>-93.08</c:v>
                </c:pt>
                <c:pt idx="253" formatCode="#,##0">
                  <c:v>-48.22</c:v>
                </c:pt>
                <c:pt idx="254" formatCode="#,##0">
                  <c:v>-123.39</c:v>
                </c:pt>
                <c:pt idx="255" formatCode="#,##0">
                  <c:v>-141.25</c:v>
                </c:pt>
                <c:pt idx="256" formatCode="#,##0">
                  <c:v>-135.59</c:v>
                </c:pt>
                <c:pt idx="257" formatCode="#,##0">
                  <c:v>-73.03</c:v>
                </c:pt>
                <c:pt idx="258" formatCode="#,##0">
                  <c:v>-68.47</c:v>
                </c:pt>
                <c:pt idx="259" formatCode="#,##0">
                  <c:v>-94.44</c:v>
                </c:pt>
                <c:pt idx="260" formatCode="#,##0">
                  <c:v>-61.53</c:v>
                </c:pt>
                <c:pt idx="261" formatCode="#,##0">
                  <c:v>-123.8</c:v>
                </c:pt>
                <c:pt idx="262" formatCode="#,##0">
                  <c:v>-129.53</c:v>
                </c:pt>
                <c:pt idx="263" formatCode="#,##0">
                  <c:v>-152.53</c:v>
                </c:pt>
                <c:pt idx="264" formatCode="#,##0">
                  <c:v>-208.49</c:v>
                </c:pt>
                <c:pt idx="265" formatCode="#,##0">
                  <c:v>-165.99</c:v>
                </c:pt>
                <c:pt idx="266" formatCode="#,##0">
                  <c:v>-110.58</c:v>
                </c:pt>
                <c:pt idx="267" formatCode="#,##0">
                  <c:v>-53.59</c:v>
                </c:pt>
                <c:pt idx="268" formatCode="#,##0">
                  <c:v>-124.77</c:v>
                </c:pt>
                <c:pt idx="269" formatCode="#,##0">
                  <c:v>-156.81</c:v>
                </c:pt>
                <c:pt idx="270" formatCode="#,##0">
                  <c:v>-205.28</c:v>
                </c:pt>
                <c:pt idx="271" formatCode="#,##0">
                  <c:v>-210.16</c:v>
                </c:pt>
                <c:pt idx="272" formatCode="#,##0">
                  <c:v>-161.99</c:v>
                </c:pt>
                <c:pt idx="273" formatCode="#,##0">
                  <c:v>-1070.5899999999999</c:v>
                </c:pt>
                <c:pt idx="274" formatCode="#,##0">
                  <c:v>-1.22</c:v>
                </c:pt>
                <c:pt idx="275" formatCode="#,##0">
                  <c:v>-62.43</c:v>
                </c:pt>
                <c:pt idx="276" formatCode="#,##0">
                  <c:v>-87.85</c:v>
                </c:pt>
                <c:pt idx="277" formatCode="#,##0">
                  <c:v>-197.79</c:v>
                </c:pt>
                <c:pt idx="278" formatCode="#,##0">
                  <c:v>-117.83</c:v>
                </c:pt>
                <c:pt idx="279" formatCode="#,##0">
                  <c:v>-120.94</c:v>
                </c:pt>
                <c:pt idx="280" formatCode="#,##0">
                  <c:v>-48.15</c:v>
                </c:pt>
                <c:pt idx="281" formatCode="#,##0">
                  <c:v>-15.74</c:v>
                </c:pt>
                <c:pt idx="282" formatCode="#,##0">
                  <c:v>-62.89</c:v>
                </c:pt>
                <c:pt idx="283" formatCode="#,##0">
                  <c:v>-77.400000000000006</c:v>
                </c:pt>
                <c:pt idx="284" formatCode="#,##0">
                  <c:v>-119.26</c:v>
                </c:pt>
                <c:pt idx="285" formatCode="#,##0">
                  <c:v>-106.59</c:v>
                </c:pt>
                <c:pt idx="286" formatCode="#,##0">
                  <c:v>-87.28</c:v>
                </c:pt>
                <c:pt idx="287" formatCode="#,##0">
                  <c:v>-83.04</c:v>
                </c:pt>
                <c:pt idx="288" formatCode="#,##0">
                  <c:v>-17.48</c:v>
                </c:pt>
                <c:pt idx="289" formatCode="#,##0">
                  <c:v>-96.45</c:v>
                </c:pt>
                <c:pt idx="290" formatCode="#,##0">
                  <c:v>-111.74</c:v>
                </c:pt>
                <c:pt idx="291" formatCode="#,##0">
                  <c:v>-80</c:v>
                </c:pt>
                <c:pt idx="292" formatCode="#,##0">
                  <c:v>-84.37</c:v>
                </c:pt>
                <c:pt idx="293" formatCode="#,##0">
                  <c:v>-74.56</c:v>
                </c:pt>
                <c:pt idx="294" formatCode="#,##0">
                  <c:v>-63.71</c:v>
                </c:pt>
                <c:pt idx="295" formatCode="#,##0">
                  <c:v>-30.24</c:v>
                </c:pt>
                <c:pt idx="296" formatCode="#,##0">
                  <c:v>-41.6</c:v>
                </c:pt>
                <c:pt idx="297" formatCode="#,##0">
                  <c:v>-427.69</c:v>
                </c:pt>
                <c:pt idx="298" formatCode="#,##0">
                  <c:v>-63.69</c:v>
                </c:pt>
                <c:pt idx="299" formatCode="#,##0">
                  <c:v>-112.82</c:v>
                </c:pt>
                <c:pt idx="300" formatCode="#,##0">
                  <c:v>-269.93</c:v>
                </c:pt>
                <c:pt idx="301" formatCode="#,##0">
                  <c:v>-82.73</c:v>
                </c:pt>
                <c:pt idx="302" formatCode="#,##0">
                  <c:v>-15.82</c:v>
                </c:pt>
                <c:pt idx="303" formatCode="#,##0">
                  <c:v>-68.069999999999993</c:v>
                </c:pt>
                <c:pt idx="304" formatCode="#,##0">
                  <c:v>-2179.19</c:v>
                </c:pt>
                <c:pt idx="305" formatCode="#,##0">
                  <c:v>-2456.86</c:v>
                </c:pt>
                <c:pt idx="306" formatCode="#,##0">
                  <c:v>-15.35</c:v>
                </c:pt>
                <c:pt idx="307" formatCode="#,##0">
                  <c:v>-198.4</c:v>
                </c:pt>
                <c:pt idx="308" formatCode="#,##0">
                  <c:v>-58.86</c:v>
                </c:pt>
                <c:pt idx="309" formatCode="#,##0">
                  <c:v>-82.73</c:v>
                </c:pt>
                <c:pt idx="310" formatCode="#,##0">
                  <c:v>-41.41</c:v>
                </c:pt>
                <c:pt idx="311" formatCode="#,##0">
                  <c:v>-97.65</c:v>
                </c:pt>
                <c:pt idx="312" formatCode="#,##0">
                  <c:v>-70.489999999999995</c:v>
                </c:pt>
                <c:pt idx="313" formatCode="#,##0">
                  <c:v>-49.29</c:v>
                </c:pt>
                <c:pt idx="314" formatCode="#,##0">
                  <c:v>-42.35</c:v>
                </c:pt>
                <c:pt idx="315" formatCode="#,##0">
                  <c:v>-58.6</c:v>
                </c:pt>
                <c:pt idx="316" formatCode="#,##0">
                  <c:v>-28.3</c:v>
                </c:pt>
                <c:pt idx="317" formatCode="#,##0">
                  <c:v>0</c:v>
                </c:pt>
                <c:pt idx="318" formatCode="#,##0">
                  <c:v>-49.28</c:v>
                </c:pt>
                <c:pt idx="319" formatCode="#,##0">
                  <c:v>0</c:v>
                </c:pt>
                <c:pt idx="320" formatCode="#,##0">
                  <c:v>-25.35</c:v>
                </c:pt>
                <c:pt idx="321" formatCode="#,##0">
                  <c:v>-3.05</c:v>
                </c:pt>
                <c:pt idx="322" formatCode="#,##0">
                  <c:v>-1.1100000000000001</c:v>
                </c:pt>
                <c:pt idx="323" formatCode="#,##0">
                  <c:v>-19.760000000000002</c:v>
                </c:pt>
                <c:pt idx="324" formatCode="#,##0">
                  <c:v>-0.28000000000000003</c:v>
                </c:pt>
                <c:pt idx="325" formatCode="#,##0">
                  <c:v>0</c:v>
                </c:pt>
                <c:pt idx="326" formatCode="#,##0">
                  <c:v>-2.2599999999999998</c:v>
                </c:pt>
                <c:pt idx="327" formatCode="#,##0">
                  <c:v>-71.86</c:v>
                </c:pt>
                <c:pt idx="328" formatCode="#,##0">
                  <c:v>-5.39</c:v>
                </c:pt>
                <c:pt idx="329" formatCode="#,##0">
                  <c:v>-14.41</c:v>
                </c:pt>
                <c:pt idx="330" formatCode="#,##0">
                  <c:v>-50.11</c:v>
                </c:pt>
                <c:pt idx="331" formatCode="#,##0">
                  <c:v>-59.55</c:v>
                </c:pt>
                <c:pt idx="332" formatCode="#,##0">
                  <c:v>-71.569999999999993</c:v>
                </c:pt>
                <c:pt idx="333" formatCode="#,##0">
                  <c:v>-63.16</c:v>
                </c:pt>
                <c:pt idx="334" formatCode="#,##0">
                  <c:v>-73.7</c:v>
                </c:pt>
                <c:pt idx="335" formatCode="#,##0">
                  <c:v>-54.11</c:v>
                </c:pt>
                <c:pt idx="336" formatCode="#,##0">
                  <c:v>-15.6</c:v>
                </c:pt>
                <c:pt idx="337" formatCode="#,##0">
                  <c:v>-102.86</c:v>
                </c:pt>
                <c:pt idx="338" formatCode="#,##0">
                  <c:v>-879.17</c:v>
                </c:pt>
                <c:pt idx="339" formatCode="#,##0">
                  <c:v>-1189.5899999999999</c:v>
                </c:pt>
                <c:pt idx="340" formatCode="#,##0">
                  <c:v>-74.790000000000006</c:v>
                </c:pt>
                <c:pt idx="341" formatCode="#,##0">
                  <c:v>-89.64</c:v>
                </c:pt>
                <c:pt idx="342" formatCode="#,##0">
                  <c:v>-106.47</c:v>
                </c:pt>
                <c:pt idx="343" formatCode="#,##0">
                  <c:v>-125.75</c:v>
                </c:pt>
                <c:pt idx="344" formatCode="#,##0">
                  <c:v>-121.84</c:v>
                </c:pt>
                <c:pt idx="345" formatCode="#,##0">
                  <c:v>-149.97999999999999</c:v>
                </c:pt>
                <c:pt idx="346" formatCode="#,##0">
                  <c:v>-166.38</c:v>
                </c:pt>
                <c:pt idx="347" formatCode="#,##0">
                  <c:v>-662.96</c:v>
                </c:pt>
                <c:pt idx="348" formatCode="#,##0">
                  <c:v>-853.56</c:v>
                </c:pt>
                <c:pt idx="349" formatCode="#,##0">
                  <c:v>-1288.01</c:v>
                </c:pt>
                <c:pt idx="350" formatCode="#,##0">
                  <c:v>-79.11</c:v>
                </c:pt>
                <c:pt idx="351" formatCode="#,##0">
                  <c:v>-74.010000000000005</c:v>
                </c:pt>
                <c:pt idx="352" formatCode="#,##0">
                  <c:v>-195.56</c:v>
                </c:pt>
                <c:pt idx="353" formatCode="#,##0">
                  <c:v>-585.03</c:v>
                </c:pt>
                <c:pt idx="354" formatCode="#,##0">
                  <c:v>-189.72</c:v>
                </c:pt>
                <c:pt idx="355" formatCode="#,##0">
                  <c:v>-1204.74</c:v>
                </c:pt>
                <c:pt idx="356" formatCode="#,##0">
                  <c:v>-1952.43</c:v>
                </c:pt>
                <c:pt idx="357" formatCode="#,##0">
                  <c:v>-119.86</c:v>
                </c:pt>
                <c:pt idx="358" formatCode="#,##0">
                  <c:v>-70.36</c:v>
                </c:pt>
                <c:pt idx="359" formatCode="#,##0">
                  <c:v>-144.93</c:v>
                </c:pt>
                <c:pt idx="360" formatCode="#,##0">
                  <c:v>-243.07</c:v>
                </c:pt>
                <c:pt idx="361" formatCode="#,##0">
                  <c:v>-241.29</c:v>
                </c:pt>
                <c:pt idx="362" formatCode="#,##0">
                  <c:v>-199.48</c:v>
                </c:pt>
                <c:pt idx="363" formatCode="#,##0">
                  <c:v>-190.99</c:v>
                </c:pt>
                <c:pt idx="364" formatCode="#,##0">
                  <c:v>-76.61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FC-4035-88BA-B1B3A17A0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905824"/>
        <c:axId val="226906384"/>
      </c:barChart>
      <c:lineChart>
        <c:grouping val="standard"/>
        <c:varyColors val="0"/>
        <c:ser>
          <c:idx val="0"/>
          <c:order val="0"/>
          <c:tx>
            <c:strRef>
              <c:f>parágrafo_3.7!$L$2</c:f>
              <c:strCache>
                <c:ptCount val="1"/>
                <c:pt idx="0">
                  <c:v>Net Imbalance</c:v>
                </c:pt>
              </c:strCache>
            </c:strRef>
          </c:tx>
          <c:spPr>
            <a:ln w="635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parágrafo_3.7!$B$4:$B$368</c:f>
              <c:numCache>
                <c:formatCode>m/d/yyyy</c:formatCode>
                <c:ptCount val="365"/>
                <c:pt idx="0">
                  <c:v>42644</c:v>
                </c:pt>
                <c:pt idx="1">
                  <c:v>42645</c:v>
                </c:pt>
                <c:pt idx="2">
                  <c:v>42646</c:v>
                </c:pt>
                <c:pt idx="3">
                  <c:v>42647</c:v>
                </c:pt>
                <c:pt idx="4">
                  <c:v>42648</c:v>
                </c:pt>
                <c:pt idx="5">
                  <c:v>42649</c:v>
                </c:pt>
                <c:pt idx="6">
                  <c:v>42650</c:v>
                </c:pt>
                <c:pt idx="7">
                  <c:v>42651</c:v>
                </c:pt>
                <c:pt idx="8">
                  <c:v>42652</c:v>
                </c:pt>
                <c:pt idx="9">
                  <c:v>42653</c:v>
                </c:pt>
                <c:pt idx="10">
                  <c:v>42654</c:v>
                </c:pt>
                <c:pt idx="11">
                  <c:v>42655</c:v>
                </c:pt>
                <c:pt idx="12">
                  <c:v>42656</c:v>
                </c:pt>
                <c:pt idx="13">
                  <c:v>42657</c:v>
                </c:pt>
                <c:pt idx="14">
                  <c:v>42658</c:v>
                </c:pt>
                <c:pt idx="15">
                  <c:v>42659</c:v>
                </c:pt>
                <c:pt idx="16">
                  <c:v>42660</c:v>
                </c:pt>
                <c:pt idx="17">
                  <c:v>42661</c:v>
                </c:pt>
                <c:pt idx="18">
                  <c:v>42662</c:v>
                </c:pt>
                <c:pt idx="19">
                  <c:v>42663</c:v>
                </c:pt>
                <c:pt idx="20">
                  <c:v>42664</c:v>
                </c:pt>
                <c:pt idx="21">
                  <c:v>42665</c:v>
                </c:pt>
                <c:pt idx="22">
                  <c:v>42666</c:v>
                </c:pt>
                <c:pt idx="23">
                  <c:v>42667</c:v>
                </c:pt>
                <c:pt idx="24">
                  <c:v>42668</c:v>
                </c:pt>
                <c:pt idx="25">
                  <c:v>42669</c:v>
                </c:pt>
                <c:pt idx="26">
                  <c:v>42670</c:v>
                </c:pt>
                <c:pt idx="27">
                  <c:v>42671</c:v>
                </c:pt>
                <c:pt idx="28">
                  <c:v>42672</c:v>
                </c:pt>
                <c:pt idx="29">
                  <c:v>42673</c:v>
                </c:pt>
                <c:pt idx="30">
                  <c:v>42674</c:v>
                </c:pt>
                <c:pt idx="31">
                  <c:v>42675</c:v>
                </c:pt>
                <c:pt idx="32">
                  <c:v>42676</c:v>
                </c:pt>
                <c:pt idx="33">
                  <c:v>42677</c:v>
                </c:pt>
                <c:pt idx="34">
                  <c:v>42678</c:v>
                </c:pt>
                <c:pt idx="35">
                  <c:v>42679</c:v>
                </c:pt>
                <c:pt idx="36">
                  <c:v>42680</c:v>
                </c:pt>
                <c:pt idx="37">
                  <c:v>42681</c:v>
                </c:pt>
                <c:pt idx="38">
                  <c:v>42682</c:v>
                </c:pt>
                <c:pt idx="39">
                  <c:v>42683</c:v>
                </c:pt>
                <c:pt idx="40">
                  <c:v>42684</c:v>
                </c:pt>
                <c:pt idx="41">
                  <c:v>42685</c:v>
                </c:pt>
                <c:pt idx="42">
                  <c:v>42686</c:v>
                </c:pt>
                <c:pt idx="43">
                  <c:v>42687</c:v>
                </c:pt>
                <c:pt idx="44">
                  <c:v>42688</c:v>
                </c:pt>
                <c:pt idx="45">
                  <c:v>42689</c:v>
                </c:pt>
                <c:pt idx="46">
                  <c:v>42690</c:v>
                </c:pt>
                <c:pt idx="47">
                  <c:v>42691</c:v>
                </c:pt>
                <c:pt idx="48">
                  <c:v>42692</c:v>
                </c:pt>
                <c:pt idx="49">
                  <c:v>42693</c:v>
                </c:pt>
                <c:pt idx="50">
                  <c:v>42694</c:v>
                </c:pt>
                <c:pt idx="51">
                  <c:v>42695</c:v>
                </c:pt>
                <c:pt idx="52">
                  <c:v>42696</c:v>
                </c:pt>
                <c:pt idx="53">
                  <c:v>42697</c:v>
                </c:pt>
                <c:pt idx="54">
                  <c:v>42698</c:v>
                </c:pt>
                <c:pt idx="55">
                  <c:v>42699</c:v>
                </c:pt>
                <c:pt idx="56">
                  <c:v>42700</c:v>
                </c:pt>
                <c:pt idx="57">
                  <c:v>42701</c:v>
                </c:pt>
                <c:pt idx="58">
                  <c:v>42702</c:v>
                </c:pt>
                <c:pt idx="59">
                  <c:v>42703</c:v>
                </c:pt>
                <c:pt idx="60">
                  <c:v>42704</c:v>
                </c:pt>
                <c:pt idx="61">
                  <c:v>42705</c:v>
                </c:pt>
                <c:pt idx="62">
                  <c:v>42706</c:v>
                </c:pt>
                <c:pt idx="63">
                  <c:v>42707</c:v>
                </c:pt>
                <c:pt idx="64">
                  <c:v>42708</c:v>
                </c:pt>
                <c:pt idx="65">
                  <c:v>42709</c:v>
                </c:pt>
                <c:pt idx="66">
                  <c:v>42710</c:v>
                </c:pt>
                <c:pt idx="67">
                  <c:v>42711</c:v>
                </c:pt>
                <c:pt idx="68">
                  <c:v>42712</c:v>
                </c:pt>
                <c:pt idx="69">
                  <c:v>42713</c:v>
                </c:pt>
                <c:pt idx="70">
                  <c:v>42714</c:v>
                </c:pt>
                <c:pt idx="71">
                  <c:v>42715</c:v>
                </c:pt>
                <c:pt idx="72">
                  <c:v>42716</c:v>
                </c:pt>
                <c:pt idx="73">
                  <c:v>42717</c:v>
                </c:pt>
                <c:pt idx="74">
                  <c:v>42718</c:v>
                </c:pt>
                <c:pt idx="75">
                  <c:v>42719</c:v>
                </c:pt>
                <c:pt idx="76">
                  <c:v>42720</c:v>
                </c:pt>
                <c:pt idx="77">
                  <c:v>42721</c:v>
                </c:pt>
                <c:pt idx="78">
                  <c:v>42722</c:v>
                </c:pt>
                <c:pt idx="79">
                  <c:v>42723</c:v>
                </c:pt>
                <c:pt idx="80">
                  <c:v>42724</c:v>
                </c:pt>
                <c:pt idx="81">
                  <c:v>42725</c:v>
                </c:pt>
                <c:pt idx="82">
                  <c:v>42726</c:v>
                </c:pt>
                <c:pt idx="83">
                  <c:v>42727</c:v>
                </c:pt>
                <c:pt idx="84">
                  <c:v>42728</c:v>
                </c:pt>
                <c:pt idx="85">
                  <c:v>42729</c:v>
                </c:pt>
                <c:pt idx="86">
                  <c:v>42730</c:v>
                </c:pt>
                <c:pt idx="87">
                  <c:v>42731</c:v>
                </c:pt>
                <c:pt idx="88">
                  <c:v>42732</c:v>
                </c:pt>
                <c:pt idx="89">
                  <c:v>42733</c:v>
                </c:pt>
                <c:pt idx="90">
                  <c:v>42734</c:v>
                </c:pt>
                <c:pt idx="91">
                  <c:v>42735</c:v>
                </c:pt>
                <c:pt idx="92">
                  <c:v>42736</c:v>
                </c:pt>
                <c:pt idx="93">
                  <c:v>42737</c:v>
                </c:pt>
                <c:pt idx="94">
                  <c:v>42738</c:v>
                </c:pt>
                <c:pt idx="95">
                  <c:v>42739</c:v>
                </c:pt>
                <c:pt idx="96">
                  <c:v>42740</c:v>
                </c:pt>
                <c:pt idx="97">
                  <c:v>42741</c:v>
                </c:pt>
                <c:pt idx="98">
                  <c:v>42742</c:v>
                </c:pt>
                <c:pt idx="99">
                  <c:v>42743</c:v>
                </c:pt>
                <c:pt idx="100">
                  <c:v>42744</c:v>
                </c:pt>
                <c:pt idx="101">
                  <c:v>42745</c:v>
                </c:pt>
                <c:pt idx="102">
                  <c:v>42746</c:v>
                </c:pt>
                <c:pt idx="103">
                  <c:v>42747</c:v>
                </c:pt>
                <c:pt idx="104">
                  <c:v>42748</c:v>
                </c:pt>
                <c:pt idx="105">
                  <c:v>42749</c:v>
                </c:pt>
                <c:pt idx="106">
                  <c:v>42750</c:v>
                </c:pt>
                <c:pt idx="107">
                  <c:v>42751</c:v>
                </c:pt>
                <c:pt idx="108">
                  <c:v>42752</c:v>
                </c:pt>
                <c:pt idx="109">
                  <c:v>42753</c:v>
                </c:pt>
                <c:pt idx="110">
                  <c:v>42754</c:v>
                </c:pt>
                <c:pt idx="111">
                  <c:v>42755</c:v>
                </c:pt>
                <c:pt idx="112">
                  <c:v>42756</c:v>
                </c:pt>
                <c:pt idx="113">
                  <c:v>42757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42763</c:v>
                </c:pt>
                <c:pt idx="120">
                  <c:v>42764</c:v>
                </c:pt>
                <c:pt idx="121">
                  <c:v>42765</c:v>
                </c:pt>
                <c:pt idx="122">
                  <c:v>42766</c:v>
                </c:pt>
                <c:pt idx="123">
                  <c:v>42767</c:v>
                </c:pt>
                <c:pt idx="124">
                  <c:v>42768</c:v>
                </c:pt>
                <c:pt idx="125">
                  <c:v>42769</c:v>
                </c:pt>
                <c:pt idx="126">
                  <c:v>42770</c:v>
                </c:pt>
                <c:pt idx="127">
                  <c:v>42771</c:v>
                </c:pt>
                <c:pt idx="128">
                  <c:v>42772</c:v>
                </c:pt>
                <c:pt idx="129">
                  <c:v>42773</c:v>
                </c:pt>
                <c:pt idx="130">
                  <c:v>42774</c:v>
                </c:pt>
                <c:pt idx="131">
                  <c:v>42775</c:v>
                </c:pt>
                <c:pt idx="132">
                  <c:v>42776</c:v>
                </c:pt>
                <c:pt idx="133">
                  <c:v>42777</c:v>
                </c:pt>
                <c:pt idx="134">
                  <c:v>42778</c:v>
                </c:pt>
                <c:pt idx="135">
                  <c:v>42779</c:v>
                </c:pt>
                <c:pt idx="136">
                  <c:v>42780</c:v>
                </c:pt>
                <c:pt idx="137">
                  <c:v>42781</c:v>
                </c:pt>
                <c:pt idx="138">
                  <c:v>42782</c:v>
                </c:pt>
                <c:pt idx="139">
                  <c:v>42783</c:v>
                </c:pt>
                <c:pt idx="140">
                  <c:v>42784</c:v>
                </c:pt>
                <c:pt idx="141">
                  <c:v>42785</c:v>
                </c:pt>
                <c:pt idx="142">
                  <c:v>42786</c:v>
                </c:pt>
                <c:pt idx="143">
                  <c:v>42787</c:v>
                </c:pt>
                <c:pt idx="144">
                  <c:v>42788</c:v>
                </c:pt>
                <c:pt idx="145">
                  <c:v>42789</c:v>
                </c:pt>
                <c:pt idx="146">
                  <c:v>42790</c:v>
                </c:pt>
                <c:pt idx="147">
                  <c:v>42791</c:v>
                </c:pt>
                <c:pt idx="148">
                  <c:v>42792</c:v>
                </c:pt>
                <c:pt idx="149">
                  <c:v>42793</c:v>
                </c:pt>
                <c:pt idx="150">
                  <c:v>42794</c:v>
                </c:pt>
                <c:pt idx="151">
                  <c:v>42795</c:v>
                </c:pt>
                <c:pt idx="152">
                  <c:v>42796</c:v>
                </c:pt>
                <c:pt idx="153">
                  <c:v>42797</c:v>
                </c:pt>
                <c:pt idx="154">
                  <c:v>42798</c:v>
                </c:pt>
                <c:pt idx="155">
                  <c:v>42799</c:v>
                </c:pt>
                <c:pt idx="156">
                  <c:v>42800</c:v>
                </c:pt>
                <c:pt idx="157">
                  <c:v>42801</c:v>
                </c:pt>
                <c:pt idx="158">
                  <c:v>42802</c:v>
                </c:pt>
                <c:pt idx="159">
                  <c:v>42803</c:v>
                </c:pt>
                <c:pt idx="160">
                  <c:v>42804</c:v>
                </c:pt>
                <c:pt idx="161">
                  <c:v>42805</c:v>
                </c:pt>
                <c:pt idx="162">
                  <c:v>42806</c:v>
                </c:pt>
                <c:pt idx="163">
                  <c:v>42807</c:v>
                </c:pt>
                <c:pt idx="164">
                  <c:v>42808</c:v>
                </c:pt>
                <c:pt idx="165">
                  <c:v>42809</c:v>
                </c:pt>
                <c:pt idx="166">
                  <c:v>42810</c:v>
                </c:pt>
                <c:pt idx="167">
                  <c:v>42811</c:v>
                </c:pt>
                <c:pt idx="168">
                  <c:v>42812</c:v>
                </c:pt>
                <c:pt idx="169">
                  <c:v>42813</c:v>
                </c:pt>
                <c:pt idx="170">
                  <c:v>42814</c:v>
                </c:pt>
                <c:pt idx="171">
                  <c:v>42815</c:v>
                </c:pt>
                <c:pt idx="172">
                  <c:v>42816</c:v>
                </c:pt>
                <c:pt idx="173">
                  <c:v>42817</c:v>
                </c:pt>
                <c:pt idx="174">
                  <c:v>42818</c:v>
                </c:pt>
                <c:pt idx="175">
                  <c:v>42819</c:v>
                </c:pt>
                <c:pt idx="176">
                  <c:v>42820</c:v>
                </c:pt>
                <c:pt idx="177">
                  <c:v>42821</c:v>
                </c:pt>
                <c:pt idx="178">
                  <c:v>42822</c:v>
                </c:pt>
                <c:pt idx="179">
                  <c:v>42823</c:v>
                </c:pt>
                <c:pt idx="180">
                  <c:v>42824</c:v>
                </c:pt>
                <c:pt idx="181">
                  <c:v>42825</c:v>
                </c:pt>
                <c:pt idx="182">
                  <c:v>42826</c:v>
                </c:pt>
                <c:pt idx="183">
                  <c:v>42827</c:v>
                </c:pt>
                <c:pt idx="184">
                  <c:v>42828</c:v>
                </c:pt>
                <c:pt idx="185">
                  <c:v>42829</c:v>
                </c:pt>
                <c:pt idx="186">
                  <c:v>42830</c:v>
                </c:pt>
                <c:pt idx="187">
                  <c:v>42831</c:v>
                </c:pt>
                <c:pt idx="188">
                  <c:v>42832</c:v>
                </c:pt>
                <c:pt idx="189">
                  <c:v>42833</c:v>
                </c:pt>
                <c:pt idx="190">
                  <c:v>42834</c:v>
                </c:pt>
                <c:pt idx="191">
                  <c:v>42835</c:v>
                </c:pt>
                <c:pt idx="192">
                  <c:v>42836</c:v>
                </c:pt>
                <c:pt idx="193">
                  <c:v>42837</c:v>
                </c:pt>
                <c:pt idx="194">
                  <c:v>42838</c:v>
                </c:pt>
                <c:pt idx="195">
                  <c:v>42839</c:v>
                </c:pt>
                <c:pt idx="196">
                  <c:v>42840</c:v>
                </c:pt>
                <c:pt idx="197">
                  <c:v>42841</c:v>
                </c:pt>
                <c:pt idx="198">
                  <c:v>42842</c:v>
                </c:pt>
                <c:pt idx="199">
                  <c:v>42843</c:v>
                </c:pt>
                <c:pt idx="200">
                  <c:v>42844</c:v>
                </c:pt>
                <c:pt idx="201">
                  <c:v>42845</c:v>
                </c:pt>
                <c:pt idx="202">
                  <c:v>42846</c:v>
                </c:pt>
                <c:pt idx="203">
                  <c:v>42847</c:v>
                </c:pt>
                <c:pt idx="204">
                  <c:v>42848</c:v>
                </c:pt>
                <c:pt idx="205">
                  <c:v>42849</c:v>
                </c:pt>
                <c:pt idx="206">
                  <c:v>42850</c:v>
                </c:pt>
                <c:pt idx="207">
                  <c:v>42851</c:v>
                </c:pt>
                <c:pt idx="208">
                  <c:v>42852</c:v>
                </c:pt>
                <c:pt idx="209">
                  <c:v>42853</c:v>
                </c:pt>
                <c:pt idx="210">
                  <c:v>42854</c:v>
                </c:pt>
                <c:pt idx="211">
                  <c:v>42855</c:v>
                </c:pt>
                <c:pt idx="212">
                  <c:v>42856</c:v>
                </c:pt>
                <c:pt idx="213">
                  <c:v>42857</c:v>
                </c:pt>
                <c:pt idx="214">
                  <c:v>42858</c:v>
                </c:pt>
                <c:pt idx="215">
                  <c:v>42859</c:v>
                </c:pt>
                <c:pt idx="216">
                  <c:v>42860</c:v>
                </c:pt>
                <c:pt idx="217">
                  <c:v>42861</c:v>
                </c:pt>
                <c:pt idx="218">
                  <c:v>42862</c:v>
                </c:pt>
                <c:pt idx="219">
                  <c:v>42863</c:v>
                </c:pt>
                <c:pt idx="220">
                  <c:v>42864</c:v>
                </c:pt>
                <c:pt idx="221">
                  <c:v>42865</c:v>
                </c:pt>
                <c:pt idx="222">
                  <c:v>42866</c:v>
                </c:pt>
                <c:pt idx="223">
                  <c:v>42867</c:v>
                </c:pt>
                <c:pt idx="224">
                  <c:v>42868</c:v>
                </c:pt>
                <c:pt idx="225">
                  <c:v>42869</c:v>
                </c:pt>
                <c:pt idx="226">
                  <c:v>42870</c:v>
                </c:pt>
                <c:pt idx="227">
                  <c:v>42871</c:v>
                </c:pt>
                <c:pt idx="228">
                  <c:v>42872</c:v>
                </c:pt>
                <c:pt idx="229">
                  <c:v>42873</c:v>
                </c:pt>
                <c:pt idx="230">
                  <c:v>42874</c:v>
                </c:pt>
                <c:pt idx="231">
                  <c:v>42875</c:v>
                </c:pt>
                <c:pt idx="232">
                  <c:v>42876</c:v>
                </c:pt>
                <c:pt idx="233">
                  <c:v>42877</c:v>
                </c:pt>
                <c:pt idx="234">
                  <c:v>42878</c:v>
                </c:pt>
                <c:pt idx="235">
                  <c:v>42879</c:v>
                </c:pt>
                <c:pt idx="236">
                  <c:v>42880</c:v>
                </c:pt>
                <c:pt idx="237">
                  <c:v>42881</c:v>
                </c:pt>
                <c:pt idx="238">
                  <c:v>42882</c:v>
                </c:pt>
                <c:pt idx="239">
                  <c:v>42883</c:v>
                </c:pt>
                <c:pt idx="240">
                  <c:v>42884</c:v>
                </c:pt>
                <c:pt idx="241">
                  <c:v>42885</c:v>
                </c:pt>
                <c:pt idx="242">
                  <c:v>42886</c:v>
                </c:pt>
                <c:pt idx="243">
                  <c:v>42887</c:v>
                </c:pt>
                <c:pt idx="244">
                  <c:v>42888</c:v>
                </c:pt>
                <c:pt idx="245">
                  <c:v>42889</c:v>
                </c:pt>
                <c:pt idx="246">
                  <c:v>42890</c:v>
                </c:pt>
                <c:pt idx="247">
                  <c:v>42891</c:v>
                </c:pt>
                <c:pt idx="248">
                  <c:v>42892</c:v>
                </c:pt>
                <c:pt idx="249">
                  <c:v>42893</c:v>
                </c:pt>
                <c:pt idx="250">
                  <c:v>42894</c:v>
                </c:pt>
                <c:pt idx="251">
                  <c:v>42895</c:v>
                </c:pt>
                <c:pt idx="252">
                  <c:v>42896</c:v>
                </c:pt>
                <c:pt idx="253">
                  <c:v>42897</c:v>
                </c:pt>
                <c:pt idx="254">
                  <c:v>42898</c:v>
                </c:pt>
                <c:pt idx="255">
                  <c:v>42899</c:v>
                </c:pt>
                <c:pt idx="256">
                  <c:v>42900</c:v>
                </c:pt>
                <c:pt idx="257">
                  <c:v>42901</c:v>
                </c:pt>
                <c:pt idx="258">
                  <c:v>42902</c:v>
                </c:pt>
                <c:pt idx="259">
                  <c:v>42903</c:v>
                </c:pt>
                <c:pt idx="260">
                  <c:v>42904</c:v>
                </c:pt>
                <c:pt idx="261">
                  <c:v>42905</c:v>
                </c:pt>
                <c:pt idx="262">
                  <c:v>42906</c:v>
                </c:pt>
                <c:pt idx="263">
                  <c:v>42907</c:v>
                </c:pt>
                <c:pt idx="264">
                  <c:v>42908</c:v>
                </c:pt>
                <c:pt idx="265">
                  <c:v>42909</c:v>
                </c:pt>
                <c:pt idx="266">
                  <c:v>42910</c:v>
                </c:pt>
                <c:pt idx="267">
                  <c:v>42911</c:v>
                </c:pt>
                <c:pt idx="268">
                  <c:v>42912</c:v>
                </c:pt>
                <c:pt idx="269">
                  <c:v>42913</c:v>
                </c:pt>
                <c:pt idx="270">
                  <c:v>42914</c:v>
                </c:pt>
                <c:pt idx="271">
                  <c:v>42915</c:v>
                </c:pt>
                <c:pt idx="272">
                  <c:v>42916</c:v>
                </c:pt>
                <c:pt idx="273">
                  <c:v>42917</c:v>
                </c:pt>
                <c:pt idx="274">
                  <c:v>42918</c:v>
                </c:pt>
                <c:pt idx="275">
                  <c:v>42919</c:v>
                </c:pt>
                <c:pt idx="276">
                  <c:v>42920</c:v>
                </c:pt>
                <c:pt idx="277">
                  <c:v>42921</c:v>
                </c:pt>
                <c:pt idx="278">
                  <c:v>42922</c:v>
                </c:pt>
                <c:pt idx="279">
                  <c:v>42923</c:v>
                </c:pt>
                <c:pt idx="280">
                  <c:v>42924</c:v>
                </c:pt>
                <c:pt idx="281">
                  <c:v>42925</c:v>
                </c:pt>
                <c:pt idx="282">
                  <c:v>42926</c:v>
                </c:pt>
                <c:pt idx="283">
                  <c:v>42927</c:v>
                </c:pt>
                <c:pt idx="284">
                  <c:v>42928</c:v>
                </c:pt>
                <c:pt idx="285">
                  <c:v>42929</c:v>
                </c:pt>
                <c:pt idx="286">
                  <c:v>42930</c:v>
                </c:pt>
                <c:pt idx="287">
                  <c:v>42931</c:v>
                </c:pt>
                <c:pt idx="288">
                  <c:v>42932</c:v>
                </c:pt>
                <c:pt idx="289">
                  <c:v>42933</c:v>
                </c:pt>
                <c:pt idx="290">
                  <c:v>42934</c:v>
                </c:pt>
                <c:pt idx="291">
                  <c:v>42935</c:v>
                </c:pt>
                <c:pt idx="292">
                  <c:v>42936</c:v>
                </c:pt>
                <c:pt idx="293">
                  <c:v>42937</c:v>
                </c:pt>
                <c:pt idx="294">
                  <c:v>42938</c:v>
                </c:pt>
                <c:pt idx="295">
                  <c:v>42939</c:v>
                </c:pt>
                <c:pt idx="296">
                  <c:v>42940</c:v>
                </c:pt>
                <c:pt idx="297">
                  <c:v>42941</c:v>
                </c:pt>
                <c:pt idx="298">
                  <c:v>42942</c:v>
                </c:pt>
                <c:pt idx="299">
                  <c:v>42943</c:v>
                </c:pt>
                <c:pt idx="300">
                  <c:v>42944</c:v>
                </c:pt>
                <c:pt idx="301">
                  <c:v>42945</c:v>
                </c:pt>
                <c:pt idx="302">
                  <c:v>42946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42952</c:v>
                </c:pt>
                <c:pt idx="309">
                  <c:v>42953</c:v>
                </c:pt>
                <c:pt idx="310">
                  <c:v>42954</c:v>
                </c:pt>
                <c:pt idx="311">
                  <c:v>42955</c:v>
                </c:pt>
                <c:pt idx="312">
                  <c:v>42956</c:v>
                </c:pt>
                <c:pt idx="313">
                  <c:v>42957</c:v>
                </c:pt>
                <c:pt idx="314">
                  <c:v>42958</c:v>
                </c:pt>
                <c:pt idx="315">
                  <c:v>42959</c:v>
                </c:pt>
                <c:pt idx="316">
                  <c:v>42960</c:v>
                </c:pt>
                <c:pt idx="317">
                  <c:v>42961</c:v>
                </c:pt>
                <c:pt idx="318">
                  <c:v>42962</c:v>
                </c:pt>
                <c:pt idx="319">
                  <c:v>42963</c:v>
                </c:pt>
                <c:pt idx="320">
                  <c:v>42964</c:v>
                </c:pt>
                <c:pt idx="321">
                  <c:v>42965</c:v>
                </c:pt>
                <c:pt idx="322">
                  <c:v>42966</c:v>
                </c:pt>
                <c:pt idx="323">
                  <c:v>42967</c:v>
                </c:pt>
                <c:pt idx="324">
                  <c:v>42968</c:v>
                </c:pt>
                <c:pt idx="325">
                  <c:v>42969</c:v>
                </c:pt>
                <c:pt idx="326">
                  <c:v>42970</c:v>
                </c:pt>
                <c:pt idx="327">
                  <c:v>42971</c:v>
                </c:pt>
                <c:pt idx="328">
                  <c:v>42972</c:v>
                </c:pt>
                <c:pt idx="329">
                  <c:v>42973</c:v>
                </c:pt>
                <c:pt idx="330">
                  <c:v>42974</c:v>
                </c:pt>
                <c:pt idx="331">
                  <c:v>42975</c:v>
                </c:pt>
                <c:pt idx="332">
                  <c:v>42976</c:v>
                </c:pt>
                <c:pt idx="333">
                  <c:v>42977</c:v>
                </c:pt>
                <c:pt idx="334">
                  <c:v>42978</c:v>
                </c:pt>
                <c:pt idx="335">
                  <c:v>42979</c:v>
                </c:pt>
                <c:pt idx="336">
                  <c:v>42980</c:v>
                </c:pt>
                <c:pt idx="337">
                  <c:v>42981</c:v>
                </c:pt>
                <c:pt idx="338">
                  <c:v>42982</c:v>
                </c:pt>
                <c:pt idx="339">
                  <c:v>42983</c:v>
                </c:pt>
                <c:pt idx="340">
                  <c:v>42984</c:v>
                </c:pt>
                <c:pt idx="341">
                  <c:v>42985</c:v>
                </c:pt>
                <c:pt idx="342">
                  <c:v>42986</c:v>
                </c:pt>
                <c:pt idx="343">
                  <c:v>42987</c:v>
                </c:pt>
                <c:pt idx="344">
                  <c:v>42988</c:v>
                </c:pt>
                <c:pt idx="345">
                  <c:v>42989</c:v>
                </c:pt>
                <c:pt idx="346">
                  <c:v>42990</c:v>
                </c:pt>
                <c:pt idx="347">
                  <c:v>42991</c:v>
                </c:pt>
                <c:pt idx="348">
                  <c:v>42992</c:v>
                </c:pt>
                <c:pt idx="349">
                  <c:v>42993</c:v>
                </c:pt>
                <c:pt idx="350">
                  <c:v>42994</c:v>
                </c:pt>
                <c:pt idx="351">
                  <c:v>42995</c:v>
                </c:pt>
                <c:pt idx="352">
                  <c:v>42996</c:v>
                </c:pt>
                <c:pt idx="353">
                  <c:v>42997</c:v>
                </c:pt>
                <c:pt idx="354">
                  <c:v>42998</c:v>
                </c:pt>
                <c:pt idx="355">
                  <c:v>42999</c:v>
                </c:pt>
                <c:pt idx="356">
                  <c:v>43000</c:v>
                </c:pt>
                <c:pt idx="357">
                  <c:v>43001</c:v>
                </c:pt>
                <c:pt idx="358">
                  <c:v>43002</c:v>
                </c:pt>
                <c:pt idx="359">
                  <c:v>43003</c:v>
                </c:pt>
                <c:pt idx="360">
                  <c:v>43004</c:v>
                </c:pt>
                <c:pt idx="361">
                  <c:v>43005</c:v>
                </c:pt>
                <c:pt idx="362">
                  <c:v>43006</c:v>
                </c:pt>
                <c:pt idx="363">
                  <c:v>43007</c:v>
                </c:pt>
                <c:pt idx="364">
                  <c:v>43008</c:v>
                </c:pt>
              </c:numCache>
            </c:numRef>
          </c:cat>
          <c:val>
            <c:numRef>
              <c:f>parágrafo_3.7!$L$4:$L$368</c:f>
              <c:numCache>
                <c:formatCode>#,##0</c:formatCode>
                <c:ptCount val="365"/>
                <c:pt idx="0">
                  <c:v>800.95699999999999</c:v>
                </c:pt>
                <c:pt idx="1">
                  <c:v>1742.481</c:v>
                </c:pt>
                <c:pt idx="2">
                  <c:v>-24.12</c:v>
                </c:pt>
                <c:pt idx="3">
                  <c:v>-416.41800000000001</c:v>
                </c:pt>
                <c:pt idx="4">
                  <c:v>2711.259</c:v>
                </c:pt>
                <c:pt idx="5">
                  <c:v>-9932.8880000000008</c:v>
                </c:pt>
                <c:pt idx="6">
                  <c:v>-12048.191999999999</c:v>
                </c:pt>
                <c:pt idx="7">
                  <c:v>419.464</c:v>
                </c:pt>
                <c:pt idx="8">
                  <c:v>1807.2550000000001</c:v>
                </c:pt>
                <c:pt idx="9">
                  <c:v>-4066.8249999999998</c:v>
                </c:pt>
                <c:pt idx="10">
                  <c:v>-319.35300000000001</c:v>
                </c:pt>
                <c:pt idx="11">
                  <c:v>-578.55899999999997</c:v>
                </c:pt>
                <c:pt idx="12">
                  <c:v>-147.00899999999999</c:v>
                </c:pt>
                <c:pt idx="13">
                  <c:v>-150.22</c:v>
                </c:pt>
                <c:pt idx="14">
                  <c:v>139.482</c:v>
                </c:pt>
                <c:pt idx="15">
                  <c:v>6.3150000000000004</c:v>
                </c:pt>
                <c:pt idx="16">
                  <c:v>12.454000000000001</c:v>
                </c:pt>
                <c:pt idx="17">
                  <c:v>-510.387</c:v>
                </c:pt>
                <c:pt idx="18">
                  <c:v>-416.41399999999999</c:v>
                </c:pt>
                <c:pt idx="19">
                  <c:v>-296.70499999999998</c:v>
                </c:pt>
                <c:pt idx="20">
                  <c:v>228.26900000000001</c:v>
                </c:pt>
                <c:pt idx="21">
                  <c:v>296.90300000000002</c:v>
                </c:pt>
                <c:pt idx="22">
                  <c:v>620.94799999999998</c:v>
                </c:pt>
                <c:pt idx="23">
                  <c:v>169.22200000000001</c:v>
                </c:pt>
                <c:pt idx="24">
                  <c:v>273.27300000000002</c:v>
                </c:pt>
                <c:pt idx="25">
                  <c:v>-64.043000000000006</c:v>
                </c:pt>
                <c:pt idx="26">
                  <c:v>915.83199999999999</c:v>
                </c:pt>
                <c:pt idx="27">
                  <c:v>429.79899999999998</c:v>
                </c:pt>
                <c:pt idx="28">
                  <c:v>1182.952</c:v>
                </c:pt>
                <c:pt idx="29">
                  <c:v>1066.701</c:v>
                </c:pt>
                <c:pt idx="30">
                  <c:v>871.04100000000005</c:v>
                </c:pt>
                <c:pt idx="31">
                  <c:v>3657.3609999999999</c:v>
                </c:pt>
                <c:pt idx="32">
                  <c:v>346.274</c:v>
                </c:pt>
                <c:pt idx="33">
                  <c:v>193.601</c:v>
                </c:pt>
                <c:pt idx="34">
                  <c:v>-1.0999999999999999E-2</c:v>
                </c:pt>
                <c:pt idx="35">
                  <c:v>8.07</c:v>
                </c:pt>
                <c:pt idx="36">
                  <c:v>-18.68</c:v>
                </c:pt>
                <c:pt idx="37">
                  <c:v>-106.726</c:v>
                </c:pt>
                <c:pt idx="38">
                  <c:v>-221.857</c:v>
                </c:pt>
                <c:pt idx="39">
                  <c:v>-389.99400000000003</c:v>
                </c:pt>
                <c:pt idx="40">
                  <c:v>-838.30399999999997</c:v>
                </c:pt>
                <c:pt idx="41">
                  <c:v>-135.81100000000001</c:v>
                </c:pt>
                <c:pt idx="42">
                  <c:v>-67.396000000000001</c:v>
                </c:pt>
                <c:pt idx="43">
                  <c:v>-32.351999999999997</c:v>
                </c:pt>
                <c:pt idx="44">
                  <c:v>-2133.357</c:v>
                </c:pt>
                <c:pt idx="45">
                  <c:v>-6.3E-2</c:v>
                </c:pt>
                <c:pt idx="46">
                  <c:v>-6.3E-2</c:v>
                </c:pt>
                <c:pt idx="47">
                  <c:v>22.792999999999999</c:v>
                </c:pt>
                <c:pt idx="48">
                  <c:v>-17.079999999999998</c:v>
                </c:pt>
                <c:pt idx="49">
                  <c:v>-15.781000000000001</c:v>
                </c:pt>
                <c:pt idx="50">
                  <c:v>-7.0000000000000007E-2</c:v>
                </c:pt>
                <c:pt idx="51">
                  <c:v>-28.116</c:v>
                </c:pt>
                <c:pt idx="52">
                  <c:v>-79.421000000000006</c:v>
                </c:pt>
                <c:pt idx="53">
                  <c:v>-835.31299999999999</c:v>
                </c:pt>
                <c:pt idx="54">
                  <c:v>-12.659000000000001</c:v>
                </c:pt>
                <c:pt idx="55">
                  <c:v>33.798999999999999</c:v>
                </c:pt>
                <c:pt idx="56">
                  <c:v>-112.86</c:v>
                </c:pt>
                <c:pt idx="57">
                  <c:v>1.0369999999999999</c:v>
                </c:pt>
                <c:pt idx="58">
                  <c:v>-3.3319999999999999</c:v>
                </c:pt>
                <c:pt idx="59">
                  <c:v>-13.013999999999999</c:v>
                </c:pt>
                <c:pt idx="60">
                  <c:v>35.543999999999997</c:v>
                </c:pt>
                <c:pt idx="61">
                  <c:v>-233.66900000000001</c:v>
                </c:pt>
                <c:pt idx="62">
                  <c:v>-109.29900000000001</c:v>
                </c:pt>
                <c:pt idx="63">
                  <c:v>4.782</c:v>
                </c:pt>
                <c:pt idx="64">
                  <c:v>-4.4859999999999998</c:v>
                </c:pt>
                <c:pt idx="65">
                  <c:v>894.197</c:v>
                </c:pt>
                <c:pt idx="66">
                  <c:v>395.35899999999998</c:v>
                </c:pt>
                <c:pt idx="67">
                  <c:v>358.08100000000002</c:v>
                </c:pt>
                <c:pt idx="68">
                  <c:v>-178.88399999999999</c:v>
                </c:pt>
                <c:pt idx="69">
                  <c:v>2382.1509999999998</c:v>
                </c:pt>
                <c:pt idx="70">
                  <c:v>8.2260000000000009</c:v>
                </c:pt>
                <c:pt idx="71">
                  <c:v>-11.805</c:v>
                </c:pt>
                <c:pt idx="72">
                  <c:v>744.03700000000003</c:v>
                </c:pt>
                <c:pt idx="73">
                  <c:v>-647.68799999999999</c:v>
                </c:pt>
                <c:pt idx="74">
                  <c:v>-649.63699999999994</c:v>
                </c:pt>
                <c:pt idx="75">
                  <c:v>-20.265000000000001</c:v>
                </c:pt>
                <c:pt idx="76">
                  <c:v>-375.79399999999998</c:v>
                </c:pt>
                <c:pt idx="77">
                  <c:v>-10.092000000000001</c:v>
                </c:pt>
                <c:pt idx="78">
                  <c:v>-21.056000000000001</c:v>
                </c:pt>
                <c:pt idx="79">
                  <c:v>158.215</c:v>
                </c:pt>
                <c:pt idx="80">
                  <c:v>253.61799999999999</c:v>
                </c:pt>
                <c:pt idx="81">
                  <c:v>-0.39800000000000002</c:v>
                </c:pt>
                <c:pt idx="82">
                  <c:v>208.34100000000001</c:v>
                </c:pt>
                <c:pt idx="83">
                  <c:v>1435.6130000000001</c:v>
                </c:pt>
                <c:pt idx="84">
                  <c:v>-111.715</c:v>
                </c:pt>
                <c:pt idx="85">
                  <c:v>-1258.5930000000001</c:v>
                </c:pt>
                <c:pt idx="86">
                  <c:v>1465.0129999999999</c:v>
                </c:pt>
                <c:pt idx="87">
                  <c:v>-0.35</c:v>
                </c:pt>
                <c:pt idx="88">
                  <c:v>1609.4390000000001</c:v>
                </c:pt>
                <c:pt idx="89">
                  <c:v>901.31399999999996</c:v>
                </c:pt>
                <c:pt idx="90">
                  <c:v>442.827</c:v>
                </c:pt>
                <c:pt idx="91">
                  <c:v>840.9</c:v>
                </c:pt>
                <c:pt idx="92">
                  <c:v>63.369</c:v>
                </c:pt>
                <c:pt idx="93">
                  <c:v>-1106.2080000000001</c:v>
                </c:pt>
                <c:pt idx="94">
                  <c:v>-4.7140000000000004</c:v>
                </c:pt>
                <c:pt idx="95">
                  <c:v>579.89</c:v>
                </c:pt>
                <c:pt idx="96">
                  <c:v>84.826999999999998</c:v>
                </c:pt>
                <c:pt idx="97">
                  <c:v>-22.047000000000001</c:v>
                </c:pt>
                <c:pt idx="98">
                  <c:v>-7507.0529999999999</c:v>
                </c:pt>
                <c:pt idx="99">
                  <c:v>-2868.9609999999998</c:v>
                </c:pt>
                <c:pt idx="100">
                  <c:v>-81.661000000000001</c:v>
                </c:pt>
                <c:pt idx="101">
                  <c:v>20.718</c:v>
                </c:pt>
                <c:pt idx="102">
                  <c:v>166.63200000000001</c:v>
                </c:pt>
                <c:pt idx="103">
                  <c:v>45.023000000000003</c:v>
                </c:pt>
                <c:pt idx="104">
                  <c:v>409.178</c:v>
                </c:pt>
                <c:pt idx="105">
                  <c:v>495.94400000000002</c:v>
                </c:pt>
                <c:pt idx="106">
                  <c:v>-0.129</c:v>
                </c:pt>
                <c:pt idx="107">
                  <c:v>-41.942999999999998</c:v>
                </c:pt>
                <c:pt idx="108">
                  <c:v>-2.8000000000000001E-2</c:v>
                </c:pt>
                <c:pt idx="109">
                  <c:v>9.9969999999999999</c:v>
                </c:pt>
                <c:pt idx="110">
                  <c:v>-7839.348</c:v>
                </c:pt>
                <c:pt idx="111">
                  <c:v>-7.7210000000000001</c:v>
                </c:pt>
                <c:pt idx="112">
                  <c:v>-13.414999999999999</c:v>
                </c:pt>
                <c:pt idx="113">
                  <c:v>-5.9189999999999996</c:v>
                </c:pt>
                <c:pt idx="114">
                  <c:v>21.547999999999998</c:v>
                </c:pt>
                <c:pt idx="115">
                  <c:v>-1.2450000000000001</c:v>
                </c:pt>
                <c:pt idx="116">
                  <c:v>335.51900000000001</c:v>
                </c:pt>
                <c:pt idx="117">
                  <c:v>-55.136000000000003</c:v>
                </c:pt>
                <c:pt idx="118">
                  <c:v>890.11199999999997</c:v>
                </c:pt>
                <c:pt idx="119">
                  <c:v>171.75200000000001</c:v>
                </c:pt>
                <c:pt idx="120">
                  <c:v>97.491</c:v>
                </c:pt>
                <c:pt idx="121">
                  <c:v>757.44100000000003</c:v>
                </c:pt>
                <c:pt idx="122">
                  <c:v>46.835000000000001</c:v>
                </c:pt>
                <c:pt idx="123">
                  <c:v>236.18600000000001</c:v>
                </c:pt>
                <c:pt idx="124">
                  <c:v>503.99299999999999</c:v>
                </c:pt>
                <c:pt idx="125">
                  <c:v>-432.42099999999999</c:v>
                </c:pt>
                <c:pt idx="126">
                  <c:v>39.79</c:v>
                </c:pt>
                <c:pt idx="127">
                  <c:v>-189.91900000000001</c:v>
                </c:pt>
                <c:pt idx="128">
                  <c:v>-12.125999999999999</c:v>
                </c:pt>
                <c:pt idx="129">
                  <c:v>-31.981000000000002</c:v>
                </c:pt>
                <c:pt idx="130">
                  <c:v>-42.936</c:v>
                </c:pt>
                <c:pt idx="131">
                  <c:v>-938.63</c:v>
                </c:pt>
                <c:pt idx="132">
                  <c:v>-1030.8309999999999</c:v>
                </c:pt>
                <c:pt idx="133">
                  <c:v>-388.089</c:v>
                </c:pt>
                <c:pt idx="134">
                  <c:v>-21.189</c:v>
                </c:pt>
                <c:pt idx="135">
                  <c:v>14.257999999999999</c:v>
                </c:pt>
                <c:pt idx="136">
                  <c:v>1234.5550000000001</c:v>
                </c:pt>
                <c:pt idx="137">
                  <c:v>19.143999999999998</c:v>
                </c:pt>
                <c:pt idx="138">
                  <c:v>-442.18599999999998</c:v>
                </c:pt>
                <c:pt idx="139">
                  <c:v>-480.262</c:v>
                </c:pt>
                <c:pt idx="140">
                  <c:v>-225.45</c:v>
                </c:pt>
                <c:pt idx="141">
                  <c:v>-157.32</c:v>
                </c:pt>
                <c:pt idx="142">
                  <c:v>-435.58300000000003</c:v>
                </c:pt>
                <c:pt idx="143">
                  <c:v>-468.40199999999999</c:v>
                </c:pt>
                <c:pt idx="144">
                  <c:v>-424.78500000000003</c:v>
                </c:pt>
                <c:pt idx="145">
                  <c:v>-424.50700000000001</c:v>
                </c:pt>
                <c:pt idx="146">
                  <c:v>-471.47500000000002</c:v>
                </c:pt>
                <c:pt idx="147">
                  <c:v>-213.131</c:v>
                </c:pt>
                <c:pt idx="148">
                  <c:v>-113.21299999999999</c:v>
                </c:pt>
                <c:pt idx="149">
                  <c:v>492.49400000000003</c:v>
                </c:pt>
                <c:pt idx="150">
                  <c:v>-178.76599999999999</c:v>
                </c:pt>
                <c:pt idx="151">
                  <c:v>-1188.6130000000001</c:v>
                </c:pt>
                <c:pt idx="152">
                  <c:v>-726.57899999999995</c:v>
                </c:pt>
                <c:pt idx="153">
                  <c:v>-404.71199999999999</c:v>
                </c:pt>
                <c:pt idx="154">
                  <c:v>-206.08500000000001</c:v>
                </c:pt>
                <c:pt idx="155">
                  <c:v>-141.02199999999999</c:v>
                </c:pt>
                <c:pt idx="156">
                  <c:v>-420.39699999999999</c:v>
                </c:pt>
                <c:pt idx="157">
                  <c:v>-438.56900000000002</c:v>
                </c:pt>
                <c:pt idx="158">
                  <c:v>-402.45499999999998</c:v>
                </c:pt>
                <c:pt idx="159">
                  <c:v>-321.99200000000002</c:v>
                </c:pt>
                <c:pt idx="160">
                  <c:v>215.697</c:v>
                </c:pt>
                <c:pt idx="161">
                  <c:v>344.488</c:v>
                </c:pt>
                <c:pt idx="162">
                  <c:v>-112.688</c:v>
                </c:pt>
                <c:pt idx="163">
                  <c:v>-1014.788</c:v>
                </c:pt>
                <c:pt idx="164">
                  <c:v>-806.23500000000001</c:v>
                </c:pt>
                <c:pt idx="165">
                  <c:v>-415.39100000000002</c:v>
                </c:pt>
                <c:pt idx="166">
                  <c:v>-2802.85</c:v>
                </c:pt>
                <c:pt idx="167">
                  <c:v>-1048.6279999999999</c:v>
                </c:pt>
                <c:pt idx="168">
                  <c:v>-819.322</c:v>
                </c:pt>
                <c:pt idx="169">
                  <c:v>-116.59699999999999</c:v>
                </c:pt>
                <c:pt idx="170">
                  <c:v>-659.10799999999995</c:v>
                </c:pt>
                <c:pt idx="171">
                  <c:v>-450.67599999999999</c:v>
                </c:pt>
                <c:pt idx="172">
                  <c:v>-447.10700000000003</c:v>
                </c:pt>
                <c:pt idx="173">
                  <c:v>-644.96600000000001</c:v>
                </c:pt>
                <c:pt idx="174">
                  <c:v>-537.41700000000003</c:v>
                </c:pt>
                <c:pt idx="175">
                  <c:v>-211.82900000000001</c:v>
                </c:pt>
                <c:pt idx="176">
                  <c:v>-146.52099999999999</c:v>
                </c:pt>
                <c:pt idx="177">
                  <c:v>-521.60299999999995</c:v>
                </c:pt>
                <c:pt idx="178">
                  <c:v>-2812.9009999999998</c:v>
                </c:pt>
                <c:pt idx="179">
                  <c:v>-2667.5390000000002</c:v>
                </c:pt>
                <c:pt idx="180">
                  <c:v>-443.03100000000001</c:v>
                </c:pt>
                <c:pt idx="181">
                  <c:v>-391.81299999999999</c:v>
                </c:pt>
                <c:pt idx="182">
                  <c:v>-3355.3159999999998</c:v>
                </c:pt>
                <c:pt idx="183">
                  <c:v>991.63199999999995</c:v>
                </c:pt>
                <c:pt idx="184">
                  <c:v>75.751000000000005</c:v>
                </c:pt>
                <c:pt idx="185">
                  <c:v>-282.291</c:v>
                </c:pt>
                <c:pt idx="186">
                  <c:v>-70.715000000000003</c:v>
                </c:pt>
                <c:pt idx="187">
                  <c:v>-249.51300000000001</c:v>
                </c:pt>
                <c:pt idx="188">
                  <c:v>-253.40299999999999</c:v>
                </c:pt>
                <c:pt idx="189">
                  <c:v>-105.93</c:v>
                </c:pt>
                <c:pt idx="190">
                  <c:v>-576.83699999999999</c:v>
                </c:pt>
                <c:pt idx="191">
                  <c:v>-202.786</c:v>
                </c:pt>
                <c:pt idx="192">
                  <c:v>-253.22800000000001</c:v>
                </c:pt>
                <c:pt idx="193">
                  <c:v>-270.37299999999999</c:v>
                </c:pt>
                <c:pt idx="194">
                  <c:v>-67.537000000000006</c:v>
                </c:pt>
                <c:pt idx="195">
                  <c:v>-145.60499999999999</c:v>
                </c:pt>
                <c:pt idx="196">
                  <c:v>-208.52099999999999</c:v>
                </c:pt>
                <c:pt idx="197">
                  <c:v>796.58</c:v>
                </c:pt>
                <c:pt idx="198">
                  <c:v>1225.92</c:v>
                </c:pt>
                <c:pt idx="199">
                  <c:v>-153.55199999999999</c:v>
                </c:pt>
                <c:pt idx="200">
                  <c:v>-256.44600000000003</c:v>
                </c:pt>
                <c:pt idx="201">
                  <c:v>-244.17699999999999</c:v>
                </c:pt>
                <c:pt idx="202">
                  <c:v>-273.47500000000002</c:v>
                </c:pt>
                <c:pt idx="203">
                  <c:v>-163.13</c:v>
                </c:pt>
                <c:pt idx="204">
                  <c:v>-1066.9949999999999</c:v>
                </c:pt>
                <c:pt idx="205">
                  <c:v>-73.19</c:v>
                </c:pt>
                <c:pt idx="206">
                  <c:v>-196.715</c:v>
                </c:pt>
                <c:pt idx="207">
                  <c:v>-291.77</c:v>
                </c:pt>
                <c:pt idx="208">
                  <c:v>-268.49</c:v>
                </c:pt>
                <c:pt idx="209">
                  <c:v>-235.74</c:v>
                </c:pt>
                <c:pt idx="210">
                  <c:v>-139.83500000000001</c:v>
                </c:pt>
                <c:pt idx="211">
                  <c:v>23.812000000000001</c:v>
                </c:pt>
                <c:pt idx="212">
                  <c:v>-112.33499999999999</c:v>
                </c:pt>
                <c:pt idx="213">
                  <c:v>-167.78899999999999</c:v>
                </c:pt>
                <c:pt idx="214">
                  <c:v>-176.62700000000001</c:v>
                </c:pt>
                <c:pt idx="215">
                  <c:v>-2635.6550000000002</c:v>
                </c:pt>
                <c:pt idx="216">
                  <c:v>-254.20599999999999</c:v>
                </c:pt>
                <c:pt idx="217">
                  <c:v>-108.63200000000001</c:v>
                </c:pt>
                <c:pt idx="218">
                  <c:v>-39.643000000000001</c:v>
                </c:pt>
                <c:pt idx="219">
                  <c:v>-219.78200000000001</c:v>
                </c:pt>
                <c:pt idx="220">
                  <c:v>-228.98599999999999</c:v>
                </c:pt>
                <c:pt idx="221">
                  <c:v>-219.762</c:v>
                </c:pt>
                <c:pt idx="222">
                  <c:v>-263.07900000000001</c:v>
                </c:pt>
                <c:pt idx="223">
                  <c:v>-253.119</c:v>
                </c:pt>
                <c:pt idx="224">
                  <c:v>-6.0759999999999996</c:v>
                </c:pt>
                <c:pt idx="225">
                  <c:v>-47.622999999999998</c:v>
                </c:pt>
                <c:pt idx="226">
                  <c:v>-242.53100000000001</c:v>
                </c:pt>
                <c:pt idx="227">
                  <c:v>-227.32599999999999</c:v>
                </c:pt>
                <c:pt idx="228">
                  <c:v>-251.011</c:v>
                </c:pt>
                <c:pt idx="229">
                  <c:v>-619.65700000000004</c:v>
                </c:pt>
                <c:pt idx="230">
                  <c:v>-232.309</c:v>
                </c:pt>
                <c:pt idx="231">
                  <c:v>-94.747</c:v>
                </c:pt>
                <c:pt idx="232">
                  <c:v>165.79900000000001</c:v>
                </c:pt>
                <c:pt idx="233">
                  <c:v>-630.779</c:v>
                </c:pt>
                <c:pt idx="234">
                  <c:v>-227.774</c:v>
                </c:pt>
                <c:pt idx="235">
                  <c:v>-257.98200000000003</c:v>
                </c:pt>
                <c:pt idx="236">
                  <c:v>-264.18400000000003</c:v>
                </c:pt>
                <c:pt idx="237">
                  <c:v>-223.816</c:v>
                </c:pt>
                <c:pt idx="238">
                  <c:v>-138.02500000000001</c:v>
                </c:pt>
                <c:pt idx="239">
                  <c:v>-52.499000000000002</c:v>
                </c:pt>
                <c:pt idx="240">
                  <c:v>-6219.4750000000004</c:v>
                </c:pt>
                <c:pt idx="241">
                  <c:v>1222.2339999999999</c:v>
                </c:pt>
                <c:pt idx="242">
                  <c:v>-115.89100000000001</c:v>
                </c:pt>
                <c:pt idx="243">
                  <c:v>329.98099999999999</c:v>
                </c:pt>
                <c:pt idx="244">
                  <c:v>-138.738</c:v>
                </c:pt>
                <c:pt idx="245">
                  <c:v>-2744.2260000000001</c:v>
                </c:pt>
                <c:pt idx="246">
                  <c:v>-1013.564</c:v>
                </c:pt>
                <c:pt idx="247">
                  <c:v>249.78100000000001</c:v>
                </c:pt>
                <c:pt idx="248">
                  <c:v>-1048.796</c:v>
                </c:pt>
                <c:pt idx="249">
                  <c:v>-216.28700000000001</c:v>
                </c:pt>
                <c:pt idx="250">
                  <c:v>-164.06899999999999</c:v>
                </c:pt>
                <c:pt idx="251">
                  <c:v>-160.75299999999999</c:v>
                </c:pt>
                <c:pt idx="252">
                  <c:v>-93.082999999999998</c:v>
                </c:pt>
                <c:pt idx="253">
                  <c:v>-41.570999999999998</c:v>
                </c:pt>
                <c:pt idx="254">
                  <c:v>-123.389</c:v>
                </c:pt>
                <c:pt idx="255">
                  <c:v>-140.542</c:v>
                </c:pt>
                <c:pt idx="256">
                  <c:v>-105.616</c:v>
                </c:pt>
                <c:pt idx="257">
                  <c:v>2191.9650000000001</c:v>
                </c:pt>
                <c:pt idx="258">
                  <c:v>66.335999999999999</c:v>
                </c:pt>
                <c:pt idx="259">
                  <c:v>495.37099999999998</c:v>
                </c:pt>
                <c:pt idx="260">
                  <c:v>-36.234000000000002</c:v>
                </c:pt>
                <c:pt idx="261">
                  <c:v>-1.6930000000000001</c:v>
                </c:pt>
                <c:pt idx="262">
                  <c:v>-127.96599999999999</c:v>
                </c:pt>
                <c:pt idx="263">
                  <c:v>-151.428</c:v>
                </c:pt>
                <c:pt idx="264">
                  <c:v>-208.001</c:v>
                </c:pt>
                <c:pt idx="265">
                  <c:v>-163.25700000000001</c:v>
                </c:pt>
                <c:pt idx="266">
                  <c:v>-110.577</c:v>
                </c:pt>
                <c:pt idx="267">
                  <c:v>-53.59</c:v>
                </c:pt>
                <c:pt idx="268">
                  <c:v>-124.773</c:v>
                </c:pt>
                <c:pt idx="269">
                  <c:v>-156.81200000000001</c:v>
                </c:pt>
                <c:pt idx="270">
                  <c:v>2241.902</c:v>
                </c:pt>
                <c:pt idx="271">
                  <c:v>909.226</c:v>
                </c:pt>
                <c:pt idx="272">
                  <c:v>2615.922</c:v>
                </c:pt>
                <c:pt idx="273">
                  <c:v>-969.16600000000005</c:v>
                </c:pt>
                <c:pt idx="274">
                  <c:v>155.327</c:v>
                </c:pt>
                <c:pt idx="275">
                  <c:v>-51.1</c:v>
                </c:pt>
                <c:pt idx="276">
                  <c:v>-78.381</c:v>
                </c:pt>
                <c:pt idx="277">
                  <c:v>-187.84299999999999</c:v>
                </c:pt>
                <c:pt idx="278">
                  <c:v>-109.726</c:v>
                </c:pt>
                <c:pt idx="279">
                  <c:v>-112.36</c:v>
                </c:pt>
                <c:pt idx="280">
                  <c:v>-48.145000000000003</c:v>
                </c:pt>
                <c:pt idx="281">
                  <c:v>320.49200000000002</c:v>
                </c:pt>
                <c:pt idx="282">
                  <c:v>-57.622999999999998</c:v>
                </c:pt>
                <c:pt idx="283">
                  <c:v>-76.632999999999996</c:v>
                </c:pt>
                <c:pt idx="284">
                  <c:v>-118.773</c:v>
                </c:pt>
                <c:pt idx="285">
                  <c:v>-95.253</c:v>
                </c:pt>
                <c:pt idx="286">
                  <c:v>-73.620999999999995</c:v>
                </c:pt>
                <c:pt idx="287">
                  <c:v>-76.930999999999997</c:v>
                </c:pt>
                <c:pt idx="288">
                  <c:v>-17.475000000000001</c:v>
                </c:pt>
                <c:pt idx="289">
                  <c:v>-96.45</c:v>
                </c:pt>
                <c:pt idx="290">
                  <c:v>-110.479</c:v>
                </c:pt>
                <c:pt idx="291">
                  <c:v>-80.001999999999995</c:v>
                </c:pt>
                <c:pt idx="292">
                  <c:v>-84.367000000000004</c:v>
                </c:pt>
                <c:pt idx="293">
                  <c:v>-74.563000000000002</c:v>
                </c:pt>
                <c:pt idx="294">
                  <c:v>-63.704999999999998</c:v>
                </c:pt>
                <c:pt idx="295">
                  <c:v>75.379000000000005</c:v>
                </c:pt>
                <c:pt idx="296">
                  <c:v>-41.597000000000001</c:v>
                </c:pt>
                <c:pt idx="297">
                  <c:v>-427.69</c:v>
                </c:pt>
                <c:pt idx="298">
                  <c:v>-63.692999999999998</c:v>
                </c:pt>
                <c:pt idx="299">
                  <c:v>-110.084</c:v>
                </c:pt>
                <c:pt idx="300">
                  <c:v>-15.702999999999999</c:v>
                </c:pt>
                <c:pt idx="301">
                  <c:v>1729.3320000000001</c:v>
                </c:pt>
                <c:pt idx="302">
                  <c:v>2068.3629999999998</c:v>
                </c:pt>
                <c:pt idx="303">
                  <c:v>1421.402</c:v>
                </c:pt>
                <c:pt idx="304">
                  <c:v>451.27499999999998</c:v>
                </c:pt>
                <c:pt idx="305">
                  <c:v>276.02100000000002</c:v>
                </c:pt>
                <c:pt idx="306">
                  <c:v>-15.345000000000001</c:v>
                </c:pt>
                <c:pt idx="307">
                  <c:v>597.57000000000005</c:v>
                </c:pt>
                <c:pt idx="308">
                  <c:v>4843.1670000000004</c:v>
                </c:pt>
                <c:pt idx="309">
                  <c:v>2076.9490000000001</c:v>
                </c:pt>
                <c:pt idx="310">
                  <c:v>-41.411000000000001</c:v>
                </c:pt>
                <c:pt idx="311">
                  <c:v>-35.557000000000002</c:v>
                </c:pt>
                <c:pt idx="312">
                  <c:v>-70.494</c:v>
                </c:pt>
                <c:pt idx="313">
                  <c:v>-49.286000000000001</c:v>
                </c:pt>
                <c:pt idx="314">
                  <c:v>-41.954000000000001</c:v>
                </c:pt>
                <c:pt idx="315">
                  <c:v>-58.241999999999997</c:v>
                </c:pt>
                <c:pt idx="316">
                  <c:v>-7.6449999999999996</c:v>
                </c:pt>
                <c:pt idx="317">
                  <c:v>2.7080000000000002</c:v>
                </c:pt>
                <c:pt idx="318">
                  <c:v>-32.807000000000002</c:v>
                </c:pt>
                <c:pt idx="319">
                  <c:v>400.99</c:v>
                </c:pt>
                <c:pt idx="320">
                  <c:v>-21.734000000000002</c:v>
                </c:pt>
                <c:pt idx="321">
                  <c:v>6.165</c:v>
                </c:pt>
                <c:pt idx="322">
                  <c:v>148.76900000000001</c:v>
                </c:pt>
                <c:pt idx="323">
                  <c:v>1263.4159999999999</c:v>
                </c:pt>
                <c:pt idx="324">
                  <c:v>157.49700000000001</c:v>
                </c:pt>
                <c:pt idx="325">
                  <c:v>11.285</c:v>
                </c:pt>
                <c:pt idx="326">
                  <c:v>-1.35</c:v>
                </c:pt>
                <c:pt idx="327">
                  <c:v>-61.768000000000001</c:v>
                </c:pt>
                <c:pt idx="328">
                  <c:v>5.2519999999999998</c:v>
                </c:pt>
                <c:pt idx="329">
                  <c:v>-14.414</c:v>
                </c:pt>
                <c:pt idx="330">
                  <c:v>-49.863999999999997</c:v>
                </c:pt>
                <c:pt idx="331">
                  <c:v>-59.301000000000002</c:v>
                </c:pt>
                <c:pt idx="332">
                  <c:v>-71.569999999999993</c:v>
                </c:pt>
                <c:pt idx="333">
                  <c:v>-63.16</c:v>
                </c:pt>
                <c:pt idx="334">
                  <c:v>-73.698999999999998</c:v>
                </c:pt>
                <c:pt idx="335">
                  <c:v>-54.106999999999999</c:v>
                </c:pt>
                <c:pt idx="336">
                  <c:v>21.05</c:v>
                </c:pt>
                <c:pt idx="337">
                  <c:v>-74.98</c:v>
                </c:pt>
                <c:pt idx="338">
                  <c:v>-878.35500000000002</c:v>
                </c:pt>
                <c:pt idx="339">
                  <c:v>-1189.5930000000001</c:v>
                </c:pt>
                <c:pt idx="340">
                  <c:v>-74.792000000000002</c:v>
                </c:pt>
                <c:pt idx="341">
                  <c:v>-89.635999999999996</c:v>
                </c:pt>
                <c:pt idx="342">
                  <c:v>-106.474</c:v>
                </c:pt>
                <c:pt idx="343">
                  <c:v>-125.747</c:v>
                </c:pt>
                <c:pt idx="344">
                  <c:v>-116.06699999999999</c:v>
                </c:pt>
                <c:pt idx="345">
                  <c:v>-149.94499999999999</c:v>
                </c:pt>
                <c:pt idx="346">
                  <c:v>-166.381</c:v>
                </c:pt>
                <c:pt idx="347">
                  <c:v>-662.95500000000004</c:v>
                </c:pt>
                <c:pt idx="348">
                  <c:v>-853.56100000000004</c:v>
                </c:pt>
                <c:pt idx="349">
                  <c:v>-1285.741</c:v>
                </c:pt>
                <c:pt idx="350">
                  <c:v>-79.099000000000004</c:v>
                </c:pt>
                <c:pt idx="351">
                  <c:v>-73.933999999999997</c:v>
                </c:pt>
                <c:pt idx="352">
                  <c:v>-195.559</c:v>
                </c:pt>
                <c:pt idx="353">
                  <c:v>-585.03200000000004</c:v>
                </c:pt>
                <c:pt idx="354">
                  <c:v>-189.715</c:v>
                </c:pt>
                <c:pt idx="355">
                  <c:v>-1204.742</c:v>
                </c:pt>
                <c:pt idx="356">
                  <c:v>-1952.4290000000001</c:v>
                </c:pt>
                <c:pt idx="357">
                  <c:v>-119.855</c:v>
                </c:pt>
                <c:pt idx="358">
                  <c:v>1950.64</c:v>
                </c:pt>
                <c:pt idx="359">
                  <c:v>-144.929</c:v>
                </c:pt>
                <c:pt idx="360">
                  <c:v>-243.07400000000001</c:v>
                </c:pt>
                <c:pt idx="361">
                  <c:v>-241.28800000000001</c:v>
                </c:pt>
                <c:pt idx="362">
                  <c:v>-199.47900000000001</c:v>
                </c:pt>
                <c:pt idx="363">
                  <c:v>-190.99299999999999</c:v>
                </c:pt>
                <c:pt idx="364">
                  <c:v>692.39300000000003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FC-4035-88BA-B1B3A17A0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905824"/>
        <c:axId val="226906384"/>
      </c:lineChart>
      <c:dateAx>
        <c:axId val="226905824"/>
        <c:scaling>
          <c:orientation val="minMax"/>
        </c:scaling>
        <c:delete val="0"/>
        <c:axPos val="b"/>
        <c:numFmt formatCode="[$-816]mmm/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06384"/>
        <c:crosses val="autoZero"/>
        <c:auto val="1"/>
        <c:lblOffset val="100"/>
        <c:baseTimeUnit val="days"/>
        <c:majorUnit val="1"/>
        <c:majorTimeUnit val="months"/>
      </c:dateAx>
      <c:valAx>
        <c:axId val="226906384"/>
        <c:scaling>
          <c:orientation val="minMax"/>
          <c:max val="5000"/>
          <c:min val="-15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05824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9159711771638"/>
          <c:y val="0.92779009663302003"/>
          <c:w val="0.65409735618601306"/>
          <c:h val="5.9481950063810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000000"/>
                </a:solidFill>
              </a:rPr>
              <a:t>Use of Operational Gas caused by imbalances [MWh]</a:t>
            </a:r>
          </a:p>
        </c:rich>
      </c:tx>
      <c:layout>
        <c:manualLayout>
          <c:xMode val="edge"/>
          <c:yMode val="edge"/>
          <c:x val="0.21479433585125715"/>
          <c:y val="1.3064388662476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749850234505527E-2"/>
          <c:y val="0.10504066742526712"/>
          <c:w val="0.89883708455051836"/>
          <c:h val="0.7984466582218692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parágrafo_3.7!$B$4:$B$368</c:f>
              <c:numCache>
                <c:formatCode>m/d/yyyy</c:formatCode>
                <c:ptCount val="365"/>
                <c:pt idx="0">
                  <c:v>42644</c:v>
                </c:pt>
                <c:pt idx="1">
                  <c:v>42645</c:v>
                </c:pt>
                <c:pt idx="2">
                  <c:v>42646</c:v>
                </c:pt>
                <c:pt idx="3">
                  <c:v>42647</c:v>
                </c:pt>
                <c:pt idx="4">
                  <c:v>42648</c:v>
                </c:pt>
                <c:pt idx="5">
                  <c:v>42649</c:v>
                </c:pt>
                <c:pt idx="6">
                  <c:v>42650</c:v>
                </c:pt>
                <c:pt idx="7">
                  <c:v>42651</c:v>
                </c:pt>
                <c:pt idx="8">
                  <c:v>42652</c:v>
                </c:pt>
                <c:pt idx="9">
                  <c:v>42653</c:v>
                </c:pt>
                <c:pt idx="10">
                  <c:v>42654</c:v>
                </c:pt>
                <c:pt idx="11">
                  <c:v>42655</c:v>
                </c:pt>
                <c:pt idx="12">
                  <c:v>42656</c:v>
                </c:pt>
                <c:pt idx="13">
                  <c:v>42657</c:v>
                </c:pt>
                <c:pt idx="14">
                  <c:v>42658</c:v>
                </c:pt>
                <c:pt idx="15">
                  <c:v>42659</c:v>
                </c:pt>
                <c:pt idx="16">
                  <c:v>42660</c:v>
                </c:pt>
                <c:pt idx="17">
                  <c:v>42661</c:v>
                </c:pt>
                <c:pt idx="18">
                  <c:v>42662</c:v>
                </c:pt>
                <c:pt idx="19">
                  <c:v>42663</c:v>
                </c:pt>
                <c:pt idx="20">
                  <c:v>42664</c:v>
                </c:pt>
                <c:pt idx="21">
                  <c:v>42665</c:v>
                </c:pt>
                <c:pt idx="22">
                  <c:v>42666</c:v>
                </c:pt>
                <c:pt idx="23">
                  <c:v>42667</c:v>
                </c:pt>
                <c:pt idx="24">
                  <c:v>42668</c:v>
                </c:pt>
                <c:pt idx="25">
                  <c:v>42669</c:v>
                </c:pt>
                <c:pt idx="26">
                  <c:v>42670</c:v>
                </c:pt>
                <c:pt idx="27">
                  <c:v>42671</c:v>
                </c:pt>
                <c:pt idx="28">
                  <c:v>42672</c:v>
                </c:pt>
                <c:pt idx="29">
                  <c:v>42673</c:v>
                </c:pt>
                <c:pt idx="30">
                  <c:v>42674</c:v>
                </c:pt>
                <c:pt idx="31">
                  <c:v>42675</c:v>
                </c:pt>
                <c:pt idx="32">
                  <c:v>42676</c:v>
                </c:pt>
                <c:pt idx="33">
                  <c:v>42677</c:v>
                </c:pt>
                <c:pt idx="34">
                  <c:v>42678</c:v>
                </c:pt>
                <c:pt idx="35">
                  <c:v>42679</c:v>
                </c:pt>
                <c:pt idx="36">
                  <c:v>42680</c:v>
                </c:pt>
                <c:pt idx="37">
                  <c:v>42681</c:v>
                </c:pt>
                <c:pt idx="38">
                  <c:v>42682</c:v>
                </c:pt>
                <c:pt idx="39">
                  <c:v>42683</c:v>
                </c:pt>
                <c:pt idx="40">
                  <c:v>42684</c:v>
                </c:pt>
                <c:pt idx="41">
                  <c:v>42685</c:v>
                </c:pt>
                <c:pt idx="42">
                  <c:v>42686</c:v>
                </c:pt>
                <c:pt idx="43">
                  <c:v>42687</c:v>
                </c:pt>
                <c:pt idx="44">
                  <c:v>42688</c:v>
                </c:pt>
                <c:pt idx="45">
                  <c:v>42689</c:v>
                </c:pt>
                <c:pt idx="46">
                  <c:v>42690</c:v>
                </c:pt>
                <c:pt idx="47">
                  <c:v>42691</c:v>
                </c:pt>
                <c:pt idx="48">
                  <c:v>42692</c:v>
                </c:pt>
                <c:pt idx="49">
                  <c:v>42693</c:v>
                </c:pt>
                <c:pt idx="50">
                  <c:v>42694</c:v>
                </c:pt>
                <c:pt idx="51">
                  <c:v>42695</c:v>
                </c:pt>
                <c:pt idx="52">
                  <c:v>42696</c:v>
                </c:pt>
                <c:pt idx="53">
                  <c:v>42697</c:v>
                </c:pt>
                <c:pt idx="54">
                  <c:v>42698</c:v>
                </c:pt>
                <c:pt idx="55">
                  <c:v>42699</c:v>
                </c:pt>
                <c:pt idx="56">
                  <c:v>42700</c:v>
                </c:pt>
                <c:pt idx="57">
                  <c:v>42701</c:v>
                </c:pt>
                <c:pt idx="58">
                  <c:v>42702</c:v>
                </c:pt>
                <c:pt idx="59">
                  <c:v>42703</c:v>
                </c:pt>
                <c:pt idx="60">
                  <c:v>42704</c:v>
                </c:pt>
                <c:pt idx="61">
                  <c:v>42705</c:v>
                </c:pt>
                <c:pt idx="62">
                  <c:v>42706</c:v>
                </c:pt>
                <c:pt idx="63">
                  <c:v>42707</c:v>
                </c:pt>
                <c:pt idx="64">
                  <c:v>42708</c:v>
                </c:pt>
                <c:pt idx="65">
                  <c:v>42709</c:v>
                </c:pt>
                <c:pt idx="66">
                  <c:v>42710</c:v>
                </c:pt>
                <c:pt idx="67">
                  <c:v>42711</c:v>
                </c:pt>
                <c:pt idx="68">
                  <c:v>42712</c:v>
                </c:pt>
                <c:pt idx="69">
                  <c:v>42713</c:v>
                </c:pt>
                <c:pt idx="70">
                  <c:v>42714</c:v>
                </c:pt>
                <c:pt idx="71">
                  <c:v>42715</c:v>
                </c:pt>
                <c:pt idx="72">
                  <c:v>42716</c:v>
                </c:pt>
                <c:pt idx="73">
                  <c:v>42717</c:v>
                </c:pt>
                <c:pt idx="74">
                  <c:v>42718</c:v>
                </c:pt>
                <c:pt idx="75">
                  <c:v>42719</c:v>
                </c:pt>
                <c:pt idx="76">
                  <c:v>42720</c:v>
                </c:pt>
                <c:pt idx="77">
                  <c:v>42721</c:v>
                </c:pt>
                <c:pt idx="78">
                  <c:v>42722</c:v>
                </c:pt>
                <c:pt idx="79">
                  <c:v>42723</c:v>
                </c:pt>
                <c:pt idx="80">
                  <c:v>42724</c:v>
                </c:pt>
                <c:pt idx="81">
                  <c:v>42725</c:v>
                </c:pt>
                <c:pt idx="82">
                  <c:v>42726</c:v>
                </c:pt>
                <c:pt idx="83">
                  <c:v>42727</c:v>
                </c:pt>
                <c:pt idx="84">
                  <c:v>42728</c:v>
                </c:pt>
                <c:pt idx="85">
                  <c:v>42729</c:v>
                </c:pt>
                <c:pt idx="86">
                  <c:v>42730</c:v>
                </c:pt>
                <c:pt idx="87">
                  <c:v>42731</c:v>
                </c:pt>
                <c:pt idx="88">
                  <c:v>42732</c:v>
                </c:pt>
                <c:pt idx="89">
                  <c:v>42733</c:v>
                </c:pt>
                <c:pt idx="90">
                  <c:v>42734</c:v>
                </c:pt>
                <c:pt idx="91">
                  <c:v>42735</c:v>
                </c:pt>
                <c:pt idx="92">
                  <c:v>42736</c:v>
                </c:pt>
                <c:pt idx="93">
                  <c:v>42737</c:v>
                </c:pt>
                <c:pt idx="94">
                  <c:v>42738</c:v>
                </c:pt>
                <c:pt idx="95">
                  <c:v>42739</c:v>
                </c:pt>
                <c:pt idx="96">
                  <c:v>42740</c:v>
                </c:pt>
                <c:pt idx="97">
                  <c:v>42741</c:v>
                </c:pt>
                <c:pt idx="98">
                  <c:v>42742</c:v>
                </c:pt>
                <c:pt idx="99">
                  <c:v>42743</c:v>
                </c:pt>
                <c:pt idx="100">
                  <c:v>42744</c:v>
                </c:pt>
                <c:pt idx="101">
                  <c:v>42745</c:v>
                </c:pt>
                <c:pt idx="102">
                  <c:v>42746</c:v>
                </c:pt>
                <c:pt idx="103">
                  <c:v>42747</c:v>
                </c:pt>
                <c:pt idx="104">
                  <c:v>42748</c:v>
                </c:pt>
                <c:pt idx="105">
                  <c:v>42749</c:v>
                </c:pt>
                <c:pt idx="106">
                  <c:v>42750</c:v>
                </c:pt>
                <c:pt idx="107">
                  <c:v>42751</c:v>
                </c:pt>
                <c:pt idx="108">
                  <c:v>42752</c:v>
                </c:pt>
                <c:pt idx="109">
                  <c:v>42753</c:v>
                </c:pt>
                <c:pt idx="110">
                  <c:v>42754</c:v>
                </c:pt>
                <c:pt idx="111">
                  <c:v>42755</c:v>
                </c:pt>
                <c:pt idx="112">
                  <c:v>42756</c:v>
                </c:pt>
                <c:pt idx="113">
                  <c:v>42757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42763</c:v>
                </c:pt>
                <c:pt idx="120">
                  <c:v>42764</c:v>
                </c:pt>
                <c:pt idx="121">
                  <c:v>42765</c:v>
                </c:pt>
                <c:pt idx="122">
                  <c:v>42766</c:v>
                </c:pt>
                <c:pt idx="123">
                  <c:v>42767</c:v>
                </c:pt>
                <c:pt idx="124">
                  <c:v>42768</c:v>
                </c:pt>
                <c:pt idx="125">
                  <c:v>42769</c:v>
                </c:pt>
                <c:pt idx="126">
                  <c:v>42770</c:v>
                </c:pt>
                <c:pt idx="127">
                  <c:v>42771</c:v>
                </c:pt>
                <c:pt idx="128">
                  <c:v>42772</c:v>
                </c:pt>
                <c:pt idx="129">
                  <c:v>42773</c:v>
                </c:pt>
                <c:pt idx="130">
                  <c:v>42774</c:v>
                </c:pt>
                <c:pt idx="131">
                  <c:v>42775</c:v>
                </c:pt>
                <c:pt idx="132">
                  <c:v>42776</c:v>
                </c:pt>
                <c:pt idx="133">
                  <c:v>42777</c:v>
                </c:pt>
                <c:pt idx="134">
                  <c:v>42778</c:v>
                </c:pt>
                <c:pt idx="135">
                  <c:v>42779</c:v>
                </c:pt>
                <c:pt idx="136">
                  <c:v>42780</c:v>
                </c:pt>
                <c:pt idx="137">
                  <c:v>42781</c:v>
                </c:pt>
                <c:pt idx="138">
                  <c:v>42782</c:v>
                </c:pt>
                <c:pt idx="139">
                  <c:v>42783</c:v>
                </c:pt>
                <c:pt idx="140">
                  <c:v>42784</c:v>
                </c:pt>
                <c:pt idx="141">
                  <c:v>42785</c:v>
                </c:pt>
                <c:pt idx="142">
                  <c:v>42786</c:v>
                </c:pt>
                <c:pt idx="143">
                  <c:v>42787</c:v>
                </c:pt>
                <c:pt idx="144">
                  <c:v>42788</c:v>
                </c:pt>
                <c:pt idx="145">
                  <c:v>42789</c:v>
                </c:pt>
                <c:pt idx="146">
                  <c:v>42790</c:v>
                </c:pt>
                <c:pt idx="147">
                  <c:v>42791</c:v>
                </c:pt>
                <c:pt idx="148">
                  <c:v>42792</c:v>
                </c:pt>
                <c:pt idx="149">
                  <c:v>42793</c:v>
                </c:pt>
                <c:pt idx="150">
                  <c:v>42794</c:v>
                </c:pt>
                <c:pt idx="151">
                  <c:v>42795</c:v>
                </c:pt>
                <c:pt idx="152">
                  <c:v>42796</c:v>
                </c:pt>
                <c:pt idx="153">
                  <c:v>42797</c:v>
                </c:pt>
                <c:pt idx="154">
                  <c:v>42798</c:v>
                </c:pt>
                <c:pt idx="155">
                  <c:v>42799</c:v>
                </c:pt>
                <c:pt idx="156">
                  <c:v>42800</c:v>
                </c:pt>
                <c:pt idx="157">
                  <c:v>42801</c:v>
                </c:pt>
                <c:pt idx="158">
                  <c:v>42802</c:v>
                </c:pt>
                <c:pt idx="159">
                  <c:v>42803</c:v>
                </c:pt>
                <c:pt idx="160">
                  <c:v>42804</c:v>
                </c:pt>
                <c:pt idx="161">
                  <c:v>42805</c:v>
                </c:pt>
                <c:pt idx="162">
                  <c:v>42806</c:v>
                </c:pt>
                <c:pt idx="163">
                  <c:v>42807</c:v>
                </c:pt>
                <c:pt idx="164">
                  <c:v>42808</c:v>
                </c:pt>
                <c:pt idx="165">
                  <c:v>42809</c:v>
                </c:pt>
                <c:pt idx="166">
                  <c:v>42810</c:v>
                </c:pt>
                <c:pt idx="167">
                  <c:v>42811</c:v>
                </c:pt>
                <c:pt idx="168">
                  <c:v>42812</c:v>
                </c:pt>
                <c:pt idx="169">
                  <c:v>42813</c:v>
                </c:pt>
                <c:pt idx="170">
                  <c:v>42814</c:v>
                </c:pt>
                <c:pt idx="171">
                  <c:v>42815</c:v>
                </c:pt>
                <c:pt idx="172">
                  <c:v>42816</c:v>
                </c:pt>
                <c:pt idx="173">
                  <c:v>42817</c:v>
                </c:pt>
                <c:pt idx="174">
                  <c:v>42818</c:v>
                </c:pt>
                <c:pt idx="175">
                  <c:v>42819</c:v>
                </c:pt>
                <c:pt idx="176">
                  <c:v>42820</c:v>
                </c:pt>
                <c:pt idx="177">
                  <c:v>42821</c:v>
                </c:pt>
                <c:pt idx="178">
                  <c:v>42822</c:v>
                </c:pt>
                <c:pt idx="179">
                  <c:v>42823</c:v>
                </c:pt>
                <c:pt idx="180">
                  <c:v>42824</c:v>
                </c:pt>
                <c:pt idx="181">
                  <c:v>42825</c:v>
                </c:pt>
                <c:pt idx="182">
                  <c:v>42826</c:v>
                </c:pt>
                <c:pt idx="183">
                  <c:v>42827</c:v>
                </c:pt>
                <c:pt idx="184">
                  <c:v>42828</c:v>
                </c:pt>
                <c:pt idx="185">
                  <c:v>42829</c:v>
                </c:pt>
                <c:pt idx="186">
                  <c:v>42830</c:v>
                </c:pt>
                <c:pt idx="187">
                  <c:v>42831</c:v>
                </c:pt>
                <c:pt idx="188">
                  <c:v>42832</c:v>
                </c:pt>
                <c:pt idx="189">
                  <c:v>42833</c:v>
                </c:pt>
                <c:pt idx="190">
                  <c:v>42834</c:v>
                </c:pt>
                <c:pt idx="191">
                  <c:v>42835</c:v>
                </c:pt>
                <c:pt idx="192">
                  <c:v>42836</c:v>
                </c:pt>
                <c:pt idx="193">
                  <c:v>42837</c:v>
                </c:pt>
                <c:pt idx="194">
                  <c:v>42838</c:v>
                </c:pt>
                <c:pt idx="195">
                  <c:v>42839</c:v>
                </c:pt>
                <c:pt idx="196">
                  <c:v>42840</c:v>
                </c:pt>
                <c:pt idx="197">
                  <c:v>42841</c:v>
                </c:pt>
                <c:pt idx="198">
                  <c:v>42842</c:v>
                </c:pt>
                <c:pt idx="199">
                  <c:v>42843</c:v>
                </c:pt>
                <c:pt idx="200">
                  <c:v>42844</c:v>
                </c:pt>
                <c:pt idx="201">
                  <c:v>42845</c:v>
                </c:pt>
                <c:pt idx="202">
                  <c:v>42846</c:v>
                </c:pt>
                <c:pt idx="203">
                  <c:v>42847</c:v>
                </c:pt>
                <c:pt idx="204">
                  <c:v>42848</c:v>
                </c:pt>
                <c:pt idx="205">
                  <c:v>42849</c:v>
                </c:pt>
                <c:pt idx="206">
                  <c:v>42850</c:v>
                </c:pt>
                <c:pt idx="207">
                  <c:v>42851</c:v>
                </c:pt>
                <c:pt idx="208">
                  <c:v>42852</c:v>
                </c:pt>
                <c:pt idx="209">
                  <c:v>42853</c:v>
                </c:pt>
                <c:pt idx="210">
                  <c:v>42854</c:v>
                </c:pt>
                <c:pt idx="211">
                  <c:v>42855</c:v>
                </c:pt>
                <c:pt idx="212">
                  <c:v>42856</c:v>
                </c:pt>
                <c:pt idx="213">
                  <c:v>42857</c:v>
                </c:pt>
                <c:pt idx="214">
                  <c:v>42858</c:v>
                </c:pt>
                <c:pt idx="215">
                  <c:v>42859</c:v>
                </c:pt>
                <c:pt idx="216">
                  <c:v>42860</c:v>
                </c:pt>
                <c:pt idx="217">
                  <c:v>42861</c:v>
                </c:pt>
                <c:pt idx="218">
                  <c:v>42862</c:v>
                </c:pt>
                <c:pt idx="219">
                  <c:v>42863</c:v>
                </c:pt>
                <c:pt idx="220">
                  <c:v>42864</c:v>
                </c:pt>
                <c:pt idx="221">
                  <c:v>42865</c:v>
                </c:pt>
                <c:pt idx="222">
                  <c:v>42866</c:v>
                </c:pt>
                <c:pt idx="223">
                  <c:v>42867</c:v>
                </c:pt>
                <c:pt idx="224">
                  <c:v>42868</c:v>
                </c:pt>
                <c:pt idx="225">
                  <c:v>42869</c:v>
                </c:pt>
                <c:pt idx="226">
                  <c:v>42870</c:v>
                </c:pt>
                <c:pt idx="227">
                  <c:v>42871</c:v>
                </c:pt>
                <c:pt idx="228">
                  <c:v>42872</c:v>
                </c:pt>
                <c:pt idx="229">
                  <c:v>42873</c:v>
                </c:pt>
                <c:pt idx="230">
                  <c:v>42874</c:v>
                </c:pt>
                <c:pt idx="231">
                  <c:v>42875</c:v>
                </c:pt>
                <c:pt idx="232">
                  <c:v>42876</c:v>
                </c:pt>
                <c:pt idx="233">
                  <c:v>42877</c:v>
                </c:pt>
                <c:pt idx="234">
                  <c:v>42878</c:v>
                </c:pt>
                <c:pt idx="235">
                  <c:v>42879</c:v>
                </c:pt>
                <c:pt idx="236">
                  <c:v>42880</c:v>
                </c:pt>
                <c:pt idx="237">
                  <c:v>42881</c:v>
                </c:pt>
                <c:pt idx="238">
                  <c:v>42882</c:v>
                </c:pt>
                <c:pt idx="239">
                  <c:v>42883</c:v>
                </c:pt>
                <c:pt idx="240">
                  <c:v>42884</c:v>
                </c:pt>
                <c:pt idx="241">
                  <c:v>42885</c:v>
                </c:pt>
                <c:pt idx="242">
                  <c:v>42886</c:v>
                </c:pt>
                <c:pt idx="243">
                  <c:v>42887</c:v>
                </c:pt>
                <c:pt idx="244">
                  <c:v>42888</c:v>
                </c:pt>
                <c:pt idx="245">
                  <c:v>42889</c:v>
                </c:pt>
                <c:pt idx="246">
                  <c:v>42890</c:v>
                </c:pt>
                <c:pt idx="247">
                  <c:v>42891</c:v>
                </c:pt>
                <c:pt idx="248">
                  <c:v>42892</c:v>
                </c:pt>
                <c:pt idx="249">
                  <c:v>42893</c:v>
                </c:pt>
                <c:pt idx="250">
                  <c:v>42894</c:v>
                </c:pt>
                <c:pt idx="251">
                  <c:v>42895</c:v>
                </c:pt>
                <c:pt idx="252">
                  <c:v>42896</c:v>
                </c:pt>
                <c:pt idx="253">
                  <c:v>42897</c:v>
                </c:pt>
                <c:pt idx="254">
                  <c:v>42898</c:v>
                </c:pt>
                <c:pt idx="255">
                  <c:v>42899</c:v>
                </c:pt>
                <c:pt idx="256">
                  <c:v>42900</c:v>
                </c:pt>
                <c:pt idx="257">
                  <c:v>42901</c:v>
                </c:pt>
                <c:pt idx="258">
                  <c:v>42902</c:v>
                </c:pt>
                <c:pt idx="259">
                  <c:v>42903</c:v>
                </c:pt>
                <c:pt idx="260">
                  <c:v>42904</c:v>
                </c:pt>
                <c:pt idx="261">
                  <c:v>42905</c:v>
                </c:pt>
                <c:pt idx="262">
                  <c:v>42906</c:v>
                </c:pt>
                <c:pt idx="263">
                  <c:v>42907</c:v>
                </c:pt>
                <c:pt idx="264">
                  <c:v>42908</c:v>
                </c:pt>
                <c:pt idx="265">
                  <c:v>42909</c:v>
                </c:pt>
                <c:pt idx="266">
                  <c:v>42910</c:v>
                </c:pt>
                <c:pt idx="267">
                  <c:v>42911</c:v>
                </c:pt>
                <c:pt idx="268">
                  <c:v>42912</c:v>
                </c:pt>
                <c:pt idx="269">
                  <c:v>42913</c:v>
                </c:pt>
                <c:pt idx="270">
                  <c:v>42914</c:v>
                </c:pt>
                <c:pt idx="271">
                  <c:v>42915</c:v>
                </c:pt>
                <c:pt idx="272">
                  <c:v>42916</c:v>
                </c:pt>
                <c:pt idx="273">
                  <c:v>42917</c:v>
                </c:pt>
                <c:pt idx="274">
                  <c:v>42918</c:v>
                </c:pt>
                <c:pt idx="275">
                  <c:v>42919</c:v>
                </c:pt>
                <c:pt idx="276">
                  <c:v>42920</c:v>
                </c:pt>
                <c:pt idx="277">
                  <c:v>42921</c:v>
                </c:pt>
                <c:pt idx="278">
                  <c:v>42922</c:v>
                </c:pt>
                <c:pt idx="279">
                  <c:v>42923</c:v>
                </c:pt>
                <c:pt idx="280">
                  <c:v>42924</c:v>
                </c:pt>
                <c:pt idx="281">
                  <c:v>42925</c:v>
                </c:pt>
                <c:pt idx="282">
                  <c:v>42926</c:v>
                </c:pt>
                <c:pt idx="283">
                  <c:v>42927</c:v>
                </c:pt>
                <c:pt idx="284">
                  <c:v>42928</c:v>
                </c:pt>
                <c:pt idx="285">
                  <c:v>42929</c:v>
                </c:pt>
                <c:pt idx="286">
                  <c:v>42930</c:v>
                </c:pt>
                <c:pt idx="287">
                  <c:v>42931</c:v>
                </c:pt>
                <c:pt idx="288">
                  <c:v>42932</c:v>
                </c:pt>
                <c:pt idx="289">
                  <c:v>42933</c:v>
                </c:pt>
                <c:pt idx="290">
                  <c:v>42934</c:v>
                </c:pt>
                <c:pt idx="291">
                  <c:v>42935</c:v>
                </c:pt>
                <c:pt idx="292">
                  <c:v>42936</c:v>
                </c:pt>
                <c:pt idx="293">
                  <c:v>42937</c:v>
                </c:pt>
                <c:pt idx="294">
                  <c:v>42938</c:v>
                </c:pt>
                <c:pt idx="295">
                  <c:v>42939</c:v>
                </c:pt>
                <c:pt idx="296">
                  <c:v>42940</c:v>
                </c:pt>
                <c:pt idx="297">
                  <c:v>42941</c:v>
                </c:pt>
                <c:pt idx="298">
                  <c:v>42942</c:v>
                </c:pt>
                <c:pt idx="299">
                  <c:v>42943</c:v>
                </c:pt>
                <c:pt idx="300">
                  <c:v>42944</c:v>
                </c:pt>
                <c:pt idx="301">
                  <c:v>42945</c:v>
                </c:pt>
                <c:pt idx="302">
                  <c:v>42946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42952</c:v>
                </c:pt>
                <c:pt idx="309">
                  <c:v>42953</c:v>
                </c:pt>
                <c:pt idx="310">
                  <c:v>42954</c:v>
                </c:pt>
                <c:pt idx="311">
                  <c:v>42955</c:v>
                </c:pt>
                <c:pt idx="312">
                  <c:v>42956</c:v>
                </c:pt>
                <c:pt idx="313">
                  <c:v>42957</c:v>
                </c:pt>
                <c:pt idx="314">
                  <c:v>42958</c:v>
                </c:pt>
                <c:pt idx="315">
                  <c:v>42959</c:v>
                </c:pt>
                <c:pt idx="316">
                  <c:v>42960</c:v>
                </c:pt>
                <c:pt idx="317">
                  <c:v>42961</c:v>
                </c:pt>
                <c:pt idx="318">
                  <c:v>42962</c:v>
                </c:pt>
                <c:pt idx="319">
                  <c:v>42963</c:v>
                </c:pt>
                <c:pt idx="320">
                  <c:v>42964</c:v>
                </c:pt>
                <c:pt idx="321">
                  <c:v>42965</c:v>
                </c:pt>
                <c:pt idx="322">
                  <c:v>42966</c:v>
                </c:pt>
                <c:pt idx="323">
                  <c:v>42967</c:v>
                </c:pt>
                <c:pt idx="324">
                  <c:v>42968</c:v>
                </c:pt>
                <c:pt idx="325">
                  <c:v>42969</c:v>
                </c:pt>
                <c:pt idx="326">
                  <c:v>42970</c:v>
                </c:pt>
                <c:pt idx="327">
                  <c:v>42971</c:v>
                </c:pt>
                <c:pt idx="328">
                  <c:v>42972</c:v>
                </c:pt>
                <c:pt idx="329">
                  <c:v>42973</c:v>
                </c:pt>
                <c:pt idx="330">
                  <c:v>42974</c:v>
                </c:pt>
                <c:pt idx="331">
                  <c:v>42975</c:v>
                </c:pt>
                <c:pt idx="332">
                  <c:v>42976</c:v>
                </c:pt>
                <c:pt idx="333">
                  <c:v>42977</c:v>
                </c:pt>
                <c:pt idx="334">
                  <c:v>42978</c:v>
                </c:pt>
                <c:pt idx="335">
                  <c:v>42979</c:v>
                </c:pt>
                <c:pt idx="336">
                  <c:v>42980</c:v>
                </c:pt>
                <c:pt idx="337">
                  <c:v>42981</c:v>
                </c:pt>
                <c:pt idx="338">
                  <c:v>42982</c:v>
                </c:pt>
                <c:pt idx="339">
                  <c:v>42983</c:v>
                </c:pt>
                <c:pt idx="340">
                  <c:v>42984</c:v>
                </c:pt>
                <c:pt idx="341">
                  <c:v>42985</c:v>
                </c:pt>
                <c:pt idx="342">
                  <c:v>42986</c:v>
                </c:pt>
                <c:pt idx="343">
                  <c:v>42987</c:v>
                </c:pt>
                <c:pt idx="344">
                  <c:v>42988</c:v>
                </c:pt>
                <c:pt idx="345">
                  <c:v>42989</c:v>
                </c:pt>
                <c:pt idx="346">
                  <c:v>42990</c:v>
                </c:pt>
                <c:pt idx="347">
                  <c:v>42991</c:v>
                </c:pt>
                <c:pt idx="348">
                  <c:v>42992</c:v>
                </c:pt>
                <c:pt idx="349">
                  <c:v>42993</c:v>
                </c:pt>
                <c:pt idx="350">
                  <c:v>42994</c:v>
                </c:pt>
                <c:pt idx="351">
                  <c:v>42995</c:v>
                </c:pt>
                <c:pt idx="352">
                  <c:v>42996</c:v>
                </c:pt>
                <c:pt idx="353">
                  <c:v>42997</c:v>
                </c:pt>
                <c:pt idx="354">
                  <c:v>42998</c:v>
                </c:pt>
                <c:pt idx="355">
                  <c:v>42999</c:v>
                </c:pt>
                <c:pt idx="356">
                  <c:v>43000</c:v>
                </c:pt>
                <c:pt idx="357">
                  <c:v>43001</c:v>
                </c:pt>
                <c:pt idx="358">
                  <c:v>43002</c:v>
                </c:pt>
                <c:pt idx="359">
                  <c:v>43003</c:v>
                </c:pt>
                <c:pt idx="360">
                  <c:v>43004</c:v>
                </c:pt>
                <c:pt idx="361">
                  <c:v>43005</c:v>
                </c:pt>
                <c:pt idx="362">
                  <c:v>43006</c:v>
                </c:pt>
                <c:pt idx="363">
                  <c:v>43007</c:v>
                </c:pt>
                <c:pt idx="364">
                  <c:v>43008</c:v>
                </c:pt>
              </c:numCache>
            </c:numRef>
          </c:cat>
          <c:val>
            <c:numRef>
              <c:f>parágrafo_3.7!$AE$4:$AE$368</c:f>
              <c:numCache>
                <c:formatCode>General</c:formatCode>
                <c:ptCount val="365"/>
                <c:pt idx="0">
                  <c:v>800957</c:v>
                </c:pt>
                <c:pt idx="1">
                  <c:v>2543438</c:v>
                </c:pt>
                <c:pt idx="2">
                  <c:v>2519318</c:v>
                </c:pt>
                <c:pt idx="3">
                  <c:v>2102900</c:v>
                </c:pt>
                <c:pt idx="4">
                  <c:v>4814159</c:v>
                </c:pt>
                <c:pt idx="5">
                  <c:v>-5118729</c:v>
                </c:pt>
                <c:pt idx="6">
                  <c:v>-17166921</c:v>
                </c:pt>
                <c:pt idx="7">
                  <c:v>-16747457</c:v>
                </c:pt>
                <c:pt idx="8">
                  <c:v>-14940202</c:v>
                </c:pt>
                <c:pt idx="9">
                  <c:v>-19007027</c:v>
                </c:pt>
                <c:pt idx="10">
                  <c:v>-19326380</c:v>
                </c:pt>
                <c:pt idx="11">
                  <c:v>-19904939</c:v>
                </c:pt>
                <c:pt idx="12">
                  <c:v>-20051948</c:v>
                </c:pt>
                <c:pt idx="13">
                  <c:v>-20202168</c:v>
                </c:pt>
                <c:pt idx="14">
                  <c:v>-20062686</c:v>
                </c:pt>
                <c:pt idx="15">
                  <c:v>-20056371</c:v>
                </c:pt>
                <c:pt idx="16">
                  <c:v>-20043917</c:v>
                </c:pt>
                <c:pt idx="17">
                  <c:v>-20554304</c:v>
                </c:pt>
                <c:pt idx="18">
                  <c:v>-20970718</c:v>
                </c:pt>
                <c:pt idx="19">
                  <c:v>-21267423</c:v>
                </c:pt>
                <c:pt idx="20">
                  <c:v>-21039154</c:v>
                </c:pt>
                <c:pt idx="21">
                  <c:v>-20742251</c:v>
                </c:pt>
                <c:pt idx="22">
                  <c:v>-20121303</c:v>
                </c:pt>
                <c:pt idx="23">
                  <c:v>-19952081</c:v>
                </c:pt>
                <c:pt idx="24">
                  <c:v>-19678808</c:v>
                </c:pt>
                <c:pt idx="25">
                  <c:v>-19742851</c:v>
                </c:pt>
                <c:pt idx="26">
                  <c:v>-18827019</c:v>
                </c:pt>
                <c:pt idx="27">
                  <c:v>-18397220</c:v>
                </c:pt>
                <c:pt idx="28">
                  <c:v>-17214268</c:v>
                </c:pt>
                <c:pt idx="29">
                  <c:v>-16147567</c:v>
                </c:pt>
                <c:pt idx="30">
                  <c:v>-15276526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F0-401C-AFB7-CDEAD6B2728C}"/>
            </c:ext>
          </c:extLst>
        </c:ser>
        <c:ser>
          <c:idx val="1"/>
          <c:order val="1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parágrafo_3.7!$B$4:$B$368</c:f>
              <c:numCache>
                <c:formatCode>m/d/yyyy</c:formatCode>
                <c:ptCount val="365"/>
                <c:pt idx="0">
                  <c:v>42644</c:v>
                </c:pt>
                <c:pt idx="1">
                  <c:v>42645</c:v>
                </c:pt>
                <c:pt idx="2">
                  <c:v>42646</c:v>
                </c:pt>
                <c:pt idx="3">
                  <c:v>42647</c:v>
                </c:pt>
                <c:pt idx="4">
                  <c:v>42648</c:v>
                </c:pt>
                <c:pt idx="5">
                  <c:v>42649</c:v>
                </c:pt>
                <c:pt idx="6">
                  <c:v>42650</c:v>
                </c:pt>
                <c:pt idx="7">
                  <c:v>42651</c:v>
                </c:pt>
                <c:pt idx="8">
                  <c:v>42652</c:v>
                </c:pt>
                <c:pt idx="9">
                  <c:v>42653</c:v>
                </c:pt>
                <c:pt idx="10">
                  <c:v>42654</c:v>
                </c:pt>
                <c:pt idx="11">
                  <c:v>42655</c:v>
                </c:pt>
                <c:pt idx="12">
                  <c:v>42656</c:v>
                </c:pt>
                <c:pt idx="13">
                  <c:v>42657</c:v>
                </c:pt>
                <c:pt idx="14">
                  <c:v>42658</c:v>
                </c:pt>
                <c:pt idx="15">
                  <c:v>42659</c:v>
                </c:pt>
                <c:pt idx="16">
                  <c:v>42660</c:v>
                </c:pt>
                <c:pt idx="17">
                  <c:v>42661</c:v>
                </c:pt>
                <c:pt idx="18">
                  <c:v>42662</c:v>
                </c:pt>
                <c:pt idx="19">
                  <c:v>42663</c:v>
                </c:pt>
                <c:pt idx="20">
                  <c:v>42664</c:v>
                </c:pt>
                <c:pt idx="21">
                  <c:v>42665</c:v>
                </c:pt>
                <c:pt idx="22">
                  <c:v>42666</c:v>
                </c:pt>
                <c:pt idx="23">
                  <c:v>42667</c:v>
                </c:pt>
                <c:pt idx="24">
                  <c:v>42668</c:v>
                </c:pt>
                <c:pt idx="25">
                  <c:v>42669</c:v>
                </c:pt>
                <c:pt idx="26">
                  <c:v>42670</c:v>
                </c:pt>
                <c:pt idx="27">
                  <c:v>42671</c:v>
                </c:pt>
                <c:pt idx="28">
                  <c:v>42672</c:v>
                </c:pt>
                <c:pt idx="29">
                  <c:v>42673</c:v>
                </c:pt>
                <c:pt idx="30">
                  <c:v>42674</c:v>
                </c:pt>
                <c:pt idx="31">
                  <c:v>42675</c:v>
                </c:pt>
                <c:pt idx="32">
                  <c:v>42676</c:v>
                </c:pt>
                <c:pt idx="33">
                  <c:v>42677</c:v>
                </c:pt>
                <c:pt idx="34">
                  <c:v>42678</c:v>
                </c:pt>
                <c:pt idx="35">
                  <c:v>42679</c:v>
                </c:pt>
                <c:pt idx="36">
                  <c:v>42680</c:v>
                </c:pt>
                <c:pt idx="37">
                  <c:v>42681</c:v>
                </c:pt>
                <c:pt idx="38">
                  <c:v>42682</c:v>
                </c:pt>
                <c:pt idx="39">
                  <c:v>42683</c:v>
                </c:pt>
                <c:pt idx="40">
                  <c:v>42684</c:v>
                </c:pt>
                <c:pt idx="41">
                  <c:v>42685</c:v>
                </c:pt>
                <c:pt idx="42">
                  <c:v>42686</c:v>
                </c:pt>
                <c:pt idx="43">
                  <c:v>42687</c:v>
                </c:pt>
                <c:pt idx="44">
                  <c:v>42688</c:v>
                </c:pt>
                <c:pt idx="45">
                  <c:v>42689</c:v>
                </c:pt>
                <c:pt idx="46">
                  <c:v>42690</c:v>
                </c:pt>
                <c:pt idx="47">
                  <c:v>42691</c:v>
                </c:pt>
                <c:pt idx="48">
                  <c:v>42692</c:v>
                </c:pt>
                <c:pt idx="49">
                  <c:v>42693</c:v>
                </c:pt>
                <c:pt idx="50">
                  <c:v>42694</c:v>
                </c:pt>
                <c:pt idx="51">
                  <c:v>42695</c:v>
                </c:pt>
                <c:pt idx="52">
                  <c:v>42696</c:v>
                </c:pt>
                <c:pt idx="53">
                  <c:v>42697</c:v>
                </c:pt>
                <c:pt idx="54">
                  <c:v>42698</c:v>
                </c:pt>
                <c:pt idx="55">
                  <c:v>42699</c:v>
                </c:pt>
                <c:pt idx="56">
                  <c:v>42700</c:v>
                </c:pt>
                <c:pt idx="57">
                  <c:v>42701</c:v>
                </c:pt>
                <c:pt idx="58">
                  <c:v>42702</c:v>
                </c:pt>
                <c:pt idx="59">
                  <c:v>42703</c:v>
                </c:pt>
                <c:pt idx="60">
                  <c:v>42704</c:v>
                </c:pt>
                <c:pt idx="61">
                  <c:v>42705</c:v>
                </c:pt>
                <c:pt idx="62">
                  <c:v>42706</c:v>
                </c:pt>
                <c:pt idx="63">
                  <c:v>42707</c:v>
                </c:pt>
                <c:pt idx="64">
                  <c:v>42708</c:v>
                </c:pt>
                <c:pt idx="65">
                  <c:v>42709</c:v>
                </c:pt>
                <c:pt idx="66">
                  <c:v>42710</c:v>
                </c:pt>
                <c:pt idx="67">
                  <c:v>42711</c:v>
                </c:pt>
                <c:pt idx="68">
                  <c:v>42712</c:v>
                </c:pt>
                <c:pt idx="69">
                  <c:v>42713</c:v>
                </c:pt>
                <c:pt idx="70">
                  <c:v>42714</c:v>
                </c:pt>
                <c:pt idx="71">
                  <c:v>42715</c:v>
                </c:pt>
                <c:pt idx="72">
                  <c:v>42716</c:v>
                </c:pt>
                <c:pt idx="73">
                  <c:v>42717</c:v>
                </c:pt>
                <c:pt idx="74">
                  <c:v>42718</c:v>
                </c:pt>
                <c:pt idx="75">
                  <c:v>42719</c:v>
                </c:pt>
                <c:pt idx="76">
                  <c:v>42720</c:v>
                </c:pt>
                <c:pt idx="77">
                  <c:v>42721</c:v>
                </c:pt>
                <c:pt idx="78">
                  <c:v>42722</c:v>
                </c:pt>
                <c:pt idx="79">
                  <c:v>42723</c:v>
                </c:pt>
                <c:pt idx="80">
                  <c:v>42724</c:v>
                </c:pt>
                <c:pt idx="81">
                  <c:v>42725</c:v>
                </c:pt>
                <c:pt idx="82">
                  <c:v>42726</c:v>
                </c:pt>
                <c:pt idx="83">
                  <c:v>42727</c:v>
                </c:pt>
                <c:pt idx="84">
                  <c:v>42728</c:v>
                </c:pt>
                <c:pt idx="85">
                  <c:v>42729</c:v>
                </c:pt>
                <c:pt idx="86">
                  <c:v>42730</c:v>
                </c:pt>
                <c:pt idx="87">
                  <c:v>42731</c:v>
                </c:pt>
                <c:pt idx="88">
                  <c:v>42732</c:v>
                </c:pt>
                <c:pt idx="89">
                  <c:v>42733</c:v>
                </c:pt>
                <c:pt idx="90">
                  <c:v>42734</c:v>
                </c:pt>
                <c:pt idx="91">
                  <c:v>42735</c:v>
                </c:pt>
                <c:pt idx="92">
                  <c:v>42736</c:v>
                </c:pt>
                <c:pt idx="93">
                  <c:v>42737</c:v>
                </c:pt>
                <c:pt idx="94">
                  <c:v>42738</c:v>
                </c:pt>
                <c:pt idx="95">
                  <c:v>42739</c:v>
                </c:pt>
                <c:pt idx="96">
                  <c:v>42740</c:v>
                </c:pt>
                <c:pt idx="97">
                  <c:v>42741</c:v>
                </c:pt>
                <c:pt idx="98">
                  <c:v>42742</c:v>
                </c:pt>
                <c:pt idx="99">
                  <c:v>42743</c:v>
                </c:pt>
                <c:pt idx="100">
                  <c:v>42744</c:v>
                </c:pt>
                <c:pt idx="101">
                  <c:v>42745</c:v>
                </c:pt>
                <c:pt idx="102">
                  <c:v>42746</c:v>
                </c:pt>
                <c:pt idx="103">
                  <c:v>42747</c:v>
                </c:pt>
                <c:pt idx="104">
                  <c:v>42748</c:v>
                </c:pt>
                <c:pt idx="105">
                  <c:v>42749</c:v>
                </c:pt>
                <c:pt idx="106">
                  <c:v>42750</c:v>
                </c:pt>
                <c:pt idx="107">
                  <c:v>42751</c:v>
                </c:pt>
                <c:pt idx="108">
                  <c:v>42752</c:v>
                </c:pt>
                <c:pt idx="109">
                  <c:v>42753</c:v>
                </c:pt>
                <c:pt idx="110">
                  <c:v>42754</c:v>
                </c:pt>
                <c:pt idx="111">
                  <c:v>42755</c:v>
                </c:pt>
                <c:pt idx="112">
                  <c:v>42756</c:v>
                </c:pt>
                <c:pt idx="113">
                  <c:v>42757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42763</c:v>
                </c:pt>
                <c:pt idx="120">
                  <c:v>42764</c:v>
                </c:pt>
                <c:pt idx="121">
                  <c:v>42765</c:v>
                </c:pt>
                <c:pt idx="122">
                  <c:v>42766</c:v>
                </c:pt>
                <c:pt idx="123">
                  <c:v>42767</c:v>
                </c:pt>
                <c:pt idx="124">
                  <c:v>42768</c:v>
                </c:pt>
                <c:pt idx="125">
                  <c:v>42769</c:v>
                </c:pt>
                <c:pt idx="126">
                  <c:v>42770</c:v>
                </c:pt>
                <c:pt idx="127">
                  <c:v>42771</c:v>
                </c:pt>
                <c:pt idx="128">
                  <c:v>42772</c:v>
                </c:pt>
                <c:pt idx="129">
                  <c:v>42773</c:v>
                </c:pt>
                <c:pt idx="130">
                  <c:v>42774</c:v>
                </c:pt>
                <c:pt idx="131">
                  <c:v>42775</c:v>
                </c:pt>
                <c:pt idx="132">
                  <c:v>42776</c:v>
                </c:pt>
                <c:pt idx="133">
                  <c:v>42777</c:v>
                </c:pt>
                <c:pt idx="134">
                  <c:v>42778</c:v>
                </c:pt>
                <c:pt idx="135">
                  <c:v>42779</c:v>
                </c:pt>
                <c:pt idx="136">
                  <c:v>42780</c:v>
                </c:pt>
                <c:pt idx="137">
                  <c:v>42781</c:v>
                </c:pt>
                <c:pt idx="138">
                  <c:v>42782</c:v>
                </c:pt>
                <c:pt idx="139">
                  <c:v>42783</c:v>
                </c:pt>
                <c:pt idx="140">
                  <c:v>42784</c:v>
                </c:pt>
                <c:pt idx="141">
                  <c:v>42785</c:v>
                </c:pt>
                <c:pt idx="142">
                  <c:v>42786</c:v>
                </c:pt>
                <c:pt idx="143">
                  <c:v>42787</c:v>
                </c:pt>
                <c:pt idx="144">
                  <c:v>42788</c:v>
                </c:pt>
                <c:pt idx="145">
                  <c:v>42789</c:v>
                </c:pt>
                <c:pt idx="146">
                  <c:v>42790</c:v>
                </c:pt>
                <c:pt idx="147">
                  <c:v>42791</c:v>
                </c:pt>
                <c:pt idx="148">
                  <c:v>42792</c:v>
                </c:pt>
                <c:pt idx="149">
                  <c:v>42793</c:v>
                </c:pt>
                <c:pt idx="150">
                  <c:v>42794</c:v>
                </c:pt>
                <c:pt idx="151">
                  <c:v>42795</c:v>
                </c:pt>
                <c:pt idx="152">
                  <c:v>42796</c:v>
                </c:pt>
                <c:pt idx="153">
                  <c:v>42797</c:v>
                </c:pt>
                <c:pt idx="154">
                  <c:v>42798</c:v>
                </c:pt>
                <c:pt idx="155">
                  <c:v>42799</c:v>
                </c:pt>
                <c:pt idx="156">
                  <c:v>42800</c:v>
                </c:pt>
                <c:pt idx="157">
                  <c:v>42801</c:v>
                </c:pt>
                <c:pt idx="158">
                  <c:v>42802</c:v>
                </c:pt>
                <c:pt idx="159">
                  <c:v>42803</c:v>
                </c:pt>
                <c:pt idx="160">
                  <c:v>42804</c:v>
                </c:pt>
                <c:pt idx="161">
                  <c:v>42805</c:v>
                </c:pt>
                <c:pt idx="162">
                  <c:v>42806</c:v>
                </c:pt>
                <c:pt idx="163">
                  <c:v>42807</c:v>
                </c:pt>
                <c:pt idx="164">
                  <c:v>42808</c:v>
                </c:pt>
                <c:pt idx="165">
                  <c:v>42809</c:v>
                </c:pt>
                <c:pt idx="166">
                  <c:v>42810</c:v>
                </c:pt>
                <c:pt idx="167">
                  <c:v>42811</c:v>
                </c:pt>
                <c:pt idx="168">
                  <c:v>42812</c:v>
                </c:pt>
                <c:pt idx="169">
                  <c:v>42813</c:v>
                </c:pt>
                <c:pt idx="170">
                  <c:v>42814</c:v>
                </c:pt>
                <c:pt idx="171">
                  <c:v>42815</c:v>
                </c:pt>
                <c:pt idx="172">
                  <c:v>42816</c:v>
                </c:pt>
                <c:pt idx="173">
                  <c:v>42817</c:v>
                </c:pt>
                <c:pt idx="174">
                  <c:v>42818</c:v>
                </c:pt>
                <c:pt idx="175">
                  <c:v>42819</c:v>
                </c:pt>
                <c:pt idx="176">
                  <c:v>42820</c:v>
                </c:pt>
                <c:pt idx="177">
                  <c:v>42821</c:v>
                </c:pt>
                <c:pt idx="178">
                  <c:v>42822</c:v>
                </c:pt>
                <c:pt idx="179">
                  <c:v>42823</c:v>
                </c:pt>
                <c:pt idx="180">
                  <c:v>42824</c:v>
                </c:pt>
                <c:pt idx="181">
                  <c:v>42825</c:v>
                </c:pt>
                <c:pt idx="182">
                  <c:v>42826</c:v>
                </c:pt>
                <c:pt idx="183">
                  <c:v>42827</c:v>
                </c:pt>
                <c:pt idx="184">
                  <c:v>42828</c:v>
                </c:pt>
                <c:pt idx="185">
                  <c:v>42829</c:v>
                </c:pt>
                <c:pt idx="186">
                  <c:v>42830</c:v>
                </c:pt>
                <c:pt idx="187">
                  <c:v>42831</c:v>
                </c:pt>
                <c:pt idx="188">
                  <c:v>42832</c:v>
                </c:pt>
                <c:pt idx="189">
                  <c:v>42833</c:v>
                </c:pt>
                <c:pt idx="190">
                  <c:v>42834</c:v>
                </c:pt>
                <c:pt idx="191">
                  <c:v>42835</c:v>
                </c:pt>
                <c:pt idx="192">
                  <c:v>42836</c:v>
                </c:pt>
                <c:pt idx="193">
                  <c:v>42837</c:v>
                </c:pt>
                <c:pt idx="194">
                  <c:v>42838</c:v>
                </c:pt>
                <c:pt idx="195">
                  <c:v>42839</c:v>
                </c:pt>
                <c:pt idx="196">
                  <c:v>42840</c:v>
                </c:pt>
                <c:pt idx="197">
                  <c:v>42841</c:v>
                </c:pt>
                <c:pt idx="198">
                  <c:v>42842</c:v>
                </c:pt>
                <c:pt idx="199">
                  <c:v>42843</c:v>
                </c:pt>
                <c:pt idx="200">
                  <c:v>42844</c:v>
                </c:pt>
                <c:pt idx="201">
                  <c:v>42845</c:v>
                </c:pt>
                <c:pt idx="202">
                  <c:v>42846</c:v>
                </c:pt>
                <c:pt idx="203">
                  <c:v>42847</c:v>
                </c:pt>
                <c:pt idx="204">
                  <c:v>42848</c:v>
                </c:pt>
                <c:pt idx="205">
                  <c:v>42849</c:v>
                </c:pt>
                <c:pt idx="206">
                  <c:v>42850</c:v>
                </c:pt>
                <c:pt idx="207">
                  <c:v>42851</c:v>
                </c:pt>
                <c:pt idx="208">
                  <c:v>42852</c:v>
                </c:pt>
                <c:pt idx="209">
                  <c:v>42853</c:v>
                </c:pt>
                <c:pt idx="210">
                  <c:v>42854</c:v>
                </c:pt>
                <c:pt idx="211">
                  <c:v>42855</c:v>
                </c:pt>
                <c:pt idx="212">
                  <c:v>42856</c:v>
                </c:pt>
                <c:pt idx="213">
                  <c:v>42857</c:v>
                </c:pt>
                <c:pt idx="214">
                  <c:v>42858</c:v>
                </c:pt>
                <c:pt idx="215">
                  <c:v>42859</c:v>
                </c:pt>
                <c:pt idx="216">
                  <c:v>42860</c:v>
                </c:pt>
                <c:pt idx="217">
                  <c:v>42861</c:v>
                </c:pt>
                <c:pt idx="218">
                  <c:v>42862</c:v>
                </c:pt>
                <c:pt idx="219">
                  <c:v>42863</c:v>
                </c:pt>
                <c:pt idx="220">
                  <c:v>42864</c:v>
                </c:pt>
                <c:pt idx="221">
                  <c:v>42865</c:v>
                </c:pt>
                <c:pt idx="222">
                  <c:v>42866</c:v>
                </c:pt>
                <c:pt idx="223">
                  <c:v>42867</c:v>
                </c:pt>
                <c:pt idx="224">
                  <c:v>42868</c:v>
                </c:pt>
                <c:pt idx="225">
                  <c:v>42869</c:v>
                </c:pt>
                <c:pt idx="226">
                  <c:v>42870</c:v>
                </c:pt>
                <c:pt idx="227">
                  <c:v>42871</c:v>
                </c:pt>
                <c:pt idx="228">
                  <c:v>42872</c:v>
                </c:pt>
                <c:pt idx="229">
                  <c:v>42873</c:v>
                </c:pt>
                <c:pt idx="230">
                  <c:v>42874</c:v>
                </c:pt>
                <c:pt idx="231">
                  <c:v>42875</c:v>
                </c:pt>
                <c:pt idx="232">
                  <c:v>42876</c:v>
                </c:pt>
                <c:pt idx="233">
                  <c:v>42877</c:v>
                </c:pt>
                <c:pt idx="234">
                  <c:v>42878</c:v>
                </c:pt>
                <c:pt idx="235">
                  <c:v>42879</c:v>
                </c:pt>
                <c:pt idx="236">
                  <c:v>42880</c:v>
                </c:pt>
                <c:pt idx="237">
                  <c:v>42881</c:v>
                </c:pt>
                <c:pt idx="238">
                  <c:v>42882</c:v>
                </c:pt>
                <c:pt idx="239">
                  <c:v>42883</c:v>
                </c:pt>
                <c:pt idx="240">
                  <c:v>42884</c:v>
                </c:pt>
                <c:pt idx="241">
                  <c:v>42885</c:v>
                </c:pt>
                <c:pt idx="242">
                  <c:v>42886</c:v>
                </c:pt>
                <c:pt idx="243">
                  <c:v>42887</c:v>
                </c:pt>
                <c:pt idx="244">
                  <c:v>42888</c:v>
                </c:pt>
                <c:pt idx="245">
                  <c:v>42889</c:v>
                </c:pt>
                <c:pt idx="246">
                  <c:v>42890</c:v>
                </c:pt>
                <c:pt idx="247">
                  <c:v>42891</c:v>
                </c:pt>
                <c:pt idx="248">
                  <c:v>42892</c:v>
                </c:pt>
                <c:pt idx="249">
                  <c:v>42893</c:v>
                </c:pt>
                <c:pt idx="250">
                  <c:v>42894</c:v>
                </c:pt>
                <c:pt idx="251">
                  <c:v>42895</c:v>
                </c:pt>
                <c:pt idx="252">
                  <c:v>42896</c:v>
                </c:pt>
                <c:pt idx="253">
                  <c:v>42897</c:v>
                </c:pt>
                <c:pt idx="254">
                  <c:v>42898</c:v>
                </c:pt>
                <c:pt idx="255">
                  <c:v>42899</c:v>
                </c:pt>
                <c:pt idx="256">
                  <c:v>42900</c:v>
                </c:pt>
                <c:pt idx="257">
                  <c:v>42901</c:v>
                </c:pt>
                <c:pt idx="258">
                  <c:v>42902</c:v>
                </c:pt>
                <c:pt idx="259">
                  <c:v>42903</c:v>
                </c:pt>
                <c:pt idx="260">
                  <c:v>42904</c:v>
                </c:pt>
                <c:pt idx="261">
                  <c:v>42905</c:v>
                </c:pt>
                <c:pt idx="262">
                  <c:v>42906</c:v>
                </c:pt>
                <c:pt idx="263">
                  <c:v>42907</c:v>
                </c:pt>
                <c:pt idx="264">
                  <c:v>42908</c:v>
                </c:pt>
                <c:pt idx="265">
                  <c:v>42909</c:v>
                </c:pt>
                <c:pt idx="266">
                  <c:v>42910</c:v>
                </c:pt>
                <c:pt idx="267">
                  <c:v>42911</c:v>
                </c:pt>
                <c:pt idx="268">
                  <c:v>42912</c:v>
                </c:pt>
                <c:pt idx="269">
                  <c:v>42913</c:v>
                </c:pt>
                <c:pt idx="270">
                  <c:v>42914</c:v>
                </c:pt>
                <c:pt idx="271">
                  <c:v>42915</c:v>
                </c:pt>
                <c:pt idx="272">
                  <c:v>42916</c:v>
                </c:pt>
                <c:pt idx="273">
                  <c:v>42917</c:v>
                </c:pt>
                <c:pt idx="274">
                  <c:v>42918</c:v>
                </c:pt>
                <c:pt idx="275">
                  <c:v>42919</c:v>
                </c:pt>
                <c:pt idx="276">
                  <c:v>42920</c:v>
                </c:pt>
                <c:pt idx="277">
                  <c:v>42921</c:v>
                </c:pt>
                <c:pt idx="278">
                  <c:v>42922</c:v>
                </c:pt>
                <c:pt idx="279">
                  <c:v>42923</c:v>
                </c:pt>
                <c:pt idx="280">
                  <c:v>42924</c:v>
                </c:pt>
                <c:pt idx="281">
                  <c:v>42925</c:v>
                </c:pt>
                <c:pt idx="282">
                  <c:v>42926</c:v>
                </c:pt>
                <c:pt idx="283">
                  <c:v>42927</c:v>
                </c:pt>
                <c:pt idx="284">
                  <c:v>42928</c:v>
                </c:pt>
                <c:pt idx="285">
                  <c:v>42929</c:v>
                </c:pt>
                <c:pt idx="286">
                  <c:v>42930</c:v>
                </c:pt>
                <c:pt idx="287">
                  <c:v>42931</c:v>
                </c:pt>
                <c:pt idx="288">
                  <c:v>42932</c:v>
                </c:pt>
                <c:pt idx="289">
                  <c:v>42933</c:v>
                </c:pt>
                <c:pt idx="290">
                  <c:v>42934</c:v>
                </c:pt>
                <c:pt idx="291">
                  <c:v>42935</c:v>
                </c:pt>
                <c:pt idx="292">
                  <c:v>42936</c:v>
                </c:pt>
                <c:pt idx="293">
                  <c:v>42937</c:v>
                </c:pt>
                <c:pt idx="294">
                  <c:v>42938</c:v>
                </c:pt>
                <c:pt idx="295">
                  <c:v>42939</c:v>
                </c:pt>
                <c:pt idx="296">
                  <c:v>42940</c:v>
                </c:pt>
                <c:pt idx="297">
                  <c:v>42941</c:v>
                </c:pt>
                <c:pt idx="298">
                  <c:v>42942</c:v>
                </c:pt>
                <c:pt idx="299">
                  <c:v>42943</c:v>
                </c:pt>
                <c:pt idx="300">
                  <c:v>42944</c:v>
                </c:pt>
                <c:pt idx="301">
                  <c:v>42945</c:v>
                </c:pt>
                <c:pt idx="302">
                  <c:v>42946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42952</c:v>
                </c:pt>
                <c:pt idx="309">
                  <c:v>42953</c:v>
                </c:pt>
                <c:pt idx="310">
                  <c:v>42954</c:v>
                </c:pt>
                <c:pt idx="311">
                  <c:v>42955</c:v>
                </c:pt>
                <c:pt idx="312">
                  <c:v>42956</c:v>
                </c:pt>
                <c:pt idx="313">
                  <c:v>42957</c:v>
                </c:pt>
                <c:pt idx="314">
                  <c:v>42958</c:v>
                </c:pt>
                <c:pt idx="315">
                  <c:v>42959</c:v>
                </c:pt>
                <c:pt idx="316">
                  <c:v>42960</c:v>
                </c:pt>
                <c:pt idx="317">
                  <c:v>42961</c:v>
                </c:pt>
                <c:pt idx="318">
                  <c:v>42962</c:v>
                </c:pt>
                <c:pt idx="319">
                  <c:v>42963</c:v>
                </c:pt>
                <c:pt idx="320">
                  <c:v>42964</c:v>
                </c:pt>
                <c:pt idx="321">
                  <c:v>42965</c:v>
                </c:pt>
                <c:pt idx="322">
                  <c:v>42966</c:v>
                </c:pt>
                <c:pt idx="323">
                  <c:v>42967</c:v>
                </c:pt>
                <c:pt idx="324">
                  <c:v>42968</c:v>
                </c:pt>
                <c:pt idx="325">
                  <c:v>42969</c:v>
                </c:pt>
                <c:pt idx="326">
                  <c:v>42970</c:v>
                </c:pt>
                <c:pt idx="327">
                  <c:v>42971</c:v>
                </c:pt>
                <c:pt idx="328">
                  <c:v>42972</c:v>
                </c:pt>
                <c:pt idx="329">
                  <c:v>42973</c:v>
                </c:pt>
                <c:pt idx="330">
                  <c:v>42974</c:v>
                </c:pt>
                <c:pt idx="331">
                  <c:v>42975</c:v>
                </c:pt>
                <c:pt idx="332">
                  <c:v>42976</c:v>
                </c:pt>
                <c:pt idx="333">
                  <c:v>42977</c:v>
                </c:pt>
                <c:pt idx="334">
                  <c:v>42978</c:v>
                </c:pt>
                <c:pt idx="335">
                  <c:v>42979</c:v>
                </c:pt>
                <c:pt idx="336">
                  <c:v>42980</c:v>
                </c:pt>
                <c:pt idx="337">
                  <c:v>42981</c:v>
                </c:pt>
                <c:pt idx="338">
                  <c:v>42982</c:v>
                </c:pt>
                <c:pt idx="339">
                  <c:v>42983</c:v>
                </c:pt>
                <c:pt idx="340">
                  <c:v>42984</c:v>
                </c:pt>
                <c:pt idx="341">
                  <c:v>42985</c:v>
                </c:pt>
                <c:pt idx="342">
                  <c:v>42986</c:v>
                </c:pt>
                <c:pt idx="343">
                  <c:v>42987</c:v>
                </c:pt>
                <c:pt idx="344">
                  <c:v>42988</c:v>
                </c:pt>
                <c:pt idx="345">
                  <c:v>42989</c:v>
                </c:pt>
                <c:pt idx="346">
                  <c:v>42990</c:v>
                </c:pt>
                <c:pt idx="347">
                  <c:v>42991</c:v>
                </c:pt>
                <c:pt idx="348">
                  <c:v>42992</c:v>
                </c:pt>
                <c:pt idx="349">
                  <c:v>42993</c:v>
                </c:pt>
                <c:pt idx="350">
                  <c:v>42994</c:v>
                </c:pt>
                <c:pt idx="351">
                  <c:v>42995</c:v>
                </c:pt>
                <c:pt idx="352">
                  <c:v>42996</c:v>
                </c:pt>
                <c:pt idx="353">
                  <c:v>42997</c:v>
                </c:pt>
                <c:pt idx="354">
                  <c:v>42998</c:v>
                </c:pt>
                <c:pt idx="355">
                  <c:v>42999</c:v>
                </c:pt>
                <c:pt idx="356">
                  <c:v>43000</c:v>
                </c:pt>
                <c:pt idx="357">
                  <c:v>43001</c:v>
                </c:pt>
                <c:pt idx="358">
                  <c:v>43002</c:v>
                </c:pt>
                <c:pt idx="359">
                  <c:v>43003</c:v>
                </c:pt>
                <c:pt idx="360">
                  <c:v>43004</c:v>
                </c:pt>
                <c:pt idx="361">
                  <c:v>43005</c:v>
                </c:pt>
                <c:pt idx="362">
                  <c:v>43006</c:v>
                </c:pt>
                <c:pt idx="363">
                  <c:v>43007</c:v>
                </c:pt>
                <c:pt idx="364">
                  <c:v>43008</c:v>
                </c:pt>
              </c:numCache>
            </c:numRef>
          </c:cat>
          <c:val>
            <c:numRef>
              <c:f>parágrafo_3.7!$AG$4:$AG$368</c:f>
              <c:numCache>
                <c:formatCode>General</c:formatCode>
                <c:ptCount val="365"/>
                <c:pt idx="30">
                  <c:v>0</c:v>
                </c:pt>
                <c:pt idx="31">
                  <c:v>3657361</c:v>
                </c:pt>
                <c:pt idx="32">
                  <c:v>4003635</c:v>
                </c:pt>
                <c:pt idx="33">
                  <c:v>4197236</c:v>
                </c:pt>
                <c:pt idx="34">
                  <c:v>4197225</c:v>
                </c:pt>
                <c:pt idx="35">
                  <c:v>4205295</c:v>
                </c:pt>
                <c:pt idx="36">
                  <c:v>4186615</c:v>
                </c:pt>
                <c:pt idx="37">
                  <c:v>4079889</c:v>
                </c:pt>
                <c:pt idx="38">
                  <c:v>3858032</c:v>
                </c:pt>
                <c:pt idx="39">
                  <c:v>3468038</c:v>
                </c:pt>
                <c:pt idx="40">
                  <c:v>2629734</c:v>
                </c:pt>
                <c:pt idx="41">
                  <c:v>2493923</c:v>
                </c:pt>
                <c:pt idx="42">
                  <c:v>2426527</c:v>
                </c:pt>
                <c:pt idx="43">
                  <c:v>2394175</c:v>
                </c:pt>
                <c:pt idx="44">
                  <c:v>260818</c:v>
                </c:pt>
                <c:pt idx="45">
                  <c:v>260755</c:v>
                </c:pt>
                <c:pt idx="46">
                  <c:v>260692</c:v>
                </c:pt>
                <c:pt idx="47">
                  <c:v>283485</c:v>
                </c:pt>
                <c:pt idx="48">
                  <c:v>266405</c:v>
                </c:pt>
                <c:pt idx="49">
                  <c:v>250624</c:v>
                </c:pt>
                <c:pt idx="50">
                  <c:v>250554</c:v>
                </c:pt>
                <c:pt idx="51">
                  <c:v>222438</c:v>
                </c:pt>
                <c:pt idx="52">
                  <c:v>143017</c:v>
                </c:pt>
                <c:pt idx="53">
                  <c:v>-692296</c:v>
                </c:pt>
                <c:pt idx="54">
                  <c:v>-704955</c:v>
                </c:pt>
                <c:pt idx="55">
                  <c:v>-671156</c:v>
                </c:pt>
                <c:pt idx="56">
                  <c:v>-784016</c:v>
                </c:pt>
                <c:pt idx="57">
                  <c:v>-782979</c:v>
                </c:pt>
                <c:pt idx="58">
                  <c:v>-786311</c:v>
                </c:pt>
                <c:pt idx="59">
                  <c:v>-799325</c:v>
                </c:pt>
                <c:pt idx="60">
                  <c:v>-763781</c:v>
                </c:pt>
                <c:pt idx="61">
                  <c:v>-997450</c:v>
                </c:pt>
                <c:pt idx="62">
                  <c:v>-1106749</c:v>
                </c:pt>
                <c:pt idx="63">
                  <c:v>-1101967</c:v>
                </c:pt>
                <c:pt idx="64">
                  <c:v>-1106453</c:v>
                </c:pt>
                <c:pt idx="65">
                  <c:v>-212256</c:v>
                </c:pt>
                <c:pt idx="66">
                  <c:v>183103</c:v>
                </c:pt>
                <c:pt idx="67">
                  <c:v>541184</c:v>
                </c:pt>
                <c:pt idx="68">
                  <c:v>362300</c:v>
                </c:pt>
                <c:pt idx="69">
                  <c:v>2744451</c:v>
                </c:pt>
                <c:pt idx="70">
                  <c:v>2752677</c:v>
                </c:pt>
                <c:pt idx="71">
                  <c:v>2740872</c:v>
                </c:pt>
                <c:pt idx="72">
                  <c:v>3484909</c:v>
                </c:pt>
                <c:pt idx="73">
                  <c:v>2837221</c:v>
                </c:pt>
                <c:pt idx="74">
                  <c:v>2187584</c:v>
                </c:pt>
                <c:pt idx="75">
                  <c:v>2167319</c:v>
                </c:pt>
                <c:pt idx="76">
                  <c:v>1791525</c:v>
                </c:pt>
                <c:pt idx="77">
                  <c:v>1781433</c:v>
                </c:pt>
                <c:pt idx="78">
                  <c:v>1760377</c:v>
                </c:pt>
                <c:pt idx="79">
                  <c:v>1918592</c:v>
                </c:pt>
                <c:pt idx="80">
                  <c:v>2172210</c:v>
                </c:pt>
                <c:pt idx="81">
                  <c:v>2171812</c:v>
                </c:pt>
                <c:pt idx="82">
                  <c:v>2380153</c:v>
                </c:pt>
                <c:pt idx="83">
                  <c:v>3815766</c:v>
                </c:pt>
                <c:pt idx="84">
                  <c:v>3704051</c:v>
                </c:pt>
                <c:pt idx="85">
                  <c:v>2445458</c:v>
                </c:pt>
                <c:pt idx="86">
                  <c:v>3910471</c:v>
                </c:pt>
                <c:pt idx="87">
                  <c:v>3910121</c:v>
                </c:pt>
                <c:pt idx="88">
                  <c:v>5519560</c:v>
                </c:pt>
                <c:pt idx="89">
                  <c:v>6420874</c:v>
                </c:pt>
                <c:pt idx="90">
                  <c:v>6863701</c:v>
                </c:pt>
                <c:pt idx="91">
                  <c:v>7704601</c:v>
                </c:pt>
                <c:pt idx="92">
                  <c:v>7767970</c:v>
                </c:pt>
                <c:pt idx="93">
                  <c:v>6661762</c:v>
                </c:pt>
                <c:pt idx="94">
                  <c:v>6657048</c:v>
                </c:pt>
                <c:pt idx="95">
                  <c:v>7236938</c:v>
                </c:pt>
                <c:pt idx="96">
                  <c:v>7321765</c:v>
                </c:pt>
                <c:pt idx="97">
                  <c:v>7299718</c:v>
                </c:pt>
                <c:pt idx="98">
                  <c:v>-207335</c:v>
                </c:pt>
                <c:pt idx="99">
                  <c:v>-3076296</c:v>
                </c:pt>
                <c:pt idx="100">
                  <c:v>-3157957</c:v>
                </c:pt>
                <c:pt idx="101">
                  <c:v>-3137239</c:v>
                </c:pt>
                <c:pt idx="102">
                  <c:v>-2970607</c:v>
                </c:pt>
                <c:pt idx="103">
                  <c:v>-2925584</c:v>
                </c:pt>
                <c:pt idx="104">
                  <c:v>-2516406</c:v>
                </c:pt>
                <c:pt idx="105">
                  <c:v>-2020462</c:v>
                </c:pt>
                <c:pt idx="106">
                  <c:v>-2020591</c:v>
                </c:pt>
                <c:pt idx="107">
                  <c:v>-2062534</c:v>
                </c:pt>
                <c:pt idx="108">
                  <c:v>-2062562</c:v>
                </c:pt>
                <c:pt idx="109">
                  <c:v>-2052565</c:v>
                </c:pt>
                <c:pt idx="110">
                  <c:v>-9891913</c:v>
                </c:pt>
                <c:pt idx="111">
                  <c:v>-9899634</c:v>
                </c:pt>
                <c:pt idx="112">
                  <c:v>-9913049</c:v>
                </c:pt>
                <c:pt idx="113">
                  <c:v>-9918968</c:v>
                </c:pt>
                <c:pt idx="114">
                  <c:v>-9897420</c:v>
                </c:pt>
                <c:pt idx="115">
                  <c:v>-9898665</c:v>
                </c:pt>
                <c:pt idx="116">
                  <c:v>-9563146</c:v>
                </c:pt>
                <c:pt idx="117">
                  <c:v>-9618282</c:v>
                </c:pt>
                <c:pt idx="118">
                  <c:v>-8728170</c:v>
                </c:pt>
                <c:pt idx="119">
                  <c:v>-8556418</c:v>
                </c:pt>
                <c:pt idx="120">
                  <c:v>-8458927</c:v>
                </c:pt>
                <c:pt idx="121">
                  <c:v>-7701486</c:v>
                </c:pt>
                <c:pt idx="122">
                  <c:v>-7654651</c:v>
                </c:pt>
                <c:pt idx="123">
                  <c:v>-7418465</c:v>
                </c:pt>
                <c:pt idx="124">
                  <c:v>-6914472</c:v>
                </c:pt>
                <c:pt idx="125">
                  <c:v>-7346893</c:v>
                </c:pt>
                <c:pt idx="126">
                  <c:v>-7307103</c:v>
                </c:pt>
                <c:pt idx="127">
                  <c:v>-7497022</c:v>
                </c:pt>
                <c:pt idx="128">
                  <c:v>-7509148</c:v>
                </c:pt>
                <c:pt idx="129">
                  <c:v>-7541129</c:v>
                </c:pt>
                <c:pt idx="130">
                  <c:v>-7584065</c:v>
                </c:pt>
                <c:pt idx="131">
                  <c:v>-8522695</c:v>
                </c:pt>
                <c:pt idx="132">
                  <c:v>-9553526</c:v>
                </c:pt>
                <c:pt idx="133">
                  <c:v>-9941615</c:v>
                </c:pt>
                <c:pt idx="134">
                  <c:v>-9962804</c:v>
                </c:pt>
                <c:pt idx="135">
                  <c:v>-9948546</c:v>
                </c:pt>
                <c:pt idx="136">
                  <c:v>-8713991</c:v>
                </c:pt>
                <c:pt idx="137">
                  <c:v>-8694847</c:v>
                </c:pt>
                <c:pt idx="138">
                  <c:v>-9137033</c:v>
                </c:pt>
                <c:pt idx="139">
                  <c:v>-9617295</c:v>
                </c:pt>
                <c:pt idx="140">
                  <c:v>-9842745</c:v>
                </c:pt>
                <c:pt idx="141">
                  <c:v>-10000065</c:v>
                </c:pt>
                <c:pt idx="142">
                  <c:v>-10435648</c:v>
                </c:pt>
                <c:pt idx="143">
                  <c:v>-10904050</c:v>
                </c:pt>
                <c:pt idx="144">
                  <c:v>-11328835</c:v>
                </c:pt>
                <c:pt idx="145">
                  <c:v>-11753342</c:v>
                </c:pt>
                <c:pt idx="146">
                  <c:v>-12224817</c:v>
                </c:pt>
                <c:pt idx="147">
                  <c:v>-12437948</c:v>
                </c:pt>
                <c:pt idx="148">
                  <c:v>-12551161</c:v>
                </c:pt>
                <c:pt idx="149">
                  <c:v>-12058667</c:v>
                </c:pt>
                <c:pt idx="150">
                  <c:v>-12237433</c:v>
                </c:pt>
                <c:pt idx="151">
                  <c:v>-13426046</c:v>
                </c:pt>
                <c:pt idx="152">
                  <c:v>-14152625</c:v>
                </c:pt>
                <c:pt idx="153">
                  <c:v>-14557337</c:v>
                </c:pt>
                <c:pt idx="154">
                  <c:v>-14763422</c:v>
                </c:pt>
                <c:pt idx="155">
                  <c:v>-14904444</c:v>
                </c:pt>
                <c:pt idx="156">
                  <c:v>-15324841</c:v>
                </c:pt>
                <c:pt idx="157">
                  <c:v>-15763410</c:v>
                </c:pt>
                <c:pt idx="158">
                  <c:v>-16165865</c:v>
                </c:pt>
                <c:pt idx="159">
                  <c:v>-16487857</c:v>
                </c:pt>
                <c:pt idx="160">
                  <c:v>-16272160</c:v>
                </c:pt>
                <c:pt idx="161">
                  <c:v>-15927672</c:v>
                </c:pt>
                <c:pt idx="162">
                  <c:v>-16040360</c:v>
                </c:pt>
                <c:pt idx="163">
                  <c:v>-17055148</c:v>
                </c:pt>
                <c:pt idx="164">
                  <c:v>-17861383</c:v>
                </c:pt>
                <c:pt idx="165">
                  <c:v>-18276774</c:v>
                </c:pt>
                <c:pt idx="166">
                  <c:v>-21079624</c:v>
                </c:pt>
                <c:pt idx="167">
                  <c:v>-22128252</c:v>
                </c:pt>
                <c:pt idx="168">
                  <c:v>-22947574</c:v>
                </c:pt>
                <c:pt idx="169">
                  <c:v>-23064171</c:v>
                </c:pt>
                <c:pt idx="170">
                  <c:v>-23723279</c:v>
                </c:pt>
                <c:pt idx="171">
                  <c:v>-24173955</c:v>
                </c:pt>
                <c:pt idx="172">
                  <c:v>-24621062</c:v>
                </c:pt>
                <c:pt idx="173">
                  <c:v>-25266028</c:v>
                </c:pt>
                <c:pt idx="174">
                  <c:v>-25803445</c:v>
                </c:pt>
                <c:pt idx="175">
                  <c:v>-26015274</c:v>
                </c:pt>
                <c:pt idx="176">
                  <c:v>-26161795</c:v>
                </c:pt>
                <c:pt idx="177">
                  <c:v>-26683398</c:v>
                </c:pt>
                <c:pt idx="178">
                  <c:v>-29496299</c:v>
                </c:pt>
                <c:pt idx="179">
                  <c:v>-32163838</c:v>
                </c:pt>
                <c:pt idx="180">
                  <c:v>-32606869</c:v>
                </c:pt>
                <c:pt idx="181">
                  <c:v>-32998682</c:v>
                </c:pt>
                <c:pt idx="182">
                  <c:v>-36353998</c:v>
                </c:pt>
                <c:pt idx="183">
                  <c:v>-35362366</c:v>
                </c:pt>
                <c:pt idx="184">
                  <c:v>-35286615</c:v>
                </c:pt>
                <c:pt idx="185">
                  <c:v>-35568906</c:v>
                </c:pt>
                <c:pt idx="186">
                  <c:v>-35639621</c:v>
                </c:pt>
                <c:pt idx="187">
                  <c:v>-35889134</c:v>
                </c:pt>
                <c:pt idx="188">
                  <c:v>-36142537</c:v>
                </c:pt>
                <c:pt idx="189">
                  <c:v>-36248467</c:v>
                </c:pt>
                <c:pt idx="190">
                  <c:v>-36825304</c:v>
                </c:pt>
                <c:pt idx="191">
                  <c:v>-37028090</c:v>
                </c:pt>
                <c:pt idx="192">
                  <c:v>-37281318</c:v>
                </c:pt>
                <c:pt idx="193">
                  <c:v>-37551691</c:v>
                </c:pt>
                <c:pt idx="194">
                  <c:v>-37619228</c:v>
                </c:pt>
                <c:pt idx="195">
                  <c:v>-37764833</c:v>
                </c:pt>
                <c:pt idx="196">
                  <c:v>-37973354</c:v>
                </c:pt>
                <c:pt idx="197">
                  <c:v>-37176774</c:v>
                </c:pt>
                <c:pt idx="198">
                  <c:v>-35950854</c:v>
                </c:pt>
                <c:pt idx="199">
                  <c:v>-36104406</c:v>
                </c:pt>
                <c:pt idx="200">
                  <c:v>-30360852</c:v>
                </c:pt>
                <c:pt idx="201">
                  <c:v>-30605029</c:v>
                </c:pt>
                <c:pt idx="202">
                  <c:v>-30878504</c:v>
                </c:pt>
                <c:pt idx="203">
                  <c:v>-31041634</c:v>
                </c:pt>
                <c:pt idx="204">
                  <c:v>-32108629</c:v>
                </c:pt>
                <c:pt idx="205">
                  <c:v>-32181819</c:v>
                </c:pt>
                <c:pt idx="206">
                  <c:v>-32378534</c:v>
                </c:pt>
                <c:pt idx="207">
                  <c:v>-32670304</c:v>
                </c:pt>
                <c:pt idx="208">
                  <c:v>-26938794</c:v>
                </c:pt>
                <c:pt idx="209">
                  <c:v>-27174534</c:v>
                </c:pt>
                <c:pt idx="210">
                  <c:v>-27314369</c:v>
                </c:pt>
                <c:pt idx="211">
                  <c:v>-27290557</c:v>
                </c:pt>
                <c:pt idx="212">
                  <c:v>-27402892</c:v>
                </c:pt>
                <c:pt idx="213">
                  <c:v>-27570681</c:v>
                </c:pt>
                <c:pt idx="214">
                  <c:v>-27747308</c:v>
                </c:pt>
                <c:pt idx="215">
                  <c:v>-24382963</c:v>
                </c:pt>
                <c:pt idx="216">
                  <c:v>-24637169</c:v>
                </c:pt>
                <c:pt idx="217">
                  <c:v>-24745801</c:v>
                </c:pt>
                <c:pt idx="218">
                  <c:v>-24785444</c:v>
                </c:pt>
                <c:pt idx="219">
                  <c:v>-25005226</c:v>
                </c:pt>
                <c:pt idx="220">
                  <c:v>-25234212</c:v>
                </c:pt>
                <c:pt idx="221">
                  <c:v>-25453974</c:v>
                </c:pt>
                <c:pt idx="222">
                  <c:v>-19717053</c:v>
                </c:pt>
                <c:pt idx="223">
                  <c:v>-19970172</c:v>
                </c:pt>
                <c:pt idx="224">
                  <c:v>-19976248</c:v>
                </c:pt>
                <c:pt idx="225">
                  <c:v>-20023871</c:v>
                </c:pt>
                <c:pt idx="226">
                  <c:v>-20266402</c:v>
                </c:pt>
                <c:pt idx="227">
                  <c:v>-20493728</c:v>
                </c:pt>
                <c:pt idx="228">
                  <c:v>-20744739</c:v>
                </c:pt>
                <c:pt idx="229">
                  <c:v>-21364396</c:v>
                </c:pt>
                <c:pt idx="230">
                  <c:v>-21596705</c:v>
                </c:pt>
                <c:pt idx="231">
                  <c:v>-21691452</c:v>
                </c:pt>
                <c:pt idx="232">
                  <c:v>-21525653</c:v>
                </c:pt>
                <c:pt idx="233">
                  <c:v>-22156432</c:v>
                </c:pt>
                <c:pt idx="234">
                  <c:v>-22384206</c:v>
                </c:pt>
                <c:pt idx="235">
                  <c:v>-22642188</c:v>
                </c:pt>
                <c:pt idx="236">
                  <c:v>-22906372</c:v>
                </c:pt>
                <c:pt idx="237">
                  <c:v>-23130188</c:v>
                </c:pt>
                <c:pt idx="238">
                  <c:v>-23268213</c:v>
                </c:pt>
                <c:pt idx="239">
                  <c:v>-23320712</c:v>
                </c:pt>
                <c:pt idx="240">
                  <c:v>-29540187</c:v>
                </c:pt>
                <c:pt idx="241">
                  <c:v>-28317953</c:v>
                </c:pt>
                <c:pt idx="242">
                  <c:v>-28433844</c:v>
                </c:pt>
                <c:pt idx="243">
                  <c:v>-28103863</c:v>
                </c:pt>
                <c:pt idx="244">
                  <c:v>-28242601</c:v>
                </c:pt>
                <c:pt idx="245">
                  <c:v>-30986827</c:v>
                </c:pt>
                <c:pt idx="246">
                  <c:v>-32000391</c:v>
                </c:pt>
                <c:pt idx="247">
                  <c:v>-31750610</c:v>
                </c:pt>
                <c:pt idx="248">
                  <c:v>-32799406</c:v>
                </c:pt>
                <c:pt idx="249">
                  <c:v>-27015693</c:v>
                </c:pt>
                <c:pt idx="250">
                  <c:v>-27179762</c:v>
                </c:pt>
                <c:pt idx="251">
                  <c:v>-27340515</c:v>
                </c:pt>
                <c:pt idx="252">
                  <c:v>-27433598</c:v>
                </c:pt>
                <c:pt idx="253">
                  <c:v>-27475169</c:v>
                </c:pt>
                <c:pt idx="254">
                  <c:v>-27598558</c:v>
                </c:pt>
                <c:pt idx="255">
                  <c:v>-27739100</c:v>
                </c:pt>
                <c:pt idx="256">
                  <c:v>-27844716</c:v>
                </c:pt>
                <c:pt idx="257">
                  <c:v>-25652751</c:v>
                </c:pt>
                <c:pt idx="258">
                  <c:v>-25586415</c:v>
                </c:pt>
                <c:pt idx="259">
                  <c:v>-25091044</c:v>
                </c:pt>
                <c:pt idx="260">
                  <c:v>-25127278</c:v>
                </c:pt>
                <c:pt idx="261">
                  <c:v>-25128971</c:v>
                </c:pt>
                <c:pt idx="262">
                  <c:v>-25256937</c:v>
                </c:pt>
                <c:pt idx="263">
                  <c:v>-25408365</c:v>
                </c:pt>
                <c:pt idx="264">
                  <c:v>-19616366</c:v>
                </c:pt>
                <c:pt idx="265">
                  <c:v>-19779623</c:v>
                </c:pt>
                <c:pt idx="266">
                  <c:v>-19890200</c:v>
                </c:pt>
                <c:pt idx="267">
                  <c:v>-19943790</c:v>
                </c:pt>
                <c:pt idx="268">
                  <c:v>-20068563</c:v>
                </c:pt>
                <c:pt idx="269">
                  <c:v>-20225375</c:v>
                </c:pt>
                <c:pt idx="270">
                  <c:v>-17983473</c:v>
                </c:pt>
                <c:pt idx="271">
                  <c:v>-11074247</c:v>
                </c:pt>
                <c:pt idx="272">
                  <c:v>-8458325</c:v>
                </c:pt>
                <c:pt idx="273">
                  <c:v>-9427491</c:v>
                </c:pt>
                <c:pt idx="274">
                  <c:v>-9272164</c:v>
                </c:pt>
                <c:pt idx="275">
                  <c:v>-9323264</c:v>
                </c:pt>
                <c:pt idx="276">
                  <c:v>-9401645</c:v>
                </c:pt>
                <c:pt idx="277">
                  <c:v>-9589488</c:v>
                </c:pt>
                <c:pt idx="278">
                  <c:v>-9699214</c:v>
                </c:pt>
                <c:pt idx="279">
                  <c:v>-9811574</c:v>
                </c:pt>
                <c:pt idx="280">
                  <c:v>-9859719</c:v>
                </c:pt>
                <c:pt idx="281">
                  <c:v>-9539227</c:v>
                </c:pt>
                <c:pt idx="282">
                  <c:v>-9596850</c:v>
                </c:pt>
                <c:pt idx="283">
                  <c:v>-9673483</c:v>
                </c:pt>
                <c:pt idx="284">
                  <c:v>-9792256</c:v>
                </c:pt>
                <c:pt idx="285">
                  <c:v>-9887509</c:v>
                </c:pt>
                <c:pt idx="286">
                  <c:v>-9961130</c:v>
                </c:pt>
                <c:pt idx="287">
                  <c:v>-10038061</c:v>
                </c:pt>
                <c:pt idx="288">
                  <c:v>-10055536</c:v>
                </c:pt>
                <c:pt idx="289">
                  <c:v>-10151986</c:v>
                </c:pt>
                <c:pt idx="290">
                  <c:v>-10262465</c:v>
                </c:pt>
                <c:pt idx="291">
                  <c:v>-10342467</c:v>
                </c:pt>
                <c:pt idx="292">
                  <c:v>-10426834</c:v>
                </c:pt>
                <c:pt idx="293">
                  <c:v>-10501397</c:v>
                </c:pt>
                <c:pt idx="294">
                  <c:v>-10565102</c:v>
                </c:pt>
                <c:pt idx="295">
                  <c:v>-10489723</c:v>
                </c:pt>
                <c:pt idx="296">
                  <c:v>-10531320</c:v>
                </c:pt>
                <c:pt idx="297">
                  <c:v>-10959010</c:v>
                </c:pt>
                <c:pt idx="298">
                  <c:v>-11022703</c:v>
                </c:pt>
                <c:pt idx="299">
                  <c:v>-11132787</c:v>
                </c:pt>
                <c:pt idx="300">
                  <c:v>-11148490</c:v>
                </c:pt>
                <c:pt idx="301">
                  <c:v>-9419158</c:v>
                </c:pt>
                <c:pt idx="302">
                  <c:v>-7350795</c:v>
                </c:pt>
                <c:pt idx="303">
                  <c:v>-5929393</c:v>
                </c:pt>
                <c:pt idx="304">
                  <c:v>-5478118</c:v>
                </c:pt>
                <c:pt idx="305">
                  <c:v>-5202097</c:v>
                </c:pt>
                <c:pt idx="306">
                  <c:v>-5217442</c:v>
                </c:pt>
                <c:pt idx="307">
                  <c:v>-4619872</c:v>
                </c:pt>
                <c:pt idx="308">
                  <c:v>223295</c:v>
                </c:pt>
                <c:pt idx="309">
                  <c:v>2300244</c:v>
                </c:pt>
                <c:pt idx="310">
                  <c:v>2258833</c:v>
                </c:pt>
                <c:pt idx="311">
                  <c:v>2223276</c:v>
                </c:pt>
                <c:pt idx="312">
                  <c:v>2152782</c:v>
                </c:pt>
                <c:pt idx="313">
                  <c:v>2103496</c:v>
                </c:pt>
                <c:pt idx="314">
                  <c:v>2061542</c:v>
                </c:pt>
                <c:pt idx="315">
                  <c:v>2003300</c:v>
                </c:pt>
                <c:pt idx="316">
                  <c:v>1995655</c:v>
                </c:pt>
                <c:pt idx="317">
                  <c:v>1998363</c:v>
                </c:pt>
                <c:pt idx="318">
                  <c:v>1965556</c:v>
                </c:pt>
                <c:pt idx="319">
                  <c:v>2366546</c:v>
                </c:pt>
                <c:pt idx="320">
                  <c:v>2344812</c:v>
                </c:pt>
                <c:pt idx="321">
                  <c:v>2350977</c:v>
                </c:pt>
                <c:pt idx="322">
                  <c:v>2499746</c:v>
                </c:pt>
                <c:pt idx="323">
                  <c:v>3763162</c:v>
                </c:pt>
                <c:pt idx="324">
                  <c:v>3920659</c:v>
                </c:pt>
                <c:pt idx="325">
                  <c:v>3931944</c:v>
                </c:pt>
                <c:pt idx="326">
                  <c:v>3930594</c:v>
                </c:pt>
                <c:pt idx="327">
                  <c:v>3868826</c:v>
                </c:pt>
                <c:pt idx="328">
                  <c:v>3874078</c:v>
                </c:pt>
                <c:pt idx="329">
                  <c:v>3859664</c:v>
                </c:pt>
                <c:pt idx="330">
                  <c:v>3809800</c:v>
                </c:pt>
                <c:pt idx="331">
                  <c:v>3750499</c:v>
                </c:pt>
                <c:pt idx="332">
                  <c:v>3678929</c:v>
                </c:pt>
                <c:pt idx="333">
                  <c:v>3615769</c:v>
                </c:pt>
                <c:pt idx="334">
                  <c:v>3542070</c:v>
                </c:pt>
                <c:pt idx="335">
                  <c:v>3487963</c:v>
                </c:pt>
                <c:pt idx="336">
                  <c:v>3509013</c:v>
                </c:pt>
                <c:pt idx="337">
                  <c:v>3434033</c:v>
                </c:pt>
                <c:pt idx="338">
                  <c:v>2555678</c:v>
                </c:pt>
                <c:pt idx="339">
                  <c:v>1366085</c:v>
                </c:pt>
                <c:pt idx="340">
                  <c:v>1291293</c:v>
                </c:pt>
                <c:pt idx="341">
                  <c:v>1201657</c:v>
                </c:pt>
                <c:pt idx="342">
                  <c:v>1095183</c:v>
                </c:pt>
                <c:pt idx="343">
                  <c:v>969436</c:v>
                </c:pt>
                <c:pt idx="344">
                  <c:v>853369</c:v>
                </c:pt>
                <c:pt idx="345">
                  <c:v>703424</c:v>
                </c:pt>
                <c:pt idx="346">
                  <c:v>537043</c:v>
                </c:pt>
                <c:pt idx="347">
                  <c:v>-125912</c:v>
                </c:pt>
                <c:pt idx="348">
                  <c:v>-979473</c:v>
                </c:pt>
                <c:pt idx="349">
                  <c:v>-2265214</c:v>
                </c:pt>
                <c:pt idx="350">
                  <c:v>-2344313</c:v>
                </c:pt>
                <c:pt idx="351">
                  <c:v>-2418247</c:v>
                </c:pt>
                <c:pt idx="352">
                  <c:v>-2613806</c:v>
                </c:pt>
                <c:pt idx="353">
                  <c:v>-3198838</c:v>
                </c:pt>
                <c:pt idx="354">
                  <c:v>-3388553</c:v>
                </c:pt>
                <c:pt idx="355">
                  <c:v>-4593295</c:v>
                </c:pt>
                <c:pt idx="356">
                  <c:v>-6545724</c:v>
                </c:pt>
                <c:pt idx="357">
                  <c:v>-6665579</c:v>
                </c:pt>
                <c:pt idx="358">
                  <c:v>-4714939</c:v>
                </c:pt>
                <c:pt idx="359">
                  <c:v>-4859868</c:v>
                </c:pt>
                <c:pt idx="360">
                  <c:v>-5102942</c:v>
                </c:pt>
                <c:pt idx="361">
                  <c:v>-5344230</c:v>
                </c:pt>
                <c:pt idx="362">
                  <c:v>-5543709</c:v>
                </c:pt>
                <c:pt idx="363">
                  <c:v>-5734702</c:v>
                </c:pt>
                <c:pt idx="364">
                  <c:v>-5042309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F0-401C-AFB7-CDEAD6B27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942256"/>
        <c:axId val="243942816"/>
      </c:lineChart>
      <c:dateAx>
        <c:axId val="243942256"/>
        <c:scaling>
          <c:orientation val="minMax"/>
        </c:scaling>
        <c:delete val="0"/>
        <c:axPos val="b"/>
        <c:numFmt formatCode="[$-816]mmm/yy;@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942816"/>
        <c:crosses val="autoZero"/>
        <c:auto val="1"/>
        <c:lblOffset val="100"/>
        <c:baseTimeUnit val="days"/>
        <c:majorUnit val="1"/>
        <c:majorTimeUnit val="months"/>
      </c:dateAx>
      <c:valAx>
        <c:axId val="243942816"/>
        <c:scaling>
          <c:orientation val="minMax"/>
          <c:max val="50000000"/>
          <c:min val="-50000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942256"/>
        <c:crosses val="autoZero"/>
        <c:crossBetween val="between"/>
        <c:majorUnit val="5000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chemeClr val="tx1">
          <a:lumMod val="6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89879636979978E-2"/>
          <c:y val="4.5614035087719301E-2"/>
          <c:w val="0.89414075965299966"/>
          <c:h val="0.87726315789473686"/>
        </c:manualLayout>
      </c:layout>
      <c:lineChart>
        <c:grouping val="standard"/>
        <c:varyColors val="0"/>
        <c:ser>
          <c:idx val="0"/>
          <c:order val="0"/>
          <c:tx>
            <c:strRef>
              <c:f>Folha2!$B$12</c:f>
              <c:strCache>
                <c:ptCount val="1"/>
                <c:pt idx="0">
                  <c:v>Marginal Buy Price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Folha2!$A$13:$A$346</c:f>
              <c:numCache>
                <c:formatCode>m/d/yyyy</c:formatCode>
                <c:ptCount val="334"/>
                <c:pt idx="0">
                  <c:v>42675</c:v>
                </c:pt>
                <c:pt idx="1">
                  <c:v>42676</c:v>
                </c:pt>
                <c:pt idx="2">
                  <c:v>42677</c:v>
                </c:pt>
                <c:pt idx="3">
                  <c:v>42678</c:v>
                </c:pt>
                <c:pt idx="4">
                  <c:v>42679</c:v>
                </c:pt>
                <c:pt idx="5">
                  <c:v>42680</c:v>
                </c:pt>
                <c:pt idx="6">
                  <c:v>42681</c:v>
                </c:pt>
                <c:pt idx="7">
                  <c:v>42682</c:v>
                </c:pt>
                <c:pt idx="8">
                  <c:v>42683</c:v>
                </c:pt>
                <c:pt idx="9">
                  <c:v>42684</c:v>
                </c:pt>
                <c:pt idx="10">
                  <c:v>42685</c:v>
                </c:pt>
                <c:pt idx="11">
                  <c:v>42686</c:v>
                </c:pt>
                <c:pt idx="12">
                  <c:v>42687</c:v>
                </c:pt>
                <c:pt idx="13">
                  <c:v>42688</c:v>
                </c:pt>
                <c:pt idx="14">
                  <c:v>42689</c:v>
                </c:pt>
                <c:pt idx="15">
                  <c:v>42690</c:v>
                </c:pt>
                <c:pt idx="16">
                  <c:v>42691</c:v>
                </c:pt>
                <c:pt idx="17">
                  <c:v>42692</c:v>
                </c:pt>
                <c:pt idx="18">
                  <c:v>42693</c:v>
                </c:pt>
                <c:pt idx="19">
                  <c:v>42694</c:v>
                </c:pt>
                <c:pt idx="20">
                  <c:v>42695</c:v>
                </c:pt>
                <c:pt idx="21">
                  <c:v>42696</c:v>
                </c:pt>
                <c:pt idx="22">
                  <c:v>42697</c:v>
                </c:pt>
                <c:pt idx="23">
                  <c:v>42698</c:v>
                </c:pt>
                <c:pt idx="24">
                  <c:v>42699</c:v>
                </c:pt>
                <c:pt idx="25">
                  <c:v>42700</c:v>
                </c:pt>
                <c:pt idx="26">
                  <c:v>42701</c:v>
                </c:pt>
                <c:pt idx="27">
                  <c:v>42702</c:v>
                </c:pt>
                <c:pt idx="28">
                  <c:v>42703</c:v>
                </c:pt>
                <c:pt idx="29">
                  <c:v>42704</c:v>
                </c:pt>
                <c:pt idx="30">
                  <c:v>42705</c:v>
                </c:pt>
                <c:pt idx="31">
                  <c:v>42706</c:v>
                </c:pt>
                <c:pt idx="32">
                  <c:v>42707</c:v>
                </c:pt>
                <c:pt idx="33">
                  <c:v>42708</c:v>
                </c:pt>
                <c:pt idx="34">
                  <c:v>42709</c:v>
                </c:pt>
                <c:pt idx="35">
                  <c:v>42710</c:v>
                </c:pt>
                <c:pt idx="36">
                  <c:v>42711</c:v>
                </c:pt>
                <c:pt idx="37">
                  <c:v>42712</c:v>
                </c:pt>
                <c:pt idx="38">
                  <c:v>42713</c:v>
                </c:pt>
                <c:pt idx="39">
                  <c:v>42714</c:v>
                </c:pt>
                <c:pt idx="40">
                  <c:v>42715</c:v>
                </c:pt>
                <c:pt idx="41">
                  <c:v>42716</c:v>
                </c:pt>
                <c:pt idx="42">
                  <c:v>42717</c:v>
                </c:pt>
                <c:pt idx="43">
                  <c:v>42718</c:v>
                </c:pt>
                <c:pt idx="44">
                  <c:v>42719</c:v>
                </c:pt>
                <c:pt idx="45">
                  <c:v>42720</c:v>
                </c:pt>
                <c:pt idx="46">
                  <c:v>42721</c:v>
                </c:pt>
                <c:pt idx="47">
                  <c:v>42722</c:v>
                </c:pt>
                <c:pt idx="48">
                  <c:v>42723</c:v>
                </c:pt>
                <c:pt idx="49">
                  <c:v>42724</c:v>
                </c:pt>
                <c:pt idx="50">
                  <c:v>42725</c:v>
                </c:pt>
                <c:pt idx="51">
                  <c:v>42726</c:v>
                </c:pt>
                <c:pt idx="52">
                  <c:v>42727</c:v>
                </c:pt>
                <c:pt idx="53">
                  <c:v>42728</c:v>
                </c:pt>
                <c:pt idx="54">
                  <c:v>42729</c:v>
                </c:pt>
                <c:pt idx="55">
                  <c:v>42730</c:v>
                </c:pt>
                <c:pt idx="56">
                  <c:v>42731</c:v>
                </c:pt>
                <c:pt idx="57">
                  <c:v>42732</c:v>
                </c:pt>
                <c:pt idx="58">
                  <c:v>42733</c:v>
                </c:pt>
                <c:pt idx="59">
                  <c:v>42734</c:v>
                </c:pt>
                <c:pt idx="60">
                  <c:v>42735</c:v>
                </c:pt>
                <c:pt idx="61">
                  <c:v>42736</c:v>
                </c:pt>
                <c:pt idx="62">
                  <c:v>42737</c:v>
                </c:pt>
                <c:pt idx="63">
                  <c:v>42738</c:v>
                </c:pt>
                <c:pt idx="64">
                  <c:v>42739</c:v>
                </c:pt>
                <c:pt idx="65">
                  <c:v>42740</c:v>
                </c:pt>
                <c:pt idx="66">
                  <c:v>42741</c:v>
                </c:pt>
                <c:pt idx="67">
                  <c:v>42742</c:v>
                </c:pt>
                <c:pt idx="68">
                  <c:v>42743</c:v>
                </c:pt>
                <c:pt idx="69">
                  <c:v>42744</c:v>
                </c:pt>
                <c:pt idx="70">
                  <c:v>42745</c:v>
                </c:pt>
                <c:pt idx="71">
                  <c:v>42746</c:v>
                </c:pt>
                <c:pt idx="72">
                  <c:v>42747</c:v>
                </c:pt>
                <c:pt idx="73">
                  <c:v>42748</c:v>
                </c:pt>
                <c:pt idx="74">
                  <c:v>42749</c:v>
                </c:pt>
                <c:pt idx="75">
                  <c:v>42750</c:v>
                </c:pt>
                <c:pt idx="76">
                  <c:v>42751</c:v>
                </c:pt>
                <c:pt idx="77">
                  <c:v>42752</c:v>
                </c:pt>
                <c:pt idx="78">
                  <c:v>42753</c:v>
                </c:pt>
                <c:pt idx="79">
                  <c:v>42754</c:v>
                </c:pt>
                <c:pt idx="80">
                  <c:v>42755</c:v>
                </c:pt>
                <c:pt idx="81">
                  <c:v>42756</c:v>
                </c:pt>
                <c:pt idx="82">
                  <c:v>42757</c:v>
                </c:pt>
                <c:pt idx="83">
                  <c:v>42758</c:v>
                </c:pt>
                <c:pt idx="84">
                  <c:v>42759</c:v>
                </c:pt>
                <c:pt idx="85">
                  <c:v>42760</c:v>
                </c:pt>
                <c:pt idx="86">
                  <c:v>42761</c:v>
                </c:pt>
                <c:pt idx="87">
                  <c:v>42762</c:v>
                </c:pt>
                <c:pt idx="88">
                  <c:v>42763</c:v>
                </c:pt>
                <c:pt idx="89">
                  <c:v>42764</c:v>
                </c:pt>
                <c:pt idx="90">
                  <c:v>42765</c:v>
                </c:pt>
                <c:pt idx="91">
                  <c:v>42766</c:v>
                </c:pt>
                <c:pt idx="92">
                  <c:v>42767</c:v>
                </c:pt>
                <c:pt idx="93">
                  <c:v>42768</c:v>
                </c:pt>
                <c:pt idx="94">
                  <c:v>42769</c:v>
                </c:pt>
                <c:pt idx="95">
                  <c:v>42770</c:v>
                </c:pt>
                <c:pt idx="96">
                  <c:v>42771</c:v>
                </c:pt>
                <c:pt idx="97">
                  <c:v>42772</c:v>
                </c:pt>
                <c:pt idx="98">
                  <c:v>42773</c:v>
                </c:pt>
                <c:pt idx="99">
                  <c:v>42774</c:v>
                </c:pt>
                <c:pt idx="100">
                  <c:v>42775</c:v>
                </c:pt>
                <c:pt idx="101">
                  <c:v>42776</c:v>
                </c:pt>
                <c:pt idx="102">
                  <c:v>42777</c:v>
                </c:pt>
                <c:pt idx="103">
                  <c:v>42778</c:v>
                </c:pt>
                <c:pt idx="104">
                  <c:v>42779</c:v>
                </c:pt>
                <c:pt idx="105">
                  <c:v>42780</c:v>
                </c:pt>
                <c:pt idx="106">
                  <c:v>42781</c:v>
                </c:pt>
                <c:pt idx="107">
                  <c:v>42782</c:v>
                </c:pt>
                <c:pt idx="108">
                  <c:v>42783</c:v>
                </c:pt>
                <c:pt idx="109">
                  <c:v>42784</c:v>
                </c:pt>
                <c:pt idx="110">
                  <c:v>42785</c:v>
                </c:pt>
                <c:pt idx="111">
                  <c:v>42786</c:v>
                </c:pt>
                <c:pt idx="112">
                  <c:v>42787</c:v>
                </c:pt>
                <c:pt idx="113">
                  <c:v>42788</c:v>
                </c:pt>
                <c:pt idx="114">
                  <c:v>42789</c:v>
                </c:pt>
                <c:pt idx="115">
                  <c:v>42790</c:v>
                </c:pt>
                <c:pt idx="116">
                  <c:v>42791</c:v>
                </c:pt>
                <c:pt idx="117">
                  <c:v>42792</c:v>
                </c:pt>
                <c:pt idx="118">
                  <c:v>42793</c:v>
                </c:pt>
                <c:pt idx="119">
                  <c:v>42794</c:v>
                </c:pt>
                <c:pt idx="120">
                  <c:v>42795</c:v>
                </c:pt>
                <c:pt idx="121">
                  <c:v>42796</c:v>
                </c:pt>
                <c:pt idx="122">
                  <c:v>42797</c:v>
                </c:pt>
                <c:pt idx="123">
                  <c:v>42798</c:v>
                </c:pt>
                <c:pt idx="124">
                  <c:v>42799</c:v>
                </c:pt>
                <c:pt idx="125">
                  <c:v>42800</c:v>
                </c:pt>
                <c:pt idx="126">
                  <c:v>42801</c:v>
                </c:pt>
                <c:pt idx="127">
                  <c:v>42802</c:v>
                </c:pt>
                <c:pt idx="128">
                  <c:v>42803</c:v>
                </c:pt>
                <c:pt idx="129">
                  <c:v>42804</c:v>
                </c:pt>
                <c:pt idx="130">
                  <c:v>42805</c:v>
                </c:pt>
                <c:pt idx="131">
                  <c:v>42806</c:v>
                </c:pt>
                <c:pt idx="132">
                  <c:v>42807</c:v>
                </c:pt>
                <c:pt idx="133">
                  <c:v>42808</c:v>
                </c:pt>
                <c:pt idx="134">
                  <c:v>42809</c:v>
                </c:pt>
                <c:pt idx="135">
                  <c:v>42810</c:v>
                </c:pt>
                <c:pt idx="136">
                  <c:v>42811</c:v>
                </c:pt>
                <c:pt idx="137">
                  <c:v>42812</c:v>
                </c:pt>
                <c:pt idx="138">
                  <c:v>42813</c:v>
                </c:pt>
                <c:pt idx="139">
                  <c:v>42814</c:v>
                </c:pt>
                <c:pt idx="140">
                  <c:v>42815</c:v>
                </c:pt>
                <c:pt idx="141">
                  <c:v>42816</c:v>
                </c:pt>
                <c:pt idx="142">
                  <c:v>42817</c:v>
                </c:pt>
                <c:pt idx="143">
                  <c:v>42818</c:v>
                </c:pt>
                <c:pt idx="144">
                  <c:v>42819</c:v>
                </c:pt>
                <c:pt idx="145">
                  <c:v>42820</c:v>
                </c:pt>
                <c:pt idx="146">
                  <c:v>42821</c:v>
                </c:pt>
                <c:pt idx="147">
                  <c:v>42822</c:v>
                </c:pt>
                <c:pt idx="148">
                  <c:v>42823</c:v>
                </c:pt>
                <c:pt idx="149">
                  <c:v>42824</c:v>
                </c:pt>
                <c:pt idx="150">
                  <c:v>42825</c:v>
                </c:pt>
                <c:pt idx="151">
                  <c:v>42826</c:v>
                </c:pt>
                <c:pt idx="152">
                  <c:v>42827</c:v>
                </c:pt>
                <c:pt idx="153">
                  <c:v>42828</c:v>
                </c:pt>
                <c:pt idx="154">
                  <c:v>42829</c:v>
                </c:pt>
                <c:pt idx="155">
                  <c:v>42830</c:v>
                </c:pt>
                <c:pt idx="156">
                  <c:v>42831</c:v>
                </c:pt>
                <c:pt idx="157">
                  <c:v>42832</c:v>
                </c:pt>
                <c:pt idx="158">
                  <c:v>42833</c:v>
                </c:pt>
                <c:pt idx="159">
                  <c:v>42834</c:v>
                </c:pt>
                <c:pt idx="160">
                  <c:v>42835</c:v>
                </c:pt>
                <c:pt idx="161">
                  <c:v>42836</c:v>
                </c:pt>
                <c:pt idx="162">
                  <c:v>42837</c:v>
                </c:pt>
                <c:pt idx="163">
                  <c:v>42838</c:v>
                </c:pt>
                <c:pt idx="164">
                  <c:v>42839</c:v>
                </c:pt>
                <c:pt idx="165">
                  <c:v>42840</c:v>
                </c:pt>
                <c:pt idx="166">
                  <c:v>42841</c:v>
                </c:pt>
                <c:pt idx="167">
                  <c:v>42842</c:v>
                </c:pt>
                <c:pt idx="168">
                  <c:v>42843</c:v>
                </c:pt>
                <c:pt idx="169">
                  <c:v>42844</c:v>
                </c:pt>
                <c:pt idx="170">
                  <c:v>42845</c:v>
                </c:pt>
                <c:pt idx="171">
                  <c:v>42846</c:v>
                </c:pt>
                <c:pt idx="172">
                  <c:v>42847</c:v>
                </c:pt>
                <c:pt idx="173">
                  <c:v>42848</c:v>
                </c:pt>
                <c:pt idx="174">
                  <c:v>42849</c:v>
                </c:pt>
                <c:pt idx="175">
                  <c:v>42850</c:v>
                </c:pt>
                <c:pt idx="176">
                  <c:v>42851</c:v>
                </c:pt>
                <c:pt idx="177">
                  <c:v>42852</c:v>
                </c:pt>
                <c:pt idx="178">
                  <c:v>42853</c:v>
                </c:pt>
                <c:pt idx="179">
                  <c:v>42854</c:v>
                </c:pt>
                <c:pt idx="180">
                  <c:v>42855</c:v>
                </c:pt>
                <c:pt idx="181">
                  <c:v>42856</c:v>
                </c:pt>
                <c:pt idx="182">
                  <c:v>42857</c:v>
                </c:pt>
                <c:pt idx="183">
                  <c:v>42858</c:v>
                </c:pt>
                <c:pt idx="184">
                  <c:v>42859</c:v>
                </c:pt>
                <c:pt idx="185">
                  <c:v>42860</c:v>
                </c:pt>
                <c:pt idx="186">
                  <c:v>42861</c:v>
                </c:pt>
                <c:pt idx="187">
                  <c:v>42862</c:v>
                </c:pt>
                <c:pt idx="188">
                  <c:v>42863</c:v>
                </c:pt>
                <c:pt idx="189">
                  <c:v>42864</c:v>
                </c:pt>
                <c:pt idx="190">
                  <c:v>42865</c:v>
                </c:pt>
                <c:pt idx="191">
                  <c:v>42866</c:v>
                </c:pt>
                <c:pt idx="192">
                  <c:v>42867</c:v>
                </c:pt>
                <c:pt idx="193">
                  <c:v>42868</c:v>
                </c:pt>
                <c:pt idx="194">
                  <c:v>42869</c:v>
                </c:pt>
                <c:pt idx="195">
                  <c:v>42870</c:v>
                </c:pt>
                <c:pt idx="196">
                  <c:v>42871</c:v>
                </c:pt>
                <c:pt idx="197">
                  <c:v>42872</c:v>
                </c:pt>
                <c:pt idx="198">
                  <c:v>42873</c:v>
                </c:pt>
                <c:pt idx="199">
                  <c:v>42874</c:v>
                </c:pt>
                <c:pt idx="200">
                  <c:v>42875</c:v>
                </c:pt>
                <c:pt idx="201">
                  <c:v>42876</c:v>
                </c:pt>
                <c:pt idx="202">
                  <c:v>42877</c:v>
                </c:pt>
                <c:pt idx="203">
                  <c:v>42878</c:v>
                </c:pt>
                <c:pt idx="204">
                  <c:v>42879</c:v>
                </c:pt>
                <c:pt idx="205">
                  <c:v>42880</c:v>
                </c:pt>
                <c:pt idx="206">
                  <c:v>42881</c:v>
                </c:pt>
                <c:pt idx="207">
                  <c:v>42882</c:v>
                </c:pt>
                <c:pt idx="208">
                  <c:v>42883</c:v>
                </c:pt>
                <c:pt idx="209">
                  <c:v>42884</c:v>
                </c:pt>
                <c:pt idx="210">
                  <c:v>42885</c:v>
                </c:pt>
                <c:pt idx="211">
                  <c:v>42886</c:v>
                </c:pt>
                <c:pt idx="212">
                  <c:v>42887</c:v>
                </c:pt>
                <c:pt idx="213">
                  <c:v>42888</c:v>
                </c:pt>
                <c:pt idx="214">
                  <c:v>42889</c:v>
                </c:pt>
                <c:pt idx="215">
                  <c:v>42890</c:v>
                </c:pt>
                <c:pt idx="216">
                  <c:v>42891</c:v>
                </c:pt>
                <c:pt idx="217">
                  <c:v>42892</c:v>
                </c:pt>
                <c:pt idx="218">
                  <c:v>42893</c:v>
                </c:pt>
                <c:pt idx="219">
                  <c:v>42894</c:v>
                </c:pt>
                <c:pt idx="220">
                  <c:v>42895</c:v>
                </c:pt>
                <c:pt idx="221">
                  <c:v>42896</c:v>
                </c:pt>
                <c:pt idx="222">
                  <c:v>42897</c:v>
                </c:pt>
                <c:pt idx="223">
                  <c:v>42898</c:v>
                </c:pt>
                <c:pt idx="224">
                  <c:v>42899</c:v>
                </c:pt>
                <c:pt idx="225">
                  <c:v>42900</c:v>
                </c:pt>
                <c:pt idx="226">
                  <c:v>42901</c:v>
                </c:pt>
                <c:pt idx="227">
                  <c:v>42902</c:v>
                </c:pt>
                <c:pt idx="228">
                  <c:v>42903</c:v>
                </c:pt>
                <c:pt idx="229">
                  <c:v>42904</c:v>
                </c:pt>
                <c:pt idx="230">
                  <c:v>42905</c:v>
                </c:pt>
                <c:pt idx="231">
                  <c:v>42906</c:v>
                </c:pt>
                <c:pt idx="232">
                  <c:v>42907</c:v>
                </c:pt>
                <c:pt idx="233">
                  <c:v>42908</c:v>
                </c:pt>
                <c:pt idx="234">
                  <c:v>42909</c:v>
                </c:pt>
                <c:pt idx="235">
                  <c:v>42910</c:v>
                </c:pt>
                <c:pt idx="236">
                  <c:v>42911</c:v>
                </c:pt>
                <c:pt idx="237">
                  <c:v>42912</c:v>
                </c:pt>
                <c:pt idx="238">
                  <c:v>42913</c:v>
                </c:pt>
                <c:pt idx="239">
                  <c:v>42914</c:v>
                </c:pt>
                <c:pt idx="240">
                  <c:v>42915</c:v>
                </c:pt>
                <c:pt idx="241">
                  <c:v>42916</c:v>
                </c:pt>
                <c:pt idx="242">
                  <c:v>42917</c:v>
                </c:pt>
                <c:pt idx="243">
                  <c:v>42918</c:v>
                </c:pt>
                <c:pt idx="244">
                  <c:v>42919</c:v>
                </c:pt>
                <c:pt idx="245">
                  <c:v>42920</c:v>
                </c:pt>
                <c:pt idx="246">
                  <c:v>42921</c:v>
                </c:pt>
                <c:pt idx="247">
                  <c:v>42922</c:v>
                </c:pt>
                <c:pt idx="248">
                  <c:v>42923</c:v>
                </c:pt>
                <c:pt idx="249">
                  <c:v>42924</c:v>
                </c:pt>
                <c:pt idx="250">
                  <c:v>42925</c:v>
                </c:pt>
                <c:pt idx="251">
                  <c:v>42926</c:v>
                </c:pt>
                <c:pt idx="252">
                  <c:v>42927</c:v>
                </c:pt>
                <c:pt idx="253">
                  <c:v>42928</c:v>
                </c:pt>
                <c:pt idx="254">
                  <c:v>42929</c:v>
                </c:pt>
                <c:pt idx="255">
                  <c:v>42930</c:v>
                </c:pt>
                <c:pt idx="256">
                  <c:v>42931</c:v>
                </c:pt>
                <c:pt idx="257">
                  <c:v>42932</c:v>
                </c:pt>
                <c:pt idx="258">
                  <c:v>42933</c:v>
                </c:pt>
                <c:pt idx="259">
                  <c:v>42934</c:v>
                </c:pt>
                <c:pt idx="260">
                  <c:v>42935</c:v>
                </c:pt>
                <c:pt idx="261">
                  <c:v>42936</c:v>
                </c:pt>
                <c:pt idx="262">
                  <c:v>42937</c:v>
                </c:pt>
                <c:pt idx="263">
                  <c:v>42938</c:v>
                </c:pt>
                <c:pt idx="264">
                  <c:v>42939</c:v>
                </c:pt>
                <c:pt idx="265">
                  <c:v>42940</c:v>
                </c:pt>
                <c:pt idx="266">
                  <c:v>42941</c:v>
                </c:pt>
                <c:pt idx="267">
                  <c:v>42942</c:v>
                </c:pt>
                <c:pt idx="268">
                  <c:v>42943</c:v>
                </c:pt>
                <c:pt idx="269">
                  <c:v>42944</c:v>
                </c:pt>
                <c:pt idx="270">
                  <c:v>42945</c:v>
                </c:pt>
                <c:pt idx="271">
                  <c:v>42946</c:v>
                </c:pt>
                <c:pt idx="272">
                  <c:v>42947</c:v>
                </c:pt>
                <c:pt idx="273">
                  <c:v>42948</c:v>
                </c:pt>
                <c:pt idx="274">
                  <c:v>42949</c:v>
                </c:pt>
                <c:pt idx="275">
                  <c:v>42950</c:v>
                </c:pt>
                <c:pt idx="276">
                  <c:v>42951</c:v>
                </c:pt>
                <c:pt idx="277">
                  <c:v>42952</c:v>
                </c:pt>
                <c:pt idx="278">
                  <c:v>42953</c:v>
                </c:pt>
                <c:pt idx="279">
                  <c:v>42954</c:v>
                </c:pt>
                <c:pt idx="280">
                  <c:v>42955</c:v>
                </c:pt>
                <c:pt idx="281">
                  <c:v>42956</c:v>
                </c:pt>
                <c:pt idx="282">
                  <c:v>42957</c:v>
                </c:pt>
                <c:pt idx="283">
                  <c:v>42958</c:v>
                </c:pt>
                <c:pt idx="284">
                  <c:v>42959</c:v>
                </c:pt>
                <c:pt idx="285">
                  <c:v>42960</c:v>
                </c:pt>
                <c:pt idx="286">
                  <c:v>42961</c:v>
                </c:pt>
                <c:pt idx="287">
                  <c:v>42962</c:v>
                </c:pt>
                <c:pt idx="288">
                  <c:v>42963</c:v>
                </c:pt>
                <c:pt idx="289">
                  <c:v>42964</c:v>
                </c:pt>
                <c:pt idx="290">
                  <c:v>42965</c:v>
                </c:pt>
                <c:pt idx="291">
                  <c:v>42966</c:v>
                </c:pt>
                <c:pt idx="292">
                  <c:v>42967</c:v>
                </c:pt>
                <c:pt idx="293">
                  <c:v>42968</c:v>
                </c:pt>
                <c:pt idx="294">
                  <c:v>42969</c:v>
                </c:pt>
                <c:pt idx="295">
                  <c:v>42970</c:v>
                </c:pt>
                <c:pt idx="296">
                  <c:v>42971</c:v>
                </c:pt>
                <c:pt idx="297">
                  <c:v>42972</c:v>
                </c:pt>
                <c:pt idx="298">
                  <c:v>42973</c:v>
                </c:pt>
                <c:pt idx="299">
                  <c:v>42974</c:v>
                </c:pt>
                <c:pt idx="300">
                  <c:v>42975</c:v>
                </c:pt>
                <c:pt idx="301">
                  <c:v>42976</c:v>
                </c:pt>
                <c:pt idx="302">
                  <c:v>42977</c:v>
                </c:pt>
                <c:pt idx="303">
                  <c:v>42978</c:v>
                </c:pt>
                <c:pt idx="304">
                  <c:v>42979</c:v>
                </c:pt>
                <c:pt idx="305">
                  <c:v>42980</c:v>
                </c:pt>
                <c:pt idx="306">
                  <c:v>42981</c:v>
                </c:pt>
                <c:pt idx="307">
                  <c:v>42982</c:v>
                </c:pt>
                <c:pt idx="308">
                  <c:v>42983</c:v>
                </c:pt>
                <c:pt idx="309">
                  <c:v>42984</c:v>
                </c:pt>
                <c:pt idx="310">
                  <c:v>42985</c:v>
                </c:pt>
                <c:pt idx="311">
                  <c:v>42986</c:v>
                </c:pt>
                <c:pt idx="312">
                  <c:v>42987</c:v>
                </c:pt>
                <c:pt idx="313">
                  <c:v>42988</c:v>
                </c:pt>
                <c:pt idx="314">
                  <c:v>42989</c:v>
                </c:pt>
                <c:pt idx="315">
                  <c:v>42990</c:v>
                </c:pt>
                <c:pt idx="316">
                  <c:v>42991</c:v>
                </c:pt>
                <c:pt idx="317">
                  <c:v>42992</c:v>
                </c:pt>
                <c:pt idx="318">
                  <c:v>42993</c:v>
                </c:pt>
                <c:pt idx="319">
                  <c:v>42994</c:v>
                </c:pt>
                <c:pt idx="320">
                  <c:v>42995</c:v>
                </c:pt>
                <c:pt idx="321">
                  <c:v>42996</c:v>
                </c:pt>
                <c:pt idx="322">
                  <c:v>42997</c:v>
                </c:pt>
                <c:pt idx="323">
                  <c:v>42998</c:v>
                </c:pt>
                <c:pt idx="324">
                  <c:v>42999</c:v>
                </c:pt>
                <c:pt idx="325">
                  <c:v>43000</c:v>
                </c:pt>
                <c:pt idx="326">
                  <c:v>43001</c:v>
                </c:pt>
                <c:pt idx="327">
                  <c:v>43002</c:v>
                </c:pt>
                <c:pt idx="328">
                  <c:v>43003</c:v>
                </c:pt>
                <c:pt idx="329">
                  <c:v>43004</c:v>
                </c:pt>
                <c:pt idx="330">
                  <c:v>43005</c:v>
                </c:pt>
                <c:pt idx="331">
                  <c:v>43006</c:v>
                </c:pt>
                <c:pt idx="332">
                  <c:v>43007</c:v>
                </c:pt>
                <c:pt idx="333">
                  <c:v>43008</c:v>
                </c:pt>
              </c:numCache>
            </c:numRef>
          </c:cat>
          <c:val>
            <c:numRef>
              <c:f>Folha2!$B$13:$B$346</c:f>
              <c:numCache>
                <c:formatCode>General</c:formatCode>
                <c:ptCount val="334"/>
                <c:pt idx="0">
                  <c:v>22.31542</c:v>
                </c:pt>
                <c:pt idx="1">
                  <c:v>24.750985999999997</c:v>
                </c:pt>
                <c:pt idx="2">
                  <c:v>24.884582999999999</c:v>
                </c:pt>
                <c:pt idx="3">
                  <c:v>24.720155999999999</c:v>
                </c:pt>
                <c:pt idx="4">
                  <c:v>22.705933000000002</c:v>
                </c:pt>
                <c:pt idx="5">
                  <c:v>24.021343999999999</c:v>
                </c:pt>
                <c:pt idx="6">
                  <c:v>24.74071</c:v>
                </c:pt>
                <c:pt idx="7">
                  <c:v>24.864028999999999</c:v>
                </c:pt>
                <c:pt idx="8">
                  <c:v>24.853752999999998</c:v>
                </c:pt>
                <c:pt idx="9">
                  <c:v>25.562842</c:v>
                </c:pt>
                <c:pt idx="10">
                  <c:v>25.449797999999998</c:v>
                </c:pt>
                <c:pt idx="11">
                  <c:v>25.162051999999999</c:v>
                </c:pt>
                <c:pt idx="12">
                  <c:v>23.764428000000002</c:v>
                </c:pt>
                <c:pt idx="13">
                  <c:v>25.007901999999998</c:v>
                </c:pt>
                <c:pt idx="14">
                  <c:v>25.162051999999999</c:v>
                </c:pt>
                <c:pt idx="15">
                  <c:v>25.614225000000001</c:v>
                </c:pt>
                <c:pt idx="16">
                  <c:v>25.850588000000002</c:v>
                </c:pt>
                <c:pt idx="17">
                  <c:v>26.220547</c:v>
                </c:pt>
                <c:pt idx="18">
                  <c:v>25.110668999999998</c:v>
                </c:pt>
                <c:pt idx="19">
                  <c:v>23.219764999999999</c:v>
                </c:pt>
                <c:pt idx="20">
                  <c:v>26.158887</c:v>
                </c:pt>
                <c:pt idx="21">
                  <c:v>26.128056999999998</c:v>
                </c:pt>
                <c:pt idx="22">
                  <c:v>26.241099999999999</c:v>
                </c:pt>
                <c:pt idx="23">
                  <c:v>26.169164000000002</c:v>
                </c:pt>
                <c:pt idx="24">
                  <c:v>26.117781000000001</c:v>
                </c:pt>
                <c:pt idx="25">
                  <c:v>24.15494</c:v>
                </c:pt>
                <c:pt idx="26">
                  <c:v>24.843475999999999</c:v>
                </c:pt>
                <c:pt idx="27">
                  <c:v>26.51857</c:v>
                </c:pt>
                <c:pt idx="28">
                  <c:v>26.528847000000003</c:v>
                </c:pt>
                <c:pt idx="29">
                  <c:v>26.456910000000001</c:v>
                </c:pt>
                <c:pt idx="30">
                  <c:v>26.354143999999998</c:v>
                </c:pt>
                <c:pt idx="31">
                  <c:v>26.456910000000001</c:v>
                </c:pt>
                <c:pt idx="32">
                  <c:v>25.593670999999997</c:v>
                </c:pt>
                <c:pt idx="33">
                  <c:v>26.343866999999999</c:v>
                </c:pt>
                <c:pt idx="34">
                  <c:v>26.569953000000002</c:v>
                </c:pt>
                <c:pt idx="35">
                  <c:v>26.652166000000001</c:v>
                </c:pt>
                <c:pt idx="36">
                  <c:v>26.508292999999998</c:v>
                </c:pt>
                <c:pt idx="37">
                  <c:v>25.768374999999999</c:v>
                </c:pt>
                <c:pt idx="38">
                  <c:v>25.665607999999999</c:v>
                </c:pt>
                <c:pt idx="39">
                  <c:v>25.295649000000001</c:v>
                </c:pt>
                <c:pt idx="40">
                  <c:v>25.490905000000001</c:v>
                </c:pt>
                <c:pt idx="41">
                  <c:v>27.001573</c:v>
                </c:pt>
                <c:pt idx="42">
                  <c:v>28.358090000000001</c:v>
                </c:pt>
                <c:pt idx="43">
                  <c:v>29.303541999999997</c:v>
                </c:pt>
                <c:pt idx="44">
                  <c:v>29.560458000000001</c:v>
                </c:pt>
                <c:pt idx="45">
                  <c:v>29.457692000000002</c:v>
                </c:pt>
                <c:pt idx="46">
                  <c:v>27.731214999999999</c:v>
                </c:pt>
                <c:pt idx="47">
                  <c:v>28.54307</c:v>
                </c:pt>
                <c:pt idx="48">
                  <c:v>28.810262999999999</c:v>
                </c:pt>
                <c:pt idx="49">
                  <c:v>28.748603000000003</c:v>
                </c:pt>
                <c:pt idx="50">
                  <c:v>30.197610999999998</c:v>
                </c:pt>
                <c:pt idx="51">
                  <c:v>30.105120999999997</c:v>
                </c:pt>
                <c:pt idx="52">
                  <c:v>29.868758</c:v>
                </c:pt>
                <c:pt idx="53">
                  <c:v>28.789709999999999</c:v>
                </c:pt>
                <c:pt idx="54">
                  <c:v>28.049791000000003</c:v>
                </c:pt>
                <c:pt idx="55">
                  <c:v>21.421352000000002</c:v>
                </c:pt>
                <c:pt idx="56">
                  <c:v>22.860082999999999</c:v>
                </c:pt>
                <c:pt idx="57">
                  <c:v>26.241099999999999</c:v>
                </c:pt>
                <c:pt idx="58">
                  <c:v>27.854534000000001</c:v>
                </c:pt>
                <c:pt idx="59">
                  <c:v>28.193664000000002</c:v>
                </c:pt>
                <c:pt idx="60">
                  <c:v>27.967578</c:v>
                </c:pt>
                <c:pt idx="61">
                  <c:v>33.386449999999996</c:v>
                </c:pt>
                <c:pt idx="62">
                  <c:v>32.338232000000005</c:v>
                </c:pt>
                <c:pt idx="63">
                  <c:v>33.571429999999999</c:v>
                </c:pt>
                <c:pt idx="64">
                  <c:v>33.520046000000001</c:v>
                </c:pt>
                <c:pt idx="65">
                  <c:v>33.787239</c:v>
                </c:pt>
                <c:pt idx="66">
                  <c:v>34.732691000000003</c:v>
                </c:pt>
                <c:pt idx="67">
                  <c:v>37.271023999999997</c:v>
                </c:pt>
                <c:pt idx="68">
                  <c:v>42.727924999999999</c:v>
                </c:pt>
                <c:pt idx="69">
                  <c:v>44.567444999999999</c:v>
                </c:pt>
                <c:pt idx="70">
                  <c:v>45.235427000000001</c:v>
                </c:pt>
                <c:pt idx="71">
                  <c:v>45.728707</c:v>
                </c:pt>
                <c:pt idx="72">
                  <c:v>46.345306000000001</c:v>
                </c:pt>
                <c:pt idx="73">
                  <c:v>46.067836</c:v>
                </c:pt>
                <c:pt idx="74">
                  <c:v>43.878909999999998</c:v>
                </c:pt>
                <c:pt idx="75">
                  <c:v>41.135044000000001</c:v>
                </c:pt>
                <c:pt idx="76">
                  <c:v>44.156379000000001</c:v>
                </c:pt>
                <c:pt idx="77">
                  <c:v>43.550057000000002</c:v>
                </c:pt>
                <c:pt idx="78">
                  <c:v>41.073383999999997</c:v>
                </c:pt>
                <c:pt idx="79">
                  <c:v>41.104213999999999</c:v>
                </c:pt>
                <c:pt idx="80">
                  <c:v>41.607770000000002</c:v>
                </c:pt>
                <c:pt idx="81">
                  <c:v>41.82358</c:v>
                </c:pt>
                <c:pt idx="82">
                  <c:v>41.70026</c:v>
                </c:pt>
                <c:pt idx="83">
                  <c:v>45.410131</c:v>
                </c:pt>
                <c:pt idx="84">
                  <c:v>45.944516</c:v>
                </c:pt>
                <c:pt idx="85">
                  <c:v>46.355581999999998</c:v>
                </c:pt>
                <c:pt idx="86">
                  <c:v>46.509732</c:v>
                </c:pt>
                <c:pt idx="87">
                  <c:v>45.389577000000003</c:v>
                </c:pt>
                <c:pt idx="88">
                  <c:v>42.450454999999998</c:v>
                </c:pt>
                <c:pt idx="89">
                  <c:v>40.343741999999999</c:v>
                </c:pt>
                <c:pt idx="90">
                  <c:v>40.569828000000001</c:v>
                </c:pt>
                <c:pt idx="91">
                  <c:v>40.025165999999999</c:v>
                </c:pt>
                <c:pt idx="92">
                  <c:v>34.967823000000003</c:v>
                </c:pt>
                <c:pt idx="93">
                  <c:v>31.114079</c:v>
                </c:pt>
                <c:pt idx="94">
                  <c:v>29.284836000000002</c:v>
                </c:pt>
                <c:pt idx="95">
                  <c:v>29.654795</c:v>
                </c:pt>
                <c:pt idx="96">
                  <c:v>29.562305000000002</c:v>
                </c:pt>
                <c:pt idx="97">
                  <c:v>31.812891000000004</c:v>
                </c:pt>
                <c:pt idx="98">
                  <c:v>30.415267</c:v>
                </c:pt>
                <c:pt idx="99">
                  <c:v>29.130686000000001</c:v>
                </c:pt>
                <c:pt idx="100">
                  <c:v>28.87377</c:v>
                </c:pt>
                <c:pt idx="101">
                  <c:v>26.972589000000003</c:v>
                </c:pt>
                <c:pt idx="102">
                  <c:v>25.924371000000001</c:v>
                </c:pt>
                <c:pt idx="103">
                  <c:v>25.934648000000003</c:v>
                </c:pt>
                <c:pt idx="104">
                  <c:v>24.999471999999997</c:v>
                </c:pt>
                <c:pt idx="105">
                  <c:v>24.434257000000002</c:v>
                </c:pt>
                <c:pt idx="106">
                  <c:v>23.786828</c:v>
                </c:pt>
                <c:pt idx="107">
                  <c:v>23.601848</c:v>
                </c:pt>
                <c:pt idx="108">
                  <c:v>22.933866000000002</c:v>
                </c:pt>
                <c:pt idx="109">
                  <c:v>23.036632000000001</c:v>
                </c:pt>
                <c:pt idx="110">
                  <c:v>22.995525999999998</c:v>
                </c:pt>
                <c:pt idx="111">
                  <c:v>22.913313000000002</c:v>
                </c:pt>
                <c:pt idx="112">
                  <c:v>22.5228</c:v>
                </c:pt>
                <c:pt idx="113">
                  <c:v>22.111734000000002</c:v>
                </c:pt>
                <c:pt idx="114">
                  <c:v>22.111734000000002</c:v>
                </c:pt>
                <c:pt idx="115">
                  <c:v>22.132287000000002</c:v>
                </c:pt>
                <c:pt idx="116">
                  <c:v>21.998691000000001</c:v>
                </c:pt>
                <c:pt idx="117">
                  <c:v>22.091181000000002</c:v>
                </c:pt>
                <c:pt idx="118">
                  <c:v>22.008967000000002</c:v>
                </c:pt>
                <c:pt idx="119">
                  <c:v>21.721221</c:v>
                </c:pt>
                <c:pt idx="120">
                  <c:v>21.567070999999999</c:v>
                </c:pt>
                <c:pt idx="121">
                  <c:v>21.320432</c:v>
                </c:pt>
                <c:pt idx="122">
                  <c:v>21.084069</c:v>
                </c:pt>
                <c:pt idx="123">
                  <c:v>20.570235999999998</c:v>
                </c:pt>
                <c:pt idx="124">
                  <c:v>20.775769</c:v>
                </c:pt>
                <c:pt idx="125">
                  <c:v>20.755216000000001</c:v>
                </c:pt>
                <c:pt idx="126">
                  <c:v>20.724386000000003</c:v>
                </c:pt>
                <c:pt idx="127">
                  <c:v>20.55996</c:v>
                </c:pt>
                <c:pt idx="128">
                  <c:v>20.272213000000001</c:v>
                </c:pt>
                <c:pt idx="129">
                  <c:v>19.758381</c:v>
                </c:pt>
                <c:pt idx="130">
                  <c:v>19.604230999999999</c:v>
                </c:pt>
                <c:pt idx="131">
                  <c:v>19.532295000000001</c:v>
                </c:pt>
                <c:pt idx="132">
                  <c:v>19.480910999999999</c:v>
                </c:pt>
                <c:pt idx="133">
                  <c:v>19.840593999999999</c:v>
                </c:pt>
                <c:pt idx="134">
                  <c:v>20.128340000000001</c:v>
                </c:pt>
                <c:pt idx="135">
                  <c:v>20.169447000000002</c:v>
                </c:pt>
                <c:pt idx="136">
                  <c:v>20.076957</c:v>
                </c:pt>
                <c:pt idx="137">
                  <c:v>19.809764000000001</c:v>
                </c:pt>
                <c:pt idx="138">
                  <c:v>20.374980000000001</c:v>
                </c:pt>
                <c:pt idx="139">
                  <c:v>20.642173</c:v>
                </c:pt>
                <c:pt idx="140">
                  <c:v>20.446916999999999</c:v>
                </c:pt>
                <c:pt idx="141">
                  <c:v>20.272213000000001</c:v>
                </c:pt>
                <c:pt idx="142">
                  <c:v>20.518853</c:v>
                </c:pt>
                <c:pt idx="143">
                  <c:v>20.847706000000002</c:v>
                </c:pt>
                <c:pt idx="144">
                  <c:v>20.55996</c:v>
                </c:pt>
                <c:pt idx="145">
                  <c:v>22.235054000000002</c:v>
                </c:pt>
                <c:pt idx="146">
                  <c:v>22.235054000000002</c:v>
                </c:pt>
                <c:pt idx="147">
                  <c:v>20.642173</c:v>
                </c:pt>
                <c:pt idx="148">
                  <c:v>20.416087000000001</c:v>
                </c:pt>
                <c:pt idx="149">
                  <c:v>20.231107000000002</c:v>
                </c:pt>
                <c:pt idx="150">
                  <c:v>20.231107000000002</c:v>
                </c:pt>
                <c:pt idx="151">
                  <c:v>20.064218</c:v>
                </c:pt>
                <c:pt idx="152">
                  <c:v>21.184373000000001</c:v>
                </c:pt>
                <c:pt idx="153">
                  <c:v>21.328246</c:v>
                </c:pt>
                <c:pt idx="154">
                  <c:v>21.225480000000001</c:v>
                </c:pt>
                <c:pt idx="155">
                  <c:v>21.153542999999999</c:v>
                </c:pt>
                <c:pt idx="156">
                  <c:v>21.184373000000001</c:v>
                </c:pt>
                <c:pt idx="157">
                  <c:v>21.030222999999999</c:v>
                </c:pt>
                <c:pt idx="158">
                  <c:v>21.07133</c:v>
                </c:pt>
                <c:pt idx="159">
                  <c:v>21.00967</c:v>
                </c:pt>
                <c:pt idx="160">
                  <c:v>21.163820000000001</c:v>
                </c:pt>
                <c:pt idx="161">
                  <c:v>20.701370000000001</c:v>
                </c:pt>
                <c:pt idx="162">
                  <c:v>20.711646999999999</c:v>
                </c:pt>
                <c:pt idx="163">
                  <c:v>20.834966999999999</c:v>
                </c:pt>
                <c:pt idx="164">
                  <c:v>19.642876000000001</c:v>
                </c:pt>
                <c:pt idx="165">
                  <c:v>18.841297000000001</c:v>
                </c:pt>
                <c:pt idx="166">
                  <c:v>19.581215999999998</c:v>
                </c:pt>
                <c:pt idx="167">
                  <c:v>21.019947000000002</c:v>
                </c:pt>
                <c:pt idx="168">
                  <c:v>20.958286999999999</c:v>
                </c:pt>
                <c:pt idx="169">
                  <c:v>20.937733000000001</c:v>
                </c:pt>
                <c:pt idx="170">
                  <c:v>20.814413999999999</c:v>
                </c:pt>
                <c:pt idx="171">
                  <c:v>20.88635</c:v>
                </c:pt>
                <c:pt idx="172">
                  <c:v>20.855519999999999</c:v>
                </c:pt>
                <c:pt idx="173">
                  <c:v>20.937733000000001</c:v>
                </c:pt>
                <c:pt idx="174">
                  <c:v>20.999393000000001</c:v>
                </c:pt>
                <c:pt idx="175">
                  <c:v>20.82469</c:v>
                </c:pt>
                <c:pt idx="176">
                  <c:v>20.773307000000003</c:v>
                </c:pt>
                <c:pt idx="177">
                  <c:v>20.968563</c:v>
                </c:pt>
                <c:pt idx="178">
                  <c:v>21.389906</c:v>
                </c:pt>
                <c:pt idx="179">
                  <c:v>21.204926</c:v>
                </c:pt>
                <c:pt idx="180">
                  <c:v>21.431013</c:v>
                </c:pt>
                <c:pt idx="181">
                  <c:v>21.215202999999999</c:v>
                </c:pt>
                <c:pt idx="182">
                  <c:v>21.112435999999999</c:v>
                </c:pt>
                <c:pt idx="183">
                  <c:v>21.513226</c:v>
                </c:pt>
                <c:pt idx="184">
                  <c:v>21.441288999999998</c:v>
                </c:pt>
                <c:pt idx="185">
                  <c:v>21.472119000000003</c:v>
                </c:pt>
                <c:pt idx="186">
                  <c:v>21.544055999999998</c:v>
                </c:pt>
                <c:pt idx="187">
                  <c:v>21.287140000000001</c:v>
                </c:pt>
                <c:pt idx="188">
                  <c:v>21.122713000000001</c:v>
                </c:pt>
                <c:pt idx="189">
                  <c:v>21.369353</c:v>
                </c:pt>
                <c:pt idx="190">
                  <c:v>21.081606999999998</c:v>
                </c:pt>
                <c:pt idx="191">
                  <c:v>20.999393000000001</c:v>
                </c:pt>
                <c:pt idx="192">
                  <c:v>20.752754000000003</c:v>
                </c:pt>
                <c:pt idx="193">
                  <c:v>20.465008000000001</c:v>
                </c:pt>
                <c:pt idx="194">
                  <c:v>20.999393000000001</c:v>
                </c:pt>
                <c:pt idx="195">
                  <c:v>20.845243999999997</c:v>
                </c:pt>
                <c:pt idx="196">
                  <c:v>21.030222999999999</c:v>
                </c:pt>
                <c:pt idx="197">
                  <c:v>20.927457</c:v>
                </c:pt>
                <c:pt idx="198">
                  <c:v>20.917180000000002</c:v>
                </c:pt>
                <c:pt idx="199">
                  <c:v>20.927457</c:v>
                </c:pt>
                <c:pt idx="200">
                  <c:v>20.567774</c:v>
                </c:pt>
                <c:pt idx="201">
                  <c:v>20.793860000000002</c:v>
                </c:pt>
                <c:pt idx="202">
                  <c:v>20.763029999999997</c:v>
                </c:pt>
                <c:pt idx="203">
                  <c:v>20.793860000000002</c:v>
                </c:pt>
                <c:pt idx="204">
                  <c:v>20.742476999999997</c:v>
                </c:pt>
                <c:pt idx="205">
                  <c:v>20.752754000000003</c:v>
                </c:pt>
                <c:pt idx="206">
                  <c:v>20.773307000000003</c:v>
                </c:pt>
                <c:pt idx="207">
                  <c:v>20.259474999999998</c:v>
                </c:pt>
                <c:pt idx="208">
                  <c:v>20.074495000000002</c:v>
                </c:pt>
                <c:pt idx="209">
                  <c:v>20.906903</c:v>
                </c:pt>
                <c:pt idx="210">
                  <c:v>21.040500000000002</c:v>
                </c:pt>
                <c:pt idx="211">
                  <c:v>21.163820000000001</c:v>
                </c:pt>
                <c:pt idx="212">
                  <c:v>20.793244999999999</c:v>
                </c:pt>
                <c:pt idx="213">
                  <c:v>20.197198999999998</c:v>
                </c:pt>
                <c:pt idx="214">
                  <c:v>19.631982999999998</c:v>
                </c:pt>
                <c:pt idx="215">
                  <c:v>19.82724</c:v>
                </c:pt>
                <c:pt idx="216">
                  <c:v>19.560047000000001</c:v>
                </c:pt>
                <c:pt idx="217">
                  <c:v>19.652537000000002</c:v>
                </c:pt>
                <c:pt idx="218">
                  <c:v>19.518939999999997</c:v>
                </c:pt>
                <c:pt idx="219">
                  <c:v>19.64226</c:v>
                </c:pt>
                <c:pt idx="220">
                  <c:v>19.878623000000001</c:v>
                </c:pt>
                <c:pt idx="221">
                  <c:v>19.76558</c:v>
                </c:pt>
                <c:pt idx="222">
                  <c:v>20.587712</c:v>
                </c:pt>
                <c:pt idx="223">
                  <c:v>20.228029000000003</c:v>
                </c:pt>
                <c:pt idx="224">
                  <c:v>20.197198999999998</c:v>
                </c:pt>
                <c:pt idx="225">
                  <c:v>20.433561999999998</c:v>
                </c:pt>
                <c:pt idx="226">
                  <c:v>20.618542000000001</c:v>
                </c:pt>
                <c:pt idx="227">
                  <c:v>20.392455000000002</c:v>
                </c:pt>
                <c:pt idx="228">
                  <c:v>20.012219000000002</c:v>
                </c:pt>
                <c:pt idx="229">
                  <c:v>20.526052</c:v>
                </c:pt>
                <c:pt idx="230">
                  <c:v>21.132373999999999</c:v>
                </c:pt>
                <c:pt idx="231">
                  <c:v>21.214587000000002</c:v>
                </c:pt>
                <c:pt idx="232">
                  <c:v>21.594822999999998</c:v>
                </c:pt>
                <c:pt idx="233">
                  <c:v>21.574269999999999</c:v>
                </c:pt>
                <c:pt idx="234">
                  <c:v>21.399567000000001</c:v>
                </c:pt>
                <c:pt idx="235">
                  <c:v>20.330796000000003</c:v>
                </c:pt>
                <c:pt idx="236">
                  <c:v>20.228029000000003</c:v>
                </c:pt>
                <c:pt idx="237">
                  <c:v>21.039883999999997</c:v>
                </c:pt>
                <c:pt idx="238">
                  <c:v>20.484945</c:v>
                </c:pt>
                <c:pt idx="239">
                  <c:v>19.529217000000003</c:v>
                </c:pt>
                <c:pt idx="240">
                  <c:v>19.806685999999999</c:v>
                </c:pt>
                <c:pt idx="241">
                  <c:v>19.858069999999998</c:v>
                </c:pt>
                <c:pt idx="242">
                  <c:v>19.489167999999999</c:v>
                </c:pt>
                <c:pt idx="243">
                  <c:v>19.180869000000001</c:v>
                </c:pt>
                <c:pt idx="244">
                  <c:v>19.879681000000001</c:v>
                </c:pt>
                <c:pt idx="245">
                  <c:v>19.807744</c:v>
                </c:pt>
                <c:pt idx="246">
                  <c:v>19.715254000000002</c:v>
                </c:pt>
                <c:pt idx="247">
                  <c:v>19.797467999999999</c:v>
                </c:pt>
                <c:pt idx="248">
                  <c:v>19.663871</c:v>
                </c:pt>
                <c:pt idx="249">
                  <c:v>19.365848</c:v>
                </c:pt>
                <c:pt idx="250">
                  <c:v>19.746084</c:v>
                </c:pt>
                <c:pt idx="251">
                  <c:v>19.982447000000001</c:v>
                </c:pt>
                <c:pt idx="252">
                  <c:v>19.746084</c:v>
                </c:pt>
                <c:pt idx="253">
                  <c:v>19.530275</c:v>
                </c:pt>
                <c:pt idx="254">
                  <c:v>19.519998000000001</c:v>
                </c:pt>
                <c:pt idx="255">
                  <c:v>19.622764</c:v>
                </c:pt>
                <c:pt idx="256">
                  <c:v>19.314464999999998</c:v>
                </c:pt>
                <c:pt idx="257">
                  <c:v>19.499445000000001</c:v>
                </c:pt>
                <c:pt idx="258">
                  <c:v>19.427508</c:v>
                </c:pt>
                <c:pt idx="259">
                  <c:v>19.519998000000001</c:v>
                </c:pt>
                <c:pt idx="260">
                  <c:v>19.180869000000001</c:v>
                </c:pt>
                <c:pt idx="261">
                  <c:v>19.191144999999999</c:v>
                </c:pt>
                <c:pt idx="262">
                  <c:v>19.242528</c:v>
                </c:pt>
                <c:pt idx="263">
                  <c:v>19.191144999999999</c:v>
                </c:pt>
                <c:pt idx="264">
                  <c:v>19.489167999999999</c:v>
                </c:pt>
                <c:pt idx="265">
                  <c:v>19.160315000000001</c:v>
                </c:pt>
                <c:pt idx="266">
                  <c:v>19.098655000000001</c:v>
                </c:pt>
                <c:pt idx="267">
                  <c:v>19.098655000000001</c:v>
                </c:pt>
                <c:pt idx="268">
                  <c:v>19.283635</c:v>
                </c:pt>
                <c:pt idx="269">
                  <c:v>19.335017999999998</c:v>
                </c:pt>
                <c:pt idx="270">
                  <c:v>19.191144999999999</c:v>
                </c:pt>
                <c:pt idx="271">
                  <c:v>19.591935000000003</c:v>
                </c:pt>
                <c:pt idx="272">
                  <c:v>19.735808000000002</c:v>
                </c:pt>
                <c:pt idx="273">
                  <c:v>19.652979000000002</c:v>
                </c:pt>
                <c:pt idx="274">
                  <c:v>19.755745000000001</c:v>
                </c:pt>
                <c:pt idx="275">
                  <c:v>19.724914999999999</c:v>
                </c:pt>
                <c:pt idx="276">
                  <c:v>19.416616000000001</c:v>
                </c:pt>
                <c:pt idx="277">
                  <c:v>18.152588000000002</c:v>
                </c:pt>
                <c:pt idx="278">
                  <c:v>17.988161999999999</c:v>
                </c:pt>
                <c:pt idx="279">
                  <c:v>18.871953000000001</c:v>
                </c:pt>
                <c:pt idx="280">
                  <c:v>19.015826999999998</c:v>
                </c:pt>
                <c:pt idx="281">
                  <c:v>18.347843999999998</c:v>
                </c:pt>
                <c:pt idx="282">
                  <c:v>18.399228000000001</c:v>
                </c:pt>
                <c:pt idx="283">
                  <c:v>18.430056999999998</c:v>
                </c:pt>
                <c:pt idx="284">
                  <c:v>18.203970999999999</c:v>
                </c:pt>
                <c:pt idx="285">
                  <c:v>18.645866999999999</c:v>
                </c:pt>
                <c:pt idx="286">
                  <c:v>18.471164000000002</c:v>
                </c:pt>
                <c:pt idx="287">
                  <c:v>18.491717000000001</c:v>
                </c:pt>
                <c:pt idx="288">
                  <c:v>18.810294000000003</c:v>
                </c:pt>
                <c:pt idx="289">
                  <c:v>18.676697000000001</c:v>
                </c:pt>
                <c:pt idx="290">
                  <c:v>18.748633999999999</c:v>
                </c:pt>
                <c:pt idx="291">
                  <c:v>18.399228000000001</c:v>
                </c:pt>
                <c:pt idx="292">
                  <c:v>18.553377000000001</c:v>
                </c:pt>
                <c:pt idx="293">
                  <c:v>18.984997</c:v>
                </c:pt>
                <c:pt idx="294">
                  <c:v>19.087762999999999</c:v>
                </c:pt>
                <c:pt idx="295">
                  <c:v>19.241913</c:v>
                </c:pt>
                <c:pt idx="296">
                  <c:v>19.426893</c:v>
                </c:pt>
                <c:pt idx="297">
                  <c:v>19.447445999999999</c:v>
                </c:pt>
                <c:pt idx="298">
                  <c:v>19.026102999999999</c:v>
                </c:pt>
                <c:pt idx="299">
                  <c:v>19.581042</c:v>
                </c:pt>
                <c:pt idx="300">
                  <c:v>19.951001999999999</c:v>
                </c:pt>
                <c:pt idx="301">
                  <c:v>20.557323999999998</c:v>
                </c:pt>
                <c:pt idx="302">
                  <c:v>20.598431000000001</c:v>
                </c:pt>
                <c:pt idx="303">
                  <c:v>20.403174</c:v>
                </c:pt>
                <c:pt idx="304">
                  <c:v>19.561104999999998</c:v>
                </c:pt>
                <c:pt idx="305">
                  <c:v>19.355572000000002</c:v>
                </c:pt>
                <c:pt idx="306">
                  <c:v>20.290747</c:v>
                </c:pt>
                <c:pt idx="307">
                  <c:v>19.848851</c:v>
                </c:pt>
                <c:pt idx="308">
                  <c:v>19.848851</c:v>
                </c:pt>
                <c:pt idx="309">
                  <c:v>19.920786999999997</c:v>
                </c:pt>
                <c:pt idx="310">
                  <c:v>19.961894000000001</c:v>
                </c:pt>
                <c:pt idx="311">
                  <c:v>19.992723999999999</c:v>
                </c:pt>
                <c:pt idx="312">
                  <c:v>19.458337999999998</c:v>
                </c:pt>
                <c:pt idx="313">
                  <c:v>19.139762000000001</c:v>
                </c:pt>
                <c:pt idx="314">
                  <c:v>19.550827999999999</c:v>
                </c:pt>
                <c:pt idx="315">
                  <c:v>19.992723999999999</c:v>
                </c:pt>
                <c:pt idx="316">
                  <c:v>19.992723999999999</c:v>
                </c:pt>
                <c:pt idx="317">
                  <c:v>20.218810000000001</c:v>
                </c:pt>
                <c:pt idx="318">
                  <c:v>20.424343</c:v>
                </c:pt>
                <c:pt idx="319">
                  <c:v>20.52711</c:v>
                </c:pt>
                <c:pt idx="320">
                  <c:v>20.393512999999999</c:v>
                </c:pt>
                <c:pt idx="321">
                  <c:v>20.547663</c:v>
                </c:pt>
                <c:pt idx="322">
                  <c:v>20.557939999999999</c:v>
                </c:pt>
                <c:pt idx="323">
                  <c:v>21.112879</c:v>
                </c:pt>
                <c:pt idx="324">
                  <c:v>21.205369000000001</c:v>
                </c:pt>
                <c:pt idx="325">
                  <c:v>21.174538999999999</c:v>
                </c:pt>
                <c:pt idx="326">
                  <c:v>20.414066999999999</c:v>
                </c:pt>
                <c:pt idx="327">
                  <c:v>20.157149999999998</c:v>
                </c:pt>
                <c:pt idx="328">
                  <c:v>21.040942000000001</c:v>
                </c:pt>
                <c:pt idx="329">
                  <c:v>20.804579</c:v>
                </c:pt>
                <c:pt idx="330">
                  <c:v>20.825132999999997</c:v>
                </c:pt>
                <c:pt idx="331">
                  <c:v>21.657540999999998</c:v>
                </c:pt>
                <c:pt idx="332">
                  <c:v>21.739754000000001</c:v>
                </c:pt>
                <c:pt idx="333">
                  <c:v>20.157149999999998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00-4C54-822D-7291FF11576E}"/>
            </c:ext>
          </c:extLst>
        </c:ser>
        <c:ser>
          <c:idx val="1"/>
          <c:order val="1"/>
          <c:tx>
            <c:strRef>
              <c:f>Folha2!$C$12</c:f>
              <c:strCache>
                <c:ptCount val="1"/>
                <c:pt idx="0">
                  <c:v>Marginal Sell Price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Folha2!$A$13:$A$346</c:f>
              <c:numCache>
                <c:formatCode>m/d/yyyy</c:formatCode>
                <c:ptCount val="334"/>
                <c:pt idx="0">
                  <c:v>42675</c:v>
                </c:pt>
                <c:pt idx="1">
                  <c:v>42676</c:v>
                </c:pt>
                <c:pt idx="2">
                  <c:v>42677</c:v>
                </c:pt>
                <c:pt idx="3">
                  <c:v>42678</c:v>
                </c:pt>
                <c:pt idx="4">
                  <c:v>42679</c:v>
                </c:pt>
                <c:pt idx="5">
                  <c:v>42680</c:v>
                </c:pt>
                <c:pt idx="6">
                  <c:v>42681</c:v>
                </c:pt>
                <c:pt idx="7">
                  <c:v>42682</c:v>
                </c:pt>
                <c:pt idx="8">
                  <c:v>42683</c:v>
                </c:pt>
                <c:pt idx="9">
                  <c:v>42684</c:v>
                </c:pt>
                <c:pt idx="10">
                  <c:v>42685</c:v>
                </c:pt>
                <c:pt idx="11">
                  <c:v>42686</c:v>
                </c:pt>
                <c:pt idx="12">
                  <c:v>42687</c:v>
                </c:pt>
                <c:pt idx="13">
                  <c:v>42688</c:v>
                </c:pt>
                <c:pt idx="14">
                  <c:v>42689</c:v>
                </c:pt>
                <c:pt idx="15">
                  <c:v>42690</c:v>
                </c:pt>
                <c:pt idx="16">
                  <c:v>42691</c:v>
                </c:pt>
                <c:pt idx="17">
                  <c:v>42692</c:v>
                </c:pt>
                <c:pt idx="18">
                  <c:v>42693</c:v>
                </c:pt>
                <c:pt idx="19">
                  <c:v>42694</c:v>
                </c:pt>
                <c:pt idx="20">
                  <c:v>42695</c:v>
                </c:pt>
                <c:pt idx="21">
                  <c:v>42696</c:v>
                </c:pt>
                <c:pt idx="22">
                  <c:v>42697</c:v>
                </c:pt>
                <c:pt idx="23">
                  <c:v>42698</c:v>
                </c:pt>
                <c:pt idx="24">
                  <c:v>42699</c:v>
                </c:pt>
                <c:pt idx="25">
                  <c:v>42700</c:v>
                </c:pt>
                <c:pt idx="26">
                  <c:v>42701</c:v>
                </c:pt>
                <c:pt idx="27">
                  <c:v>42702</c:v>
                </c:pt>
                <c:pt idx="28">
                  <c:v>42703</c:v>
                </c:pt>
                <c:pt idx="29">
                  <c:v>42704</c:v>
                </c:pt>
                <c:pt idx="30">
                  <c:v>42705</c:v>
                </c:pt>
                <c:pt idx="31">
                  <c:v>42706</c:v>
                </c:pt>
                <c:pt idx="32">
                  <c:v>42707</c:v>
                </c:pt>
                <c:pt idx="33">
                  <c:v>42708</c:v>
                </c:pt>
                <c:pt idx="34">
                  <c:v>42709</c:v>
                </c:pt>
                <c:pt idx="35">
                  <c:v>42710</c:v>
                </c:pt>
                <c:pt idx="36">
                  <c:v>42711</c:v>
                </c:pt>
                <c:pt idx="37">
                  <c:v>42712</c:v>
                </c:pt>
                <c:pt idx="38">
                  <c:v>42713</c:v>
                </c:pt>
                <c:pt idx="39">
                  <c:v>42714</c:v>
                </c:pt>
                <c:pt idx="40">
                  <c:v>42715</c:v>
                </c:pt>
                <c:pt idx="41">
                  <c:v>42716</c:v>
                </c:pt>
                <c:pt idx="42">
                  <c:v>42717</c:v>
                </c:pt>
                <c:pt idx="43">
                  <c:v>42718</c:v>
                </c:pt>
                <c:pt idx="44">
                  <c:v>42719</c:v>
                </c:pt>
                <c:pt idx="45">
                  <c:v>42720</c:v>
                </c:pt>
                <c:pt idx="46">
                  <c:v>42721</c:v>
                </c:pt>
                <c:pt idx="47">
                  <c:v>42722</c:v>
                </c:pt>
                <c:pt idx="48">
                  <c:v>42723</c:v>
                </c:pt>
                <c:pt idx="49">
                  <c:v>42724</c:v>
                </c:pt>
                <c:pt idx="50">
                  <c:v>42725</c:v>
                </c:pt>
                <c:pt idx="51">
                  <c:v>42726</c:v>
                </c:pt>
                <c:pt idx="52">
                  <c:v>42727</c:v>
                </c:pt>
                <c:pt idx="53">
                  <c:v>42728</c:v>
                </c:pt>
                <c:pt idx="54">
                  <c:v>42729</c:v>
                </c:pt>
                <c:pt idx="55">
                  <c:v>42730</c:v>
                </c:pt>
                <c:pt idx="56">
                  <c:v>42731</c:v>
                </c:pt>
                <c:pt idx="57">
                  <c:v>42732</c:v>
                </c:pt>
                <c:pt idx="58">
                  <c:v>42733</c:v>
                </c:pt>
                <c:pt idx="59">
                  <c:v>42734</c:v>
                </c:pt>
                <c:pt idx="60">
                  <c:v>42735</c:v>
                </c:pt>
                <c:pt idx="61">
                  <c:v>42736</c:v>
                </c:pt>
                <c:pt idx="62">
                  <c:v>42737</c:v>
                </c:pt>
                <c:pt idx="63">
                  <c:v>42738</c:v>
                </c:pt>
                <c:pt idx="64">
                  <c:v>42739</c:v>
                </c:pt>
                <c:pt idx="65">
                  <c:v>42740</c:v>
                </c:pt>
                <c:pt idx="66">
                  <c:v>42741</c:v>
                </c:pt>
                <c:pt idx="67">
                  <c:v>42742</c:v>
                </c:pt>
                <c:pt idx="68">
                  <c:v>42743</c:v>
                </c:pt>
                <c:pt idx="69">
                  <c:v>42744</c:v>
                </c:pt>
                <c:pt idx="70">
                  <c:v>42745</c:v>
                </c:pt>
                <c:pt idx="71">
                  <c:v>42746</c:v>
                </c:pt>
                <c:pt idx="72">
                  <c:v>42747</c:v>
                </c:pt>
                <c:pt idx="73">
                  <c:v>42748</c:v>
                </c:pt>
                <c:pt idx="74">
                  <c:v>42749</c:v>
                </c:pt>
                <c:pt idx="75">
                  <c:v>42750</c:v>
                </c:pt>
                <c:pt idx="76">
                  <c:v>42751</c:v>
                </c:pt>
                <c:pt idx="77">
                  <c:v>42752</c:v>
                </c:pt>
                <c:pt idx="78">
                  <c:v>42753</c:v>
                </c:pt>
                <c:pt idx="79">
                  <c:v>42754</c:v>
                </c:pt>
                <c:pt idx="80">
                  <c:v>42755</c:v>
                </c:pt>
                <c:pt idx="81">
                  <c:v>42756</c:v>
                </c:pt>
                <c:pt idx="82">
                  <c:v>42757</c:v>
                </c:pt>
                <c:pt idx="83">
                  <c:v>42758</c:v>
                </c:pt>
                <c:pt idx="84">
                  <c:v>42759</c:v>
                </c:pt>
                <c:pt idx="85">
                  <c:v>42760</c:v>
                </c:pt>
                <c:pt idx="86">
                  <c:v>42761</c:v>
                </c:pt>
                <c:pt idx="87">
                  <c:v>42762</c:v>
                </c:pt>
                <c:pt idx="88">
                  <c:v>42763</c:v>
                </c:pt>
                <c:pt idx="89">
                  <c:v>42764</c:v>
                </c:pt>
                <c:pt idx="90">
                  <c:v>42765</c:v>
                </c:pt>
                <c:pt idx="91">
                  <c:v>42766</c:v>
                </c:pt>
                <c:pt idx="92">
                  <c:v>42767</c:v>
                </c:pt>
                <c:pt idx="93">
                  <c:v>42768</c:v>
                </c:pt>
                <c:pt idx="94">
                  <c:v>42769</c:v>
                </c:pt>
                <c:pt idx="95">
                  <c:v>42770</c:v>
                </c:pt>
                <c:pt idx="96">
                  <c:v>42771</c:v>
                </c:pt>
                <c:pt idx="97">
                  <c:v>42772</c:v>
                </c:pt>
                <c:pt idx="98">
                  <c:v>42773</c:v>
                </c:pt>
                <c:pt idx="99">
                  <c:v>42774</c:v>
                </c:pt>
                <c:pt idx="100">
                  <c:v>42775</c:v>
                </c:pt>
                <c:pt idx="101">
                  <c:v>42776</c:v>
                </c:pt>
                <c:pt idx="102">
                  <c:v>42777</c:v>
                </c:pt>
                <c:pt idx="103">
                  <c:v>42778</c:v>
                </c:pt>
                <c:pt idx="104">
                  <c:v>42779</c:v>
                </c:pt>
                <c:pt idx="105">
                  <c:v>42780</c:v>
                </c:pt>
                <c:pt idx="106">
                  <c:v>42781</c:v>
                </c:pt>
                <c:pt idx="107">
                  <c:v>42782</c:v>
                </c:pt>
                <c:pt idx="108">
                  <c:v>42783</c:v>
                </c:pt>
                <c:pt idx="109">
                  <c:v>42784</c:v>
                </c:pt>
                <c:pt idx="110">
                  <c:v>42785</c:v>
                </c:pt>
                <c:pt idx="111">
                  <c:v>42786</c:v>
                </c:pt>
                <c:pt idx="112">
                  <c:v>42787</c:v>
                </c:pt>
                <c:pt idx="113">
                  <c:v>42788</c:v>
                </c:pt>
                <c:pt idx="114">
                  <c:v>42789</c:v>
                </c:pt>
                <c:pt idx="115">
                  <c:v>42790</c:v>
                </c:pt>
                <c:pt idx="116">
                  <c:v>42791</c:v>
                </c:pt>
                <c:pt idx="117">
                  <c:v>42792</c:v>
                </c:pt>
                <c:pt idx="118">
                  <c:v>42793</c:v>
                </c:pt>
                <c:pt idx="119">
                  <c:v>42794</c:v>
                </c:pt>
                <c:pt idx="120">
                  <c:v>42795</c:v>
                </c:pt>
                <c:pt idx="121">
                  <c:v>42796</c:v>
                </c:pt>
                <c:pt idx="122">
                  <c:v>42797</c:v>
                </c:pt>
                <c:pt idx="123">
                  <c:v>42798</c:v>
                </c:pt>
                <c:pt idx="124">
                  <c:v>42799</c:v>
                </c:pt>
                <c:pt idx="125">
                  <c:v>42800</c:v>
                </c:pt>
                <c:pt idx="126">
                  <c:v>42801</c:v>
                </c:pt>
                <c:pt idx="127">
                  <c:v>42802</c:v>
                </c:pt>
                <c:pt idx="128">
                  <c:v>42803</c:v>
                </c:pt>
                <c:pt idx="129">
                  <c:v>42804</c:v>
                </c:pt>
                <c:pt idx="130">
                  <c:v>42805</c:v>
                </c:pt>
                <c:pt idx="131">
                  <c:v>42806</c:v>
                </c:pt>
                <c:pt idx="132">
                  <c:v>42807</c:v>
                </c:pt>
                <c:pt idx="133">
                  <c:v>42808</c:v>
                </c:pt>
                <c:pt idx="134">
                  <c:v>42809</c:v>
                </c:pt>
                <c:pt idx="135">
                  <c:v>42810</c:v>
                </c:pt>
                <c:pt idx="136">
                  <c:v>42811</c:v>
                </c:pt>
                <c:pt idx="137">
                  <c:v>42812</c:v>
                </c:pt>
                <c:pt idx="138">
                  <c:v>42813</c:v>
                </c:pt>
                <c:pt idx="139">
                  <c:v>42814</c:v>
                </c:pt>
                <c:pt idx="140">
                  <c:v>42815</c:v>
                </c:pt>
                <c:pt idx="141">
                  <c:v>42816</c:v>
                </c:pt>
                <c:pt idx="142">
                  <c:v>42817</c:v>
                </c:pt>
                <c:pt idx="143">
                  <c:v>42818</c:v>
                </c:pt>
                <c:pt idx="144">
                  <c:v>42819</c:v>
                </c:pt>
                <c:pt idx="145">
                  <c:v>42820</c:v>
                </c:pt>
                <c:pt idx="146">
                  <c:v>42821</c:v>
                </c:pt>
                <c:pt idx="147">
                  <c:v>42822</c:v>
                </c:pt>
                <c:pt idx="148">
                  <c:v>42823</c:v>
                </c:pt>
                <c:pt idx="149">
                  <c:v>42824</c:v>
                </c:pt>
                <c:pt idx="150">
                  <c:v>42825</c:v>
                </c:pt>
                <c:pt idx="151">
                  <c:v>42826</c:v>
                </c:pt>
                <c:pt idx="152">
                  <c:v>42827</c:v>
                </c:pt>
                <c:pt idx="153">
                  <c:v>42828</c:v>
                </c:pt>
                <c:pt idx="154">
                  <c:v>42829</c:v>
                </c:pt>
                <c:pt idx="155">
                  <c:v>42830</c:v>
                </c:pt>
                <c:pt idx="156">
                  <c:v>42831</c:v>
                </c:pt>
                <c:pt idx="157">
                  <c:v>42832</c:v>
                </c:pt>
                <c:pt idx="158">
                  <c:v>42833</c:v>
                </c:pt>
                <c:pt idx="159">
                  <c:v>42834</c:v>
                </c:pt>
                <c:pt idx="160">
                  <c:v>42835</c:v>
                </c:pt>
                <c:pt idx="161">
                  <c:v>42836</c:v>
                </c:pt>
                <c:pt idx="162">
                  <c:v>42837</c:v>
                </c:pt>
                <c:pt idx="163">
                  <c:v>42838</c:v>
                </c:pt>
                <c:pt idx="164">
                  <c:v>42839</c:v>
                </c:pt>
                <c:pt idx="165">
                  <c:v>42840</c:v>
                </c:pt>
                <c:pt idx="166">
                  <c:v>42841</c:v>
                </c:pt>
                <c:pt idx="167">
                  <c:v>42842</c:v>
                </c:pt>
                <c:pt idx="168">
                  <c:v>42843</c:v>
                </c:pt>
                <c:pt idx="169">
                  <c:v>42844</c:v>
                </c:pt>
                <c:pt idx="170">
                  <c:v>42845</c:v>
                </c:pt>
                <c:pt idx="171">
                  <c:v>42846</c:v>
                </c:pt>
                <c:pt idx="172">
                  <c:v>42847</c:v>
                </c:pt>
                <c:pt idx="173">
                  <c:v>42848</c:v>
                </c:pt>
                <c:pt idx="174">
                  <c:v>42849</c:v>
                </c:pt>
                <c:pt idx="175">
                  <c:v>42850</c:v>
                </c:pt>
                <c:pt idx="176">
                  <c:v>42851</c:v>
                </c:pt>
                <c:pt idx="177">
                  <c:v>42852</c:v>
                </c:pt>
                <c:pt idx="178">
                  <c:v>42853</c:v>
                </c:pt>
                <c:pt idx="179">
                  <c:v>42854</c:v>
                </c:pt>
                <c:pt idx="180">
                  <c:v>42855</c:v>
                </c:pt>
                <c:pt idx="181">
                  <c:v>42856</c:v>
                </c:pt>
                <c:pt idx="182">
                  <c:v>42857</c:v>
                </c:pt>
                <c:pt idx="183">
                  <c:v>42858</c:v>
                </c:pt>
                <c:pt idx="184">
                  <c:v>42859</c:v>
                </c:pt>
                <c:pt idx="185">
                  <c:v>42860</c:v>
                </c:pt>
                <c:pt idx="186">
                  <c:v>42861</c:v>
                </c:pt>
                <c:pt idx="187">
                  <c:v>42862</c:v>
                </c:pt>
                <c:pt idx="188">
                  <c:v>42863</c:v>
                </c:pt>
                <c:pt idx="189">
                  <c:v>42864</c:v>
                </c:pt>
                <c:pt idx="190">
                  <c:v>42865</c:v>
                </c:pt>
                <c:pt idx="191">
                  <c:v>42866</c:v>
                </c:pt>
                <c:pt idx="192">
                  <c:v>42867</c:v>
                </c:pt>
                <c:pt idx="193">
                  <c:v>42868</c:v>
                </c:pt>
                <c:pt idx="194">
                  <c:v>42869</c:v>
                </c:pt>
                <c:pt idx="195">
                  <c:v>42870</c:v>
                </c:pt>
                <c:pt idx="196">
                  <c:v>42871</c:v>
                </c:pt>
                <c:pt idx="197">
                  <c:v>42872</c:v>
                </c:pt>
                <c:pt idx="198">
                  <c:v>42873</c:v>
                </c:pt>
                <c:pt idx="199">
                  <c:v>42874</c:v>
                </c:pt>
                <c:pt idx="200">
                  <c:v>42875</c:v>
                </c:pt>
                <c:pt idx="201">
                  <c:v>42876</c:v>
                </c:pt>
                <c:pt idx="202">
                  <c:v>42877</c:v>
                </c:pt>
                <c:pt idx="203">
                  <c:v>42878</c:v>
                </c:pt>
                <c:pt idx="204">
                  <c:v>42879</c:v>
                </c:pt>
                <c:pt idx="205">
                  <c:v>42880</c:v>
                </c:pt>
                <c:pt idx="206">
                  <c:v>42881</c:v>
                </c:pt>
                <c:pt idx="207">
                  <c:v>42882</c:v>
                </c:pt>
                <c:pt idx="208">
                  <c:v>42883</c:v>
                </c:pt>
                <c:pt idx="209">
                  <c:v>42884</c:v>
                </c:pt>
                <c:pt idx="210">
                  <c:v>42885</c:v>
                </c:pt>
                <c:pt idx="211">
                  <c:v>42886</c:v>
                </c:pt>
                <c:pt idx="212">
                  <c:v>42887</c:v>
                </c:pt>
                <c:pt idx="213">
                  <c:v>42888</c:v>
                </c:pt>
                <c:pt idx="214">
                  <c:v>42889</c:v>
                </c:pt>
                <c:pt idx="215">
                  <c:v>42890</c:v>
                </c:pt>
                <c:pt idx="216">
                  <c:v>42891</c:v>
                </c:pt>
                <c:pt idx="217">
                  <c:v>42892</c:v>
                </c:pt>
                <c:pt idx="218">
                  <c:v>42893</c:v>
                </c:pt>
                <c:pt idx="219">
                  <c:v>42894</c:v>
                </c:pt>
                <c:pt idx="220">
                  <c:v>42895</c:v>
                </c:pt>
                <c:pt idx="221">
                  <c:v>42896</c:v>
                </c:pt>
                <c:pt idx="222">
                  <c:v>42897</c:v>
                </c:pt>
                <c:pt idx="223">
                  <c:v>42898</c:v>
                </c:pt>
                <c:pt idx="224">
                  <c:v>42899</c:v>
                </c:pt>
                <c:pt idx="225">
                  <c:v>42900</c:v>
                </c:pt>
                <c:pt idx="226">
                  <c:v>42901</c:v>
                </c:pt>
                <c:pt idx="227">
                  <c:v>42902</c:v>
                </c:pt>
                <c:pt idx="228">
                  <c:v>42903</c:v>
                </c:pt>
                <c:pt idx="229">
                  <c:v>42904</c:v>
                </c:pt>
                <c:pt idx="230">
                  <c:v>42905</c:v>
                </c:pt>
                <c:pt idx="231">
                  <c:v>42906</c:v>
                </c:pt>
                <c:pt idx="232">
                  <c:v>42907</c:v>
                </c:pt>
                <c:pt idx="233">
                  <c:v>42908</c:v>
                </c:pt>
                <c:pt idx="234">
                  <c:v>42909</c:v>
                </c:pt>
                <c:pt idx="235">
                  <c:v>42910</c:v>
                </c:pt>
                <c:pt idx="236">
                  <c:v>42911</c:v>
                </c:pt>
                <c:pt idx="237">
                  <c:v>42912</c:v>
                </c:pt>
                <c:pt idx="238">
                  <c:v>42913</c:v>
                </c:pt>
                <c:pt idx="239">
                  <c:v>42914</c:v>
                </c:pt>
                <c:pt idx="240">
                  <c:v>42915</c:v>
                </c:pt>
                <c:pt idx="241">
                  <c:v>42916</c:v>
                </c:pt>
                <c:pt idx="242">
                  <c:v>42917</c:v>
                </c:pt>
                <c:pt idx="243">
                  <c:v>42918</c:v>
                </c:pt>
                <c:pt idx="244">
                  <c:v>42919</c:v>
                </c:pt>
                <c:pt idx="245">
                  <c:v>42920</c:v>
                </c:pt>
                <c:pt idx="246">
                  <c:v>42921</c:v>
                </c:pt>
                <c:pt idx="247">
                  <c:v>42922</c:v>
                </c:pt>
                <c:pt idx="248">
                  <c:v>42923</c:v>
                </c:pt>
                <c:pt idx="249">
                  <c:v>42924</c:v>
                </c:pt>
                <c:pt idx="250">
                  <c:v>42925</c:v>
                </c:pt>
                <c:pt idx="251">
                  <c:v>42926</c:v>
                </c:pt>
                <c:pt idx="252">
                  <c:v>42927</c:v>
                </c:pt>
                <c:pt idx="253">
                  <c:v>42928</c:v>
                </c:pt>
                <c:pt idx="254">
                  <c:v>42929</c:v>
                </c:pt>
                <c:pt idx="255">
                  <c:v>42930</c:v>
                </c:pt>
                <c:pt idx="256">
                  <c:v>42931</c:v>
                </c:pt>
                <c:pt idx="257">
                  <c:v>42932</c:v>
                </c:pt>
                <c:pt idx="258">
                  <c:v>42933</c:v>
                </c:pt>
                <c:pt idx="259">
                  <c:v>42934</c:v>
                </c:pt>
                <c:pt idx="260">
                  <c:v>42935</c:v>
                </c:pt>
                <c:pt idx="261">
                  <c:v>42936</c:v>
                </c:pt>
                <c:pt idx="262">
                  <c:v>42937</c:v>
                </c:pt>
                <c:pt idx="263">
                  <c:v>42938</c:v>
                </c:pt>
                <c:pt idx="264">
                  <c:v>42939</c:v>
                </c:pt>
                <c:pt idx="265">
                  <c:v>42940</c:v>
                </c:pt>
                <c:pt idx="266">
                  <c:v>42941</c:v>
                </c:pt>
                <c:pt idx="267">
                  <c:v>42942</c:v>
                </c:pt>
                <c:pt idx="268">
                  <c:v>42943</c:v>
                </c:pt>
                <c:pt idx="269">
                  <c:v>42944</c:v>
                </c:pt>
                <c:pt idx="270">
                  <c:v>42945</c:v>
                </c:pt>
                <c:pt idx="271">
                  <c:v>42946</c:v>
                </c:pt>
                <c:pt idx="272">
                  <c:v>42947</c:v>
                </c:pt>
                <c:pt idx="273">
                  <c:v>42948</c:v>
                </c:pt>
                <c:pt idx="274">
                  <c:v>42949</c:v>
                </c:pt>
                <c:pt idx="275">
                  <c:v>42950</c:v>
                </c:pt>
                <c:pt idx="276">
                  <c:v>42951</c:v>
                </c:pt>
                <c:pt idx="277">
                  <c:v>42952</c:v>
                </c:pt>
                <c:pt idx="278">
                  <c:v>42953</c:v>
                </c:pt>
                <c:pt idx="279">
                  <c:v>42954</c:v>
                </c:pt>
                <c:pt idx="280">
                  <c:v>42955</c:v>
                </c:pt>
                <c:pt idx="281">
                  <c:v>42956</c:v>
                </c:pt>
                <c:pt idx="282">
                  <c:v>42957</c:v>
                </c:pt>
                <c:pt idx="283">
                  <c:v>42958</c:v>
                </c:pt>
                <c:pt idx="284">
                  <c:v>42959</c:v>
                </c:pt>
                <c:pt idx="285">
                  <c:v>42960</c:v>
                </c:pt>
                <c:pt idx="286">
                  <c:v>42961</c:v>
                </c:pt>
                <c:pt idx="287">
                  <c:v>42962</c:v>
                </c:pt>
                <c:pt idx="288">
                  <c:v>42963</c:v>
                </c:pt>
                <c:pt idx="289">
                  <c:v>42964</c:v>
                </c:pt>
                <c:pt idx="290">
                  <c:v>42965</c:v>
                </c:pt>
                <c:pt idx="291">
                  <c:v>42966</c:v>
                </c:pt>
                <c:pt idx="292">
                  <c:v>42967</c:v>
                </c:pt>
                <c:pt idx="293">
                  <c:v>42968</c:v>
                </c:pt>
                <c:pt idx="294">
                  <c:v>42969</c:v>
                </c:pt>
                <c:pt idx="295">
                  <c:v>42970</c:v>
                </c:pt>
                <c:pt idx="296">
                  <c:v>42971</c:v>
                </c:pt>
                <c:pt idx="297">
                  <c:v>42972</c:v>
                </c:pt>
                <c:pt idx="298">
                  <c:v>42973</c:v>
                </c:pt>
                <c:pt idx="299">
                  <c:v>42974</c:v>
                </c:pt>
                <c:pt idx="300">
                  <c:v>42975</c:v>
                </c:pt>
                <c:pt idx="301">
                  <c:v>42976</c:v>
                </c:pt>
                <c:pt idx="302">
                  <c:v>42977</c:v>
                </c:pt>
                <c:pt idx="303">
                  <c:v>42978</c:v>
                </c:pt>
                <c:pt idx="304">
                  <c:v>42979</c:v>
                </c:pt>
                <c:pt idx="305">
                  <c:v>42980</c:v>
                </c:pt>
                <c:pt idx="306">
                  <c:v>42981</c:v>
                </c:pt>
                <c:pt idx="307">
                  <c:v>42982</c:v>
                </c:pt>
                <c:pt idx="308">
                  <c:v>42983</c:v>
                </c:pt>
                <c:pt idx="309">
                  <c:v>42984</c:v>
                </c:pt>
                <c:pt idx="310">
                  <c:v>42985</c:v>
                </c:pt>
                <c:pt idx="311">
                  <c:v>42986</c:v>
                </c:pt>
                <c:pt idx="312">
                  <c:v>42987</c:v>
                </c:pt>
                <c:pt idx="313">
                  <c:v>42988</c:v>
                </c:pt>
                <c:pt idx="314">
                  <c:v>42989</c:v>
                </c:pt>
                <c:pt idx="315">
                  <c:v>42990</c:v>
                </c:pt>
                <c:pt idx="316">
                  <c:v>42991</c:v>
                </c:pt>
                <c:pt idx="317">
                  <c:v>42992</c:v>
                </c:pt>
                <c:pt idx="318">
                  <c:v>42993</c:v>
                </c:pt>
                <c:pt idx="319">
                  <c:v>42994</c:v>
                </c:pt>
                <c:pt idx="320">
                  <c:v>42995</c:v>
                </c:pt>
                <c:pt idx="321">
                  <c:v>42996</c:v>
                </c:pt>
                <c:pt idx="322">
                  <c:v>42997</c:v>
                </c:pt>
                <c:pt idx="323">
                  <c:v>42998</c:v>
                </c:pt>
                <c:pt idx="324">
                  <c:v>42999</c:v>
                </c:pt>
                <c:pt idx="325">
                  <c:v>43000</c:v>
                </c:pt>
                <c:pt idx="326">
                  <c:v>43001</c:v>
                </c:pt>
                <c:pt idx="327">
                  <c:v>43002</c:v>
                </c:pt>
                <c:pt idx="328">
                  <c:v>43003</c:v>
                </c:pt>
                <c:pt idx="329">
                  <c:v>43004</c:v>
                </c:pt>
                <c:pt idx="330">
                  <c:v>43005</c:v>
                </c:pt>
                <c:pt idx="331">
                  <c:v>43006</c:v>
                </c:pt>
                <c:pt idx="332">
                  <c:v>43007</c:v>
                </c:pt>
                <c:pt idx="333">
                  <c:v>43008</c:v>
                </c:pt>
              </c:numCache>
            </c:numRef>
          </c:cat>
          <c:val>
            <c:numRef>
              <c:f>Folha2!$C$13:$C$346</c:f>
              <c:numCache>
                <c:formatCode>General</c:formatCode>
                <c:ptCount val="334"/>
                <c:pt idx="0">
                  <c:v>17.669141</c:v>
                </c:pt>
                <c:pt idx="1">
                  <c:v>19.985899</c:v>
                </c:pt>
                <c:pt idx="2">
                  <c:v>20.112978000000002</c:v>
                </c:pt>
                <c:pt idx="3">
                  <c:v>19.956572999999999</c:v>
                </c:pt>
                <c:pt idx="4">
                  <c:v>18.040603999999998</c:v>
                </c:pt>
                <c:pt idx="5">
                  <c:v>19.291848999999999</c:v>
                </c:pt>
                <c:pt idx="6">
                  <c:v>19.976122999999998</c:v>
                </c:pt>
                <c:pt idx="7">
                  <c:v>20.093427000000002</c:v>
                </c:pt>
                <c:pt idx="8">
                  <c:v>20.083652000000001</c:v>
                </c:pt>
                <c:pt idx="9">
                  <c:v>20.758150999999998</c:v>
                </c:pt>
                <c:pt idx="10">
                  <c:v>20.650622000000002</c:v>
                </c:pt>
                <c:pt idx="11">
                  <c:v>20.376912999999998</c:v>
                </c:pt>
                <c:pt idx="12">
                  <c:v>19.047464999999999</c:v>
                </c:pt>
                <c:pt idx="13">
                  <c:v>20.230281999999999</c:v>
                </c:pt>
                <c:pt idx="14">
                  <c:v>20.376912999999998</c:v>
                </c:pt>
                <c:pt idx="15">
                  <c:v>20.807028000000003</c:v>
                </c:pt>
                <c:pt idx="16">
                  <c:v>21.031860999999999</c:v>
                </c:pt>
                <c:pt idx="17">
                  <c:v>21.383774000000003</c:v>
                </c:pt>
                <c:pt idx="18">
                  <c:v>20.328036000000001</c:v>
                </c:pt>
                <c:pt idx="19">
                  <c:v>18.529370999999998</c:v>
                </c:pt>
                <c:pt idx="20">
                  <c:v>21.325121999999997</c:v>
                </c:pt>
                <c:pt idx="21">
                  <c:v>21.295794999999998</c:v>
                </c:pt>
                <c:pt idx="22">
                  <c:v>21.403324000000001</c:v>
                </c:pt>
                <c:pt idx="23">
                  <c:v>21.334896999999998</c:v>
                </c:pt>
                <c:pt idx="24">
                  <c:v>21.286020000000001</c:v>
                </c:pt>
                <c:pt idx="25">
                  <c:v>19.418927999999998</c:v>
                </c:pt>
                <c:pt idx="26">
                  <c:v>20.073877</c:v>
                </c:pt>
                <c:pt idx="27">
                  <c:v>21.667259000000001</c:v>
                </c:pt>
                <c:pt idx="28">
                  <c:v>21.677034000000003</c:v>
                </c:pt>
                <c:pt idx="29">
                  <c:v>21.608606999999999</c:v>
                </c:pt>
                <c:pt idx="30">
                  <c:v>21.510853000000001</c:v>
                </c:pt>
                <c:pt idx="31">
                  <c:v>21.608606999999999</c:v>
                </c:pt>
                <c:pt idx="32">
                  <c:v>20.787476999999999</c:v>
                </c:pt>
                <c:pt idx="33">
                  <c:v>21.501078</c:v>
                </c:pt>
                <c:pt idx="34">
                  <c:v>21.716135999999999</c:v>
                </c:pt>
                <c:pt idx="35">
                  <c:v>21.794338</c:v>
                </c:pt>
                <c:pt idx="36">
                  <c:v>21.657483000000003</c:v>
                </c:pt>
                <c:pt idx="37">
                  <c:v>20.953658000000001</c:v>
                </c:pt>
                <c:pt idx="38">
                  <c:v>20.855905</c:v>
                </c:pt>
                <c:pt idx="39">
                  <c:v>20.503992</c:v>
                </c:pt>
                <c:pt idx="40">
                  <c:v>20.689723999999998</c:v>
                </c:pt>
                <c:pt idx="41">
                  <c:v>22.1267</c:v>
                </c:pt>
                <c:pt idx="42">
                  <c:v>23.417045999999999</c:v>
                </c:pt>
                <c:pt idx="43">
                  <c:v>24.316378999999998</c:v>
                </c:pt>
                <c:pt idx="44">
                  <c:v>24.560762</c:v>
                </c:pt>
                <c:pt idx="45">
                  <c:v>24.463009</c:v>
                </c:pt>
                <c:pt idx="46">
                  <c:v>22.82075</c:v>
                </c:pt>
                <c:pt idx="47">
                  <c:v>23.593003000000003</c:v>
                </c:pt>
                <c:pt idx="48">
                  <c:v>23.847162000000001</c:v>
                </c:pt>
                <c:pt idx="49">
                  <c:v>23.788509999999999</c:v>
                </c:pt>
                <c:pt idx="50">
                  <c:v>25.166833999999998</c:v>
                </c:pt>
                <c:pt idx="51">
                  <c:v>25.078856000000002</c:v>
                </c:pt>
                <c:pt idx="52">
                  <c:v>24.854022999999998</c:v>
                </c:pt>
                <c:pt idx="53">
                  <c:v>23.827610999999997</c:v>
                </c:pt>
                <c:pt idx="54">
                  <c:v>23.123785999999999</c:v>
                </c:pt>
                <c:pt idx="55">
                  <c:v>16.818684999999999</c:v>
                </c:pt>
                <c:pt idx="56">
                  <c:v>18.187234</c:v>
                </c:pt>
                <c:pt idx="57">
                  <c:v>21.403324000000001</c:v>
                </c:pt>
                <c:pt idx="58">
                  <c:v>22.938054000000001</c:v>
                </c:pt>
                <c:pt idx="59">
                  <c:v>23.260641</c:v>
                </c:pt>
                <c:pt idx="60">
                  <c:v>23.045583000000001</c:v>
                </c:pt>
                <c:pt idx="61">
                  <c:v>26.689443000000001</c:v>
                </c:pt>
                <c:pt idx="62">
                  <c:v>25.692356999999998</c:v>
                </c:pt>
                <c:pt idx="63">
                  <c:v>26.865399</c:v>
                </c:pt>
                <c:pt idx="64">
                  <c:v>26.816521999999999</c:v>
                </c:pt>
                <c:pt idx="65">
                  <c:v>27.070681</c:v>
                </c:pt>
                <c:pt idx="66">
                  <c:v>27.970012999999998</c:v>
                </c:pt>
                <c:pt idx="67">
                  <c:v>30.384525</c:v>
                </c:pt>
                <c:pt idx="68">
                  <c:v>35.575236000000004</c:v>
                </c:pt>
                <c:pt idx="69">
                  <c:v>37.325023000000002</c:v>
                </c:pt>
                <c:pt idx="70">
                  <c:v>37.960421000000004</c:v>
                </c:pt>
                <c:pt idx="71">
                  <c:v>38.429638000000004</c:v>
                </c:pt>
                <c:pt idx="72">
                  <c:v>39.016159000000002</c:v>
                </c:pt>
                <c:pt idx="73">
                  <c:v>38.752223999999998</c:v>
                </c:pt>
                <c:pt idx="74">
                  <c:v>36.670075000000004</c:v>
                </c:pt>
                <c:pt idx="75">
                  <c:v>34.060055999999996</c:v>
                </c:pt>
                <c:pt idx="76">
                  <c:v>36.934008999999996</c:v>
                </c:pt>
                <c:pt idx="77">
                  <c:v>36.357264000000001</c:v>
                </c:pt>
                <c:pt idx="78">
                  <c:v>34.001404000000001</c:v>
                </c:pt>
                <c:pt idx="79">
                  <c:v>34.030730000000005</c:v>
                </c:pt>
                <c:pt idx="80">
                  <c:v>34.509723000000001</c:v>
                </c:pt>
                <c:pt idx="81">
                  <c:v>34.715004999999998</c:v>
                </c:pt>
                <c:pt idx="82">
                  <c:v>34.597701000000001</c:v>
                </c:pt>
                <c:pt idx="83">
                  <c:v>38.126602000000005</c:v>
                </c:pt>
                <c:pt idx="84">
                  <c:v>38.634920000000001</c:v>
                </c:pt>
                <c:pt idx="85">
                  <c:v>39.025933999999999</c:v>
                </c:pt>
                <c:pt idx="86">
                  <c:v>39.172564999999999</c:v>
                </c:pt>
                <c:pt idx="87">
                  <c:v>38.107051000000006</c:v>
                </c:pt>
                <c:pt idx="88">
                  <c:v>35.311301</c:v>
                </c:pt>
                <c:pt idx="89">
                  <c:v>33.307354999999994</c:v>
                </c:pt>
                <c:pt idx="90">
                  <c:v>33.522412000000003</c:v>
                </c:pt>
                <c:pt idx="91">
                  <c:v>33.004318999999995</c:v>
                </c:pt>
                <c:pt idx="92">
                  <c:v>28.797946</c:v>
                </c:pt>
                <c:pt idx="93">
                  <c:v>25.132189999999998</c:v>
                </c:pt>
                <c:pt idx="94">
                  <c:v>23.392178000000001</c:v>
                </c:pt>
                <c:pt idx="95">
                  <c:v>23.744090999999997</c:v>
                </c:pt>
                <c:pt idx="96">
                  <c:v>23.656112</c:v>
                </c:pt>
                <c:pt idx="97">
                  <c:v>25.796914000000001</c:v>
                </c:pt>
                <c:pt idx="98">
                  <c:v>24.467466000000002</c:v>
                </c:pt>
                <c:pt idx="99">
                  <c:v>23.245548000000003</c:v>
                </c:pt>
                <c:pt idx="100">
                  <c:v>23.001163999999999</c:v>
                </c:pt>
                <c:pt idx="101">
                  <c:v>21.192723999999998</c:v>
                </c:pt>
                <c:pt idx="102">
                  <c:v>20.195637999999999</c:v>
                </c:pt>
                <c:pt idx="103">
                  <c:v>20.205414000000001</c:v>
                </c:pt>
                <c:pt idx="104">
                  <c:v>19.315856999999998</c:v>
                </c:pt>
                <c:pt idx="105">
                  <c:v>18.778212999999997</c:v>
                </c:pt>
                <c:pt idx="106">
                  <c:v>18.162365999999999</c:v>
                </c:pt>
                <c:pt idx="107">
                  <c:v>17.986408999999998</c:v>
                </c:pt>
                <c:pt idx="108">
                  <c:v>17.351011999999997</c:v>
                </c:pt>
                <c:pt idx="109">
                  <c:v>17.448765000000002</c:v>
                </c:pt>
                <c:pt idx="110">
                  <c:v>17.409663999999999</c:v>
                </c:pt>
                <c:pt idx="111">
                  <c:v>17.331461000000001</c:v>
                </c:pt>
                <c:pt idx="112">
                  <c:v>16.959997999999999</c:v>
                </c:pt>
                <c:pt idx="113">
                  <c:v>16.568983999999997</c:v>
                </c:pt>
                <c:pt idx="114">
                  <c:v>16.568983999999997</c:v>
                </c:pt>
                <c:pt idx="115">
                  <c:v>16.588533999999999</c:v>
                </c:pt>
                <c:pt idx="116">
                  <c:v>16.461455000000001</c:v>
                </c:pt>
                <c:pt idx="117">
                  <c:v>16.549433000000001</c:v>
                </c:pt>
                <c:pt idx="118">
                  <c:v>16.471229999999998</c:v>
                </c:pt>
                <c:pt idx="119">
                  <c:v>16.197520000000001</c:v>
                </c:pt>
                <c:pt idx="120">
                  <c:v>16.050890000000003</c:v>
                </c:pt>
                <c:pt idx="121">
                  <c:v>15.816282000000001</c:v>
                </c:pt>
                <c:pt idx="122">
                  <c:v>15.591449000000001</c:v>
                </c:pt>
                <c:pt idx="123">
                  <c:v>15.102681</c:v>
                </c:pt>
                <c:pt idx="124">
                  <c:v>15.298188000000001</c:v>
                </c:pt>
                <c:pt idx="125">
                  <c:v>15.278637</c:v>
                </c:pt>
                <c:pt idx="126">
                  <c:v>15.249311000000001</c:v>
                </c:pt>
                <c:pt idx="127">
                  <c:v>15.092905999999999</c:v>
                </c:pt>
                <c:pt idx="128">
                  <c:v>14.819196</c:v>
                </c:pt>
                <c:pt idx="129">
                  <c:v>14.330427999999999</c:v>
                </c:pt>
                <c:pt idx="130">
                  <c:v>14.183797999999999</c:v>
                </c:pt>
                <c:pt idx="131">
                  <c:v>14.115371</c:v>
                </c:pt>
                <c:pt idx="132">
                  <c:v>14.066494</c:v>
                </c:pt>
                <c:pt idx="133">
                  <c:v>14.408631</c:v>
                </c:pt>
                <c:pt idx="134">
                  <c:v>14.682340999999999</c:v>
                </c:pt>
                <c:pt idx="135">
                  <c:v>14.721442</c:v>
                </c:pt>
                <c:pt idx="136">
                  <c:v>14.633464</c:v>
                </c:pt>
                <c:pt idx="137">
                  <c:v>14.379305</c:v>
                </c:pt>
                <c:pt idx="138">
                  <c:v>14.916949000000001</c:v>
                </c:pt>
                <c:pt idx="139">
                  <c:v>15.171109</c:v>
                </c:pt>
                <c:pt idx="140">
                  <c:v>14.985377</c:v>
                </c:pt>
                <c:pt idx="141">
                  <c:v>14.819196</c:v>
                </c:pt>
                <c:pt idx="142">
                  <c:v>15.053804000000001</c:v>
                </c:pt>
                <c:pt idx="143">
                  <c:v>15.366616</c:v>
                </c:pt>
                <c:pt idx="144">
                  <c:v>15.092905999999999</c:v>
                </c:pt>
                <c:pt idx="145">
                  <c:v>16.686288000000001</c:v>
                </c:pt>
                <c:pt idx="146">
                  <c:v>16.686288000000001</c:v>
                </c:pt>
                <c:pt idx="147">
                  <c:v>15.171109</c:v>
                </c:pt>
                <c:pt idx="148">
                  <c:v>14.956051</c:v>
                </c:pt>
                <c:pt idx="149">
                  <c:v>14.780094999999999</c:v>
                </c:pt>
                <c:pt idx="150">
                  <c:v>14.780094999999999</c:v>
                </c:pt>
                <c:pt idx="151">
                  <c:v>15.829889</c:v>
                </c:pt>
                <c:pt idx="152">
                  <c:v>16.895402000000001</c:v>
                </c:pt>
                <c:pt idx="153">
                  <c:v>17.032256999999998</c:v>
                </c:pt>
                <c:pt idx="154">
                  <c:v>16.934504</c:v>
                </c:pt>
                <c:pt idx="155">
                  <c:v>16.866076</c:v>
                </c:pt>
                <c:pt idx="156">
                  <c:v>16.895402000000001</c:v>
                </c:pt>
                <c:pt idx="157">
                  <c:v>16.748771999999999</c:v>
                </c:pt>
                <c:pt idx="158">
                  <c:v>16.787872999999998</c:v>
                </c:pt>
                <c:pt idx="159">
                  <c:v>16.729220999999999</c:v>
                </c:pt>
                <c:pt idx="160">
                  <c:v>16.875851000000001</c:v>
                </c:pt>
                <c:pt idx="161">
                  <c:v>16.435960999999999</c:v>
                </c:pt>
                <c:pt idx="162">
                  <c:v>16.445736</c:v>
                </c:pt>
                <c:pt idx="163">
                  <c:v>16.563040000000001</c:v>
                </c:pt>
                <c:pt idx="164">
                  <c:v>15.4291</c:v>
                </c:pt>
                <c:pt idx="165">
                  <c:v>14.666622</c:v>
                </c:pt>
                <c:pt idx="166">
                  <c:v>15.370448</c:v>
                </c:pt>
                <c:pt idx="167">
                  <c:v>16.738996999999998</c:v>
                </c:pt>
                <c:pt idx="168">
                  <c:v>16.680343999999998</c:v>
                </c:pt>
                <c:pt idx="169">
                  <c:v>16.660793999999999</c:v>
                </c:pt>
                <c:pt idx="170">
                  <c:v>16.543490000000002</c:v>
                </c:pt>
                <c:pt idx="171">
                  <c:v>16.611917000000002</c:v>
                </c:pt>
                <c:pt idx="172">
                  <c:v>16.582591000000001</c:v>
                </c:pt>
                <c:pt idx="173">
                  <c:v>16.660793999999999</c:v>
                </c:pt>
                <c:pt idx="174">
                  <c:v>16.719445999999998</c:v>
                </c:pt>
                <c:pt idx="175">
                  <c:v>16.553265</c:v>
                </c:pt>
                <c:pt idx="176">
                  <c:v>16.504387999999999</c:v>
                </c:pt>
                <c:pt idx="177">
                  <c:v>16.69012</c:v>
                </c:pt>
                <c:pt idx="178">
                  <c:v>17.090909</c:v>
                </c:pt>
                <c:pt idx="179">
                  <c:v>16.914953000000001</c:v>
                </c:pt>
                <c:pt idx="180">
                  <c:v>17.130011</c:v>
                </c:pt>
                <c:pt idx="181">
                  <c:v>16.924728000000002</c:v>
                </c:pt>
                <c:pt idx="182">
                  <c:v>16.826975000000001</c:v>
                </c:pt>
                <c:pt idx="183">
                  <c:v>17.208213000000001</c:v>
                </c:pt>
                <c:pt idx="184">
                  <c:v>17.139786000000001</c:v>
                </c:pt>
                <c:pt idx="185">
                  <c:v>17.169112000000002</c:v>
                </c:pt>
                <c:pt idx="186">
                  <c:v>17.237538999999998</c:v>
                </c:pt>
                <c:pt idx="187">
                  <c:v>16.993155999999999</c:v>
                </c:pt>
                <c:pt idx="188">
                  <c:v>16.836750000000002</c:v>
                </c:pt>
                <c:pt idx="189">
                  <c:v>17.071358</c:v>
                </c:pt>
                <c:pt idx="190">
                  <c:v>16.797649</c:v>
                </c:pt>
                <c:pt idx="191">
                  <c:v>16.719445999999998</c:v>
                </c:pt>
                <c:pt idx="192">
                  <c:v>16.484836999999999</c:v>
                </c:pt>
                <c:pt idx="193">
                  <c:v>16.211128000000002</c:v>
                </c:pt>
                <c:pt idx="194">
                  <c:v>16.719445999999998</c:v>
                </c:pt>
                <c:pt idx="195">
                  <c:v>16.572816</c:v>
                </c:pt>
                <c:pt idx="196">
                  <c:v>16.748771999999999</c:v>
                </c:pt>
                <c:pt idx="197">
                  <c:v>16.651018000000001</c:v>
                </c:pt>
                <c:pt idx="198">
                  <c:v>16.641242999999999</c:v>
                </c:pt>
                <c:pt idx="199">
                  <c:v>16.651018000000001</c:v>
                </c:pt>
                <c:pt idx="200">
                  <c:v>16.308881</c:v>
                </c:pt>
                <c:pt idx="201">
                  <c:v>16.523939000000002</c:v>
                </c:pt>
                <c:pt idx="202">
                  <c:v>16.494613000000001</c:v>
                </c:pt>
                <c:pt idx="203">
                  <c:v>16.523939000000002</c:v>
                </c:pt>
                <c:pt idx="204">
                  <c:v>16.475061999999998</c:v>
                </c:pt>
                <c:pt idx="205">
                  <c:v>16.484836999999999</c:v>
                </c:pt>
                <c:pt idx="206">
                  <c:v>16.504387999999999</c:v>
                </c:pt>
                <c:pt idx="207">
                  <c:v>16.015620999999999</c:v>
                </c:pt>
                <c:pt idx="208">
                  <c:v>15.839663999999999</c:v>
                </c:pt>
                <c:pt idx="209">
                  <c:v>16.631468000000002</c:v>
                </c:pt>
                <c:pt idx="210">
                  <c:v>16.758547</c:v>
                </c:pt>
                <c:pt idx="211">
                  <c:v>16.875851000000001</c:v>
                </c:pt>
                <c:pt idx="212">
                  <c:v>16.825488999999997</c:v>
                </c:pt>
                <c:pt idx="213">
                  <c:v>16.258519</c:v>
                </c:pt>
                <c:pt idx="214">
                  <c:v>15.720873999999998</c:v>
                </c:pt>
                <c:pt idx="215">
                  <c:v>15.906606</c:v>
                </c:pt>
                <c:pt idx="216">
                  <c:v>15.652447</c:v>
                </c:pt>
                <c:pt idx="217">
                  <c:v>15.740424999999998</c:v>
                </c:pt>
                <c:pt idx="218">
                  <c:v>15.613345000000001</c:v>
                </c:pt>
                <c:pt idx="219">
                  <c:v>15.730649999999999</c:v>
                </c:pt>
                <c:pt idx="220">
                  <c:v>15.955482999999999</c:v>
                </c:pt>
                <c:pt idx="221">
                  <c:v>15.847954000000001</c:v>
                </c:pt>
                <c:pt idx="222">
                  <c:v>16.629982000000002</c:v>
                </c:pt>
                <c:pt idx="223">
                  <c:v>16.287844999999997</c:v>
                </c:pt>
                <c:pt idx="224">
                  <c:v>16.258519</c:v>
                </c:pt>
                <c:pt idx="225">
                  <c:v>16.483352</c:v>
                </c:pt>
                <c:pt idx="226">
                  <c:v>16.659308000000003</c:v>
                </c:pt>
                <c:pt idx="227">
                  <c:v>16.44425</c:v>
                </c:pt>
                <c:pt idx="228">
                  <c:v>16.082562000000003</c:v>
                </c:pt>
                <c:pt idx="229">
                  <c:v>16.57133</c:v>
                </c:pt>
                <c:pt idx="230">
                  <c:v>17.148074999999999</c:v>
                </c:pt>
                <c:pt idx="231">
                  <c:v>17.226278000000001</c:v>
                </c:pt>
                <c:pt idx="232">
                  <c:v>17.587966000000002</c:v>
                </c:pt>
                <c:pt idx="233">
                  <c:v>17.568415000000002</c:v>
                </c:pt>
                <c:pt idx="234">
                  <c:v>17.402234</c:v>
                </c:pt>
                <c:pt idx="235">
                  <c:v>16.385598000000002</c:v>
                </c:pt>
                <c:pt idx="236">
                  <c:v>16.287844999999997</c:v>
                </c:pt>
                <c:pt idx="237">
                  <c:v>17.060096999999999</c:v>
                </c:pt>
                <c:pt idx="238">
                  <c:v>16.532228</c:v>
                </c:pt>
                <c:pt idx="239">
                  <c:v>15.623120999999999</c:v>
                </c:pt>
                <c:pt idx="240">
                  <c:v>15.887055</c:v>
                </c:pt>
                <c:pt idx="241">
                  <c:v>15.935931999999999</c:v>
                </c:pt>
                <c:pt idx="242">
                  <c:v>15.603570000000001</c:v>
                </c:pt>
                <c:pt idx="243">
                  <c:v>15.310310000000001</c:v>
                </c:pt>
                <c:pt idx="244">
                  <c:v>15.975033</c:v>
                </c:pt>
                <c:pt idx="245">
                  <c:v>15.906606</c:v>
                </c:pt>
                <c:pt idx="246">
                  <c:v>15.818628</c:v>
                </c:pt>
                <c:pt idx="247">
                  <c:v>15.896831000000001</c:v>
                </c:pt>
                <c:pt idx="248">
                  <c:v>15.769750999999999</c:v>
                </c:pt>
                <c:pt idx="249">
                  <c:v>15.486266000000001</c:v>
                </c:pt>
                <c:pt idx="250">
                  <c:v>15.847954000000001</c:v>
                </c:pt>
                <c:pt idx="251">
                  <c:v>16.072787000000002</c:v>
                </c:pt>
                <c:pt idx="252">
                  <c:v>15.847954000000001</c:v>
                </c:pt>
                <c:pt idx="253">
                  <c:v>15.642671</c:v>
                </c:pt>
                <c:pt idx="254">
                  <c:v>15.632896000000001</c:v>
                </c:pt>
                <c:pt idx="255">
                  <c:v>15.730649999999999</c:v>
                </c:pt>
                <c:pt idx="256">
                  <c:v>15.437389</c:v>
                </c:pt>
                <c:pt idx="257">
                  <c:v>15.613345000000001</c:v>
                </c:pt>
                <c:pt idx="258">
                  <c:v>15.544917999999999</c:v>
                </c:pt>
                <c:pt idx="259">
                  <c:v>15.632896000000001</c:v>
                </c:pt>
                <c:pt idx="260">
                  <c:v>15.310310000000001</c:v>
                </c:pt>
                <c:pt idx="261">
                  <c:v>15.320085000000001</c:v>
                </c:pt>
                <c:pt idx="262">
                  <c:v>15.368962</c:v>
                </c:pt>
                <c:pt idx="263">
                  <c:v>15.320085000000001</c:v>
                </c:pt>
                <c:pt idx="264">
                  <c:v>15.603570000000001</c:v>
                </c:pt>
                <c:pt idx="265">
                  <c:v>15.290759</c:v>
                </c:pt>
                <c:pt idx="266">
                  <c:v>15.232106999999999</c:v>
                </c:pt>
                <c:pt idx="267">
                  <c:v>15.232106999999999</c:v>
                </c:pt>
                <c:pt idx="268">
                  <c:v>15.408063</c:v>
                </c:pt>
                <c:pt idx="269">
                  <c:v>15.456940000000001</c:v>
                </c:pt>
                <c:pt idx="270">
                  <c:v>15.320085000000001</c:v>
                </c:pt>
                <c:pt idx="271">
                  <c:v>15.701324</c:v>
                </c:pt>
                <c:pt idx="272">
                  <c:v>15.838178000000001</c:v>
                </c:pt>
                <c:pt idx="273">
                  <c:v>16.061526000000001</c:v>
                </c:pt>
                <c:pt idx="274">
                  <c:v>16.159278999999998</c:v>
                </c:pt>
                <c:pt idx="275">
                  <c:v>16.129953</c:v>
                </c:pt>
                <c:pt idx="276">
                  <c:v>15.836692999999999</c:v>
                </c:pt>
                <c:pt idx="277">
                  <c:v>14.634325</c:v>
                </c:pt>
                <c:pt idx="278">
                  <c:v>14.477919</c:v>
                </c:pt>
                <c:pt idx="279">
                  <c:v>15.318599000000001</c:v>
                </c:pt>
                <c:pt idx="280">
                  <c:v>15.455454</c:v>
                </c:pt>
                <c:pt idx="281">
                  <c:v>14.820055999999999</c:v>
                </c:pt>
                <c:pt idx="282">
                  <c:v>14.868933</c:v>
                </c:pt>
                <c:pt idx="283">
                  <c:v>14.898259000000001</c:v>
                </c:pt>
                <c:pt idx="284">
                  <c:v>14.683201</c:v>
                </c:pt>
                <c:pt idx="285">
                  <c:v>15.103541</c:v>
                </c:pt>
                <c:pt idx="286">
                  <c:v>14.93736</c:v>
                </c:pt>
                <c:pt idx="287">
                  <c:v>14.956911</c:v>
                </c:pt>
                <c:pt idx="288">
                  <c:v>15.259946999999999</c:v>
                </c:pt>
                <c:pt idx="289">
                  <c:v>15.132866999999999</c:v>
                </c:pt>
                <c:pt idx="290">
                  <c:v>15.201295</c:v>
                </c:pt>
                <c:pt idx="291">
                  <c:v>14.868933</c:v>
                </c:pt>
                <c:pt idx="292">
                  <c:v>15.015562999999998</c:v>
                </c:pt>
                <c:pt idx="293">
                  <c:v>15.426128</c:v>
                </c:pt>
                <c:pt idx="294">
                  <c:v>15.523880999999999</c:v>
                </c:pt>
                <c:pt idx="295">
                  <c:v>15.670512</c:v>
                </c:pt>
                <c:pt idx="296">
                  <c:v>15.846468</c:v>
                </c:pt>
                <c:pt idx="297">
                  <c:v>15.866018999999998</c:v>
                </c:pt>
                <c:pt idx="298">
                  <c:v>15.465229000000001</c:v>
                </c:pt>
                <c:pt idx="299">
                  <c:v>15.993098000000002</c:v>
                </c:pt>
                <c:pt idx="300">
                  <c:v>16.345011</c:v>
                </c:pt>
                <c:pt idx="301">
                  <c:v>16.921755999999998</c:v>
                </c:pt>
                <c:pt idx="302">
                  <c:v>16.960857999999998</c:v>
                </c:pt>
                <c:pt idx="303">
                  <c:v>16.775126</c:v>
                </c:pt>
                <c:pt idx="304">
                  <c:v>15.671998</c:v>
                </c:pt>
                <c:pt idx="305">
                  <c:v>15.476490999999999</c:v>
                </c:pt>
                <c:pt idx="306">
                  <c:v>16.366047000000002</c:v>
                </c:pt>
                <c:pt idx="307">
                  <c:v>15.945707000000001</c:v>
                </c:pt>
                <c:pt idx="308">
                  <c:v>15.945707000000001</c:v>
                </c:pt>
                <c:pt idx="309">
                  <c:v>16.014135</c:v>
                </c:pt>
                <c:pt idx="310">
                  <c:v>16.053235999999998</c:v>
                </c:pt>
                <c:pt idx="311">
                  <c:v>16.082562000000003</c:v>
                </c:pt>
                <c:pt idx="312">
                  <c:v>15.574243999999998</c:v>
                </c:pt>
                <c:pt idx="313">
                  <c:v>15.271208</c:v>
                </c:pt>
                <c:pt idx="314">
                  <c:v>15.662222</c:v>
                </c:pt>
                <c:pt idx="315">
                  <c:v>16.082562000000003</c:v>
                </c:pt>
                <c:pt idx="316">
                  <c:v>16.082562000000003</c:v>
                </c:pt>
                <c:pt idx="317">
                  <c:v>16.297619999999998</c:v>
                </c:pt>
                <c:pt idx="318">
                  <c:v>16.493127000000001</c:v>
                </c:pt>
                <c:pt idx="319">
                  <c:v>16.590879999999999</c:v>
                </c:pt>
                <c:pt idx="320">
                  <c:v>16.463801</c:v>
                </c:pt>
                <c:pt idx="321">
                  <c:v>16.610430999999998</c:v>
                </c:pt>
                <c:pt idx="322">
                  <c:v>16.620206</c:v>
                </c:pt>
                <c:pt idx="323">
                  <c:v>17.148074999999999</c:v>
                </c:pt>
                <c:pt idx="324">
                  <c:v>17.236053999999999</c:v>
                </c:pt>
                <c:pt idx="325">
                  <c:v>17.206727000000001</c:v>
                </c:pt>
                <c:pt idx="326">
                  <c:v>16.483352</c:v>
                </c:pt>
                <c:pt idx="327">
                  <c:v>16.238968</c:v>
                </c:pt>
                <c:pt idx="328">
                  <c:v>17.079647999999999</c:v>
                </c:pt>
                <c:pt idx="329">
                  <c:v>16.854814999999999</c:v>
                </c:pt>
                <c:pt idx="330">
                  <c:v>16.874365999999998</c:v>
                </c:pt>
                <c:pt idx="331">
                  <c:v>17.666169</c:v>
                </c:pt>
                <c:pt idx="332">
                  <c:v>17.744372000000002</c:v>
                </c:pt>
                <c:pt idx="333">
                  <c:v>16.238968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600-4C54-822D-7291FF115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945616"/>
        <c:axId val="243946176"/>
      </c:lineChart>
      <c:dateAx>
        <c:axId val="243945616"/>
        <c:scaling>
          <c:orientation val="minMax"/>
        </c:scaling>
        <c:delete val="0"/>
        <c:axPos val="b"/>
        <c:numFmt formatCode="[$-816]mmm/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946176"/>
        <c:crosses val="autoZero"/>
        <c:auto val="1"/>
        <c:lblOffset val="100"/>
        <c:baseTimeUnit val="days"/>
      </c:dateAx>
      <c:valAx>
        <c:axId val="24394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accent1"/>
                    </a:solidFill>
                  </a:rPr>
                  <a:t>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945616"/>
        <c:crosses val="autoZero"/>
        <c:crossBetween val="between"/>
        <c:majorUnit val="10"/>
      </c:valAx>
      <c:spPr>
        <a:noFill/>
        <a:ln w="25400" cap="flat" cmpd="sng" algn="ctr">
          <a:noFill/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56234642181796124"/>
          <c:y val="0.10810578659984281"/>
          <c:w val="0.19169015998340808"/>
          <c:h val="0.11192650918635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>
          <a:lumMod val="65000"/>
        </a:schemeClr>
      </a:solidFill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pt-PT" b="1" dirty="0" err="1" smtClean="0">
                <a:solidFill>
                  <a:schemeClr val="accent1"/>
                </a:solidFill>
              </a:rPr>
              <a:t>Trading</a:t>
            </a:r>
            <a:r>
              <a:rPr lang="pt-PT" b="1" dirty="0" smtClean="0">
                <a:solidFill>
                  <a:schemeClr val="accent1"/>
                </a:solidFill>
              </a:rPr>
              <a:t> </a:t>
            </a:r>
            <a:r>
              <a:rPr lang="pt-PT" b="1" dirty="0" err="1">
                <a:solidFill>
                  <a:schemeClr val="accent1"/>
                </a:solidFill>
              </a:rPr>
              <a:t>at</a:t>
            </a:r>
            <a:r>
              <a:rPr lang="pt-PT" b="1" dirty="0">
                <a:solidFill>
                  <a:schemeClr val="accent1"/>
                </a:solidFill>
              </a:rPr>
              <a:t> </a:t>
            </a:r>
            <a:r>
              <a:rPr lang="pt-PT" b="1" dirty="0" smtClean="0">
                <a:solidFill>
                  <a:schemeClr val="accent1"/>
                </a:solidFill>
              </a:rPr>
              <a:t>VTP</a:t>
            </a:r>
          </a:p>
        </c:rich>
      </c:tx>
      <c:layout>
        <c:manualLayout>
          <c:xMode val="edge"/>
          <c:yMode val="edge"/>
          <c:x val="0.40897621286736568"/>
          <c:y val="1.863835158318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753110241689909E-2"/>
          <c:y val="0.2098510564733185"/>
          <c:w val="0.86411351372524781"/>
          <c:h val="0.62336173395986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intercâmbios!$E$5</c:f>
              <c:strCache>
                <c:ptCount val="1"/>
                <c:pt idx="0">
                  <c:v>Energia Intercâmbio [MWh]</c:v>
                </c:pt>
              </c:strCache>
            </c:strRef>
          </c:tx>
          <c:spPr>
            <a:solidFill>
              <a:schemeClr val="bg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intercâmbios!$B$6:$B$370</c:f>
              <c:numCache>
                <c:formatCode>m/d/yyyy</c:formatCode>
                <c:ptCount val="365"/>
                <c:pt idx="0">
                  <c:v>42644</c:v>
                </c:pt>
                <c:pt idx="1">
                  <c:v>42645</c:v>
                </c:pt>
                <c:pt idx="2">
                  <c:v>42646</c:v>
                </c:pt>
                <c:pt idx="3">
                  <c:v>42647</c:v>
                </c:pt>
                <c:pt idx="4">
                  <c:v>42648</c:v>
                </c:pt>
                <c:pt idx="5">
                  <c:v>42649</c:v>
                </c:pt>
                <c:pt idx="6">
                  <c:v>42650</c:v>
                </c:pt>
                <c:pt idx="7">
                  <c:v>42651</c:v>
                </c:pt>
                <c:pt idx="8">
                  <c:v>42652</c:v>
                </c:pt>
                <c:pt idx="9">
                  <c:v>42653</c:v>
                </c:pt>
                <c:pt idx="10">
                  <c:v>42654</c:v>
                </c:pt>
                <c:pt idx="11">
                  <c:v>42655</c:v>
                </c:pt>
                <c:pt idx="12">
                  <c:v>42656</c:v>
                </c:pt>
                <c:pt idx="13">
                  <c:v>42657</c:v>
                </c:pt>
                <c:pt idx="14">
                  <c:v>42658</c:v>
                </c:pt>
                <c:pt idx="15">
                  <c:v>42659</c:v>
                </c:pt>
                <c:pt idx="16">
                  <c:v>42660</c:v>
                </c:pt>
                <c:pt idx="17">
                  <c:v>42661</c:v>
                </c:pt>
                <c:pt idx="18">
                  <c:v>42662</c:v>
                </c:pt>
                <c:pt idx="19">
                  <c:v>42663</c:v>
                </c:pt>
                <c:pt idx="20">
                  <c:v>42664</c:v>
                </c:pt>
                <c:pt idx="21">
                  <c:v>42665</c:v>
                </c:pt>
                <c:pt idx="22">
                  <c:v>42666</c:v>
                </c:pt>
                <c:pt idx="23">
                  <c:v>42667</c:v>
                </c:pt>
                <c:pt idx="24">
                  <c:v>42668</c:v>
                </c:pt>
                <c:pt idx="25">
                  <c:v>42669</c:v>
                </c:pt>
                <c:pt idx="26">
                  <c:v>42670</c:v>
                </c:pt>
                <c:pt idx="27">
                  <c:v>42671</c:v>
                </c:pt>
                <c:pt idx="28">
                  <c:v>42672</c:v>
                </c:pt>
                <c:pt idx="29">
                  <c:v>42673</c:v>
                </c:pt>
                <c:pt idx="30">
                  <c:v>42674</c:v>
                </c:pt>
                <c:pt idx="31">
                  <c:v>42675</c:v>
                </c:pt>
                <c:pt idx="32">
                  <c:v>42676</c:v>
                </c:pt>
                <c:pt idx="33">
                  <c:v>42677</c:v>
                </c:pt>
                <c:pt idx="34">
                  <c:v>42678</c:v>
                </c:pt>
                <c:pt idx="35">
                  <c:v>42679</c:v>
                </c:pt>
                <c:pt idx="36">
                  <c:v>42680</c:v>
                </c:pt>
                <c:pt idx="37">
                  <c:v>42681</c:v>
                </c:pt>
                <c:pt idx="38">
                  <c:v>42682</c:v>
                </c:pt>
                <c:pt idx="39">
                  <c:v>42683</c:v>
                </c:pt>
                <c:pt idx="40">
                  <c:v>42684</c:v>
                </c:pt>
                <c:pt idx="41">
                  <c:v>42685</c:v>
                </c:pt>
                <c:pt idx="42">
                  <c:v>42686</c:v>
                </c:pt>
                <c:pt idx="43">
                  <c:v>42687</c:v>
                </c:pt>
                <c:pt idx="44">
                  <c:v>42688</c:v>
                </c:pt>
                <c:pt idx="45">
                  <c:v>42689</c:v>
                </c:pt>
                <c:pt idx="46">
                  <c:v>42690</c:v>
                </c:pt>
                <c:pt idx="47">
                  <c:v>42691</c:v>
                </c:pt>
                <c:pt idx="48">
                  <c:v>42692</c:v>
                </c:pt>
                <c:pt idx="49">
                  <c:v>42693</c:v>
                </c:pt>
                <c:pt idx="50">
                  <c:v>42694</c:v>
                </c:pt>
                <c:pt idx="51">
                  <c:v>42695</c:v>
                </c:pt>
                <c:pt idx="52">
                  <c:v>42696</c:v>
                </c:pt>
                <c:pt idx="53">
                  <c:v>42697</c:v>
                </c:pt>
                <c:pt idx="54">
                  <c:v>42698</c:v>
                </c:pt>
                <c:pt idx="55">
                  <c:v>42699</c:v>
                </c:pt>
                <c:pt idx="56">
                  <c:v>42700</c:v>
                </c:pt>
                <c:pt idx="57">
                  <c:v>42701</c:v>
                </c:pt>
                <c:pt idx="58">
                  <c:v>42702</c:v>
                </c:pt>
                <c:pt idx="59">
                  <c:v>42703</c:v>
                </c:pt>
                <c:pt idx="60">
                  <c:v>42704</c:v>
                </c:pt>
                <c:pt idx="61">
                  <c:v>42705</c:v>
                </c:pt>
                <c:pt idx="62">
                  <c:v>42706</c:v>
                </c:pt>
                <c:pt idx="63">
                  <c:v>42707</c:v>
                </c:pt>
                <c:pt idx="64">
                  <c:v>42708</c:v>
                </c:pt>
                <c:pt idx="65">
                  <c:v>42709</c:v>
                </c:pt>
                <c:pt idx="66">
                  <c:v>42710</c:v>
                </c:pt>
                <c:pt idx="67">
                  <c:v>42711</c:v>
                </c:pt>
                <c:pt idx="68">
                  <c:v>42712</c:v>
                </c:pt>
                <c:pt idx="69">
                  <c:v>42713</c:v>
                </c:pt>
                <c:pt idx="70">
                  <c:v>42714</c:v>
                </c:pt>
                <c:pt idx="71">
                  <c:v>42715</c:v>
                </c:pt>
                <c:pt idx="72">
                  <c:v>42716</c:v>
                </c:pt>
                <c:pt idx="73">
                  <c:v>42717</c:v>
                </c:pt>
                <c:pt idx="74">
                  <c:v>42718</c:v>
                </c:pt>
                <c:pt idx="75">
                  <c:v>42719</c:v>
                </c:pt>
                <c:pt idx="76">
                  <c:v>42720</c:v>
                </c:pt>
                <c:pt idx="77">
                  <c:v>42721</c:v>
                </c:pt>
                <c:pt idx="78">
                  <c:v>42722</c:v>
                </c:pt>
                <c:pt idx="79">
                  <c:v>42723</c:v>
                </c:pt>
                <c:pt idx="80">
                  <c:v>42724</c:v>
                </c:pt>
                <c:pt idx="81">
                  <c:v>42725</c:v>
                </c:pt>
                <c:pt idx="82">
                  <c:v>42726</c:v>
                </c:pt>
                <c:pt idx="83">
                  <c:v>42727</c:v>
                </c:pt>
                <c:pt idx="84">
                  <c:v>42728</c:v>
                </c:pt>
                <c:pt idx="85">
                  <c:v>42729</c:v>
                </c:pt>
                <c:pt idx="86">
                  <c:v>42730</c:v>
                </c:pt>
                <c:pt idx="87">
                  <c:v>42731</c:v>
                </c:pt>
                <c:pt idx="88">
                  <c:v>42732</c:v>
                </c:pt>
                <c:pt idx="89">
                  <c:v>42733</c:v>
                </c:pt>
                <c:pt idx="90">
                  <c:v>42734</c:v>
                </c:pt>
                <c:pt idx="91">
                  <c:v>42735</c:v>
                </c:pt>
                <c:pt idx="92">
                  <c:v>42736</c:v>
                </c:pt>
                <c:pt idx="93">
                  <c:v>42737</c:v>
                </c:pt>
                <c:pt idx="94">
                  <c:v>42738</c:v>
                </c:pt>
                <c:pt idx="95">
                  <c:v>42739</c:v>
                </c:pt>
                <c:pt idx="96">
                  <c:v>42740</c:v>
                </c:pt>
                <c:pt idx="97">
                  <c:v>42741</c:v>
                </c:pt>
                <c:pt idx="98">
                  <c:v>42742</c:v>
                </c:pt>
                <c:pt idx="99">
                  <c:v>42743</c:v>
                </c:pt>
                <c:pt idx="100">
                  <c:v>42744</c:v>
                </c:pt>
                <c:pt idx="101">
                  <c:v>42745</c:v>
                </c:pt>
                <c:pt idx="102">
                  <c:v>42746</c:v>
                </c:pt>
                <c:pt idx="103">
                  <c:v>42747</c:v>
                </c:pt>
                <c:pt idx="104">
                  <c:v>42748</c:v>
                </c:pt>
                <c:pt idx="105">
                  <c:v>42749</c:v>
                </c:pt>
                <c:pt idx="106">
                  <c:v>42750</c:v>
                </c:pt>
                <c:pt idx="107">
                  <c:v>42751</c:v>
                </c:pt>
                <c:pt idx="108">
                  <c:v>42752</c:v>
                </c:pt>
                <c:pt idx="109">
                  <c:v>42753</c:v>
                </c:pt>
                <c:pt idx="110">
                  <c:v>42754</c:v>
                </c:pt>
                <c:pt idx="111">
                  <c:v>42755</c:v>
                </c:pt>
                <c:pt idx="112">
                  <c:v>42756</c:v>
                </c:pt>
                <c:pt idx="113">
                  <c:v>42757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42763</c:v>
                </c:pt>
                <c:pt idx="120">
                  <c:v>42764</c:v>
                </c:pt>
                <c:pt idx="121">
                  <c:v>42765</c:v>
                </c:pt>
                <c:pt idx="122">
                  <c:v>42766</c:v>
                </c:pt>
                <c:pt idx="123">
                  <c:v>42767</c:v>
                </c:pt>
                <c:pt idx="124">
                  <c:v>42768</c:v>
                </c:pt>
                <c:pt idx="125">
                  <c:v>42769</c:v>
                </c:pt>
                <c:pt idx="126">
                  <c:v>42770</c:v>
                </c:pt>
                <c:pt idx="127">
                  <c:v>42771</c:v>
                </c:pt>
                <c:pt idx="128">
                  <c:v>42772</c:v>
                </c:pt>
                <c:pt idx="129">
                  <c:v>42773</c:v>
                </c:pt>
                <c:pt idx="130">
                  <c:v>42774</c:v>
                </c:pt>
                <c:pt idx="131">
                  <c:v>42775</c:v>
                </c:pt>
                <c:pt idx="132">
                  <c:v>42776</c:v>
                </c:pt>
                <c:pt idx="133">
                  <c:v>42777</c:v>
                </c:pt>
                <c:pt idx="134">
                  <c:v>42778</c:v>
                </c:pt>
                <c:pt idx="135">
                  <c:v>42779</c:v>
                </c:pt>
                <c:pt idx="136">
                  <c:v>42780</c:v>
                </c:pt>
                <c:pt idx="137">
                  <c:v>42781</c:v>
                </c:pt>
                <c:pt idx="138">
                  <c:v>42782</c:v>
                </c:pt>
                <c:pt idx="139">
                  <c:v>42783</c:v>
                </c:pt>
                <c:pt idx="140">
                  <c:v>42784</c:v>
                </c:pt>
                <c:pt idx="141">
                  <c:v>42785</c:v>
                </c:pt>
                <c:pt idx="142">
                  <c:v>42786</c:v>
                </c:pt>
                <c:pt idx="143">
                  <c:v>42787</c:v>
                </c:pt>
                <c:pt idx="144">
                  <c:v>42788</c:v>
                </c:pt>
                <c:pt idx="145">
                  <c:v>42789</c:v>
                </c:pt>
                <c:pt idx="146">
                  <c:v>42790</c:v>
                </c:pt>
                <c:pt idx="147">
                  <c:v>42791</c:v>
                </c:pt>
                <c:pt idx="148">
                  <c:v>42792</c:v>
                </c:pt>
                <c:pt idx="149">
                  <c:v>42793</c:v>
                </c:pt>
                <c:pt idx="150">
                  <c:v>42794</c:v>
                </c:pt>
                <c:pt idx="151">
                  <c:v>42795</c:v>
                </c:pt>
                <c:pt idx="152">
                  <c:v>42796</c:v>
                </c:pt>
                <c:pt idx="153">
                  <c:v>42797</c:v>
                </c:pt>
                <c:pt idx="154">
                  <c:v>42798</c:v>
                </c:pt>
                <c:pt idx="155">
                  <c:v>42799</c:v>
                </c:pt>
                <c:pt idx="156">
                  <c:v>42800</c:v>
                </c:pt>
                <c:pt idx="157">
                  <c:v>42801</c:v>
                </c:pt>
                <c:pt idx="158">
                  <c:v>42802</c:v>
                </c:pt>
                <c:pt idx="159">
                  <c:v>42803</c:v>
                </c:pt>
                <c:pt idx="160">
                  <c:v>42804</c:v>
                </c:pt>
                <c:pt idx="161">
                  <c:v>42805</c:v>
                </c:pt>
                <c:pt idx="162">
                  <c:v>42806</c:v>
                </c:pt>
                <c:pt idx="163">
                  <c:v>42807</c:v>
                </c:pt>
                <c:pt idx="164">
                  <c:v>42808</c:v>
                </c:pt>
                <c:pt idx="165">
                  <c:v>42809</c:v>
                </c:pt>
                <c:pt idx="166">
                  <c:v>42810</c:v>
                </c:pt>
                <c:pt idx="167">
                  <c:v>42811</c:v>
                </c:pt>
                <c:pt idx="168">
                  <c:v>42812</c:v>
                </c:pt>
                <c:pt idx="169">
                  <c:v>42813</c:v>
                </c:pt>
                <c:pt idx="170">
                  <c:v>42814</c:v>
                </c:pt>
                <c:pt idx="171">
                  <c:v>42815</c:v>
                </c:pt>
                <c:pt idx="172">
                  <c:v>42816</c:v>
                </c:pt>
                <c:pt idx="173">
                  <c:v>42817</c:v>
                </c:pt>
                <c:pt idx="174">
                  <c:v>42818</c:v>
                </c:pt>
                <c:pt idx="175">
                  <c:v>42819</c:v>
                </c:pt>
                <c:pt idx="176">
                  <c:v>42820</c:v>
                </c:pt>
                <c:pt idx="177">
                  <c:v>42821</c:v>
                </c:pt>
                <c:pt idx="178">
                  <c:v>42822</c:v>
                </c:pt>
                <c:pt idx="179">
                  <c:v>42823</c:v>
                </c:pt>
                <c:pt idx="180">
                  <c:v>42824</c:v>
                </c:pt>
                <c:pt idx="181">
                  <c:v>42825</c:v>
                </c:pt>
                <c:pt idx="182">
                  <c:v>42826</c:v>
                </c:pt>
                <c:pt idx="183">
                  <c:v>42827</c:v>
                </c:pt>
                <c:pt idx="184">
                  <c:v>42828</c:v>
                </c:pt>
                <c:pt idx="185">
                  <c:v>42829</c:v>
                </c:pt>
                <c:pt idx="186">
                  <c:v>42830</c:v>
                </c:pt>
                <c:pt idx="187">
                  <c:v>42831</c:v>
                </c:pt>
                <c:pt idx="188">
                  <c:v>42832</c:v>
                </c:pt>
                <c:pt idx="189">
                  <c:v>42833</c:v>
                </c:pt>
                <c:pt idx="190">
                  <c:v>42834</c:v>
                </c:pt>
                <c:pt idx="191">
                  <c:v>42835</c:v>
                </c:pt>
                <c:pt idx="192">
                  <c:v>42836</c:v>
                </c:pt>
                <c:pt idx="193">
                  <c:v>42837</c:v>
                </c:pt>
                <c:pt idx="194">
                  <c:v>42838</c:v>
                </c:pt>
                <c:pt idx="195">
                  <c:v>42839</c:v>
                </c:pt>
                <c:pt idx="196">
                  <c:v>42840</c:v>
                </c:pt>
                <c:pt idx="197">
                  <c:v>42841</c:v>
                </c:pt>
                <c:pt idx="198">
                  <c:v>42842</c:v>
                </c:pt>
                <c:pt idx="199">
                  <c:v>42843</c:v>
                </c:pt>
                <c:pt idx="200">
                  <c:v>42844</c:v>
                </c:pt>
                <c:pt idx="201">
                  <c:v>42845</c:v>
                </c:pt>
                <c:pt idx="202">
                  <c:v>42846</c:v>
                </c:pt>
                <c:pt idx="203">
                  <c:v>42847</c:v>
                </c:pt>
                <c:pt idx="204">
                  <c:v>42848</c:v>
                </c:pt>
                <c:pt idx="205">
                  <c:v>42849</c:v>
                </c:pt>
                <c:pt idx="206">
                  <c:v>42850</c:v>
                </c:pt>
                <c:pt idx="207">
                  <c:v>42851</c:v>
                </c:pt>
                <c:pt idx="208">
                  <c:v>42852</c:v>
                </c:pt>
                <c:pt idx="209">
                  <c:v>42853</c:v>
                </c:pt>
                <c:pt idx="210">
                  <c:v>42854</c:v>
                </c:pt>
                <c:pt idx="211">
                  <c:v>42855</c:v>
                </c:pt>
                <c:pt idx="212">
                  <c:v>42856</c:v>
                </c:pt>
                <c:pt idx="213">
                  <c:v>42857</c:v>
                </c:pt>
                <c:pt idx="214">
                  <c:v>42858</c:v>
                </c:pt>
                <c:pt idx="215">
                  <c:v>42859</c:v>
                </c:pt>
                <c:pt idx="216">
                  <c:v>42860</c:v>
                </c:pt>
                <c:pt idx="217">
                  <c:v>42861</c:v>
                </c:pt>
                <c:pt idx="218">
                  <c:v>42862</c:v>
                </c:pt>
                <c:pt idx="219">
                  <c:v>42863</c:v>
                </c:pt>
                <c:pt idx="220">
                  <c:v>42864</c:v>
                </c:pt>
                <c:pt idx="221">
                  <c:v>42865</c:v>
                </c:pt>
                <c:pt idx="222">
                  <c:v>42866</c:v>
                </c:pt>
                <c:pt idx="223">
                  <c:v>42867</c:v>
                </c:pt>
                <c:pt idx="224">
                  <c:v>42868</c:v>
                </c:pt>
                <c:pt idx="225">
                  <c:v>42869</c:v>
                </c:pt>
                <c:pt idx="226">
                  <c:v>42870</c:v>
                </c:pt>
                <c:pt idx="227">
                  <c:v>42871</c:v>
                </c:pt>
                <c:pt idx="228">
                  <c:v>42872</c:v>
                </c:pt>
                <c:pt idx="229">
                  <c:v>42873</c:v>
                </c:pt>
                <c:pt idx="230">
                  <c:v>42874</c:v>
                </c:pt>
                <c:pt idx="231">
                  <c:v>42875</c:v>
                </c:pt>
                <c:pt idx="232">
                  <c:v>42876</c:v>
                </c:pt>
                <c:pt idx="233">
                  <c:v>42877</c:v>
                </c:pt>
                <c:pt idx="234">
                  <c:v>42878</c:v>
                </c:pt>
                <c:pt idx="235">
                  <c:v>42879</c:v>
                </c:pt>
                <c:pt idx="236">
                  <c:v>42880</c:v>
                </c:pt>
                <c:pt idx="237">
                  <c:v>42881</c:v>
                </c:pt>
                <c:pt idx="238">
                  <c:v>42882</c:v>
                </c:pt>
                <c:pt idx="239">
                  <c:v>42883</c:v>
                </c:pt>
                <c:pt idx="240">
                  <c:v>42884</c:v>
                </c:pt>
                <c:pt idx="241">
                  <c:v>42885</c:v>
                </c:pt>
                <c:pt idx="242">
                  <c:v>42886</c:v>
                </c:pt>
                <c:pt idx="243">
                  <c:v>42887</c:v>
                </c:pt>
                <c:pt idx="244">
                  <c:v>42888</c:v>
                </c:pt>
                <c:pt idx="245">
                  <c:v>42889</c:v>
                </c:pt>
                <c:pt idx="246">
                  <c:v>42890</c:v>
                </c:pt>
                <c:pt idx="247">
                  <c:v>42891</c:v>
                </c:pt>
                <c:pt idx="248">
                  <c:v>42892</c:v>
                </c:pt>
                <c:pt idx="249">
                  <c:v>42893</c:v>
                </c:pt>
                <c:pt idx="250">
                  <c:v>42894</c:v>
                </c:pt>
                <c:pt idx="251">
                  <c:v>42895</c:v>
                </c:pt>
                <c:pt idx="252">
                  <c:v>42896</c:v>
                </c:pt>
                <c:pt idx="253">
                  <c:v>42897</c:v>
                </c:pt>
                <c:pt idx="254">
                  <c:v>42898</c:v>
                </c:pt>
                <c:pt idx="255">
                  <c:v>42899</c:v>
                </c:pt>
                <c:pt idx="256">
                  <c:v>42900</c:v>
                </c:pt>
                <c:pt idx="257">
                  <c:v>42901</c:v>
                </c:pt>
                <c:pt idx="258">
                  <c:v>42902</c:v>
                </c:pt>
                <c:pt idx="259">
                  <c:v>42903</c:v>
                </c:pt>
                <c:pt idx="260">
                  <c:v>42904</c:v>
                </c:pt>
                <c:pt idx="261">
                  <c:v>42905</c:v>
                </c:pt>
                <c:pt idx="262">
                  <c:v>42906</c:v>
                </c:pt>
                <c:pt idx="263">
                  <c:v>42907</c:v>
                </c:pt>
                <c:pt idx="264">
                  <c:v>42908</c:v>
                </c:pt>
                <c:pt idx="265">
                  <c:v>42909</c:v>
                </c:pt>
                <c:pt idx="266">
                  <c:v>42910</c:v>
                </c:pt>
                <c:pt idx="267">
                  <c:v>42911</c:v>
                </c:pt>
                <c:pt idx="268">
                  <c:v>42912</c:v>
                </c:pt>
                <c:pt idx="269">
                  <c:v>42913</c:v>
                </c:pt>
                <c:pt idx="270">
                  <c:v>42914</c:v>
                </c:pt>
                <c:pt idx="271">
                  <c:v>42915</c:v>
                </c:pt>
                <c:pt idx="272">
                  <c:v>42916</c:v>
                </c:pt>
                <c:pt idx="273">
                  <c:v>42917</c:v>
                </c:pt>
                <c:pt idx="274">
                  <c:v>42918</c:v>
                </c:pt>
                <c:pt idx="275">
                  <c:v>42919</c:v>
                </c:pt>
                <c:pt idx="276">
                  <c:v>42920</c:v>
                </c:pt>
                <c:pt idx="277">
                  <c:v>42921</c:v>
                </c:pt>
                <c:pt idx="278">
                  <c:v>42922</c:v>
                </c:pt>
                <c:pt idx="279">
                  <c:v>42923</c:v>
                </c:pt>
                <c:pt idx="280">
                  <c:v>42924</c:v>
                </c:pt>
                <c:pt idx="281">
                  <c:v>42925</c:v>
                </c:pt>
                <c:pt idx="282">
                  <c:v>42926</c:v>
                </c:pt>
                <c:pt idx="283">
                  <c:v>42927</c:v>
                </c:pt>
                <c:pt idx="284">
                  <c:v>42928</c:v>
                </c:pt>
                <c:pt idx="285">
                  <c:v>42929</c:v>
                </c:pt>
                <c:pt idx="286">
                  <c:v>42930</c:v>
                </c:pt>
                <c:pt idx="287">
                  <c:v>42931</c:v>
                </c:pt>
                <c:pt idx="288">
                  <c:v>42932</c:v>
                </c:pt>
                <c:pt idx="289">
                  <c:v>42933</c:v>
                </c:pt>
                <c:pt idx="290">
                  <c:v>42934</c:v>
                </c:pt>
                <c:pt idx="291">
                  <c:v>42935</c:v>
                </c:pt>
                <c:pt idx="292">
                  <c:v>42936</c:v>
                </c:pt>
                <c:pt idx="293">
                  <c:v>42937</c:v>
                </c:pt>
                <c:pt idx="294">
                  <c:v>42938</c:v>
                </c:pt>
                <c:pt idx="295">
                  <c:v>42939</c:v>
                </c:pt>
                <c:pt idx="296">
                  <c:v>42940</c:v>
                </c:pt>
                <c:pt idx="297">
                  <c:v>42941</c:v>
                </c:pt>
                <c:pt idx="298">
                  <c:v>42942</c:v>
                </c:pt>
                <c:pt idx="299">
                  <c:v>42943</c:v>
                </c:pt>
                <c:pt idx="300">
                  <c:v>42944</c:v>
                </c:pt>
                <c:pt idx="301">
                  <c:v>42945</c:v>
                </c:pt>
                <c:pt idx="302">
                  <c:v>42946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42952</c:v>
                </c:pt>
                <c:pt idx="309">
                  <c:v>42953</c:v>
                </c:pt>
                <c:pt idx="310">
                  <c:v>42954</c:v>
                </c:pt>
                <c:pt idx="311">
                  <c:v>42955</c:v>
                </c:pt>
                <c:pt idx="312">
                  <c:v>42956</c:v>
                </c:pt>
                <c:pt idx="313">
                  <c:v>42957</c:v>
                </c:pt>
                <c:pt idx="314">
                  <c:v>42958</c:v>
                </c:pt>
                <c:pt idx="315">
                  <c:v>42959</c:v>
                </c:pt>
                <c:pt idx="316">
                  <c:v>42960</c:v>
                </c:pt>
                <c:pt idx="317">
                  <c:v>42961</c:v>
                </c:pt>
                <c:pt idx="318">
                  <c:v>42962</c:v>
                </c:pt>
                <c:pt idx="319">
                  <c:v>42963</c:v>
                </c:pt>
                <c:pt idx="320">
                  <c:v>42964</c:v>
                </c:pt>
                <c:pt idx="321">
                  <c:v>42965</c:v>
                </c:pt>
                <c:pt idx="322">
                  <c:v>42966</c:v>
                </c:pt>
                <c:pt idx="323">
                  <c:v>42967</c:v>
                </c:pt>
                <c:pt idx="324">
                  <c:v>42968</c:v>
                </c:pt>
                <c:pt idx="325">
                  <c:v>42969</c:v>
                </c:pt>
                <c:pt idx="326">
                  <c:v>42970</c:v>
                </c:pt>
                <c:pt idx="327">
                  <c:v>42971</c:v>
                </c:pt>
                <c:pt idx="328">
                  <c:v>42972</c:v>
                </c:pt>
                <c:pt idx="329">
                  <c:v>42973</c:v>
                </c:pt>
                <c:pt idx="330">
                  <c:v>42974</c:v>
                </c:pt>
                <c:pt idx="331">
                  <c:v>42975</c:v>
                </c:pt>
                <c:pt idx="332">
                  <c:v>42976</c:v>
                </c:pt>
                <c:pt idx="333">
                  <c:v>42977</c:v>
                </c:pt>
                <c:pt idx="334">
                  <c:v>42978</c:v>
                </c:pt>
                <c:pt idx="335">
                  <c:v>42979</c:v>
                </c:pt>
                <c:pt idx="336">
                  <c:v>42980</c:v>
                </c:pt>
                <c:pt idx="337">
                  <c:v>42981</c:v>
                </c:pt>
                <c:pt idx="338">
                  <c:v>42982</c:v>
                </c:pt>
                <c:pt idx="339">
                  <c:v>42983</c:v>
                </c:pt>
                <c:pt idx="340">
                  <c:v>42984</c:v>
                </c:pt>
                <c:pt idx="341">
                  <c:v>42985</c:v>
                </c:pt>
                <c:pt idx="342">
                  <c:v>42986</c:v>
                </c:pt>
                <c:pt idx="343">
                  <c:v>42987</c:v>
                </c:pt>
                <c:pt idx="344">
                  <c:v>42988</c:v>
                </c:pt>
                <c:pt idx="345">
                  <c:v>42989</c:v>
                </c:pt>
                <c:pt idx="346">
                  <c:v>42990</c:v>
                </c:pt>
                <c:pt idx="347">
                  <c:v>42991</c:v>
                </c:pt>
                <c:pt idx="348">
                  <c:v>42992</c:v>
                </c:pt>
                <c:pt idx="349">
                  <c:v>42993</c:v>
                </c:pt>
                <c:pt idx="350">
                  <c:v>42994</c:v>
                </c:pt>
                <c:pt idx="351">
                  <c:v>42995</c:v>
                </c:pt>
                <c:pt idx="352">
                  <c:v>42996</c:v>
                </c:pt>
                <c:pt idx="353">
                  <c:v>42997</c:v>
                </c:pt>
                <c:pt idx="354">
                  <c:v>42998</c:v>
                </c:pt>
                <c:pt idx="355">
                  <c:v>42999</c:v>
                </c:pt>
                <c:pt idx="356">
                  <c:v>43000</c:v>
                </c:pt>
                <c:pt idx="357">
                  <c:v>43001</c:v>
                </c:pt>
                <c:pt idx="358">
                  <c:v>43002</c:v>
                </c:pt>
                <c:pt idx="359">
                  <c:v>43003</c:v>
                </c:pt>
                <c:pt idx="360">
                  <c:v>43004</c:v>
                </c:pt>
                <c:pt idx="361">
                  <c:v>43005</c:v>
                </c:pt>
                <c:pt idx="362">
                  <c:v>43006</c:v>
                </c:pt>
                <c:pt idx="363">
                  <c:v>43007</c:v>
                </c:pt>
                <c:pt idx="364">
                  <c:v>43008</c:v>
                </c:pt>
              </c:numCache>
            </c:numRef>
          </c:cat>
          <c:val>
            <c:numRef>
              <c:f>intercâmbios!$E$6:$E$370</c:f>
              <c:numCache>
                <c:formatCode>General</c:formatCode>
                <c:ptCount val="365"/>
                <c:pt idx="0">
                  <c:v>56861</c:v>
                </c:pt>
                <c:pt idx="1">
                  <c:v>40220.235999999997</c:v>
                </c:pt>
                <c:pt idx="2">
                  <c:v>69426.028999999995</c:v>
                </c:pt>
                <c:pt idx="3">
                  <c:v>74217.236999999994</c:v>
                </c:pt>
                <c:pt idx="4">
                  <c:v>65225.065999999999</c:v>
                </c:pt>
                <c:pt idx="5">
                  <c:v>90063.497000000003</c:v>
                </c:pt>
                <c:pt idx="6">
                  <c:v>62071.224000000002</c:v>
                </c:pt>
                <c:pt idx="7">
                  <c:v>33467.633999999998</c:v>
                </c:pt>
                <c:pt idx="8">
                  <c:v>25319.077000000001</c:v>
                </c:pt>
                <c:pt idx="9">
                  <c:v>67770.55</c:v>
                </c:pt>
                <c:pt idx="10">
                  <c:v>64383.841</c:v>
                </c:pt>
                <c:pt idx="11">
                  <c:v>64677.485999999997</c:v>
                </c:pt>
                <c:pt idx="12">
                  <c:v>66051.237999999998</c:v>
                </c:pt>
                <c:pt idx="13">
                  <c:v>57380.192999999999</c:v>
                </c:pt>
                <c:pt idx="14">
                  <c:v>27973.526000000002</c:v>
                </c:pt>
                <c:pt idx="15">
                  <c:v>28907.508999999998</c:v>
                </c:pt>
                <c:pt idx="16">
                  <c:v>66354.914000000004</c:v>
                </c:pt>
                <c:pt idx="17">
                  <c:v>68845.585999999996</c:v>
                </c:pt>
                <c:pt idx="18">
                  <c:v>62048.413</c:v>
                </c:pt>
                <c:pt idx="19">
                  <c:v>62801.065999999999</c:v>
                </c:pt>
                <c:pt idx="20">
                  <c:v>47410.58</c:v>
                </c:pt>
                <c:pt idx="21">
                  <c:v>27949.084999999999</c:v>
                </c:pt>
                <c:pt idx="22">
                  <c:v>17899.133999999998</c:v>
                </c:pt>
                <c:pt idx="23">
                  <c:v>31485.862000000001</c:v>
                </c:pt>
                <c:pt idx="24">
                  <c:v>20433.496999999999</c:v>
                </c:pt>
                <c:pt idx="25">
                  <c:v>32320.066999999999</c:v>
                </c:pt>
                <c:pt idx="26">
                  <c:v>26961.856</c:v>
                </c:pt>
                <c:pt idx="27">
                  <c:v>44044.463000000003</c:v>
                </c:pt>
                <c:pt idx="28">
                  <c:v>34640.493000000002</c:v>
                </c:pt>
                <c:pt idx="29">
                  <c:v>47000.462</c:v>
                </c:pt>
                <c:pt idx="30">
                  <c:v>30581.242999999999</c:v>
                </c:pt>
                <c:pt idx="31">
                  <c:v>32465.874</c:v>
                </c:pt>
                <c:pt idx="32">
                  <c:v>66592.191999999995</c:v>
                </c:pt>
                <c:pt idx="33">
                  <c:v>53581.031999999999</c:v>
                </c:pt>
                <c:pt idx="34">
                  <c:v>56053.504000000001</c:v>
                </c:pt>
                <c:pt idx="35">
                  <c:v>30587.171999999999</c:v>
                </c:pt>
                <c:pt idx="36">
                  <c:v>23387.776000000002</c:v>
                </c:pt>
                <c:pt idx="37">
                  <c:v>38960.968999999997</c:v>
                </c:pt>
                <c:pt idx="38">
                  <c:v>43047.298000000003</c:v>
                </c:pt>
                <c:pt idx="39">
                  <c:v>50865.292999999998</c:v>
                </c:pt>
                <c:pt idx="40">
                  <c:v>66386.849000000002</c:v>
                </c:pt>
                <c:pt idx="41">
                  <c:v>68001.311000000002</c:v>
                </c:pt>
                <c:pt idx="42">
                  <c:v>48963.423000000003</c:v>
                </c:pt>
                <c:pt idx="43">
                  <c:v>23604.04</c:v>
                </c:pt>
                <c:pt idx="44">
                  <c:v>48181.845000000001</c:v>
                </c:pt>
                <c:pt idx="45">
                  <c:v>67634.210999999996</c:v>
                </c:pt>
                <c:pt idx="46">
                  <c:v>68312.712</c:v>
                </c:pt>
                <c:pt idx="47">
                  <c:v>39624.623</c:v>
                </c:pt>
                <c:pt idx="48">
                  <c:v>44148.241000000002</c:v>
                </c:pt>
                <c:pt idx="49">
                  <c:v>29301.673999999999</c:v>
                </c:pt>
                <c:pt idx="50">
                  <c:v>26934.686000000002</c:v>
                </c:pt>
                <c:pt idx="51">
                  <c:v>32318.537</c:v>
                </c:pt>
                <c:pt idx="52">
                  <c:v>58427.8</c:v>
                </c:pt>
                <c:pt idx="53">
                  <c:v>47638.353999999999</c:v>
                </c:pt>
                <c:pt idx="54">
                  <c:v>65902.770999999993</c:v>
                </c:pt>
                <c:pt idx="55">
                  <c:v>42283.93</c:v>
                </c:pt>
                <c:pt idx="56">
                  <c:v>35415.22</c:v>
                </c:pt>
                <c:pt idx="57">
                  <c:v>41283.296999999999</c:v>
                </c:pt>
                <c:pt idx="58">
                  <c:v>67982.702000000005</c:v>
                </c:pt>
                <c:pt idx="59">
                  <c:v>68483.63</c:v>
                </c:pt>
                <c:pt idx="60">
                  <c:v>54222.877</c:v>
                </c:pt>
                <c:pt idx="61">
                  <c:v>80595.41</c:v>
                </c:pt>
                <c:pt idx="62">
                  <c:v>77593.134999999995</c:v>
                </c:pt>
                <c:pt idx="63">
                  <c:v>27951.940999999999</c:v>
                </c:pt>
                <c:pt idx="64">
                  <c:v>28015.263999999999</c:v>
                </c:pt>
                <c:pt idx="65">
                  <c:v>75822.426999999996</c:v>
                </c:pt>
                <c:pt idx="66">
                  <c:v>84564.301000000007</c:v>
                </c:pt>
                <c:pt idx="67">
                  <c:v>73472.294999999998</c:v>
                </c:pt>
                <c:pt idx="68">
                  <c:v>27992.291000000001</c:v>
                </c:pt>
                <c:pt idx="69">
                  <c:v>37377.055</c:v>
                </c:pt>
                <c:pt idx="70">
                  <c:v>48214.828999999998</c:v>
                </c:pt>
                <c:pt idx="71">
                  <c:v>51585.267999999996</c:v>
                </c:pt>
                <c:pt idx="72">
                  <c:v>75705.351999999999</c:v>
                </c:pt>
                <c:pt idx="73">
                  <c:v>68813.929999999993</c:v>
                </c:pt>
                <c:pt idx="74">
                  <c:v>72039.554999999993</c:v>
                </c:pt>
                <c:pt idx="75">
                  <c:v>75041.051000000007</c:v>
                </c:pt>
                <c:pt idx="76">
                  <c:v>76757.100000000006</c:v>
                </c:pt>
                <c:pt idx="77">
                  <c:v>38644.868000000002</c:v>
                </c:pt>
                <c:pt idx="78">
                  <c:v>39004.173000000003</c:v>
                </c:pt>
                <c:pt idx="79">
                  <c:v>39946.135000000002</c:v>
                </c:pt>
                <c:pt idx="80">
                  <c:v>28252.805</c:v>
                </c:pt>
                <c:pt idx="81">
                  <c:v>27283.42</c:v>
                </c:pt>
                <c:pt idx="82">
                  <c:v>26045.463</c:v>
                </c:pt>
                <c:pt idx="83">
                  <c:v>26345.331999999999</c:v>
                </c:pt>
                <c:pt idx="84">
                  <c:v>30198.272000000001</c:v>
                </c:pt>
                <c:pt idx="85">
                  <c:v>31037.348999999998</c:v>
                </c:pt>
                <c:pt idx="86">
                  <c:v>25639.471000000001</c:v>
                </c:pt>
                <c:pt idx="87">
                  <c:v>26092.696</c:v>
                </c:pt>
                <c:pt idx="88">
                  <c:v>31062.07</c:v>
                </c:pt>
                <c:pt idx="89">
                  <c:v>25621.222000000002</c:v>
                </c:pt>
                <c:pt idx="90">
                  <c:v>28647.73</c:v>
                </c:pt>
                <c:pt idx="91">
                  <c:v>25617.967000000001</c:v>
                </c:pt>
                <c:pt idx="92">
                  <c:v>21740.26</c:v>
                </c:pt>
                <c:pt idx="93">
                  <c:v>60221.974000000002</c:v>
                </c:pt>
                <c:pt idx="94">
                  <c:v>61205.478999999999</c:v>
                </c:pt>
                <c:pt idx="95">
                  <c:v>66550.039999999994</c:v>
                </c:pt>
                <c:pt idx="96">
                  <c:v>57327.152000000002</c:v>
                </c:pt>
                <c:pt idx="97">
                  <c:v>53219.72</c:v>
                </c:pt>
                <c:pt idx="98">
                  <c:v>53047.991999999998</c:v>
                </c:pt>
                <c:pt idx="99">
                  <c:v>52950.035000000003</c:v>
                </c:pt>
                <c:pt idx="100">
                  <c:v>64436.048000000003</c:v>
                </c:pt>
                <c:pt idx="101">
                  <c:v>61412.061000000002</c:v>
                </c:pt>
                <c:pt idx="102">
                  <c:v>47816.703999999998</c:v>
                </c:pt>
                <c:pt idx="103">
                  <c:v>48584.222000000002</c:v>
                </c:pt>
                <c:pt idx="104">
                  <c:v>44790.82</c:v>
                </c:pt>
                <c:pt idx="105">
                  <c:v>18570.436000000002</c:v>
                </c:pt>
                <c:pt idx="106">
                  <c:v>14049.475</c:v>
                </c:pt>
                <c:pt idx="107">
                  <c:v>45990.423000000003</c:v>
                </c:pt>
                <c:pt idx="108">
                  <c:v>45361.567999999999</c:v>
                </c:pt>
                <c:pt idx="109">
                  <c:v>56690.707000000002</c:v>
                </c:pt>
                <c:pt idx="110">
                  <c:v>72796.149000000005</c:v>
                </c:pt>
                <c:pt idx="111">
                  <c:v>68482.296000000002</c:v>
                </c:pt>
                <c:pt idx="112">
                  <c:v>48078.955000000002</c:v>
                </c:pt>
                <c:pt idx="113">
                  <c:v>43023.718000000001</c:v>
                </c:pt>
                <c:pt idx="114">
                  <c:v>60159.962</c:v>
                </c:pt>
                <c:pt idx="115">
                  <c:v>59234.374000000003</c:v>
                </c:pt>
                <c:pt idx="116">
                  <c:v>53895.758000000002</c:v>
                </c:pt>
                <c:pt idx="117">
                  <c:v>53522.476000000002</c:v>
                </c:pt>
                <c:pt idx="118">
                  <c:v>33361.767</c:v>
                </c:pt>
                <c:pt idx="119">
                  <c:v>21615.714</c:v>
                </c:pt>
                <c:pt idx="120">
                  <c:v>26010.012999999999</c:v>
                </c:pt>
                <c:pt idx="121">
                  <c:v>49492.875999999997</c:v>
                </c:pt>
                <c:pt idx="122">
                  <c:v>45753.760000000002</c:v>
                </c:pt>
                <c:pt idx="123">
                  <c:v>91980.93</c:v>
                </c:pt>
                <c:pt idx="124">
                  <c:v>62298.764999999999</c:v>
                </c:pt>
                <c:pt idx="125">
                  <c:v>65447.137000000002</c:v>
                </c:pt>
                <c:pt idx="126">
                  <c:v>44125.120999999999</c:v>
                </c:pt>
                <c:pt idx="127">
                  <c:v>42319.260999999999</c:v>
                </c:pt>
                <c:pt idx="128">
                  <c:v>67917.39</c:v>
                </c:pt>
                <c:pt idx="129">
                  <c:v>74213.982000000004</c:v>
                </c:pt>
                <c:pt idx="130">
                  <c:v>103274.325</c:v>
                </c:pt>
                <c:pt idx="131">
                  <c:v>109797.461</c:v>
                </c:pt>
                <c:pt idx="132">
                  <c:v>99921.501999999993</c:v>
                </c:pt>
                <c:pt idx="133">
                  <c:v>54678.637000000002</c:v>
                </c:pt>
                <c:pt idx="134">
                  <c:v>38406.095999999998</c:v>
                </c:pt>
                <c:pt idx="135">
                  <c:v>78035.316000000006</c:v>
                </c:pt>
                <c:pt idx="136">
                  <c:v>83091.274000000005</c:v>
                </c:pt>
                <c:pt idx="137">
                  <c:v>25782.076000000001</c:v>
                </c:pt>
                <c:pt idx="138">
                  <c:v>36979.580999999998</c:v>
                </c:pt>
                <c:pt idx="139">
                  <c:v>33110.706999999995</c:v>
                </c:pt>
                <c:pt idx="140">
                  <c:v>26163.223000000002</c:v>
                </c:pt>
                <c:pt idx="141">
                  <c:v>19712.93</c:v>
                </c:pt>
                <c:pt idx="142">
                  <c:v>31069.845000000001</c:v>
                </c:pt>
                <c:pt idx="143">
                  <c:v>32335.431</c:v>
                </c:pt>
                <c:pt idx="144">
                  <c:v>31984.192999999999</c:v>
                </c:pt>
                <c:pt idx="145">
                  <c:v>27287.739000000001</c:v>
                </c:pt>
                <c:pt idx="146">
                  <c:v>22861.370999999999</c:v>
                </c:pt>
                <c:pt idx="147">
                  <c:v>21273.822</c:v>
                </c:pt>
                <c:pt idx="148">
                  <c:v>21061.242999999999</c:v>
                </c:pt>
                <c:pt idx="149">
                  <c:v>22504.548999999999</c:v>
                </c:pt>
                <c:pt idx="150">
                  <c:v>21998.098999999998</c:v>
                </c:pt>
                <c:pt idx="151">
                  <c:v>57686.716999999997</c:v>
                </c:pt>
                <c:pt idx="152">
                  <c:v>70684.426000000007</c:v>
                </c:pt>
                <c:pt idx="153">
                  <c:v>21809.77</c:v>
                </c:pt>
                <c:pt idx="154">
                  <c:v>30721.258999999998</c:v>
                </c:pt>
                <c:pt idx="155">
                  <c:v>14909.842000000001</c:v>
                </c:pt>
                <c:pt idx="156">
                  <c:v>59596.14</c:v>
                </c:pt>
                <c:pt idx="157">
                  <c:v>81700.478000000003</c:v>
                </c:pt>
                <c:pt idx="158">
                  <c:v>87936.909</c:v>
                </c:pt>
                <c:pt idx="159">
                  <c:v>55843.337</c:v>
                </c:pt>
                <c:pt idx="160">
                  <c:v>63780.802000000003</c:v>
                </c:pt>
                <c:pt idx="161">
                  <c:v>43026.017</c:v>
                </c:pt>
                <c:pt idx="162">
                  <c:v>30551.078000000001</c:v>
                </c:pt>
                <c:pt idx="163">
                  <c:v>16096.936</c:v>
                </c:pt>
                <c:pt idx="164">
                  <c:v>16498.064999999999</c:v>
                </c:pt>
                <c:pt idx="165">
                  <c:v>31881.377</c:v>
                </c:pt>
                <c:pt idx="166">
                  <c:v>29572.938999999998</c:v>
                </c:pt>
                <c:pt idx="167">
                  <c:v>40398.048000000003</c:v>
                </c:pt>
                <c:pt idx="168">
                  <c:v>28053.59</c:v>
                </c:pt>
                <c:pt idx="169">
                  <c:v>31715.66</c:v>
                </c:pt>
                <c:pt idx="170">
                  <c:v>48059.595999999998</c:v>
                </c:pt>
                <c:pt idx="171">
                  <c:v>27896.989000000001</c:v>
                </c:pt>
                <c:pt idx="172">
                  <c:v>31435.708999999999</c:v>
                </c:pt>
                <c:pt idx="173">
                  <c:v>60052.928999999996</c:v>
                </c:pt>
                <c:pt idx="174">
                  <c:v>64253.832000000002</c:v>
                </c:pt>
                <c:pt idx="175">
                  <c:v>23441.784</c:v>
                </c:pt>
                <c:pt idx="176">
                  <c:v>26451.705999999998</c:v>
                </c:pt>
                <c:pt idx="177">
                  <c:v>44228.987000000001</c:v>
                </c:pt>
                <c:pt idx="178">
                  <c:v>84677.520999999993</c:v>
                </c:pt>
                <c:pt idx="179">
                  <c:v>72823.157999999996</c:v>
                </c:pt>
                <c:pt idx="180">
                  <c:v>34553.266000000003</c:v>
                </c:pt>
                <c:pt idx="181">
                  <c:v>40441.911</c:v>
                </c:pt>
                <c:pt idx="182">
                  <c:v>14587.942999999999</c:v>
                </c:pt>
                <c:pt idx="183">
                  <c:v>17082.221000000001</c:v>
                </c:pt>
                <c:pt idx="184">
                  <c:v>64505.555</c:v>
                </c:pt>
                <c:pt idx="185">
                  <c:v>29477.078000000001</c:v>
                </c:pt>
                <c:pt idx="186">
                  <c:v>20147.944</c:v>
                </c:pt>
                <c:pt idx="187">
                  <c:v>19508.702000000001</c:v>
                </c:pt>
                <c:pt idx="188">
                  <c:v>35393.025000000001</c:v>
                </c:pt>
                <c:pt idx="189">
                  <c:v>31726.52</c:v>
                </c:pt>
                <c:pt idx="190">
                  <c:v>15114.574000000001</c:v>
                </c:pt>
                <c:pt idx="191">
                  <c:v>53928.277999999998</c:v>
                </c:pt>
                <c:pt idx="192">
                  <c:v>52978.951000000001</c:v>
                </c:pt>
                <c:pt idx="193">
                  <c:v>72077.558000000005</c:v>
                </c:pt>
                <c:pt idx="194">
                  <c:v>35652.665999999997</c:v>
                </c:pt>
                <c:pt idx="195">
                  <c:v>24105.045999999998</c:v>
                </c:pt>
                <c:pt idx="196">
                  <c:v>13537.513999999999</c:v>
                </c:pt>
                <c:pt idx="197">
                  <c:v>13930.456</c:v>
                </c:pt>
                <c:pt idx="198">
                  <c:v>28694.802</c:v>
                </c:pt>
                <c:pt idx="199">
                  <c:v>23329.510999999999</c:v>
                </c:pt>
                <c:pt idx="200">
                  <c:v>21320.781999999999</c:v>
                </c:pt>
                <c:pt idx="201">
                  <c:v>24589.664000000001</c:v>
                </c:pt>
                <c:pt idx="202">
                  <c:v>18869.811000000002</c:v>
                </c:pt>
                <c:pt idx="203">
                  <c:v>16680.557000000001</c:v>
                </c:pt>
                <c:pt idx="204">
                  <c:v>29548.991999999998</c:v>
                </c:pt>
                <c:pt idx="205">
                  <c:v>71730.570999999996</c:v>
                </c:pt>
                <c:pt idx="206">
                  <c:v>49214.25</c:v>
                </c:pt>
                <c:pt idx="207">
                  <c:v>30236.09</c:v>
                </c:pt>
                <c:pt idx="208">
                  <c:v>18188.940999999999</c:v>
                </c:pt>
                <c:pt idx="209">
                  <c:v>57520.832000000002</c:v>
                </c:pt>
                <c:pt idx="210">
                  <c:v>29640.677</c:v>
                </c:pt>
                <c:pt idx="211">
                  <c:v>17278.011999999999</c:v>
                </c:pt>
                <c:pt idx="212">
                  <c:v>27042.77</c:v>
                </c:pt>
                <c:pt idx="213">
                  <c:v>54089.802000000003</c:v>
                </c:pt>
                <c:pt idx="214">
                  <c:v>61783.47</c:v>
                </c:pt>
                <c:pt idx="215">
                  <c:v>54525.203999999998</c:v>
                </c:pt>
                <c:pt idx="216">
                  <c:v>30882.008000000002</c:v>
                </c:pt>
                <c:pt idx="217">
                  <c:v>24458.400000000001</c:v>
                </c:pt>
                <c:pt idx="218">
                  <c:v>28649.013999999999</c:v>
                </c:pt>
                <c:pt idx="219">
                  <c:v>61266.112999999998</c:v>
                </c:pt>
                <c:pt idx="220">
                  <c:v>65721.830999999991</c:v>
                </c:pt>
                <c:pt idx="221">
                  <c:v>55559.800999999999</c:v>
                </c:pt>
                <c:pt idx="222">
                  <c:v>27976.53</c:v>
                </c:pt>
                <c:pt idx="223">
                  <c:v>37457.601000000002</c:v>
                </c:pt>
                <c:pt idx="224">
                  <c:v>29425.357</c:v>
                </c:pt>
                <c:pt idx="225">
                  <c:v>38532.008999999998</c:v>
                </c:pt>
                <c:pt idx="226">
                  <c:v>68743.649999999994</c:v>
                </c:pt>
                <c:pt idx="227">
                  <c:v>72954.365000000005</c:v>
                </c:pt>
                <c:pt idx="228">
                  <c:v>55925.231</c:v>
                </c:pt>
                <c:pt idx="229">
                  <c:v>26810.175999999999</c:v>
                </c:pt>
                <c:pt idx="230">
                  <c:v>60901.832999999999</c:v>
                </c:pt>
                <c:pt idx="231">
                  <c:v>25603.901999999998</c:v>
                </c:pt>
                <c:pt idx="232">
                  <c:v>24310.373</c:v>
                </c:pt>
                <c:pt idx="233">
                  <c:v>54200.92</c:v>
                </c:pt>
                <c:pt idx="234">
                  <c:v>43019.633999999998</c:v>
                </c:pt>
                <c:pt idx="235">
                  <c:v>75845.641000000003</c:v>
                </c:pt>
                <c:pt idx="236">
                  <c:v>72502.141000000003</c:v>
                </c:pt>
                <c:pt idx="237">
                  <c:v>59074.853999999999</c:v>
                </c:pt>
                <c:pt idx="238">
                  <c:v>23998.685000000001</c:v>
                </c:pt>
                <c:pt idx="239">
                  <c:v>23717.096000000001</c:v>
                </c:pt>
                <c:pt idx="240">
                  <c:v>42566.31</c:v>
                </c:pt>
                <c:pt idx="241">
                  <c:v>40298.057999999997</c:v>
                </c:pt>
                <c:pt idx="242">
                  <c:v>33849.811000000002</c:v>
                </c:pt>
                <c:pt idx="243">
                  <c:v>54694.417999999998</c:v>
                </c:pt>
                <c:pt idx="244">
                  <c:v>47458.298999999999</c:v>
                </c:pt>
                <c:pt idx="245">
                  <c:v>35924.874000000003</c:v>
                </c:pt>
                <c:pt idx="246">
                  <c:v>22691.210999999999</c:v>
                </c:pt>
                <c:pt idx="247">
                  <c:v>27316.797999999999</c:v>
                </c:pt>
                <c:pt idx="248">
                  <c:v>47098.445</c:v>
                </c:pt>
                <c:pt idx="249">
                  <c:v>43354.061000000002</c:v>
                </c:pt>
                <c:pt idx="250">
                  <c:v>55114.466999999997</c:v>
                </c:pt>
                <c:pt idx="251">
                  <c:v>33822.790999999997</c:v>
                </c:pt>
                <c:pt idx="252">
                  <c:v>31457.778999999999</c:v>
                </c:pt>
                <c:pt idx="253">
                  <c:v>29463.644</c:v>
                </c:pt>
                <c:pt idx="254">
                  <c:v>29520.386999999999</c:v>
                </c:pt>
                <c:pt idx="255">
                  <c:v>33781.237000000001</c:v>
                </c:pt>
                <c:pt idx="256">
                  <c:v>34352.434000000001</c:v>
                </c:pt>
                <c:pt idx="257">
                  <c:v>29159.083999999999</c:v>
                </c:pt>
                <c:pt idx="258">
                  <c:v>25360.579000000002</c:v>
                </c:pt>
                <c:pt idx="259">
                  <c:v>32070.846000000005</c:v>
                </c:pt>
                <c:pt idx="260">
                  <c:v>27673.613000000001</c:v>
                </c:pt>
                <c:pt idx="261">
                  <c:v>28758.857</c:v>
                </c:pt>
                <c:pt idx="262">
                  <c:v>28341.968000000001</c:v>
                </c:pt>
                <c:pt idx="263">
                  <c:v>35443.409</c:v>
                </c:pt>
                <c:pt idx="264">
                  <c:v>31275.859</c:v>
                </c:pt>
                <c:pt idx="265">
                  <c:v>38383.214</c:v>
                </c:pt>
                <c:pt idx="266">
                  <c:v>29272.682000000001</c:v>
                </c:pt>
                <c:pt idx="267">
                  <c:v>29165.724999999999</c:v>
                </c:pt>
                <c:pt idx="268">
                  <c:v>49698.002</c:v>
                </c:pt>
                <c:pt idx="269">
                  <c:v>39911.010999999999</c:v>
                </c:pt>
                <c:pt idx="270">
                  <c:v>11730.234</c:v>
                </c:pt>
                <c:pt idx="271">
                  <c:v>11287.326999999999</c:v>
                </c:pt>
                <c:pt idx="272">
                  <c:v>22958.348000000002</c:v>
                </c:pt>
                <c:pt idx="273">
                  <c:v>33818.713000000003</c:v>
                </c:pt>
                <c:pt idx="274">
                  <c:v>35808.521000000001</c:v>
                </c:pt>
                <c:pt idx="275">
                  <c:v>55061.307999999997</c:v>
                </c:pt>
                <c:pt idx="276">
                  <c:v>59995.023999999998</c:v>
                </c:pt>
                <c:pt idx="277">
                  <c:v>57132.466999999997</c:v>
                </c:pt>
                <c:pt idx="278">
                  <c:v>58692.14</c:v>
                </c:pt>
                <c:pt idx="279">
                  <c:v>58843.237999999998</c:v>
                </c:pt>
                <c:pt idx="280">
                  <c:v>52518.404999999999</c:v>
                </c:pt>
                <c:pt idx="281">
                  <c:v>32981.451000000001</c:v>
                </c:pt>
                <c:pt idx="282">
                  <c:v>54260.915000000001</c:v>
                </c:pt>
                <c:pt idx="283">
                  <c:v>67895.361999999994</c:v>
                </c:pt>
                <c:pt idx="284">
                  <c:v>70358.475000000006</c:v>
                </c:pt>
                <c:pt idx="285">
                  <c:v>69798.376000000004</c:v>
                </c:pt>
                <c:pt idx="286">
                  <c:v>69742.156000000003</c:v>
                </c:pt>
                <c:pt idx="287">
                  <c:v>66224.487999999998</c:v>
                </c:pt>
                <c:pt idx="288">
                  <c:v>49779.415000000001</c:v>
                </c:pt>
                <c:pt idx="289">
                  <c:v>53630.476000000002</c:v>
                </c:pt>
                <c:pt idx="290">
                  <c:v>55414.35</c:v>
                </c:pt>
                <c:pt idx="291">
                  <c:v>50915.084999999999</c:v>
                </c:pt>
                <c:pt idx="292">
                  <c:v>54641.050999999999</c:v>
                </c:pt>
                <c:pt idx="293">
                  <c:v>55912.228000000003</c:v>
                </c:pt>
                <c:pt idx="294">
                  <c:v>49667.601999999999</c:v>
                </c:pt>
                <c:pt idx="295">
                  <c:v>33203.218999999997</c:v>
                </c:pt>
                <c:pt idx="296">
                  <c:v>40506.017999999996</c:v>
                </c:pt>
                <c:pt idx="297">
                  <c:v>58624.944000000003</c:v>
                </c:pt>
                <c:pt idx="298">
                  <c:v>55460.77</c:v>
                </c:pt>
                <c:pt idx="299">
                  <c:v>58551.671000000002</c:v>
                </c:pt>
                <c:pt idx="300">
                  <c:v>65239.125</c:v>
                </c:pt>
                <c:pt idx="301">
                  <c:v>50436.940999999999</c:v>
                </c:pt>
                <c:pt idx="302">
                  <c:v>36966.705999999998</c:v>
                </c:pt>
                <c:pt idx="303">
                  <c:v>78323.892999999996</c:v>
                </c:pt>
                <c:pt idx="304">
                  <c:v>67295.092999999993</c:v>
                </c:pt>
                <c:pt idx="305">
                  <c:v>67779.521999999997</c:v>
                </c:pt>
                <c:pt idx="306">
                  <c:v>65090.911000000007</c:v>
                </c:pt>
                <c:pt idx="307">
                  <c:v>63580.885999999999</c:v>
                </c:pt>
                <c:pt idx="308">
                  <c:v>46153.402999999998</c:v>
                </c:pt>
                <c:pt idx="309">
                  <c:v>46009.199000000001</c:v>
                </c:pt>
                <c:pt idx="310">
                  <c:v>52201.661999999997</c:v>
                </c:pt>
                <c:pt idx="311">
                  <c:v>57032.472000000002</c:v>
                </c:pt>
                <c:pt idx="312">
                  <c:v>59170.51</c:v>
                </c:pt>
                <c:pt idx="313">
                  <c:v>46618.961000000003</c:v>
                </c:pt>
                <c:pt idx="314">
                  <c:v>61501.517999999996</c:v>
                </c:pt>
                <c:pt idx="315">
                  <c:v>48737.36</c:v>
                </c:pt>
                <c:pt idx="316">
                  <c:v>47632.512999999999</c:v>
                </c:pt>
                <c:pt idx="317">
                  <c:v>57224.366000000002</c:v>
                </c:pt>
                <c:pt idx="318">
                  <c:v>45567.444000000003</c:v>
                </c:pt>
                <c:pt idx="319">
                  <c:v>59682.925000000003</c:v>
                </c:pt>
                <c:pt idx="320">
                  <c:v>62909.726000000002</c:v>
                </c:pt>
                <c:pt idx="321">
                  <c:v>56682.612000000001</c:v>
                </c:pt>
                <c:pt idx="322">
                  <c:v>45719.684999999998</c:v>
                </c:pt>
                <c:pt idx="323">
                  <c:v>45963.925000000003</c:v>
                </c:pt>
                <c:pt idx="324">
                  <c:v>62490.284</c:v>
                </c:pt>
                <c:pt idx="325">
                  <c:v>61282.78</c:v>
                </c:pt>
                <c:pt idx="326">
                  <c:v>62483.510999999999</c:v>
                </c:pt>
                <c:pt idx="327">
                  <c:v>63303.417000000001</c:v>
                </c:pt>
                <c:pt idx="328">
                  <c:v>63508.385999999999</c:v>
                </c:pt>
                <c:pt idx="329">
                  <c:v>58212.167000000001</c:v>
                </c:pt>
                <c:pt idx="330">
                  <c:v>57557.180999999997</c:v>
                </c:pt>
                <c:pt idx="331">
                  <c:v>69888.163</c:v>
                </c:pt>
                <c:pt idx="332">
                  <c:v>74885.615999999995</c:v>
                </c:pt>
                <c:pt idx="333">
                  <c:v>68276.849000000002</c:v>
                </c:pt>
                <c:pt idx="334">
                  <c:v>66650.960999999996</c:v>
                </c:pt>
                <c:pt idx="335">
                  <c:v>59583.44</c:v>
                </c:pt>
                <c:pt idx="336">
                  <c:v>40117.843999999997</c:v>
                </c:pt>
                <c:pt idx="337">
                  <c:v>58546.336000000003</c:v>
                </c:pt>
                <c:pt idx="338">
                  <c:v>61795.040999999997</c:v>
                </c:pt>
                <c:pt idx="339">
                  <c:v>56976.851999999999</c:v>
                </c:pt>
                <c:pt idx="340">
                  <c:v>36926.595999999998</c:v>
                </c:pt>
                <c:pt idx="341">
                  <c:v>61416.339</c:v>
                </c:pt>
                <c:pt idx="342">
                  <c:v>43830.311999999998</c:v>
                </c:pt>
                <c:pt idx="343">
                  <c:v>36290.957999999999</c:v>
                </c:pt>
                <c:pt idx="344">
                  <c:v>36242.5</c:v>
                </c:pt>
                <c:pt idx="345">
                  <c:v>55971.574999999997</c:v>
                </c:pt>
                <c:pt idx="346">
                  <c:v>65257.799000000006</c:v>
                </c:pt>
                <c:pt idx="347">
                  <c:v>43267.78</c:v>
                </c:pt>
                <c:pt idx="348">
                  <c:v>34607.555</c:v>
                </c:pt>
                <c:pt idx="349">
                  <c:v>37327.425999999999</c:v>
                </c:pt>
                <c:pt idx="350">
                  <c:v>37425.523999999998</c:v>
                </c:pt>
                <c:pt idx="351">
                  <c:v>37294.237000000001</c:v>
                </c:pt>
                <c:pt idx="352">
                  <c:v>33900.847999999998</c:v>
                </c:pt>
                <c:pt idx="353">
                  <c:v>34196.451000000001</c:v>
                </c:pt>
                <c:pt idx="354">
                  <c:v>45648.008000000002</c:v>
                </c:pt>
                <c:pt idx="355">
                  <c:v>45052.199000000001</c:v>
                </c:pt>
                <c:pt idx="356">
                  <c:v>48010.561999999998</c:v>
                </c:pt>
                <c:pt idx="357">
                  <c:v>37143.775999999998</c:v>
                </c:pt>
                <c:pt idx="358">
                  <c:v>36897.017</c:v>
                </c:pt>
                <c:pt idx="359">
                  <c:v>49733.79</c:v>
                </c:pt>
                <c:pt idx="360">
                  <c:v>68187.652000000002</c:v>
                </c:pt>
                <c:pt idx="361">
                  <c:v>75412.053</c:v>
                </c:pt>
                <c:pt idx="362">
                  <c:v>85840.873000000007</c:v>
                </c:pt>
                <c:pt idx="363">
                  <c:v>104419.19100000001</c:v>
                </c:pt>
                <c:pt idx="364">
                  <c:v>79228.365000000005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EA-408D-BB64-AEAC0FF2E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44851136"/>
        <c:axId val="244851696"/>
      </c:barChart>
      <c:lineChart>
        <c:grouping val="standard"/>
        <c:varyColors val="0"/>
        <c:ser>
          <c:idx val="1"/>
          <c:order val="1"/>
          <c:tx>
            <c:strRef>
              <c:f>intercâmbios!$C$5</c:f>
              <c:strCache>
                <c:ptCount val="1"/>
                <c:pt idx="0">
                  <c:v>Nr Intercâmbios</c:v>
                </c:pt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intercâmbios!$B$6:$B$370</c:f>
              <c:numCache>
                <c:formatCode>m/d/yyyy</c:formatCode>
                <c:ptCount val="365"/>
                <c:pt idx="0">
                  <c:v>42644</c:v>
                </c:pt>
                <c:pt idx="1">
                  <c:v>42645</c:v>
                </c:pt>
                <c:pt idx="2">
                  <c:v>42646</c:v>
                </c:pt>
                <c:pt idx="3">
                  <c:v>42647</c:v>
                </c:pt>
                <c:pt idx="4">
                  <c:v>42648</c:v>
                </c:pt>
                <c:pt idx="5">
                  <c:v>42649</c:v>
                </c:pt>
                <c:pt idx="6">
                  <c:v>42650</c:v>
                </c:pt>
                <c:pt idx="7">
                  <c:v>42651</c:v>
                </c:pt>
                <c:pt idx="8">
                  <c:v>42652</c:v>
                </c:pt>
                <c:pt idx="9">
                  <c:v>42653</c:v>
                </c:pt>
                <c:pt idx="10">
                  <c:v>42654</c:v>
                </c:pt>
                <c:pt idx="11">
                  <c:v>42655</c:v>
                </c:pt>
                <c:pt idx="12">
                  <c:v>42656</c:v>
                </c:pt>
                <c:pt idx="13">
                  <c:v>42657</c:v>
                </c:pt>
                <c:pt idx="14">
                  <c:v>42658</c:v>
                </c:pt>
                <c:pt idx="15">
                  <c:v>42659</c:v>
                </c:pt>
                <c:pt idx="16">
                  <c:v>42660</c:v>
                </c:pt>
                <c:pt idx="17">
                  <c:v>42661</c:v>
                </c:pt>
                <c:pt idx="18">
                  <c:v>42662</c:v>
                </c:pt>
                <c:pt idx="19">
                  <c:v>42663</c:v>
                </c:pt>
                <c:pt idx="20">
                  <c:v>42664</c:v>
                </c:pt>
                <c:pt idx="21">
                  <c:v>42665</c:v>
                </c:pt>
                <c:pt idx="22">
                  <c:v>42666</c:v>
                </c:pt>
                <c:pt idx="23">
                  <c:v>42667</c:v>
                </c:pt>
                <c:pt idx="24">
                  <c:v>42668</c:v>
                </c:pt>
                <c:pt idx="25">
                  <c:v>42669</c:v>
                </c:pt>
                <c:pt idx="26">
                  <c:v>42670</c:v>
                </c:pt>
                <c:pt idx="27">
                  <c:v>42671</c:v>
                </c:pt>
                <c:pt idx="28">
                  <c:v>42672</c:v>
                </c:pt>
                <c:pt idx="29">
                  <c:v>42673</c:v>
                </c:pt>
                <c:pt idx="30">
                  <c:v>42674</c:v>
                </c:pt>
                <c:pt idx="31">
                  <c:v>42675</c:v>
                </c:pt>
                <c:pt idx="32">
                  <c:v>42676</c:v>
                </c:pt>
                <c:pt idx="33">
                  <c:v>42677</c:v>
                </c:pt>
                <c:pt idx="34">
                  <c:v>42678</c:v>
                </c:pt>
                <c:pt idx="35">
                  <c:v>42679</c:v>
                </c:pt>
                <c:pt idx="36">
                  <c:v>42680</c:v>
                </c:pt>
                <c:pt idx="37">
                  <c:v>42681</c:v>
                </c:pt>
                <c:pt idx="38">
                  <c:v>42682</c:v>
                </c:pt>
                <c:pt idx="39">
                  <c:v>42683</c:v>
                </c:pt>
                <c:pt idx="40">
                  <c:v>42684</c:v>
                </c:pt>
                <c:pt idx="41">
                  <c:v>42685</c:v>
                </c:pt>
                <c:pt idx="42">
                  <c:v>42686</c:v>
                </c:pt>
                <c:pt idx="43">
                  <c:v>42687</c:v>
                </c:pt>
                <c:pt idx="44">
                  <c:v>42688</c:v>
                </c:pt>
                <c:pt idx="45">
                  <c:v>42689</c:v>
                </c:pt>
                <c:pt idx="46">
                  <c:v>42690</c:v>
                </c:pt>
                <c:pt idx="47">
                  <c:v>42691</c:v>
                </c:pt>
                <c:pt idx="48">
                  <c:v>42692</c:v>
                </c:pt>
                <c:pt idx="49">
                  <c:v>42693</c:v>
                </c:pt>
                <c:pt idx="50">
                  <c:v>42694</c:v>
                </c:pt>
                <c:pt idx="51">
                  <c:v>42695</c:v>
                </c:pt>
                <c:pt idx="52">
                  <c:v>42696</c:v>
                </c:pt>
                <c:pt idx="53">
                  <c:v>42697</c:v>
                </c:pt>
                <c:pt idx="54">
                  <c:v>42698</c:v>
                </c:pt>
                <c:pt idx="55">
                  <c:v>42699</c:v>
                </c:pt>
                <c:pt idx="56">
                  <c:v>42700</c:v>
                </c:pt>
                <c:pt idx="57">
                  <c:v>42701</c:v>
                </c:pt>
                <c:pt idx="58">
                  <c:v>42702</c:v>
                </c:pt>
                <c:pt idx="59">
                  <c:v>42703</c:v>
                </c:pt>
                <c:pt idx="60">
                  <c:v>42704</c:v>
                </c:pt>
                <c:pt idx="61">
                  <c:v>42705</c:v>
                </c:pt>
                <c:pt idx="62">
                  <c:v>42706</c:v>
                </c:pt>
                <c:pt idx="63">
                  <c:v>42707</c:v>
                </c:pt>
                <c:pt idx="64">
                  <c:v>42708</c:v>
                </c:pt>
                <c:pt idx="65">
                  <c:v>42709</c:v>
                </c:pt>
                <c:pt idx="66">
                  <c:v>42710</c:v>
                </c:pt>
                <c:pt idx="67">
                  <c:v>42711</c:v>
                </c:pt>
                <c:pt idx="68">
                  <c:v>42712</c:v>
                </c:pt>
                <c:pt idx="69">
                  <c:v>42713</c:v>
                </c:pt>
                <c:pt idx="70">
                  <c:v>42714</c:v>
                </c:pt>
                <c:pt idx="71">
                  <c:v>42715</c:v>
                </c:pt>
                <c:pt idx="72">
                  <c:v>42716</c:v>
                </c:pt>
                <c:pt idx="73">
                  <c:v>42717</c:v>
                </c:pt>
                <c:pt idx="74">
                  <c:v>42718</c:v>
                </c:pt>
                <c:pt idx="75">
                  <c:v>42719</c:v>
                </c:pt>
                <c:pt idx="76">
                  <c:v>42720</c:v>
                </c:pt>
                <c:pt idx="77">
                  <c:v>42721</c:v>
                </c:pt>
                <c:pt idx="78">
                  <c:v>42722</c:v>
                </c:pt>
                <c:pt idx="79">
                  <c:v>42723</c:v>
                </c:pt>
                <c:pt idx="80">
                  <c:v>42724</c:v>
                </c:pt>
                <c:pt idx="81">
                  <c:v>42725</c:v>
                </c:pt>
                <c:pt idx="82">
                  <c:v>42726</c:v>
                </c:pt>
                <c:pt idx="83">
                  <c:v>42727</c:v>
                </c:pt>
                <c:pt idx="84">
                  <c:v>42728</c:v>
                </c:pt>
                <c:pt idx="85">
                  <c:v>42729</c:v>
                </c:pt>
                <c:pt idx="86">
                  <c:v>42730</c:v>
                </c:pt>
                <c:pt idx="87">
                  <c:v>42731</c:v>
                </c:pt>
                <c:pt idx="88">
                  <c:v>42732</c:v>
                </c:pt>
                <c:pt idx="89">
                  <c:v>42733</c:v>
                </c:pt>
                <c:pt idx="90">
                  <c:v>42734</c:v>
                </c:pt>
                <c:pt idx="91">
                  <c:v>42735</c:v>
                </c:pt>
                <c:pt idx="92">
                  <c:v>42736</c:v>
                </c:pt>
                <c:pt idx="93">
                  <c:v>42737</c:v>
                </c:pt>
                <c:pt idx="94">
                  <c:v>42738</c:v>
                </c:pt>
                <c:pt idx="95">
                  <c:v>42739</c:v>
                </c:pt>
                <c:pt idx="96">
                  <c:v>42740</c:v>
                </c:pt>
                <c:pt idx="97">
                  <c:v>42741</c:v>
                </c:pt>
                <c:pt idx="98">
                  <c:v>42742</c:v>
                </c:pt>
                <c:pt idx="99">
                  <c:v>42743</c:v>
                </c:pt>
                <c:pt idx="100">
                  <c:v>42744</c:v>
                </c:pt>
                <c:pt idx="101">
                  <c:v>42745</c:v>
                </c:pt>
                <c:pt idx="102">
                  <c:v>42746</c:v>
                </c:pt>
                <c:pt idx="103">
                  <c:v>42747</c:v>
                </c:pt>
                <c:pt idx="104">
                  <c:v>42748</c:v>
                </c:pt>
                <c:pt idx="105">
                  <c:v>42749</c:v>
                </c:pt>
                <c:pt idx="106">
                  <c:v>42750</c:v>
                </c:pt>
                <c:pt idx="107">
                  <c:v>42751</c:v>
                </c:pt>
                <c:pt idx="108">
                  <c:v>42752</c:v>
                </c:pt>
                <c:pt idx="109">
                  <c:v>42753</c:v>
                </c:pt>
                <c:pt idx="110">
                  <c:v>42754</c:v>
                </c:pt>
                <c:pt idx="111">
                  <c:v>42755</c:v>
                </c:pt>
                <c:pt idx="112">
                  <c:v>42756</c:v>
                </c:pt>
                <c:pt idx="113">
                  <c:v>42757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42763</c:v>
                </c:pt>
                <c:pt idx="120">
                  <c:v>42764</c:v>
                </c:pt>
                <c:pt idx="121">
                  <c:v>42765</c:v>
                </c:pt>
                <c:pt idx="122">
                  <c:v>42766</c:v>
                </c:pt>
                <c:pt idx="123">
                  <c:v>42767</c:v>
                </c:pt>
                <c:pt idx="124">
                  <c:v>42768</c:v>
                </c:pt>
                <c:pt idx="125">
                  <c:v>42769</c:v>
                </c:pt>
                <c:pt idx="126">
                  <c:v>42770</c:v>
                </c:pt>
                <c:pt idx="127">
                  <c:v>42771</c:v>
                </c:pt>
                <c:pt idx="128">
                  <c:v>42772</c:v>
                </c:pt>
                <c:pt idx="129">
                  <c:v>42773</c:v>
                </c:pt>
                <c:pt idx="130">
                  <c:v>42774</c:v>
                </c:pt>
                <c:pt idx="131">
                  <c:v>42775</c:v>
                </c:pt>
                <c:pt idx="132">
                  <c:v>42776</c:v>
                </c:pt>
                <c:pt idx="133">
                  <c:v>42777</c:v>
                </c:pt>
                <c:pt idx="134">
                  <c:v>42778</c:v>
                </c:pt>
                <c:pt idx="135">
                  <c:v>42779</c:v>
                </c:pt>
                <c:pt idx="136">
                  <c:v>42780</c:v>
                </c:pt>
                <c:pt idx="137">
                  <c:v>42781</c:v>
                </c:pt>
                <c:pt idx="138">
                  <c:v>42782</c:v>
                </c:pt>
                <c:pt idx="139">
                  <c:v>42783</c:v>
                </c:pt>
                <c:pt idx="140">
                  <c:v>42784</c:v>
                </c:pt>
                <c:pt idx="141">
                  <c:v>42785</c:v>
                </c:pt>
                <c:pt idx="142">
                  <c:v>42786</c:v>
                </c:pt>
                <c:pt idx="143">
                  <c:v>42787</c:v>
                </c:pt>
                <c:pt idx="144">
                  <c:v>42788</c:v>
                </c:pt>
                <c:pt idx="145">
                  <c:v>42789</c:v>
                </c:pt>
                <c:pt idx="146">
                  <c:v>42790</c:v>
                </c:pt>
                <c:pt idx="147">
                  <c:v>42791</c:v>
                </c:pt>
                <c:pt idx="148">
                  <c:v>42792</c:v>
                </c:pt>
                <c:pt idx="149">
                  <c:v>42793</c:v>
                </c:pt>
                <c:pt idx="150">
                  <c:v>42794</c:v>
                </c:pt>
                <c:pt idx="151">
                  <c:v>42795</c:v>
                </c:pt>
                <c:pt idx="152">
                  <c:v>42796</c:v>
                </c:pt>
                <c:pt idx="153">
                  <c:v>42797</c:v>
                </c:pt>
                <c:pt idx="154">
                  <c:v>42798</c:v>
                </c:pt>
                <c:pt idx="155">
                  <c:v>42799</c:v>
                </c:pt>
                <c:pt idx="156">
                  <c:v>42800</c:v>
                </c:pt>
                <c:pt idx="157">
                  <c:v>42801</c:v>
                </c:pt>
                <c:pt idx="158">
                  <c:v>42802</c:v>
                </c:pt>
                <c:pt idx="159">
                  <c:v>42803</c:v>
                </c:pt>
                <c:pt idx="160">
                  <c:v>42804</c:v>
                </c:pt>
                <c:pt idx="161">
                  <c:v>42805</c:v>
                </c:pt>
                <c:pt idx="162">
                  <c:v>42806</c:v>
                </c:pt>
                <c:pt idx="163">
                  <c:v>42807</c:v>
                </c:pt>
                <c:pt idx="164">
                  <c:v>42808</c:v>
                </c:pt>
                <c:pt idx="165">
                  <c:v>42809</c:v>
                </c:pt>
                <c:pt idx="166">
                  <c:v>42810</c:v>
                </c:pt>
                <c:pt idx="167">
                  <c:v>42811</c:v>
                </c:pt>
                <c:pt idx="168">
                  <c:v>42812</c:v>
                </c:pt>
                <c:pt idx="169">
                  <c:v>42813</c:v>
                </c:pt>
                <c:pt idx="170">
                  <c:v>42814</c:v>
                </c:pt>
                <c:pt idx="171">
                  <c:v>42815</c:v>
                </c:pt>
                <c:pt idx="172">
                  <c:v>42816</c:v>
                </c:pt>
                <c:pt idx="173">
                  <c:v>42817</c:v>
                </c:pt>
                <c:pt idx="174">
                  <c:v>42818</c:v>
                </c:pt>
                <c:pt idx="175">
                  <c:v>42819</c:v>
                </c:pt>
                <c:pt idx="176">
                  <c:v>42820</c:v>
                </c:pt>
                <c:pt idx="177">
                  <c:v>42821</c:v>
                </c:pt>
                <c:pt idx="178">
                  <c:v>42822</c:v>
                </c:pt>
                <c:pt idx="179">
                  <c:v>42823</c:v>
                </c:pt>
                <c:pt idx="180">
                  <c:v>42824</c:v>
                </c:pt>
                <c:pt idx="181">
                  <c:v>42825</c:v>
                </c:pt>
                <c:pt idx="182">
                  <c:v>42826</c:v>
                </c:pt>
                <c:pt idx="183">
                  <c:v>42827</c:v>
                </c:pt>
                <c:pt idx="184">
                  <c:v>42828</c:v>
                </c:pt>
                <c:pt idx="185">
                  <c:v>42829</c:v>
                </c:pt>
                <c:pt idx="186">
                  <c:v>42830</c:v>
                </c:pt>
                <c:pt idx="187">
                  <c:v>42831</c:v>
                </c:pt>
                <c:pt idx="188">
                  <c:v>42832</c:v>
                </c:pt>
                <c:pt idx="189">
                  <c:v>42833</c:v>
                </c:pt>
                <c:pt idx="190">
                  <c:v>42834</c:v>
                </c:pt>
                <c:pt idx="191">
                  <c:v>42835</c:v>
                </c:pt>
                <c:pt idx="192">
                  <c:v>42836</c:v>
                </c:pt>
                <c:pt idx="193">
                  <c:v>42837</c:v>
                </c:pt>
                <c:pt idx="194">
                  <c:v>42838</c:v>
                </c:pt>
                <c:pt idx="195">
                  <c:v>42839</c:v>
                </c:pt>
                <c:pt idx="196">
                  <c:v>42840</c:v>
                </c:pt>
                <c:pt idx="197">
                  <c:v>42841</c:v>
                </c:pt>
                <c:pt idx="198">
                  <c:v>42842</c:v>
                </c:pt>
                <c:pt idx="199">
                  <c:v>42843</c:v>
                </c:pt>
                <c:pt idx="200">
                  <c:v>42844</c:v>
                </c:pt>
                <c:pt idx="201">
                  <c:v>42845</c:v>
                </c:pt>
                <c:pt idx="202">
                  <c:v>42846</c:v>
                </c:pt>
                <c:pt idx="203">
                  <c:v>42847</c:v>
                </c:pt>
                <c:pt idx="204">
                  <c:v>42848</c:v>
                </c:pt>
                <c:pt idx="205">
                  <c:v>42849</c:v>
                </c:pt>
                <c:pt idx="206">
                  <c:v>42850</c:v>
                </c:pt>
                <c:pt idx="207">
                  <c:v>42851</c:v>
                </c:pt>
                <c:pt idx="208">
                  <c:v>42852</c:v>
                </c:pt>
                <c:pt idx="209">
                  <c:v>42853</c:v>
                </c:pt>
                <c:pt idx="210">
                  <c:v>42854</c:v>
                </c:pt>
                <c:pt idx="211">
                  <c:v>42855</c:v>
                </c:pt>
                <c:pt idx="212">
                  <c:v>42856</c:v>
                </c:pt>
                <c:pt idx="213">
                  <c:v>42857</c:v>
                </c:pt>
                <c:pt idx="214">
                  <c:v>42858</c:v>
                </c:pt>
                <c:pt idx="215">
                  <c:v>42859</c:v>
                </c:pt>
                <c:pt idx="216">
                  <c:v>42860</c:v>
                </c:pt>
                <c:pt idx="217">
                  <c:v>42861</c:v>
                </c:pt>
                <c:pt idx="218">
                  <c:v>42862</c:v>
                </c:pt>
                <c:pt idx="219">
                  <c:v>42863</c:v>
                </c:pt>
                <c:pt idx="220">
                  <c:v>42864</c:v>
                </c:pt>
                <c:pt idx="221">
                  <c:v>42865</c:v>
                </c:pt>
                <c:pt idx="222">
                  <c:v>42866</c:v>
                </c:pt>
                <c:pt idx="223">
                  <c:v>42867</c:v>
                </c:pt>
                <c:pt idx="224">
                  <c:v>42868</c:v>
                </c:pt>
                <c:pt idx="225">
                  <c:v>42869</c:v>
                </c:pt>
                <c:pt idx="226">
                  <c:v>42870</c:v>
                </c:pt>
                <c:pt idx="227">
                  <c:v>42871</c:v>
                </c:pt>
                <c:pt idx="228">
                  <c:v>42872</c:v>
                </c:pt>
                <c:pt idx="229">
                  <c:v>42873</c:v>
                </c:pt>
                <c:pt idx="230">
                  <c:v>42874</c:v>
                </c:pt>
                <c:pt idx="231">
                  <c:v>42875</c:v>
                </c:pt>
                <c:pt idx="232">
                  <c:v>42876</c:v>
                </c:pt>
                <c:pt idx="233">
                  <c:v>42877</c:v>
                </c:pt>
                <c:pt idx="234">
                  <c:v>42878</c:v>
                </c:pt>
                <c:pt idx="235">
                  <c:v>42879</c:v>
                </c:pt>
                <c:pt idx="236">
                  <c:v>42880</c:v>
                </c:pt>
                <c:pt idx="237">
                  <c:v>42881</c:v>
                </c:pt>
                <c:pt idx="238">
                  <c:v>42882</c:v>
                </c:pt>
                <c:pt idx="239">
                  <c:v>42883</c:v>
                </c:pt>
                <c:pt idx="240">
                  <c:v>42884</c:v>
                </c:pt>
                <c:pt idx="241">
                  <c:v>42885</c:v>
                </c:pt>
                <c:pt idx="242">
                  <c:v>42886</c:v>
                </c:pt>
                <c:pt idx="243">
                  <c:v>42887</c:v>
                </c:pt>
                <c:pt idx="244">
                  <c:v>42888</c:v>
                </c:pt>
                <c:pt idx="245">
                  <c:v>42889</c:v>
                </c:pt>
                <c:pt idx="246">
                  <c:v>42890</c:v>
                </c:pt>
                <c:pt idx="247">
                  <c:v>42891</c:v>
                </c:pt>
                <c:pt idx="248">
                  <c:v>42892</c:v>
                </c:pt>
                <c:pt idx="249">
                  <c:v>42893</c:v>
                </c:pt>
                <c:pt idx="250">
                  <c:v>42894</c:v>
                </c:pt>
                <c:pt idx="251">
                  <c:v>42895</c:v>
                </c:pt>
                <c:pt idx="252">
                  <c:v>42896</c:v>
                </c:pt>
                <c:pt idx="253">
                  <c:v>42897</c:v>
                </c:pt>
                <c:pt idx="254">
                  <c:v>42898</c:v>
                </c:pt>
                <c:pt idx="255">
                  <c:v>42899</c:v>
                </c:pt>
                <c:pt idx="256">
                  <c:v>42900</c:v>
                </c:pt>
                <c:pt idx="257">
                  <c:v>42901</c:v>
                </c:pt>
                <c:pt idx="258">
                  <c:v>42902</c:v>
                </c:pt>
                <c:pt idx="259">
                  <c:v>42903</c:v>
                </c:pt>
                <c:pt idx="260">
                  <c:v>42904</c:v>
                </c:pt>
                <c:pt idx="261">
                  <c:v>42905</c:v>
                </c:pt>
                <c:pt idx="262">
                  <c:v>42906</c:v>
                </c:pt>
                <c:pt idx="263">
                  <c:v>42907</c:v>
                </c:pt>
                <c:pt idx="264">
                  <c:v>42908</c:v>
                </c:pt>
                <c:pt idx="265">
                  <c:v>42909</c:v>
                </c:pt>
                <c:pt idx="266">
                  <c:v>42910</c:v>
                </c:pt>
                <c:pt idx="267">
                  <c:v>42911</c:v>
                </c:pt>
                <c:pt idx="268">
                  <c:v>42912</c:v>
                </c:pt>
                <c:pt idx="269">
                  <c:v>42913</c:v>
                </c:pt>
                <c:pt idx="270">
                  <c:v>42914</c:v>
                </c:pt>
                <c:pt idx="271">
                  <c:v>42915</c:v>
                </c:pt>
                <c:pt idx="272">
                  <c:v>42916</c:v>
                </c:pt>
                <c:pt idx="273">
                  <c:v>42917</c:v>
                </c:pt>
                <c:pt idx="274">
                  <c:v>42918</c:v>
                </c:pt>
                <c:pt idx="275">
                  <c:v>42919</c:v>
                </c:pt>
                <c:pt idx="276">
                  <c:v>42920</c:v>
                </c:pt>
                <c:pt idx="277">
                  <c:v>42921</c:v>
                </c:pt>
                <c:pt idx="278">
                  <c:v>42922</c:v>
                </c:pt>
                <c:pt idx="279">
                  <c:v>42923</c:v>
                </c:pt>
                <c:pt idx="280">
                  <c:v>42924</c:v>
                </c:pt>
                <c:pt idx="281">
                  <c:v>42925</c:v>
                </c:pt>
                <c:pt idx="282">
                  <c:v>42926</c:v>
                </c:pt>
                <c:pt idx="283">
                  <c:v>42927</c:v>
                </c:pt>
                <c:pt idx="284">
                  <c:v>42928</c:v>
                </c:pt>
                <c:pt idx="285">
                  <c:v>42929</c:v>
                </c:pt>
                <c:pt idx="286">
                  <c:v>42930</c:v>
                </c:pt>
                <c:pt idx="287">
                  <c:v>42931</c:v>
                </c:pt>
                <c:pt idx="288">
                  <c:v>42932</c:v>
                </c:pt>
                <c:pt idx="289">
                  <c:v>42933</c:v>
                </c:pt>
                <c:pt idx="290">
                  <c:v>42934</c:v>
                </c:pt>
                <c:pt idx="291">
                  <c:v>42935</c:v>
                </c:pt>
                <c:pt idx="292">
                  <c:v>42936</c:v>
                </c:pt>
                <c:pt idx="293">
                  <c:v>42937</c:v>
                </c:pt>
                <c:pt idx="294">
                  <c:v>42938</c:v>
                </c:pt>
                <c:pt idx="295">
                  <c:v>42939</c:v>
                </c:pt>
                <c:pt idx="296">
                  <c:v>42940</c:v>
                </c:pt>
                <c:pt idx="297">
                  <c:v>42941</c:v>
                </c:pt>
                <c:pt idx="298">
                  <c:v>42942</c:v>
                </c:pt>
                <c:pt idx="299">
                  <c:v>42943</c:v>
                </c:pt>
                <c:pt idx="300">
                  <c:v>42944</c:v>
                </c:pt>
                <c:pt idx="301">
                  <c:v>42945</c:v>
                </c:pt>
                <c:pt idx="302">
                  <c:v>42946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42952</c:v>
                </c:pt>
                <c:pt idx="309">
                  <c:v>42953</c:v>
                </c:pt>
                <c:pt idx="310">
                  <c:v>42954</c:v>
                </c:pt>
                <c:pt idx="311">
                  <c:v>42955</c:v>
                </c:pt>
                <c:pt idx="312">
                  <c:v>42956</c:v>
                </c:pt>
                <c:pt idx="313">
                  <c:v>42957</c:v>
                </c:pt>
                <c:pt idx="314">
                  <c:v>42958</c:v>
                </c:pt>
                <c:pt idx="315">
                  <c:v>42959</c:v>
                </c:pt>
                <c:pt idx="316">
                  <c:v>42960</c:v>
                </c:pt>
                <c:pt idx="317">
                  <c:v>42961</c:v>
                </c:pt>
                <c:pt idx="318">
                  <c:v>42962</c:v>
                </c:pt>
                <c:pt idx="319">
                  <c:v>42963</c:v>
                </c:pt>
                <c:pt idx="320">
                  <c:v>42964</c:v>
                </c:pt>
                <c:pt idx="321">
                  <c:v>42965</c:v>
                </c:pt>
                <c:pt idx="322">
                  <c:v>42966</c:v>
                </c:pt>
                <c:pt idx="323">
                  <c:v>42967</c:v>
                </c:pt>
                <c:pt idx="324">
                  <c:v>42968</c:v>
                </c:pt>
                <c:pt idx="325">
                  <c:v>42969</c:v>
                </c:pt>
                <c:pt idx="326">
                  <c:v>42970</c:v>
                </c:pt>
                <c:pt idx="327">
                  <c:v>42971</c:v>
                </c:pt>
                <c:pt idx="328">
                  <c:v>42972</c:v>
                </c:pt>
                <c:pt idx="329">
                  <c:v>42973</c:v>
                </c:pt>
                <c:pt idx="330">
                  <c:v>42974</c:v>
                </c:pt>
                <c:pt idx="331">
                  <c:v>42975</c:v>
                </c:pt>
                <c:pt idx="332">
                  <c:v>42976</c:v>
                </c:pt>
                <c:pt idx="333">
                  <c:v>42977</c:v>
                </c:pt>
                <c:pt idx="334">
                  <c:v>42978</c:v>
                </c:pt>
                <c:pt idx="335">
                  <c:v>42979</c:v>
                </c:pt>
                <c:pt idx="336">
                  <c:v>42980</c:v>
                </c:pt>
                <c:pt idx="337">
                  <c:v>42981</c:v>
                </c:pt>
                <c:pt idx="338">
                  <c:v>42982</c:v>
                </c:pt>
                <c:pt idx="339">
                  <c:v>42983</c:v>
                </c:pt>
                <c:pt idx="340">
                  <c:v>42984</c:v>
                </c:pt>
                <c:pt idx="341">
                  <c:v>42985</c:v>
                </c:pt>
                <c:pt idx="342">
                  <c:v>42986</c:v>
                </c:pt>
                <c:pt idx="343">
                  <c:v>42987</c:v>
                </c:pt>
                <c:pt idx="344">
                  <c:v>42988</c:v>
                </c:pt>
                <c:pt idx="345">
                  <c:v>42989</c:v>
                </c:pt>
                <c:pt idx="346">
                  <c:v>42990</c:v>
                </c:pt>
                <c:pt idx="347">
                  <c:v>42991</c:v>
                </c:pt>
                <c:pt idx="348">
                  <c:v>42992</c:v>
                </c:pt>
                <c:pt idx="349">
                  <c:v>42993</c:v>
                </c:pt>
                <c:pt idx="350">
                  <c:v>42994</c:v>
                </c:pt>
                <c:pt idx="351">
                  <c:v>42995</c:v>
                </c:pt>
                <c:pt idx="352">
                  <c:v>42996</c:v>
                </c:pt>
                <c:pt idx="353">
                  <c:v>42997</c:v>
                </c:pt>
                <c:pt idx="354">
                  <c:v>42998</c:v>
                </c:pt>
                <c:pt idx="355">
                  <c:v>42999</c:v>
                </c:pt>
                <c:pt idx="356">
                  <c:v>43000</c:v>
                </c:pt>
                <c:pt idx="357">
                  <c:v>43001</c:v>
                </c:pt>
                <c:pt idx="358">
                  <c:v>43002</c:v>
                </c:pt>
                <c:pt idx="359">
                  <c:v>43003</c:v>
                </c:pt>
                <c:pt idx="360">
                  <c:v>43004</c:v>
                </c:pt>
                <c:pt idx="361">
                  <c:v>43005</c:v>
                </c:pt>
                <c:pt idx="362">
                  <c:v>43006</c:v>
                </c:pt>
                <c:pt idx="363">
                  <c:v>43007</c:v>
                </c:pt>
                <c:pt idx="364">
                  <c:v>43008</c:v>
                </c:pt>
              </c:numCache>
            </c:numRef>
          </c:cat>
          <c:val>
            <c:numRef>
              <c:f>intercâmbios!$C$6:$C$370</c:f>
              <c:numCache>
                <c:formatCode>General</c:formatCode>
                <c:ptCount val="365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8</c:v>
                </c:pt>
                <c:pt idx="20">
                  <c:v>10</c:v>
                </c:pt>
                <c:pt idx="21">
                  <c:v>6</c:v>
                </c:pt>
                <c:pt idx="22">
                  <c:v>8</c:v>
                </c:pt>
                <c:pt idx="23">
                  <c:v>9</c:v>
                </c:pt>
                <c:pt idx="24">
                  <c:v>9</c:v>
                </c:pt>
                <c:pt idx="25">
                  <c:v>11</c:v>
                </c:pt>
                <c:pt idx="26">
                  <c:v>8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9</c:v>
                </c:pt>
                <c:pt idx="33">
                  <c:v>7</c:v>
                </c:pt>
                <c:pt idx="34">
                  <c:v>7</c:v>
                </c:pt>
                <c:pt idx="35">
                  <c:v>8</c:v>
                </c:pt>
                <c:pt idx="36">
                  <c:v>7</c:v>
                </c:pt>
                <c:pt idx="37">
                  <c:v>7</c:v>
                </c:pt>
                <c:pt idx="38">
                  <c:v>7</c:v>
                </c:pt>
                <c:pt idx="39">
                  <c:v>7</c:v>
                </c:pt>
                <c:pt idx="40">
                  <c:v>7</c:v>
                </c:pt>
                <c:pt idx="41">
                  <c:v>7</c:v>
                </c:pt>
                <c:pt idx="42">
                  <c:v>7</c:v>
                </c:pt>
                <c:pt idx="43">
                  <c:v>7</c:v>
                </c:pt>
                <c:pt idx="44">
                  <c:v>7</c:v>
                </c:pt>
                <c:pt idx="45">
                  <c:v>8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7</c:v>
                </c:pt>
                <c:pt idx="50">
                  <c:v>7</c:v>
                </c:pt>
                <c:pt idx="51">
                  <c:v>6</c:v>
                </c:pt>
                <c:pt idx="52">
                  <c:v>7</c:v>
                </c:pt>
                <c:pt idx="53">
                  <c:v>8</c:v>
                </c:pt>
                <c:pt idx="54">
                  <c:v>8</c:v>
                </c:pt>
                <c:pt idx="55">
                  <c:v>9</c:v>
                </c:pt>
                <c:pt idx="56">
                  <c:v>7</c:v>
                </c:pt>
                <c:pt idx="57">
                  <c:v>9</c:v>
                </c:pt>
                <c:pt idx="58">
                  <c:v>7</c:v>
                </c:pt>
                <c:pt idx="59">
                  <c:v>8</c:v>
                </c:pt>
                <c:pt idx="60">
                  <c:v>8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10</c:v>
                </c:pt>
                <c:pt idx="67">
                  <c:v>10</c:v>
                </c:pt>
                <c:pt idx="68">
                  <c:v>9</c:v>
                </c:pt>
                <c:pt idx="69">
                  <c:v>9</c:v>
                </c:pt>
                <c:pt idx="70">
                  <c:v>8</c:v>
                </c:pt>
                <c:pt idx="71">
                  <c:v>9</c:v>
                </c:pt>
                <c:pt idx="72">
                  <c:v>10</c:v>
                </c:pt>
                <c:pt idx="73">
                  <c:v>10</c:v>
                </c:pt>
                <c:pt idx="74">
                  <c:v>9</c:v>
                </c:pt>
                <c:pt idx="75">
                  <c:v>10</c:v>
                </c:pt>
                <c:pt idx="76">
                  <c:v>9</c:v>
                </c:pt>
                <c:pt idx="77">
                  <c:v>9</c:v>
                </c:pt>
                <c:pt idx="78">
                  <c:v>9</c:v>
                </c:pt>
                <c:pt idx="79">
                  <c:v>10</c:v>
                </c:pt>
                <c:pt idx="80">
                  <c:v>9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9</c:v>
                </c:pt>
                <c:pt idx="85">
                  <c:v>9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11</c:v>
                </c:pt>
                <c:pt idx="91">
                  <c:v>8</c:v>
                </c:pt>
                <c:pt idx="92">
                  <c:v>5</c:v>
                </c:pt>
                <c:pt idx="93">
                  <c:v>8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  <c:pt idx="98">
                  <c:v>8</c:v>
                </c:pt>
                <c:pt idx="99">
                  <c:v>7</c:v>
                </c:pt>
                <c:pt idx="100">
                  <c:v>9</c:v>
                </c:pt>
                <c:pt idx="101">
                  <c:v>8</c:v>
                </c:pt>
                <c:pt idx="102">
                  <c:v>7</c:v>
                </c:pt>
                <c:pt idx="103">
                  <c:v>7</c:v>
                </c:pt>
                <c:pt idx="104">
                  <c:v>8</c:v>
                </c:pt>
                <c:pt idx="105">
                  <c:v>6</c:v>
                </c:pt>
                <c:pt idx="106">
                  <c:v>6</c:v>
                </c:pt>
                <c:pt idx="107">
                  <c:v>7</c:v>
                </c:pt>
                <c:pt idx="108">
                  <c:v>7</c:v>
                </c:pt>
                <c:pt idx="109">
                  <c:v>6</c:v>
                </c:pt>
                <c:pt idx="110">
                  <c:v>6</c:v>
                </c:pt>
                <c:pt idx="111">
                  <c:v>7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7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9</c:v>
                </c:pt>
                <c:pt idx="124">
                  <c:v>10</c:v>
                </c:pt>
                <c:pt idx="125">
                  <c:v>9</c:v>
                </c:pt>
                <c:pt idx="126">
                  <c:v>7</c:v>
                </c:pt>
                <c:pt idx="127">
                  <c:v>7</c:v>
                </c:pt>
                <c:pt idx="128">
                  <c:v>9</c:v>
                </c:pt>
                <c:pt idx="129">
                  <c:v>9</c:v>
                </c:pt>
                <c:pt idx="130">
                  <c:v>9</c:v>
                </c:pt>
                <c:pt idx="131">
                  <c:v>9</c:v>
                </c:pt>
                <c:pt idx="132">
                  <c:v>8</c:v>
                </c:pt>
                <c:pt idx="133">
                  <c:v>8</c:v>
                </c:pt>
                <c:pt idx="134">
                  <c:v>8</c:v>
                </c:pt>
                <c:pt idx="135">
                  <c:v>8</c:v>
                </c:pt>
                <c:pt idx="136">
                  <c:v>8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5</c:v>
                </c:pt>
                <c:pt idx="141">
                  <c:v>5</c:v>
                </c:pt>
                <c:pt idx="142">
                  <c:v>6</c:v>
                </c:pt>
                <c:pt idx="143">
                  <c:v>6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6</c:v>
                </c:pt>
                <c:pt idx="150">
                  <c:v>6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6</c:v>
                </c:pt>
                <c:pt idx="155">
                  <c:v>5</c:v>
                </c:pt>
                <c:pt idx="156">
                  <c:v>6</c:v>
                </c:pt>
                <c:pt idx="157">
                  <c:v>6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5</c:v>
                </c:pt>
                <c:pt idx="165">
                  <c:v>6</c:v>
                </c:pt>
                <c:pt idx="166">
                  <c:v>5</c:v>
                </c:pt>
                <c:pt idx="167">
                  <c:v>6</c:v>
                </c:pt>
                <c:pt idx="168">
                  <c:v>6</c:v>
                </c:pt>
                <c:pt idx="169">
                  <c:v>6</c:v>
                </c:pt>
                <c:pt idx="170">
                  <c:v>6</c:v>
                </c:pt>
                <c:pt idx="171">
                  <c:v>5</c:v>
                </c:pt>
                <c:pt idx="172">
                  <c:v>5</c:v>
                </c:pt>
                <c:pt idx="173">
                  <c:v>6</c:v>
                </c:pt>
                <c:pt idx="174">
                  <c:v>5</c:v>
                </c:pt>
                <c:pt idx="175">
                  <c:v>6</c:v>
                </c:pt>
                <c:pt idx="176">
                  <c:v>6</c:v>
                </c:pt>
                <c:pt idx="177">
                  <c:v>5</c:v>
                </c:pt>
                <c:pt idx="178">
                  <c:v>6</c:v>
                </c:pt>
                <c:pt idx="179">
                  <c:v>6</c:v>
                </c:pt>
                <c:pt idx="180">
                  <c:v>7</c:v>
                </c:pt>
                <c:pt idx="181">
                  <c:v>6</c:v>
                </c:pt>
                <c:pt idx="182">
                  <c:v>6</c:v>
                </c:pt>
                <c:pt idx="183">
                  <c:v>4</c:v>
                </c:pt>
                <c:pt idx="184">
                  <c:v>6</c:v>
                </c:pt>
                <c:pt idx="185">
                  <c:v>7</c:v>
                </c:pt>
                <c:pt idx="186">
                  <c:v>6</c:v>
                </c:pt>
                <c:pt idx="187">
                  <c:v>7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7</c:v>
                </c:pt>
                <c:pt idx="199">
                  <c:v>6</c:v>
                </c:pt>
                <c:pt idx="200">
                  <c:v>7</c:v>
                </c:pt>
                <c:pt idx="201">
                  <c:v>7</c:v>
                </c:pt>
                <c:pt idx="202">
                  <c:v>6</c:v>
                </c:pt>
                <c:pt idx="203">
                  <c:v>6</c:v>
                </c:pt>
                <c:pt idx="204">
                  <c:v>7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7</c:v>
                </c:pt>
                <c:pt idx="210">
                  <c:v>7</c:v>
                </c:pt>
                <c:pt idx="211">
                  <c:v>6</c:v>
                </c:pt>
                <c:pt idx="212">
                  <c:v>5</c:v>
                </c:pt>
                <c:pt idx="213">
                  <c:v>7</c:v>
                </c:pt>
                <c:pt idx="214">
                  <c:v>7</c:v>
                </c:pt>
                <c:pt idx="215">
                  <c:v>7</c:v>
                </c:pt>
                <c:pt idx="216">
                  <c:v>9</c:v>
                </c:pt>
                <c:pt idx="217">
                  <c:v>7</c:v>
                </c:pt>
                <c:pt idx="218">
                  <c:v>8</c:v>
                </c:pt>
                <c:pt idx="219">
                  <c:v>7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10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7</c:v>
                </c:pt>
                <c:pt idx="228">
                  <c:v>8</c:v>
                </c:pt>
                <c:pt idx="229">
                  <c:v>7</c:v>
                </c:pt>
                <c:pt idx="230">
                  <c:v>7</c:v>
                </c:pt>
                <c:pt idx="231">
                  <c:v>6</c:v>
                </c:pt>
                <c:pt idx="232">
                  <c:v>6</c:v>
                </c:pt>
                <c:pt idx="233">
                  <c:v>6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6</c:v>
                </c:pt>
                <c:pt idx="240">
                  <c:v>7</c:v>
                </c:pt>
                <c:pt idx="241">
                  <c:v>6</c:v>
                </c:pt>
                <c:pt idx="242">
                  <c:v>7</c:v>
                </c:pt>
                <c:pt idx="243">
                  <c:v>6</c:v>
                </c:pt>
                <c:pt idx="244">
                  <c:v>6</c:v>
                </c:pt>
                <c:pt idx="245">
                  <c:v>8</c:v>
                </c:pt>
                <c:pt idx="246">
                  <c:v>8</c:v>
                </c:pt>
                <c:pt idx="247">
                  <c:v>6</c:v>
                </c:pt>
                <c:pt idx="248">
                  <c:v>6</c:v>
                </c:pt>
                <c:pt idx="249">
                  <c:v>6</c:v>
                </c:pt>
                <c:pt idx="250">
                  <c:v>8</c:v>
                </c:pt>
                <c:pt idx="251">
                  <c:v>7</c:v>
                </c:pt>
                <c:pt idx="252">
                  <c:v>6</c:v>
                </c:pt>
                <c:pt idx="253">
                  <c:v>6</c:v>
                </c:pt>
                <c:pt idx="254">
                  <c:v>6</c:v>
                </c:pt>
                <c:pt idx="255">
                  <c:v>6</c:v>
                </c:pt>
                <c:pt idx="256">
                  <c:v>6</c:v>
                </c:pt>
                <c:pt idx="257">
                  <c:v>6</c:v>
                </c:pt>
                <c:pt idx="258">
                  <c:v>6</c:v>
                </c:pt>
                <c:pt idx="259">
                  <c:v>6</c:v>
                </c:pt>
                <c:pt idx="260">
                  <c:v>6</c:v>
                </c:pt>
                <c:pt idx="261">
                  <c:v>6</c:v>
                </c:pt>
                <c:pt idx="262">
                  <c:v>6</c:v>
                </c:pt>
                <c:pt idx="263">
                  <c:v>7</c:v>
                </c:pt>
                <c:pt idx="264">
                  <c:v>7</c:v>
                </c:pt>
                <c:pt idx="265">
                  <c:v>8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5</c:v>
                </c:pt>
                <c:pt idx="271">
                  <c:v>5</c:v>
                </c:pt>
                <c:pt idx="272">
                  <c:v>8</c:v>
                </c:pt>
                <c:pt idx="273">
                  <c:v>11</c:v>
                </c:pt>
                <c:pt idx="274">
                  <c:v>12</c:v>
                </c:pt>
                <c:pt idx="275">
                  <c:v>12</c:v>
                </c:pt>
                <c:pt idx="276">
                  <c:v>13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11</c:v>
                </c:pt>
                <c:pt idx="281">
                  <c:v>11</c:v>
                </c:pt>
                <c:pt idx="282">
                  <c:v>12</c:v>
                </c:pt>
                <c:pt idx="283">
                  <c:v>12</c:v>
                </c:pt>
                <c:pt idx="284">
                  <c:v>12</c:v>
                </c:pt>
                <c:pt idx="285">
                  <c:v>12</c:v>
                </c:pt>
                <c:pt idx="286">
                  <c:v>12</c:v>
                </c:pt>
                <c:pt idx="287">
                  <c:v>11</c:v>
                </c:pt>
                <c:pt idx="288">
                  <c:v>11</c:v>
                </c:pt>
                <c:pt idx="289">
                  <c:v>12</c:v>
                </c:pt>
                <c:pt idx="290">
                  <c:v>12</c:v>
                </c:pt>
                <c:pt idx="291">
                  <c:v>12</c:v>
                </c:pt>
                <c:pt idx="292">
                  <c:v>12</c:v>
                </c:pt>
                <c:pt idx="293">
                  <c:v>12</c:v>
                </c:pt>
                <c:pt idx="294">
                  <c:v>10</c:v>
                </c:pt>
                <c:pt idx="295">
                  <c:v>11</c:v>
                </c:pt>
                <c:pt idx="296">
                  <c:v>12</c:v>
                </c:pt>
                <c:pt idx="297">
                  <c:v>12</c:v>
                </c:pt>
                <c:pt idx="298">
                  <c:v>12</c:v>
                </c:pt>
                <c:pt idx="299">
                  <c:v>12</c:v>
                </c:pt>
                <c:pt idx="300">
                  <c:v>12</c:v>
                </c:pt>
                <c:pt idx="301">
                  <c:v>11</c:v>
                </c:pt>
                <c:pt idx="302">
                  <c:v>12</c:v>
                </c:pt>
                <c:pt idx="303">
                  <c:v>12</c:v>
                </c:pt>
                <c:pt idx="304">
                  <c:v>14</c:v>
                </c:pt>
                <c:pt idx="305">
                  <c:v>13</c:v>
                </c:pt>
                <c:pt idx="306">
                  <c:v>13</c:v>
                </c:pt>
                <c:pt idx="307">
                  <c:v>12</c:v>
                </c:pt>
                <c:pt idx="308">
                  <c:v>11</c:v>
                </c:pt>
                <c:pt idx="309">
                  <c:v>11</c:v>
                </c:pt>
                <c:pt idx="310">
                  <c:v>12</c:v>
                </c:pt>
                <c:pt idx="311">
                  <c:v>13</c:v>
                </c:pt>
                <c:pt idx="312">
                  <c:v>13</c:v>
                </c:pt>
                <c:pt idx="313">
                  <c:v>11</c:v>
                </c:pt>
                <c:pt idx="314">
                  <c:v>13</c:v>
                </c:pt>
                <c:pt idx="315">
                  <c:v>13</c:v>
                </c:pt>
                <c:pt idx="316">
                  <c:v>13</c:v>
                </c:pt>
                <c:pt idx="317">
                  <c:v>14</c:v>
                </c:pt>
                <c:pt idx="318">
                  <c:v>12</c:v>
                </c:pt>
                <c:pt idx="319">
                  <c:v>12</c:v>
                </c:pt>
                <c:pt idx="320">
                  <c:v>12</c:v>
                </c:pt>
                <c:pt idx="321">
                  <c:v>12</c:v>
                </c:pt>
                <c:pt idx="322">
                  <c:v>11</c:v>
                </c:pt>
                <c:pt idx="323">
                  <c:v>12</c:v>
                </c:pt>
                <c:pt idx="324">
                  <c:v>13</c:v>
                </c:pt>
                <c:pt idx="325">
                  <c:v>13</c:v>
                </c:pt>
                <c:pt idx="326">
                  <c:v>13</c:v>
                </c:pt>
                <c:pt idx="327">
                  <c:v>13</c:v>
                </c:pt>
                <c:pt idx="328">
                  <c:v>13</c:v>
                </c:pt>
                <c:pt idx="329">
                  <c:v>13</c:v>
                </c:pt>
                <c:pt idx="330">
                  <c:v>14</c:v>
                </c:pt>
                <c:pt idx="331">
                  <c:v>13</c:v>
                </c:pt>
                <c:pt idx="332">
                  <c:v>15</c:v>
                </c:pt>
                <c:pt idx="333">
                  <c:v>13</c:v>
                </c:pt>
                <c:pt idx="334">
                  <c:v>13</c:v>
                </c:pt>
                <c:pt idx="335">
                  <c:v>14</c:v>
                </c:pt>
                <c:pt idx="336">
                  <c:v>14</c:v>
                </c:pt>
                <c:pt idx="337">
                  <c:v>14</c:v>
                </c:pt>
                <c:pt idx="338">
                  <c:v>14</c:v>
                </c:pt>
                <c:pt idx="339">
                  <c:v>14</c:v>
                </c:pt>
                <c:pt idx="340">
                  <c:v>14</c:v>
                </c:pt>
                <c:pt idx="341">
                  <c:v>14</c:v>
                </c:pt>
                <c:pt idx="342">
                  <c:v>14</c:v>
                </c:pt>
                <c:pt idx="343">
                  <c:v>13</c:v>
                </c:pt>
                <c:pt idx="344">
                  <c:v>14</c:v>
                </c:pt>
                <c:pt idx="345">
                  <c:v>14</c:v>
                </c:pt>
                <c:pt idx="346">
                  <c:v>14</c:v>
                </c:pt>
                <c:pt idx="347">
                  <c:v>14</c:v>
                </c:pt>
                <c:pt idx="348">
                  <c:v>14</c:v>
                </c:pt>
                <c:pt idx="349">
                  <c:v>13</c:v>
                </c:pt>
                <c:pt idx="350">
                  <c:v>14</c:v>
                </c:pt>
                <c:pt idx="351">
                  <c:v>14</c:v>
                </c:pt>
                <c:pt idx="352">
                  <c:v>14</c:v>
                </c:pt>
                <c:pt idx="353">
                  <c:v>13</c:v>
                </c:pt>
                <c:pt idx="354">
                  <c:v>15</c:v>
                </c:pt>
                <c:pt idx="355">
                  <c:v>15</c:v>
                </c:pt>
                <c:pt idx="356">
                  <c:v>16</c:v>
                </c:pt>
                <c:pt idx="357">
                  <c:v>13</c:v>
                </c:pt>
                <c:pt idx="358">
                  <c:v>14</c:v>
                </c:pt>
                <c:pt idx="359">
                  <c:v>14</c:v>
                </c:pt>
                <c:pt idx="360">
                  <c:v>14</c:v>
                </c:pt>
                <c:pt idx="361">
                  <c:v>14</c:v>
                </c:pt>
                <c:pt idx="362">
                  <c:v>14</c:v>
                </c:pt>
                <c:pt idx="363">
                  <c:v>15</c:v>
                </c:pt>
                <c:pt idx="364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CEA-408D-BB64-AEAC0FF2E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852816"/>
        <c:axId val="244852256"/>
      </c:lineChart>
      <c:dateAx>
        <c:axId val="244851136"/>
        <c:scaling>
          <c:orientation val="minMax"/>
        </c:scaling>
        <c:delete val="0"/>
        <c:axPos val="b"/>
        <c:numFmt formatCode="[$-816]mmm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851696"/>
        <c:crosses val="autoZero"/>
        <c:auto val="1"/>
        <c:lblOffset val="100"/>
        <c:baseTimeUnit val="days"/>
        <c:majorUnit val="1"/>
        <c:majorTimeUnit val="months"/>
      </c:dateAx>
      <c:valAx>
        <c:axId val="2448516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7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dirty="0" err="1" smtClean="0"/>
                  <a:t>GWh</a:t>
                </a:r>
                <a:endParaRPr lang="pt-PT" dirty="0" smtClean="0"/>
              </a:p>
            </c:rich>
          </c:tx>
          <c:layout>
            <c:manualLayout>
              <c:xMode val="edge"/>
              <c:yMode val="edge"/>
              <c:x val="3.4897185398115149E-2"/>
              <c:y val="0.119479657015849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851136"/>
        <c:crossesAt val="42644"/>
        <c:crossBetween val="between"/>
        <c:majorUnit val="50000"/>
        <c:dispUnits>
          <c:builtInUnit val="thousands"/>
        </c:dispUnits>
      </c:valAx>
      <c:valAx>
        <c:axId val="244852256"/>
        <c:scaling>
          <c:orientation val="minMax"/>
          <c:max val="2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dirty="0" err="1" smtClean="0"/>
                  <a:t>Nr</a:t>
                </a:r>
                <a:endParaRPr lang="pt-PT" dirty="0" smtClean="0"/>
              </a:p>
            </c:rich>
          </c:tx>
          <c:layout>
            <c:manualLayout>
              <c:xMode val="edge"/>
              <c:yMode val="edge"/>
              <c:x val="0.92397363242023067"/>
              <c:y val="0.117616961278914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852816"/>
        <c:crosses val="max"/>
        <c:crossBetween val="between"/>
        <c:majorUnit val="10"/>
      </c:valAx>
      <c:dateAx>
        <c:axId val="2448528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4485225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620286760475794"/>
          <c:y val="0.95129652952397992"/>
          <c:w val="0.42759426479048412"/>
          <c:h val="4.8703470476020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>
          <a:lumMod val="75000"/>
        </a:schemeClr>
      </a:solidFill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'VIP IBERICO_Salida'!$L$1</c:f>
              <c:strCache>
                <c:ptCount val="1"/>
                <c:pt idx="0">
                  <c:v>Offered without OS</c:v>
                </c:pt>
              </c:strCache>
            </c:strRef>
          </c:tx>
          <c:spPr>
            <a:solidFill>
              <a:srgbClr val="63666A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'VIP IBERICO_Salida'!$I$2:$I$216</c:f>
              <c:numCache>
                <c:formatCode>m/d/yyyy</c:formatCode>
                <c:ptCount val="215"/>
                <c:pt idx="0">
                  <c:v>42917</c:v>
                </c:pt>
                <c:pt idx="1">
                  <c:v>42918</c:v>
                </c:pt>
                <c:pt idx="2">
                  <c:v>42919</c:v>
                </c:pt>
                <c:pt idx="3">
                  <c:v>42920</c:v>
                </c:pt>
                <c:pt idx="4">
                  <c:v>42921</c:v>
                </c:pt>
                <c:pt idx="5">
                  <c:v>42922</c:v>
                </c:pt>
                <c:pt idx="6">
                  <c:v>42923</c:v>
                </c:pt>
                <c:pt idx="7">
                  <c:v>42924</c:v>
                </c:pt>
                <c:pt idx="8">
                  <c:v>42925</c:v>
                </c:pt>
                <c:pt idx="9">
                  <c:v>42926</c:v>
                </c:pt>
                <c:pt idx="10">
                  <c:v>42927</c:v>
                </c:pt>
                <c:pt idx="11">
                  <c:v>42928</c:v>
                </c:pt>
                <c:pt idx="12">
                  <c:v>42929</c:v>
                </c:pt>
                <c:pt idx="13">
                  <c:v>42930</c:v>
                </c:pt>
                <c:pt idx="14">
                  <c:v>42931</c:v>
                </c:pt>
                <c:pt idx="15">
                  <c:v>42932</c:v>
                </c:pt>
                <c:pt idx="16">
                  <c:v>42933</c:v>
                </c:pt>
                <c:pt idx="17">
                  <c:v>42934</c:v>
                </c:pt>
                <c:pt idx="18">
                  <c:v>42935</c:v>
                </c:pt>
                <c:pt idx="19">
                  <c:v>42936</c:v>
                </c:pt>
                <c:pt idx="20">
                  <c:v>42937</c:v>
                </c:pt>
                <c:pt idx="21">
                  <c:v>42938</c:v>
                </c:pt>
                <c:pt idx="22">
                  <c:v>42939</c:v>
                </c:pt>
                <c:pt idx="23">
                  <c:v>42940</c:v>
                </c:pt>
                <c:pt idx="24">
                  <c:v>42941</c:v>
                </c:pt>
                <c:pt idx="25">
                  <c:v>42942</c:v>
                </c:pt>
                <c:pt idx="26">
                  <c:v>42943</c:v>
                </c:pt>
                <c:pt idx="27">
                  <c:v>42944</c:v>
                </c:pt>
                <c:pt idx="28">
                  <c:v>42945</c:v>
                </c:pt>
                <c:pt idx="29">
                  <c:v>42946</c:v>
                </c:pt>
                <c:pt idx="30">
                  <c:v>42947</c:v>
                </c:pt>
                <c:pt idx="31">
                  <c:v>42948</c:v>
                </c:pt>
                <c:pt idx="32">
                  <c:v>42949</c:v>
                </c:pt>
                <c:pt idx="33">
                  <c:v>42950</c:v>
                </c:pt>
                <c:pt idx="34">
                  <c:v>42951</c:v>
                </c:pt>
                <c:pt idx="35">
                  <c:v>42952</c:v>
                </c:pt>
                <c:pt idx="36">
                  <c:v>42953</c:v>
                </c:pt>
                <c:pt idx="37">
                  <c:v>42954</c:v>
                </c:pt>
                <c:pt idx="38">
                  <c:v>42955</c:v>
                </c:pt>
                <c:pt idx="39">
                  <c:v>42956</c:v>
                </c:pt>
                <c:pt idx="40">
                  <c:v>42957</c:v>
                </c:pt>
                <c:pt idx="41">
                  <c:v>42958</c:v>
                </c:pt>
                <c:pt idx="42">
                  <c:v>42959</c:v>
                </c:pt>
                <c:pt idx="43">
                  <c:v>42960</c:v>
                </c:pt>
                <c:pt idx="44">
                  <c:v>42961</c:v>
                </c:pt>
                <c:pt idx="45">
                  <c:v>42962</c:v>
                </c:pt>
                <c:pt idx="46">
                  <c:v>42963</c:v>
                </c:pt>
                <c:pt idx="47">
                  <c:v>42964</c:v>
                </c:pt>
                <c:pt idx="48">
                  <c:v>42965</c:v>
                </c:pt>
                <c:pt idx="49">
                  <c:v>42966</c:v>
                </c:pt>
                <c:pt idx="50">
                  <c:v>42967</c:v>
                </c:pt>
                <c:pt idx="51">
                  <c:v>42968</c:v>
                </c:pt>
                <c:pt idx="52">
                  <c:v>42969</c:v>
                </c:pt>
                <c:pt idx="53">
                  <c:v>42970</c:v>
                </c:pt>
                <c:pt idx="54">
                  <c:v>42971</c:v>
                </c:pt>
                <c:pt idx="55">
                  <c:v>42972</c:v>
                </c:pt>
                <c:pt idx="56">
                  <c:v>42973</c:v>
                </c:pt>
                <c:pt idx="57">
                  <c:v>42974</c:v>
                </c:pt>
                <c:pt idx="58">
                  <c:v>42975</c:v>
                </c:pt>
                <c:pt idx="59">
                  <c:v>42976</c:v>
                </c:pt>
                <c:pt idx="60">
                  <c:v>42977</c:v>
                </c:pt>
                <c:pt idx="61">
                  <c:v>42978</c:v>
                </c:pt>
                <c:pt idx="62">
                  <c:v>42979</c:v>
                </c:pt>
                <c:pt idx="63">
                  <c:v>42980</c:v>
                </c:pt>
                <c:pt idx="64">
                  <c:v>42981</c:v>
                </c:pt>
                <c:pt idx="65">
                  <c:v>42982</c:v>
                </c:pt>
                <c:pt idx="66">
                  <c:v>42983</c:v>
                </c:pt>
                <c:pt idx="67">
                  <c:v>42984</c:v>
                </c:pt>
                <c:pt idx="68">
                  <c:v>42985</c:v>
                </c:pt>
                <c:pt idx="69">
                  <c:v>42986</c:v>
                </c:pt>
                <c:pt idx="70">
                  <c:v>42987</c:v>
                </c:pt>
                <c:pt idx="71">
                  <c:v>42988</c:v>
                </c:pt>
                <c:pt idx="72">
                  <c:v>42989</c:v>
                </c:pt>
                <c:pt idx="73">
                  <c:v>42990</c:v>
                </c:pt>
                <c:pt idx="74">
                  <c:v>42991</c:v>
                </c:pt>
                <c:pt idx="75">
                  <c:v>42992</c:v>
                </c:pt>
                <c:pt idx="76">
                  <c:v>42993</c:v>
                </c:pt>
                <c:pt idx="77">
                  <c:v>42994</c:v>
                </c:pt>
                <c:pt idx="78">
                  <c:v>42995</c:v>
                </c:pt>
                <c:pt idx="79">
                  <c:v>42996</c:v>
                </c:pt>
                <c:pt idx="80">
                  <c:v>42997</c:v>
                </c:pt>
                <c:pt idx="81">
                  <c:v>42998</c:v>
                </c:pt>
                <c:pt idx="82">
                  <c:v>42999</c:v>
                </c:pt>
                <c:pt idx="83">
                  <c:v>43000</c:v>
                </c:pt>
                <c:pt idx="84">
                  <c:v>43001</c:v>
                </c:pt>
                <c:pt idx="85">
                  <c:v>43002</c:v>
                </c:pt>
                <c:pt idx="86">
                  <c:v>43003</c:v>
                </c:pt>
                <c:pt idx="87">
                  <c:v>43004</c:v>
                </c:pt>
                <c:pt idx="88">
                  <c:v>43005</c:v>
                </c:pt>
                <c:pt idx="89">
                  <c:v>43006</c:v>
                </c:pt>
                <c:pt idx="90">
                  <c:v>43007</c:v>
                </c:pt>
                <c:pt idx="91">
                  <c:v>43008</c:v>
                </c:pt>
                <c:pt idx="92">
                  <c:v>43009</c:v>
                </c:pt>
                <c:pt idx="93">
                  <c:v>43010</c:v>
                </c:pt>
                <c:pt idx="94">
                  <c:v>43011</c:v>
                </c:pt>
                <c:pt idx="95">
                  <c:v>43012</c:v>
                </c:pt>
                <c:pt idx="96">
                  <c:v>43013</c:v>
                </c:pt>
                <c:pt idx="97">
                  <c:v>43014</c:v>
                </c:pt>
                <c:pt idx="98">
                  <c:v>43015</c:v>
                </c:pt>
                <c:pt idx="99">
                  <c:v>43016</c:v>
                </c:pt>
                <c:pt idx="100">
                  <c:v>43017</c:v>
                </c:pt>
                <c:pt idx="101">
                  <c:v>43018</c:v>
                </c:pt>
                <c:pt idx="102">
                  <c:v>43019</c:v>
                </c:pt>
                <c:pt idx="103">
                  <c:v>43020</c:v>
                </c:pt>
                <c:pt idx="104">
                  <c:v>43021</c:v>
                </c:pt>
                <c:pt idx="105">
                  <c:v>43022</c:v>
                </c:pt>
                <c:pt idx="106">
                  <c:v>43023</c:v>
                </c:pt>
                <c:pt idx="107">
                  <c:v>43024</c:v>
                </c:pt>
                <c:pt idx="108">
                  <c:v>43025</c:v>
                </c:pt>
                <c:pt idx="109">
                  <c:v>43026</c:v>
                </c:pt>
                <c:pt idx="110">
                  <c:v>43027</c:v>
                </c:pt>
                <c:pt idx="111">
                  <c:v>43028</c:v>
                </c:pt>
                <c:pt idx="112">
                  <c:v>43029</c:v>
                </c:pt>
                <c:pt idx="113">
                  <c:v>43030</c:v>
                </c:pt>
                <c:pt idx="114">
                  <c:v>43031</c:v>
                </c:pt>
                <c:pt idx="115">
                  <c:v>43032</c:v>
                </c:pt>
                <c:pt idx="116">
                  <c:v>43033</c:v>
                </c:pt>
                <c:pt idx="117">
                  <c:v>43034</c:v>
                </c:pt>
                <c:pt idx="118">
                  <c:v>43035</c:v>
                </c:pt>
                <c:pt idx="119">
                  <c:v>43036</c:v>
                </c:pt>
                <c:pt idx="120">
                  <c:v>43037</c:v>
                </c:pt>
                <c:pt idx="121">
                  <c:v>43038</c:v>
                </c:pt>
                <c:pt idx="122">
                  <c:v>43039</c:v>
                </c:pt>
                <c:pt idx="123">
                  <c:v>43040</c:v>
                </c:pt>
                <c:pt idx="124">
                  <c:v>43041</c:v>
                </c:pt>
                <c:pt idx="125">
                  <c:v>43042</c:v>
                </c:pt>
                <c:pt idx="126">
                  <c:v>43043</c:v>
                </c:pt>
                <c:pt idx="127">
                  <c:v>43044</c:v>
                </c:pt>
                <c:pt idx="128">
                  <c:v>43045</c:v>
                </c:pt>
                <c:pt idx="129">
                  <c:v>43046</c:v>
                </c:pt>
                <c:pt idx="130">
                  <c:v>43047</c:v>
                </c:pt>
                <c:pt idx="131">
                  <c:v>43048</c:v>
                </c:pt>
                <c:pt idx="132">
                  <c:v>43049</c:v>
                </c:pt>
                <c:pt idx="133">
                  <c:v>43050</c:v>
                </c:pt>
                <c:pt idx="134">
                  <c:v>43051</c:v>
                </c:pt>
                <c:pt idx="135">
                  <c:v>43052</c:v>
                </c:pt>
                <c:pt idx="136">
                  <c:v>43053</c:v>
                </c:pt>
                <c:pt idx="137">
                  <c:v>43054</c:v>
                </c:pt>
                <c:pt idx="138">
                  <c:v>43055</c:v>
                </c:pt>
                <c:pt idx="139">
                  <c:v>43056</c:v>
                </c:pt>
                <c:pt idx="140">
                  <c:v>43057</c:v>
                </c:pt>
                <c:pt idx="141">
                  <c:v>43058</c:v>
                </c:pt>
                <c:pt idx="142">
                  <c:v>43059</c:v>
                </c:pt>
                <c:pt idx="143">
                  <c:v>43060</c:v>
                </c:pt>
                <c:pt idx="144">
                  <c:v>43061</c:v>
                </c:pt>
                <c:pt idx="145">
                  <c:v>43062</c:v>
                </c:pt>
                <c:pt idx="146">
                  <c:v>43063</c:v>
                </c:pt>
                <c:pt idx="147">
                  <c:v>43064</c:v>
                </c:pt>
                <c:pt idx="148">
                  <c:v>43065</c:v>
                </c:pt>
                <c:pt idx="149">
                  <c:v>43066</c:v>
                </c:pt>
                <c:pt idx="150">
                  <c:v>43067</c:v>
                </c:pt>
                <c:pt idx="151">
                  <c:v>43068</c:v>
                </c:pt>
                <c:pt idx="152">
                  <c:v>43069</c:v>
                </c:pt>
                <c:pt idx="153">
                  <c:v>43070</c:v>
                </c:pt>
                <c:pt idx="154">
                  <c:v>43071</c:v>
                </c:pt>
                <c:pt idx="155">
                  <c:v>43072</c:v>
                </c:pt>
                <c:pt idx="156">
                  <c:v>43073</c:v>
                </c:pt>
                <c:pt idx="157">
                  <c:v>43074</c:v>
                </c:pt>
                <c:pt idx="158">
                  <c:v>43075</c:v>
                </c:pt>
                <c:pt idx="159">
                  <c:v>43076</c:v>
                </c:pt>
                <c:pt idx="160">
                  <c:v>43077</c:v>
                </c:pt>
                <c:pt idx="161">
                  <c:v>43078</c:v>
                </c:pt>
                <c:pt idx="162">
                  <c:v>43079</c:v>
                </c:pt>
                <c:pt idx="163">
                  <c:v>43080</c:v>
                </c:pt>
                <c:pt idx="164">
                  <c:v>43081</c:v>
                </c:pt>
                <c:pt idx="165">
                  <c:v>43082</c:v>
                </c:pt>
                <c:pt idx="166">
                  <c:v>43083</c:v>
                </c:pt>
                <c:pt idx="167">
                  <c:v>43084</c:v>
                </c:pt>
                <c:pt idx="168">
                  <c:v>43085</c:v>
                </c:pt>
                <c:pt idx="169">
                  <c:v>43086</c:v>
                </c:pt>
                <c:pt idx="170">
                  <c:v>43087</c:v>
                </c:pt>
                <c:pt idx="171">
                  <c:v>43088</c:v>
                </c:pt>
                <c:pt idx="172">
                  <c:v>43089</c:v>
                </c:pt>
                <c:pt idx="173">
                  <c:v>43090</c:v>
                </c:pt>
                <c:pt idx="174">
                  <c:v>43091</c:v>
                </c:pt>
                <c:pt idx="175">
                  <c:v>43092</c:v>
                </c:pt>
                <c:pt idx="176">
                  <c:v>43093</c:v>
                </c:pt>
                <c:pt idx="177">
                  <c:v>43094</c:v>
                </c:pt>
                <c:pt idx="178">
                  <c:v>43095</c:v>
                </c:pt>
                <c:pt idx="179">
                  <c:v>43096</c:v>
                </c:pt>
                <c:pt idx="180">
                  <c:v>43097</c:v>
                </c:pt>
                <c:pt idx="181">
                  <c:v>43098</c:v>
                </c:pt>
                <c:pt idx="182">
                  <c:v>43099</c:v>
                </c:pt>
                <c:pt idx="183">
                  <c:v>43100</c:v>
                </c:pt>
                <c:pt idx="184">
                  <c:v>43101</c:v>
                </c:pt>
                <c:pt idx="185">
                  <c:v>43102</c:v>
                </c:pt>
                <c:pt idx="186">
                  <c:v>43103</c:v>
                </c:pt>
                <c:pt idx="187">
                  <c:v>43104</c:v>
                </c:pt>
                <c:pt idx="188">
                  <c:v>43105</c:v>
                </c:pt>
                <c:pt idx="189">
                  <c:v>43106</c:v>
                </c:pt>
                <c:pt idx="190">
                  <c:v>43107</c:v>
                </c:pt>
                <c:pt idx="191">
                  <c:v>43108</c:v>
                </c:pt>
                <c:pt idx="192">
                  <c:v>43109</c:v>
                </c:pt>
                <c:pt idx="193">
                  <c:v>43110</c:v>
                </c:pt>
                <c:pt idx="194">
                  <c:v>43111</c:v>
                </c:pt>
                <c:pt idx="195">
                  <c:v>43112</c:v>
                </c:pt>
                <c:pt idx="196">
                  <c:v>43113</c:v>
                </c:pt>
                <c:pt idx="197">
                  <c:v>43114</c:v>
                </c:pt>
                <c:pt idx="198">
                  <c:v>43115</c:v>
                </c:pt>
                <c:pt idx="199">
                  <c:v>43116</c:v>
                </c:pt>
                <c:pt idx="200">
                  <c:v>43117</c:v>
                </c:pt>
                <c:pt idx="201">
                  <c:v>43118</c:v>
                </c:pt>
                <c:pt idx="202">
                  <c:v>43119</c:v>
                </c:pt>
                <c:pt idx="203">
                  <c:v>43120</c:v>
                </c:pt>
                <c:pt idx="204">
                  <c:v>43121</c:v>
                </c:pt>
                <c:pt idx="205">
                  <c:v>43122</c:v>
                </c:pt>
                <c:pt idx="206">
                  <c:v>43123</c:v>
                </c:pt>
                <c:pt idx="207">
                  <c:v>43124</c:v>
                </c:pt>
                <c:pt idx="208">
                  <c:v>43125</c:v>
                </c:pt>
                <c:pt idx="209">
                  <c:v>43126</c:v>
                </c:pt>
                <c:pt idx="210">
                  <c:v>43127</c:v>
                </c:pt>
                <c:pt idx="211">
                  <c:v>43128</c:v>
                </c:pt>
                <c:pt idx="212">
                  <c:v>43129</c:v>
                </c:pt>
                <c:pt idx="213">
                  <c:v>43130</c:v>
                </c:pt>
                <c:pt idx="214">
                  <c:v>43131</c:v>
                </c:pt>
              </c:numCache>
            </c:numRef>
          </c:cat>
          <c:val>
            <c:numRef>
              <c:f>'VIP IBERICO_Salida'!$L$2:$L$216</c:f>
              <c:numCache>
                <c:formatCode>#,##0</c:formatCode>
                <c:ptCount val="215"/>
                <c:pt idx="0">
                  <c:v>28.226229</c:v>
                </c:pt>
                <c:pt idx="1">
                  <c:v>28.226229</c:v>
                </c:pt>
                <c:pt idx="2">
                  <c:v>28.226229</c:v>
                </c:pt>
                <c:pt idx="3">
                  <c:v>28.226229</c:v>
                </c:pt>
                <c:pt idx="4">
                  <c:v>28.226229</c:v>
                </c:pt>
                <c:pt idx="5">
                  <c:v>28.226205</c:v>
                </c:pt>
                <c:pt idx="6">
                  <c:v>28.226205</c:v>
                </c:pt>
                <c:pt idx="7">
                  <c:v>28.226229</c:v>
                </c:pt>
                <c:pt idx="8">
                  <c:v>28.226229</c:v>
                </c:pt>
                <c:pt idx="9">
                  <c:v>28.226229</c:v>
                </c:pt>
                <c:pt idx="10">
                  <c:v>28.226205</c:v>
                </c:pt>
                <c:pt idx="11">
                  <c:v>28.226205</c:v>
                </c:pt>
                <c:pt idx="12">
                  <c:v>28.226205</c:v>
                </c:pt>
                <c:pt idx="13">
                  <c:v>28.226205</c:v>
                </c:pt>
                <c:pt idx="14">
                  <c:v>28.226205</c:v>
                </c:pt>
                <c:pt idx="15">
                  <c:v>28.226205</c:v>
                </c:pt>
                <c:pt idx="16">
                  <c:v>28.226229</c:v>
                </c:pt>
                <c:pt idx="17">
                  <c:v>28.226205</c:v>
                </c:pt>
                <c:pt idx="18">
                  <c:v>28.226205</c:v>
                </c:pt>
                <c:pt idx="19">
                  <c:v>28.226205</c:v>
                </c:pt>
                <c:pt idx="20">
                  <c:v>28.226205</c:v>
                </c:pt>
                <c:pt idx="21">
                  <c:v>28.226205</c:v>
                </c:pt>
                <c:pt idx="22">
                  <c:v>28.226205</c:v>
                </c:pt>
                <c:pt idx="23">
                  <c:v>28.226205</c:v>
                </c:pt>
                <c:pt idx="24">
                  <c:v>28.226205</c:v>
                </c:pt>
                <c:pt idx="25">
                  <c:v>28.226205</c:v>
                </c:pt>
                <c:pt idx="26">
                  <c:v>28.226205</c:v>
                </c:pt>
                <c:pt idx="27">
                  <c:v>28.226205</c:v>
                </c:pt>
                <c:pt idx="28">
                  <c:v>28.226205</c:v>
                </c:pt>
                <c:pt idx="29">
                  <c:v>28.226229</c:v>
                </c:pt>
                <c:pt idx="30">
                  <c:v>28.226205</c:v>
                </c:pt>
                <c:pt idx="31">
                  <c:v>38.252212999999998</c:v>
                </c:pt>
                <c:pt idx="32">
                  <c:v>38.252212999999998</c:v>
                </c:pt>
                <c:pt idx="33">
                  <c:v>38.252212999999998</c:v>
                </c:pt>
                <c:pt idx="34">
                  <c:v>38.252212999999998</c:v>
                </c:pt>
                <c:pt idx="35">
                  <c:v>38.252212999999998</c:v>
                </c:pt>
                <c:pt idx="36">
                  <c:v>38.252212999999998</c:v>
                </c:pt>
                <c:pt idx="37">
                  <c:v>38.252212999999998</c:v>
                </c:pt>
                <c:pt idx="38">
                  <c:v>38.252212999999998</c:v>
                </c:pt>
                <c:pt idx="39">
                  <c:v>38.252212999999998</c:v>
                </c:pt>
                <c:pt idx="40">
                  <c:v>38.252212999999998</c:v>
                </c:pt>
                <c:pt idx="41">
                  <c:v>38.252212999999998</c:v>
                </c:pt>
                <c:pt idx="42">
                  <c:v>38.252212999999998</c:v>
                </c:pt>
                <c:pt idx="43">
                  <c:v>38.252212999999998</c:v>
                </c:pt>
                <c:pt idx="44">
                  <c:v>38.252212999999998</c:v>
                </c:pt>
                <c:pt idx="45">
                  <c:v>38.252212999999998</c:v>
                </c:pt>
                <c:pt idx="46">
                  <c:v>38.252212999999998</c:v>
                </c:pt>
                <c:pt idx="47">
                  <c:v>38.252212999999998</c:v>
                </c:pt>
                <c:pt idx="48">
                  <c:v>38.252212999999998</c:v>
                </c:pt>
                <c:pt idx="49">
                  <c:v>38.252212999999998</c:v>
                </c:pt>
                <c:pt idx="50">
                  <c:v>38.252212999999998</c:v>
                </c:pt>
                <c:pt idx="51">
                  <c:v>38.252212999999998</c:v>
                </c:pt>
                <c:pt idx="52">
                  <c:v>38.252212999999998</c:v>
                </c:pt>
                <c:pt idx="53">
                  <c:v>38.252212999999998</c:v>
                </c:pt>
                <c:pt idx="54">
                  <c:v>38.252212999999998</c:v>
                </c:pt>
                <c:pt idx="55">
                  <c:v>38.252212999999998</c:v>
                </c:pt>
                <c:pt idx="56">
                  <c:v>38.252212999999998</c:v>
                </c:pt>
                <c:pt idx="57">
                  <c:v>38.252212999999998</c:v>
                </c:pt>
                <c:pt idx="58">
                  <c:v>38.252212999999998</c:v>
                </c:pt>
                <c:pt idx="59">
                  <c:v>38.252212999999998</c:v>
                </c:pt>
                <c:pt idx="60">
                  <c:v>38.252212999999998</c:v>
                </c:pt>
                <c:pt idx="61">
                  <c:v>38.252212999999998</c:v>
                </c:pt>
                <c:pt idx="62">
                  <c:v>30.430730000000001</c:v>
                </c:pt>
                <c:pt idx="63">
                  <c:v>30.430730000000001</c:v>
                </c:pt>
                <c:pt idx="64">
                  <c:v>30.430730000000001</c:v>
                </c:pt>
                <c:pt idx="65">
                  <c:v>30.430730000000001</c:v>
                </c:pt>
                <c:pt idx="66">
                  <c:v>30.430730000000001</c:v>
                </c:pt>
                <c:pt idx="67">
                  <c:v>30.430730000000001</c:v>
                </c:pt>
                <c:pt idx="68">
                  <c:v>30.430730000000001</c:v>
                </c:pt>
                <c:pt idx="69">
                  <c:v>30.430730000000001</c:v>
                </c:pt>
                <c:pt idx="70">
                  <c:v>30.430730000000001</c:v>
                </c:pt>
                <c:pt idx="71">
                  <c:v>30.430730000000001</c:v>
                </c:pt>
                <c:pt idx="72">
                  <c:v>30.430730000000001</c:v>
                </c:pt>
                <c:pt idx="73">
                  <c:v>30.430730000000001</c:v>
                </c:pt>
                <c:pt idx="74">
                  <c:v>30.430730000000001</c:v>
                </c:pt>
                <c:pt idx="75">
                  <c:v>30.430730000000001</c:v>
                </c:pt>
                <c:pt idx="76">
                  <c:v>30.430730000000001</c:v>
                </c:pt>
                <c:pt idx="77">
                  <c:v>30.430730000000001</c:v>
                </c:pt>
                <c:pt idx="78">
                  <c:v>30.430730000000001</c:v>
                </c:pt>
                <c:pt idx="79">
                  <c:v>30.430730000000001</c:v>
                </c:pt>
                <c:pt idx="80">
                  <c:v>30.430730000000001</c:v>
                </c:pt>
                <c:pt idx="81">
                  <c:v>30.430730000000001</c:v>
                </c:pt>
                <c:pt idx="82">
                  <c:v>30.430730000000001</c:v>
                </c:pt>
                <c:pt idx="83">
                  <c:v>30.430730000000001</c:v>
                </c:pt>
                <c:pt idx="84">
                  <c:v>30.430730000000001</c:v>
                </c:pt>
                <c:pt idx="85">
                  <c:v>30.430730000000001</c:v>
                </c:pt>
                <c:pt idx="86">
                  <c:v>30.430730000000001</c:v>
                </c:pt>
                <c:pt idx="87">
                  <c:v>30.430730000000001</c:v>
                </c:pt>
                <c:pt idx="88">
                  <c:v>30.430730000000001</c:v>
                </c:pt>
                <c:pt idx="89">
                  <c:v>30.430730000000001</c:v>
                </c:pt>
                <c:pt idx="90">
                  <c:v>30.430730000000001</c:v>
                </c:pt>
                <c:pt idx="91">
                  <c:v>30.430730000000001</c:v>
                </c:pt>
                <c:pt idx="92">
                  <c:v>32.754196</c:v>
                </c:pt>
                <c:pt idx="93">
                  <c:v>32.754196</c:v>
                </c:pt>
                <c:pt idx="94">
                  <c:v>32.754196</c:v>
                </c:pt>
                <c:pt idx="95">
                  <c:v>32.754196</c:v>
                </c:pt>
                <c:pt idx="96">
                  <c:v>32.754196</c:v>
                </c:pt>
                <c:pt idx="97">
                  <c:v>32.754196</c:v>
                </c:pt>
                <c:pt idx="98">
                  <c:v>32.754196</c:v>
                </c:pt>
                <c:pt idx="99">
                  <c:v>32.754196</c:v>
                </c:pt>
                <c:pt idx="100">
                  <c:v>32.754196</c:v>
                </c:pt>
                <c:pt idx="101">
                  <c:v>32.754196</c:v>
                </c:pt>
                <c:pt idx="102">
                  <c:v>32.754196</c:v>
                </c:pt>
                <c:pt idx="103">
                  <c:v>32.754196</c:v>
                </c:pt>
                <c:pt idx="104">
                  <c:v>32.754196</c:v>
                </c:pt>
                <c:pt idx="105">
                  <c:v>32.754196</c:v>
                </c:pt>
                <c:pt idx="106">
                  <c:v>32.754196</c:v>
                </c:pt>
                <c:pt idx="107">
                  <c:v>32.754196</c:v>
                </c:pt>
                <c:pt idx="108">
                  <c:v>32.754196</c:v>
                </c:pt>
                <c:pt idx="109">
                  <c:v>32.754196</c:v>
                </c:pt>
                <c:pt idx="110">
                  <c:v>32.754196</c:v>
                </c:pt>
                <c:pt idx="111">
                  <c:v>32.754196</c:v>
                </c:pt>
                <c:pt idx="112">
                  <c:v>32.754196</c:v>
                </c:pt>
                <c:pt idx="113">
                  <c:v>32.754196</c:v>
                </c:pt>
                <c:pt idx="114">
                  <c:v>32.754196</c:v>
                </c:pt>
                <c:pt idx="115">
                  <c:v>32.754196</c:v>
                </c:pt>
                <c:pt idx="116">
                  <c:v>32.754196</c:v>
                </c:pt>
                <c:pt idx="117">
                  <c:v>32.754196</c:v>
                </c:pt>
                <c:pt idx="118">
                  <c:v>32.754196</c:v>
                </c:pt>
                <c:pt idx="119">
                  <c:v>32.754196</c:v>
                </c:pt>
                <c:pt idx="120">
                  <c:v>32.754196</c:v>
                </c:pt>
                <c:pt idx="121">
                  <c:v>32.754196</c:v>
                </c:pt>
                <c:pt idx="122">
                  <c:v>32.754196</c:v>
                </c:pt>
                <c:pt idx="123">
                  <c:v>36.939656999999997</c:v>
                </c:pt>
                <c:pt idx="124">
                  <c:v>36.939656999999997</c:v>
                </c:pt>
                <c:pt idx="125">
                  <c:v>36.939656999999997</c:v>
                </c:pt>
                <c:pt idx="126">
                  <c:v>36.939656999999997</c:v>
                </c:pt>
                <c:pt idx="127">
                  <c:v>36.939656999999997</c:v>
                </c:pt>
                <c:pt idx="128">
                  <c:v>36.939656999999997</c:v>
                </c:pt>
                <c:pt idx="129">
                  <c:v>36.939656999999997</c:v>
                </c:pt>
                <c:pt idx="130">
                  <c:v>36.939656999999997</c:v>
                </c:pt>
                <c:pt idx="131">
                  <c:v>36.939656999999997</c:v>
                </c:pt>
                <c:pt idx="132">
                  <c:v>36.939656999999997</c:v>
                </c:pt>
                <c:pt idx="133">
                  <c:v>36.939656999999997</c:v>
                </c:pt>
                <c:pt idx="134">
                  <c:v>36.939656999999997</c:v>
                </c:pt>
                <c:pt idx="135">
                  <c:v>36.939656999999997</c:v>
                </c:pt>
                <c:pt idx="136">
                  <c:v>36.939656999999997</c:v>
                </c:pt>
                <c:pt idx="137">
                  <c:v>36.939656999999997</c:v>
                </c:pt>
                <c:pt idx="138">
                  <c:v>36.939656999999997</c:v>
                </c:pt>
                <c:pt idx="139">
                  <c:v>36.939656999999997</c:v>
                </c:pt>
                <c:pt idx="140">
                  <c:v>36.939656999999997</c:v>
                </c:pt>
                <c:pt idx="141">
                  <c:v>36.939656999999997</c:v>
                </c:pt>
                <c:pt idx="142">
                  <c:v>36.939656999999997</c:v>
                </c:pt>
                <c:pt idx="143">
                  <c:v>36.939656999999997</c:v>
                </c:pt>
                <c:pt idx="144">
                  <c:v>36.939656999999997</c:v>
                </c:pt>
                <c:pt idx="145">
                  <c:v>36.939656999999997</c:v>
                </c:pt>
                <c:pt idx="146">
                  <c:v>36.939656999999997</c:v>
                </c:pt>
                <c:pt idx="147">
                  <c:v>36.939656999999997</c:v>
                </c:pt>
                <c:pt idx="148">
                  <c:v>36.939656999999997</c:v>
                </c:pt>
                <c:pt idx="149">
                  <c:v>36.939656999999997</c:v>
                </c:pt>
                <c:pt idx="150">
                  <c:v>36.939656999999997</c:v>
                </c:pt>
                <c:pt idx="151">
                  <c:v>36.939656999999997</c:v>
                </c:pt>
                <c:pt idx="152">
                  <c:v>36.939656999999997</c:v>
                </c:pt>
                <c:pt idx="153">
                  <c:v>36.939656999999997</c:v>
                </c:pt>
                <c:pt idx="154">
                  <c:v>36.939656999999997</c:v>
                </c:pt>
                <c:pt idx="155">
                  <c:v>36.939656999999997</c:v>
                </c:pt>
                <c:pt idx="156">
                  <c:v>36.939656999999997</c:v>
                </c:pt>
                <c:pt idx="157">
                  <c:v>36.939656999999997</c:v>
                </c:pt>
                <c:pt idx="158">
                  <c:v>36.939656999999997</c:v>
                </c:pt>
                <c:pt idx="159">
                  <c:v>36.939656999999997</c:v>
                </c:pt>
                <c:pt idx="160">
                  <c:v>36.939656999999997</c:v>
                </c:pt>
                <c:pt idx="161">
                  <c:v>36.939656999999997</c:v>
                </c:pt>
                <c:pt idx="162">
                  <c:v>36.939656999999997</c:v>
                </c:pt>
                <c:pt idx="163">
                  <c:v>36.939656999999997</c:v>
                </c:pt>
                <c:pt idx="164">
                  <c:v>36.939656999999997</c:v>
                </c:pt>
                <c:pt idx="165">
                  <c:v>36.939656999999997</c:v>
                </c:pt>
                <c:pt idx="166">
                  <c:v>36.939656999999997</c:v>
                </c:pt>
                <c:pt idx="167">
                  <c:v>36.939656999999997</c:v>
                </c:pt>
                <c:pt idx="168">
                  <c:v>36.939656999999997</c:v>
                </c:pt>
                <c:pt idx="169">
                  <c:v>36.939656999999997</c:v>
                </c:pt>
                <c:pt idx="170">
                  <c:v>36.939656999999997</c:v>
                </c:pt>
                <c:pt idx="171">
                  <c:v>36.939656999999997</c:v>
                </c:pt>
                <c:pt idx="172">
                  <c:v>36.939656999999997</c:v>
                </c:pt>
                <c:pt idx="173">
                  <c:v>36.939656999999997</c:v>
                </c:pt>
                <c:pt idx="174">
                  <c:v>36.939656999999997</c:v>
                </c:pt>
                <c:pt idx="175">
                  <c:v>36.939656999999997</c:v>
                </c:pt>
                <c:pt idx="176">
                  <c:v>36.939656999999997</c:v>
                </c:pt>
                <c:pt idx="177">
                  <c:v>36.939656999999997</c:v>
                </c:pt>
                <c:pt idx="178">
                  <c:v>36.939656999999997</c:v>
                </c:pt>
                <c:pt idx="179">
                  <c:v>36.939656999999997</c:v>
                </c:pt>
                <c:pt idx="180">
                  <c:v>36.939656999999997</c:v>
                </c:pt>
                <c:pt idx="181">
                  <c:v>36.939656999999997</c:v>
                </c:pt>
                <c:pt idx="182">
                  <c:v>36.939656999999997</c:v>
                </c:pt>
                <c:pt idx="183">
                  <c:v>36.939656999999997</c:v>
                </c:pt>
                <c:pt idx="184">
                  <c:v>34.504542999999998</c:v>
                </c:pt>
                <c:pt idx="185">
                  <c:v>34.504542999999998</c:v>
                </c:pt>
                <c:pt idx="186">
                  <c:v>34.504542999999998</c:v>
                </c:pt>
                <c:pt idx="187">
                  <c:v>34.504542999999998</c:v>
                </c:pt>
                <c:pt idx="188">
                  <c:v>34.504542999999998</c:v>
                </c:pt>
                <c:pt idx="189">
                  <c:v>34.504542999999998</c:v>
                </c:pt>
                <c:pt idx="190">
                  <c:v>34.504542999999998</c:v>
                </c:pt>
                <c:pt idx="191">
                  <c:v>34.504542999999998</c:v>
                </c:pt>
                <c:pt idx="192">
                  <c:v>34.504542999999998</c:v>
                </c:pt>
                <c:pt idx="193">
                  <c:v>34.504542999999998</c:v>
                </c:pt>
                <c:pt idx="194">
                  <c:v>34.504542999999998</c:v>
                </c:pt>
                <c:pt idx="195">
                  <c:v>34.504542999999998</c:v>
                </c:pt>
                <c:pt idx="196">
                  <c:v>34.504542999999998</c:v>
                </c:pt>
                <c:pt idx="197">
                  <c:v>34.504542999999998</c:v>
                </c:pt>
                <c:pt idx="198">
                  <c:v>34.504542999999998</c:v>
                </c:pt>
                <c:pt idx="199">
                  <c:v>34.504542999999998</c:v>
                </c:pt>
                <c:pt idx="200">
                  <c:v>34.504542999999998</c:v>
                </c:pt>
                <c:pt idx="201">
                  <c:v>34.504542999999998</c:v>
                </c:pt>
                <c:pt idx="202">
                  <c:v>34.504542999999998</c:v>
                </c:pt>
                <c:pt idx="203">
                  <c:v>34.504542999999998</c:v>
                </c:pt>
                <c:pt idx="204">
                  <c:v>34.504542999999998</c:v>
                </c:pt>
                <c:pt idx="205">
                  <c:v>34.504542999999998</c:v>
                </c:pt>
                <c:pt idx="206">
                  <c:v>34.504542999999998</c:v>
                </c:pt>
                <c:pt idx="207">
                  <c:v>34.504542999999998</c:v>
                </c:pt>
                <c:pt idx="208">
                  <c:v>34.504542999999998</c:v>
                </c:pt>
                <c:pt idx="209">
                  <c:v>34.504542999999998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37-4835-9C22-8624BB642BE3}"/>
            </c:ext>
          </c:extLst>
        </c:ser>
        <c:ser>
          <c:idx val="2"/>
          <c:order val="1"/>
          <c:tx>
            <c:strRef>
              <c:f>'VIP IBERICO_Salida'!$M$1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cat>
            <c:numRef>
              <c:f>'VIP IBERICO_Salida'!$I$2:$I$216</c:f>
              <c:numCache>
                <c:formatCode>m/d/yyyy</c:formatCode>
                <c:ptCount val="215"/>
                <c:pt idx="0">
                  <c:v>42917</c:v>
                </c:pt>
                <c:pt idx="1">
                  <c:v>42918</c:v>
                </c:pt>
                <c:pt idx="2">
                  <c:v>42919</c:v>
                </c:pt>
                <c:pt idx="3">
                  <c:v>42920</c:v>
                </c:pt>
                <c:pt idx="4">
                  <c:v>42921</c:v>
                </c:pt>
                <c:pt idx="5">
                  <c:v>42922</c:v>
                </c:pt>
                <c:pt idx="6">
                  <c:v>42923</c:v>
                </c:pt>
                <c:pt idx="7">
                  <c:v>42924</c:v>
                </c:pt>
                <c:pt idx="8">
                  <c:v>42925</c:v>
                </c:pt>
                <c:pt idx="9">
                  <c:v>42926</c:v>
                </c:pt>
                <c:pt idx="10">
                  <c:v>42927</c:v>
                </c:pt>
                <c:pt idx="11">
                  <c:v>42928</c:v>
                </c:pt>
                <c:pt idx="12">
                  <c:v>42929</c:v>
                </c:pt>
                <c:pt idx="13">
                  <c:v>42930</c:v>
                </c:pt>
                <c:pt idx="14">
                  <c:v>42931</c:v>
                </c:pt>
                <c:pt idx="15">
                  <c:v>42932</c:v>
                </c:pt>
                <c:pt idx="16">
                  <c:v>42933</c:v>
                </c:pt>
                <c:pt idx="17">
                  <c:v>42934</c:v>
                </c:pt>
                <c:pt idx="18">
                  <c:v>42935</c:v>
                </c:pt>
                <c:pt idx="19">
                  <c:v>42936</c:v>
                </c:pt>
                <c:pt idx="20">
                  <c:v>42937</c:v>
                </c:pt>
                <c:pt idx="21">
                  <c:v>42938</c:v>
                </c:pt>
                <c:pt idx="22">
                  <c:v>42939</c:v>
                </c:pt>
                <c:pt idx="23">
                  <c:v>42940</c:v>
                </c:pt>
                <c:pt idx="24">
                  <c:v>42941</c:v>
                </c:pt>
                <c:pt idx="25">
                  <c:v>42942</c:v>
                </c:pt>
                <c:pt idx="26">
                  <c:v>42943</c:v>
                </c:pt>
                <c:pt idx="27">
                  <c:v>42944</c:v>
                </c:pt>
                <c:pt idx="28">
                  <c:v>42945</c:v>
                </c:pt>
                <c:pt idx="29">
                  <c:v>42946</c:v>
                </c:pt>
                <c:pt idx="30">
                  <c:v>42947</c:v>
                </c:pt>
                <c:pt idx="31">
                  <c:v>42948</c:v>
                </c:pt>
                <c:pt idx="32">
                  <c:v>42949</c:v>
                </c:pt>
                <c:pt idx="33">
                  <c:v>42950</c:v>
                </c:pt>
                <c:pt idx="34">
                  <c:v>42951</c:v>
                </c:pt>
                <c:pt idx="35">
                  <c:v>42952</c:v>
                </c:pt>
                <c:pt idx="36">
                  <c:v>42953</c:v>
                </c:pt>
                <c:pt idx="37">
                  <c:v>42954</c:v>
                </c:pt>
                <c:pt idx="38">
                  <c:v>42955</c:v>
                </c:pt>
                <c:pt idx="39">
                  <c:v>42956</c:v>
                </c:pt>
                <c:pt idx="40">
                  <c:v>42957</c:v>
                </c:pt>
                <c:pt idx="41">
                  <c:v>42958</c:v>
                </c:pt>
                <c:pt idx="42">
                  <c:v>42959</c:v>
                </c:pt>
                <c:pt idx="43">
                  <c:v>42960</c:v>
                </c:pt>
                <c:pt idx="44">
                  <c:v>42961</c:v>
                </c:pt>
                <c:pt idx="45">
                  <c:v>42962</c:v>
                </c:pt>
                <c:pt idx="46">
                  <c:v>42963</c:v>
                </c:pt>
                <c:pt idx="47">
                  <c:v>42964</c:v>
                </c:pt>
                <c:pt idx="48">
                  <c:v>42965</c:v>
                </c:pt>
                <c:pt idx="49">
                  <c:v>42966</c:v>
                </c:pt>
                <c:pt idx="50">
                  <c:v>42967</c:v>
                </c:pt>
                <c:pt idx="51">
                  <c:v>42968</c:v>
                </c:pt>
                <c:pt idx="52">
                  <c:v>42969</c:v>
                </c:pt>
                <c:pt idx="53">
                  <c:v>42970</c:v>
                </c:pt>
                <c:pt idx="54">
                  <c:v>42971</c:v>
                </c:pt>
                <c:pt idx="55">
                  <c:v>42972</c:v>
                </c:pt>
                <c:pt idx="56">
                  <c:v>42973</c:v>
                </c:pt>
                <c:pt idx="57">
                  <c:v>42974</c:v>
                </c:pt>
                <c:pt idx="58">
                  <c:v>42975</c:v>
                </c:pt>
                <c:pt idx="59">
                  <c:v>42976</c:v>
                </c:pt>
                <c:pt idx="60">
                  <c:v>42977</c:v>
                </c:pt>
                <c:pt idx="61">
                  <c:v>42978</c:v>
                </c:pt>
                <c:pt idx="62">
                  <c:v>42979</c:v>
                </c:pt>
                <c:pt idx="63">
                  <c:v>42980</c:v>
                </c:pt>
                <c:pt idx="64">
                  <c:v>42981</c:v>
                </c:pt>
                <c:pt idx="65">
                  <c:v>42982</c:v>
                </c:pt>
                <c:pt idx="66">
                  <c:v>42983</c:v>
                </c:pt>
                <c:pt idx="67">
                  <c:v>42984</c:v>
                </c:pt>
                <c:pt idx="68">
                  <c:v>42985</c:v>
                </c:pt>
                <c:pt idx="69">
                  <c:v>42986</c:v>
                </c:pt>
                <c:pt idx="70">
                  <c:v>42987</c:v>
                </c:pt>
                <c:pt idx="71">
                  <c:v>42988</c:v>
                </c:pt>
                <c:pt idx="72">
                  <c:v>42989</c:v>
                </c:pt>
                <c:pt idx="73">
                  <c:v>42990</c:v>
                </c:pt>
                <c:pt idx="74">
                  <c:v>42991</c:v>
                </c:pt>
                <c:pt idx="75">
                  <c:v>42992</c:v>
                </c:pt>
                <c:pt idx="76">
                  <c:v>42993</c:v>
                </c:pt>
                <c:pt idx="77">
                  <c:v>42994</c:v>
                </c:pt>
                <c:pt idx="78">
                  <c:v>42995</c:v>
                </c:pt>
                <c:pt idx="79">
                  <c:v>42996</c:v>
                </c:pt>
                <c:pt idx="80">
                  <c:v>42997</c:v>
                </c:pt>
                <c:pt idx="81">
                  <c:v>42998</c:v>
                </c:pt>
                <c:pt idx="82">
                  <c:v>42999</c:v>
                </c:pt>
                <c:pt idx="83">
                  <c:v>43000</c:v>
                </c:pt>
                <c:pt idx="84">
                  <c:v>43001</c:v>
                </c:pt>
                <c:pt idx="85">
                  <c:v>43002</c:v>
                </c:pt>
                <c:pt idx="86">
                  <c:v>43003</c:v>
                </c:pt>
                <c:pt idx="87">
                  <c:v>43004</c:v>
                </c:pt>
                <c:pt idx="88">
                  <c:v>43005</c:v>
                </c:pt>
                <c:pt idx="89">
                  <c:v>43006</c:v>
                </c:pt>
                <c:pt idx="90">
                  <c:v>43007</c:v>
                </c:pt>
                <c:pt idx="91">
                  <c:v>43008</c:v>
                </c:pt>
                <c:pt idx="92">
                  <c:v>43009</c:v>
                </c:pt>
                <c:pt idx="93">
                  <c:v>43010</c:v>
                </c:pt>
                <c:pt idx="94">
                  <c:v>43011</c:v>
                </c:pt>
                <c:pt idx="95">
                  <c:v>43012</c:v>
                </c:pt>
                <c:pt idx="96">
                  <c:v>43013</c:v>
                </c:pt>
                <c:pt idx="97">
                  <c:v>43014</c:v>
                </c:pt>
                <c:pt idx="98">
                  <c:v>43015</c:v>
                </c:pt>
                <c:pt idx="99">
                  <c:v>43016</c:v>
                </c:pt>
                <c:pt idx="100">
                  <c:v>43017</c:v>
                </c:pt>
                <c:pt idx="101">
                  <c:v>43018</c:v>
                </c:pt>
                <c:pt idx="102">
                  <c:v>43019</c:v>
                </c:pt>
                <c:pt idx="103">
                  <c:v>43020</c:v>
                </c:pt>
                <c:pt idx="104">
                  <c:v>43021</c:v>
                </c:pt>
                <c:pt idx="105">
                  <c:v>43022</c:v>
                </c:pt>
                <c:pt idx="106">
                  <c:v>43023</c:v>
                </c:pt>
                <c:pt idx="107">
                  <c:v>43024</c:v>
                </c:pt>
                <c:pt idx="108">
                  <c:v>43025</c:v>
                </c:pt>
                <c:pt idx="109">
                  <c:v>43026</c:v>
                </c:pt>
                <c:pt idx="110">
                  <c:v>43027</c:v>
                </c:pt>
                <c:pt idx="111">
                  <c:v>43028</c:v>
                </c:pt>
                <c:pt idx="112">
                  <c:v>43029</c:v>
                </c:pt>
                <c:pt idx="113">
                  <c:v>43030</c:v>
                </c:pt>
                <c:pt idx="114">
                  <c:v>43031</c:v>
                </c:pt>
                <c:pt idx="115">
                  <c:v>43032</c:v>
                </c:pt>
                <c:pt idx="116">
                  <c:v>43033</c:v>
                </c:pt>
                <c:pt idx="117">
                  <c:v>43034</c:v>
                </c:pt>
                <c:pt idx="118">
                  <c:v>43035</c:v>
                </c:pt>
                <c:pt idx="119">
                  <c:v>43036</c:v>
                </c:pt>
                <c:pt idx="120">
                  <c:v>43037</c:v>
                </c:pt>
                <c:pt idx="121">
                  <c:v>43038</c:v>
                </c:pt>
                <c:pt idx="122">
                  <c:v>43039</c:v>
                </c:pt>
                <c:pt idx="123">
                  <c:v>43040</c:v>
                </c:pt>
                <c:pt idx="124">
                  <c:v>43041</c:v>
                </c:pt>
                <c:pt idx="125">
                  <c:v>43042</c:v>
                </c:pt>
                <c:pt idx="126">
                  <c:v>43043</c:v>
                </c:pt>
                <c:pt idx="127">
                  <c:v>43044</c:v>
                </c:pt>
                <c:pt idx="128">
                  <c:v>43045</c:v>
                </c:pt>
                <c:pt idx="129">
                  <c:v>43046</c:v>
                </c:pt>
                <c:pt idx="130">
                  <c:v>43047</c:v>
                </c:pt>
                <c:pt idx="131">
                  <c:v>43048</c:v>
                </c:pt>
                <c:pt idx="132">
                  <c:v>43049</c:v>
                </c:pt>
                <c:pt idx="133">
                  <c:v>43050</c:v>
                </c:pt>
                <c:pt idx="134">
                  <c:v>43051</c:v>
                </c:pt>
                <c:pt idx="135">
                  <c:v>43052</c:v>
                </c:pt>
                <c:pt idx="136">
                  <c:v>43053</c:v>
                </c:pt>
                <c:pt idx="137">
                  <c:v>43054</c:v>
                </c:pt>
                <c:pt idx="138">
                  <c:v>43055</c:v>
                </c:pt>
                <c:pt idx="139">
                  <c:v>43056</c:v>
                </c:pt>
                <c:pt idx="140">
                  <c:v>43057</c:v>
                </c:pt>
                <c:pt idx="141">
                  <c:v>43058</c:v>
                </c:pt>
                <c:pt idx="142">
                  <c:v>43059</c:v>
                </c:pt>
                <c:pt idx="143">
                  <c:v>43060</c:v>
                </c:pt>
                <c:pt idx="144">
                  <c:v>43061</c:v>
                </c:pt>
                <c:pt idx="145">
                  <c:v>43062</c:v>
                </c:pt>
                <c:pt idx="146">
                  <c:v>43063</c:v>
                </c:pt>
                <c:pt idx="147">
                  <c:v>43064</c:v>
                </c:pt>
                <c:pt idx="148">
                  <c:v>43065</c:v>
                </c:pt>
                <c:pt idx="149">
                  <c:v>43066</c:v>
                </c:pt>
                <c:pt idx="150">
                  <c:v>43067</c:v>
                </c:pt>
                <c:pt idx="151">
                  <c:v>43068</c:v>
                </c:pt>
                <c:pt idx="152">
                  <c:v>43069</c:v>
                </c:pt>
                <c:pt idx="153">
                  <c:v>43070</c:v>
                </c:pt>
                <c:pt idx="154">
                  <c:v>43071</c:v>
                </c:pt>
                <c:pt idx="155">
                  <c:v>43072</c:v>
                </c:pt>
                <c:pt idx="156">
                  <c:v>43073</c:v>
                </c:pt>
                <c:pt idx="157">
                  <c:v>43074</c:v>
                </c:pt>
                <c:pt idx="158">
                  <c:v>43075</c:v>
                </c:pt>
                <c:pt idx="159">
                  <c:v>43076</c:v>
                </c:pt>
                <c:pt idx="160">
                  <c:v>43077</c:v>
                </c:pt>
                <c:pt idx="161">
                  <c:v>43078</c:v>
                </c:pt>
                <c:pt idx="162">
                  <c:v>43079</c:v>
                </c:pt>
                <c:pt idx="163">
                  <c:v>43080</c:v>
                </c:pt>
                <c:pt idx="164">
                  <c:v>43081</c:v>
                </c:pt>
                <c:pt idx="165">
                  <c:v>43082</c:v>
                </c:pt>
                <c:pt idx="166">
                  <c:v>43083</c:v>
                </c:pt>
                <c:pt idx="167">
                  <c:v>43084</c:v>
                </c:pt>
                <c:pt idx="168">
                  <c:v>43085</c:v>
                </c:pt>
                <c:pt idx="169">
                  <c:v>43086</c:v>
                </c:pt>
                <c:pt idx="170">
                  <c:v>43087</c:v>
                </c:pt>
                <c:pt idx="171">
                  <c:v>43088</c:v>
                </c:pt>
                <c:pt idx="172">
                  <c:v>43089</c:v>
                </c:pt>
                <c:pt idx="173">
                  <c:v>43090</c:v>
                </c:pt>
                <c:pt idx="174">
                  <c:v>43091</c:v>
                </c:pt>
                <c:pt idx="175">
                  <c:v>43092</c:v>
                </c:pt>
                <c:pt idx="176">
                  <c:v>43093</c:v>
                </c:pt>
                <c:pt idx="177">
                  <c:v>43094</c:v>
                </c:pt>
                <c:pt idx="178">
                  <c:v>43095</c:v>
                </c:pt>
                <c:pt idx="179">
                  <c:v>43096</c:v>
                </c:pt>
                <c:pt idx="180">
                  <c:v>43097</c:v>
                </c:pt>
                <c:pt idx="181">
                  <c:v>43098</c:v>
                </c:pt>
                <c:pt idx="182">
                  <c:v>43099</c:v>
                </c:pt>
                <c:pt idx="183">
                  <c:v>43100</c:v>
                </c:pt>
                <c:pt idx="184">
                  <c:v>43101</c:v>
                </c:pt>
                <c:pt idx="185">
                  <c:v>43102</c:v>
                </c:pt>
                <c:pt idx="186">
                  <c:v>43103</c:v>
                </c:pt>
                <c:pt idx="187">
                  <c:v>43104</c:v>
                </c:pt>
                <c:pt idx="188">
                  <c:v>43105</c:v>
                </c:pt>
                <c:pt idx="189">
                  <c:v>43106</c:v>
                </c:pt>
                <c:pt idx="190">
                  <c:v>43107</c:v>
                </c:pt>
                <c:pt idx="191">
                  <c:v>43108</c:v>
                </c:pt>
                <c:pt idx="192">
                  <c:v>43109</c:v>
                </c:pt>
                <c:pt idx="193">
                  <c:v>43110</c:v>
                </c:pt>
                <c:pt idx="194">
                  <c:v>43111</c:v>
                </c:pt>
                <c:pt idx="195">
                  <c:v>43112</c:v>
                </c:pt>
                <c:pt idx="196">
                  <c:v>43113</c:v>
                </c:pt>
                <c:pt idx="197">
                  <c:v>43114</c:v>
                </c:pt>
                <c:pt idx="198">
                  <c:v>43115</c:v>
                </c:pt>
                <c:pt idx="199">
                  <c:v>43116</c:v>
                </c:pt>
                <c:pt idx="200">
                  <c:v>43117</c:v>
                </c:pt>
                <c:pt idx="201">
                  <c:v>43118</c:v>
                </c:pt>
                <c:pt idx="202">
                  <c:v>43119</c:v>
                </c:pt>
                <c:pt idx="203">
                  <c:v>43120</c:v>
                </c:pt>
                <c:pt idx="204">
                  <c:v>43121</c:v>
                </c:pt>
                <c:pt idx="205">
                  <c:v>43122</c:v>
                </c:pt>
                <c:pt idx="206">
                  <c:v>43123</c:v>
                </c:pt>
                <c:pt idx="207">
                  <c:v>43124</c:v>
                </c:pt>
                <c:pt idx="208">
                  <c:v>43125</c:v>
                </c:pt>
                <c:pt idx="209">
                  <c:v>43126</c:v>
                </c:pt>
                <c:pt idx="210">
                  <c:v>43127</c:v>
                </c:pt>
                <c:pt idx="211">
                  <c:v>43128</c:v>
                </c:pt>
                <c:pt idx="212">
                  <c:v>43129</c:v>
                </c:pt>
                <c:pt idx="213">
                  <c:v>43130</c:v>
                </c:pt>
                <c:pt idx="214">
                  <c:v>43131</c:v>
                </c:pt>
              </c:numCache>
            </c:numRef>
          </c:cat>
          <c:val>
            <c:numRef>
              <c:f>'VIP IBERICO_Salida'!$M$2:$M$216</c:f>
              <c:numCache>
                <c:formatCode>#,##0</c:formatCode>
                <c:ptCount val="2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1.963083000000001</c:v>
                </c:pt>
                <c:pt idx="9">
                  <c:v>1.9901529999999994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4.0151250000000012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12.96114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14.437440000000002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14.437464000000006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12.323148999999997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6.1841329999999992</c:v>
                </c:pt>
                <c:pt idx="68">
                  <c:v>6.1841329999999992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4.1637820000000012</c:v>
                </c:pt>
                <c:pt idx="85">
                  <c:v>0</c:v>
                </c:pt>
                <c:pt idx="86">
                  <c:v>0</c:v>
                </c:pt>
                <c:pt idx="87">
                  <c:v>5.2291199999999982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10.370123999999997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9.1942120000000003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14.437440000000002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12.289438000000004</c:v>
                </c:pt>
                <c:pt idx="151">
                  <c:v>0</c:v>
                </c:pt>
                <c:pt idx="152">
                  <c:v>0</c:v>
                </c:pt>
                <c:pt idx="153">
                  <c:v>8.181300000000391E-2</c:v>
                </c:pt>
                <c:pt idx="154">
                  <c:v>8.181300000000391E-2</c:v>
                </c:pt>
                <c:pt idx="155">
                  <c:v>8.181300000000391E-2</c:v>
                </c:pt>
                <c:pt idx="156">
                  <c:v>8.181300000000391E-2</c:v>
                </c:pt>
                <c:pt idx="157">
                  <c:v>12.391559000000001</c:v>
                </c:pt>
                <c:pt idx="158">
                  <c:v>8.181300000000391E-2</c:v>
                </c:pt>
                <c:pt idx="159">
                  <c:v>8.181300000000391E-2</c:v>
                </c:pt>
                <c:pt idx="160">
                  <c:v>8.181300000000391E-2</c:v>
                </c:pt>
                <c:pt idx="161">
                  <c:v>8.181300000000391E-2</c:v>
                </c:pt>
                <c:pt idx="162">
                  <c:v>8.181300000000391E-2</c:v>
                </c:pt>
                <c:pt idx="163">
                  <c:v>8.181300000000391E-2</c:v>
                </c:pt>
                <c:pt idx="164">
                  <c:v>8.181300000000391E-2</c:v>
                </c:pt>
                <c:pt idx="165">
                  <c:v>8.181300000000391E-2</c:v>
                </c:pt>
                <c:pt idx="166">
                  <c:v>8.181300000000391E-2</c:v>
                </c:pt>
                <c:pt idx="167">
                  <c:v>8.181300000000391E-2</c:v>
                </c:pt>
                <c:pt idx="168">
                  <c:v>8.181300000000391E-2</c:v>
                </c:pt>
                <c:pt idx="169">
                  <c:v>8.181300000000391E-2</c:v>
                </c:pt>
                <c:pt idx="170">
                  <c:v>8.181300000000391E-2</c:v>
                </c:pt>
                <c:pt idx="171">
                  <c:v>8.181300000000391E-2</c:v>
                </c:pt>
                <c:pt idx="172">
                  <c:v>10.373373000000001</c:v>
                </c:pt>
                <c:pt idx="173">
                  <c:v>8.181300000000391E-2</c:v>
                </c:pt>
                <c:pt idx="174">
                  <c:v>8.181300000000391E-2</c:v>
                </c:pt>
                <c:pt idx="175">
                  <c:v>8.181300000000391E-2</c:v>
                </c:pt>
                <c:pt idx="176">
                  <c:v>8.181300000000391E-2</c:v>
                </c:pt>
                <c:pt idx="177">
                  <c:v>8.181300000000391E-2</c:v>
                </c:pt>
                <c:pt idx="178">
                  <c:v>8.181300000000391E-2</c:v>
                </c:pt>
                <c:pt idx="179">
                  <c:v>8.181300000000391E-2</c:v>
                </c:pt>
                <c:pt idx="180">
                  <c:v>13.173370000000006</c:v>
                </c:pt>
                <c:pt idx="181">
                  <c:v>14.519253000000006</c:v>
                </c:pt>
                <c:pt idx="182">
                  <c:v>8.181300000000391E-2</c:v>
                </c:pt>
                <c:pt idx="183">
                  <c:v>8.181300000000391E-2</c:v>
                </c:pt>
                <c:pt idx="184">
                  <c:v>0</c:v>
                </c:pt>
                <c:pt idx="185">
                  <c:v>0</c:v>
                </c:pt>
                <c:pt idx="186">
                  <c:v>9.576305000000005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12.731487999999999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37-4835-9C22-8624BB642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44856176"/>
        <c:axId val="244856736"/>
      </c:barChart>
      <c:dateAx>
        <c:axId val="2448561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en-US"/>
          </a:p>
        </c:txPr>
        <c:crossAx val="244856736"/>
        <c:crosses val="autoZero"/>
        <c:auto val="1"/>
        <c:lblOffset val="100"/>
        <c:baseTimeUnit val="days"/>
        <c:majorUnit val="7"/>
        <c:majorTimeUnit val="days"/>
      </c:dateAx>
      <c:valAx>
        <c:axId val="244856736"/>
        <c:scaling>
          <c:orientation val="minMax"/>
          <c:max val="5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s-ES" b="0" dirty="0" err="1" smtClean="0"/>
                  <a:t>GWh</a:t>
                </a:r>
                <a:r>
                  <a:rPr lang="es-ES" b="0" dirty="0" smtClean="0"/>
                  <a:t>/d 0 </a:t>
                </a:r>
                <a:r>
                  <a:rPr lang="es-ES" b="0" dirty="0" err="1" smtClean="0"/>
                  <a:t>ºC</a:t>
                </a:r>
                <a:endParaRPr lang="es-ES" b="0" dirty="0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244856176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'VIP IBERICO_Entrada'!$L$1</c:f>
              <c:strCache>
                <c:ptCount val="1"/>
                <c:pt idx="0">
                  <c:v>Offered without OS</c:v>
                </c:pt>
              </c:strCache>
            </c:strRef>
          </c:tx>
          <c:spPr>
            <a:solidFill>
              <a:srgbClr val="63666A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'VIP IBERICO_Entrada'!$I$2:$I$216</c:f>
              <c:numCache>
                <c:formatCode>m/d/yyyy</c:formatCode>
                <c:ptCount val="215"/>
                <c:pt idx="0">
                  <c:v>42917</c:v>
                </c:pt>
                <c:pt idx="1">
                  <c:v>42918</c:v>
                </c:pt>
                <c:pt idx="2">
                  <c:v>42919</c:v>
                </c:pt>
                <c:pt idx="3">
                  <c:v>42920</c:v>
                </c:pt>
                <c:pt idx="4">
                  <c:v>42921</c:v>
                </c:pt>
                <c:pt idx="5">
                  <c:v>42922</c:v>
                </c:pt>
                <c:pt idx="6">
                  <c:v>42923</c:v>
                </c:pt>
                <c:pt idx="7">
                  <c:v>42924</c:v>
                </c:pt>
                <c:pt idx="8">
                  <c:v>42925</c:v>
                </c:pt>
                <c:pt idx="9">
                  <c:v>42926</c:v>
                </c:pt>
                <c:pt idx="10">
                  <c:v>42927</c:v>
                </c:pt>
                <c:pt idx="11">
                  <c:v>42928</c:v>
                </c:pt>
                <c:pt idx="12">
                  <c:v>42929</c:v>
                </c:pt>
                <c:pt idx="13">
                  <c:v>42930</c:v>
                </c:pt>
                <c:pt idx="14">
                  <c:v>42931</c:v>
                </c:pt>
                <c:pt idx="15">
                  <c:v>42932</c:v>
                </c:pt>
                <c:pt idx="16">
                  <c:v>42933</c:v>
                </c:pt>
                <c:pt idx="17">
                  <c:v>42934</c:v>
                </c:pt>
                <c:pt idx="18">
                  <c:v>42935</c:v>
                </c:pt>
                <c:pt idx="19">
                  <c:v>42936</c:v>
                </c:pt>
                <c:pt idx="20">
                  <c:v>42937</c:v>
                </c:pt>
                <c:pt idx="21">
                  <c:v>42938</c:v>
                </c:pt>
                <c:pt idx="22">
                  <c:v>42939</c:v>
                </c:pt>
                <c:pt idx="23">
                  <c:v>42940</c:v>
                </c:pt>
                <c:pt idx="24">
                  <c:v>42941</c:v>
                </c:pt>
                <c:pt idx="25">
                  <c:v>42942</c:v>
                </c:pt>
                <c:pt idx="26">
                  <c:v>42943</c:v>
                </c:pt>
                <c:pt idx="27">
                  <c:v>42944</c:v>
                </c:pt>
                <c:pt idx="28">
                  <c:v>42945</c:v>
                </c:pt>
                <c:pt idx="29">
                  <c:v>42946</c:v>
                </c:pt>
                <c:pt idx="30">
                  <c:v>42947</c:v>
                </c:pt>
                <c:pt idx="31">
                  <c:v>42948</c:v>
                </c:pt>
                <c:pt idx="32">
                  <c:v>42949</c:v>
                </c:pt>
                <c:pt idx="33">
                  <c:v>42950</c:v>
                </c:pt>
                <c:pt idx="34">
                  <c:v>42951</c:v>
                </c:pt>
                <c:pt idx="35">
                  <c:v>42952</c:v>
                </c:pt>
                <c:pt idx="36">
                  <c:v>42953</c:v>
                </c:pt>
                <c:pt idx="37">
                  <c:v>42954</c:v>
                </c:pt>
                <c:pt idx="38">
                  <c:v>42955</c:v>
                </c:pt>
                <c:pt idx="39">
                  <c:v>42956</c:v>
                </c:pt>
                <c:pt idx="40">
                  <c:v>42957</c:v>
                </c:pt>
                <c:pt idx="41">
                  <c:v>42958</c:v>
                </c:pt>
                <c:pt idx="42">
                  <c:v>42959</c:v>
                </c:pt>
                <c:pt idx="43">
                  <c:v>42960</c:v>
                </c:pt>
                <c:pt idx="44">
                  <c:v>42961</c:v>
                </c:pt>
                <c:pt idx="45">
                  <c:v>42962</c:v>
                </c:pt>
                <c:pt idx="46">
                  <c:v>42963</c:v>
                </c:pt>
                <c:pt idx="47">
                  <c:v>42964</c:v>
                </c:pt>
                <c:pt idx="48">
                  <c:v>42965</c:v>
                </c:pt>
                <c:pt idx="49">
                  <c:v>42966</c:v>
                </c:pt>
                <c:pt idx="50">
                  <c:v>42967</c:v>
                </c:pt>
                <c:pt idx="51">
                  <c:v>42968</c:v>
                </c:pt>
                <c:pt idx="52">
                  <c:v>42969</c:v>
                </c:pt>
                <c:pt idx="53">
                  <c:v>42970</c:v>
                </c:pt>
                <c:pt idx="54">
                  <c:v>42971</c:v>
                </c:pt>
                <c:pt idx="55">
                  <c:v>42972</c:v>
                </c:pt>
                <c:pt idx="56">
                  <c:v>42973</c:v>
                </c:pt>
                <c:pt idx="57">
                  <c:v>42974</c:v>
                </c:pt>
                <c:pt idx="58">
                  <c:v>42975</c:v>
                </c:pt>
                <c:pt idx="59">
                  <c:v>42976</c:v>
                </c:pt>
                <c:pt idx="60">
                  <c:v>42977</c:v>
                </c:pt>
                <c:pt idx="61">
                  <c:v>42978</c:v>
                </c:pt>
                <c:pt idx="62">
                  <c:v>42979</c:v>
                </c:pt>
                <c:pt idx="63">
                  <c:v>42980</c:v>
                </c:pt>
                <c:pt idx="64">
                  <c:v>42981</c:v>
                </c:pt>
                <c:pt idx="65">
                  <c:v>42982</c:v>
                </c:pt>
                <c:pt idx="66">
                  <c:v>42983</c:v>
                </c:pt>
                <c:pt idx="67">
                  <c:v>42984</c:v>
                </c:pt>
                <c:pt idx="68">
                  <c:v>42985</c:v>
                </c:pt>
                <c:pt idx="69">
                  <c:v>42986</c:v>
                </c:pt>
                <c:pt idx="70">
                  <c:v>42987</c:v>
                </c:pt>
                <c:pt idx="71">
                  <c:v>42988</c:v>
                </c:pt>
                <c:pt idx="72">
                  <c:v>42989</c:v>
                </c:pt>
                <c:pt idx="73">
                  <c:v>42990</c:v>
                </c:pt>
                <c:pt idx="74">
                  <c:v>42991</c:v>
                </c:pt>
                <c:pt idx="75">
                  <c:v>42992</c:v>
                </c:pt>
                <c:pt idx="76">
                  <c:v>42993</c:v>
                </c:pt>
                <c:pt idx="77">
                  <c:v>42994</c:v>
                </c:pt>
                <c:pt idx="78">
                  <c:v>42995</c:v>
                </c:pt>
                <c:pt idx="79">
                  <c:v>42996</c:v>
                </c:pt>
                <c:pt idx="80">
                  <c:v>42997</c:v>
                </c:pt>
                <c:pt idx="81">
                  <c:v>42998</c:v>
                </c:pt>
                <c:pt idx="82">
                  <c:v>42999</c:v>
                </c:pt>
                <c:pt idx="83">
                  <c:v>43000</c:v>
                </c:pt>
                <c:pt idx="84">
                  <c:v>43001</c:v>
                </c:pt>
                <c:pt idx="85">
                  <c:v>43002</c:v>
                </c:pt>
                <c:pt idx="86">
                  <c:v>43003</c:v>
                </c:pt>
                <c:pt idx="87">
                  <c:v>43004</c:v>
                </c:pt>
                <c:pt idx="88">
                  <c:v>43005</c:v>
                </c:pt>
                <c:pt idx="89">
                  <c:v>43006</c:v>
                </c:pt>
                <c:pt idx="90">
                  <c:v>43007</c:v>
                </c:pt>
                <c:pt idx="91">
                  <c:v>43008</c:v>
                </c:pt>
                <c:pt idx="92">
                  <c:v>43009</c:v>
                </c:pt>
                <c:pt idx="93">
                  <c:v>43010</c:v>
                </c:pt>
                <c:pt idx="94">
                  <c:v>43011</c:v>
                </c:pt>
                <c:pt idx="95">
                  <c:v>43012</c:v>
                </c:pt>
                <c:pt idx="96">
                  <c:v>43013</c:v>
                </c:pt>
                <c:pt idx="97">
                  <c:v>43014</c:v>
                </c:pt>
                <c:pt idx="98">
                  <c:v>43015</c:v>
                </c:pt>
                <c:pt idx="99">
                  <c:v>43016</c:v>
                </c:pt>
                <c:pt idx="100">
                  <c:v>43017</c:v>
                </c:pt>
                <c:pt idx="101">
                  <c:v>43018</c:v>
                </c:pt>
                <c:pt idx="102">
                  <c:v>43019</c:v>
                </c:pt>
                <c:pt idx="103">
                  <c:v>43020</c:v>
                </c:pt>
                <c:pt idx="104">
                  <c:v>43021</c:v>
                </c:pt>
                <c:pt idx="105">
                  <c:v>43022</c:v>
                </c:pt>
                <c:pt idx="106">
                  <c:v>43023</c:v>
                </c:pt>
                <c:pt idx="107">
                  <c:v>43024</c:v>
                </c:pt>
                <c:pt idx="108">
                  <c:v>43025</c:v>
                </c:pt>
                <c:pt idx="109">
                  <c:v>43026</c:v>
                </c:pt>
                <c:pt idx="110">
                  <c:v>43027</c:v>
                </c:pt>
                <c:pt idx="111">
                  <c:v>43028</c:v>
                </c:pt>
                <c:pt idx="112">
                  <c:v>43029</c:v>
                </c:pt>
                <c:pt idx="113">
                  <c:v>43030</c:v>
                </c:pt>
                <c:pt idx="114">
                  <c:v>43031</c:v>
                </c:pt>
                <c:pt idx="115">
                  <c:v>43032</c:v>
                </c:pt>
                <c:pt idx="116">
                  <c:v>43033</c:v>
                </c:pt>
                <c:pt idx="117">
                  <c:v>43034</c:v>
                </c:pt>
                <c:pt idx="118">
                  <c:v>43035</c:v>
                </c:pt>
                <c:pt idx="119">
                  <c:v>43036</c:v>
                </c:pt>
                <c:pt idx="120">
                  <c:v>43037</c:v>
                </c:pt>
                <c:pt idx="121">
                  <c:v>43038</c:v>
                </c:pt>
                <c:pt idx="122">
                  <c:v>43039</c:v>
                </c:pt>
                <c:pt idx="123">
                  <c:v>43040</c:v>
                </c:pt>
                <c:pt idx="124">
                  <c:v>43041</c:v>
                </c:pt>
                <c:pt idx="125">
                  <c:v>43042</c:v>
                </c:pt>
                <c:pt idx="126">
                  <c:v>43043</c:v>
                </c:pt>
                <c:pt idx="127">
                  <c:v>43044</c:v>
                </c:pt>
                <c:pt idx="128">
                  <c:v>43045</c:v>
                </c:pt>
                <c:pt idx="129">
                  <c:v>43046</c:v>
                </c:pt>
                <c:pt idx="130">
                  <c:v>43047</c:v>
                </c:pt>
                <c:pt idx="131">
                  <c:v>43048</c:v>
                </c:pt>
                <c:pt idx="132">
                  <c:v>43049</c:v>
                </c:pt>
                <c:pt idx="133">
                  <c:v>43050</c:v>
                </c:pt>
                <c:pt idx="134">
                  <c:v>43051</c:v>
                </c:pt>
                <c:pt idx="135">
                  <c:v>43052</c:v>
                </c:pt>
                <c:pt idx="136">
                  <c:v>43053</c:v>
                </c:pt>
                <c:pt idx="137">
                  <c:v>43054</c:v>
                </c:pt>
                <c:pt idx="138">
                  <c:v>43055</c:v>
                </c:pt>
                <c:pt idx="139">
                  <c:v>43056</c:v>
                </c:pt>
                <c:pt idx="140">
                  <c:v>43057</c:v>
                </c:pt>
                <c:pt idx="141">
                  <c:v>43058</c:v>
                </c:pt>
                <c:pt idx="142">
                  <c:v>43059</c:v>
                </c:pt>
                <c:pt idx="143">
                  <c:v>43060</c:v>
                </c:pt>
                <c:pt idx="144">
                  <c:v>43061</c:v>
                </c:pt>
                <c:pt idx="145">
                  <c:v>43062</c:v>
                </c:pt>
                <c:pt idx="146">
                  <c:v>43063</c:v>
                </c:pt>
                <c:pt idx="147">
                  <c:v>43064</c:v>
                </c:pt>
                <c:pt idx="148">
                  <c:v>43065</c:v>
                </c:pt>
                <c:pt idx="149">
                  <c:v>43066</c:v>
                </c:pt>
                <c:pt idx="150">
                  <c:v>43067</c:v>
                </c:pt>
                <c:pt idx="151">
                  <c:v>43068</c:v>
                </c:pt>
                <c:pt idx="152">
                  <c:v>43069</c:v>
                </c:pt>
                <c:pt idx="153">
                  <c:v>43070</c:v>
                </c:pt>
                <c:pt idx="154">
                  <c:v>43071</c:v>
                </c:pt>
                <c:pt idx="155">
                  <c:v>43072</c:v>
                </c:pt>
                <c:pt idx="156">
                  <c:v>43073</c:v>
                </c:pt>
                <c:pt idx="157">
                  <c:v>43074</c:v>
                </c:pt>
                <c:pt idx="158">
                  <c:v>43075</c:v>
                </c:pt>
                <c:pt idx="159">
                  <c:v>43076</c:v>
                </c:pt>
                <c:pt idx="160">
                  <c:v>43077</c:v>
                </c:pt>
                <c:pt idx="161">
                  <c:v>43078</c:v>
                </c:pt>
                <c:pt idx="162">
                  <c:v>43079</c:v>
                </c:pt>
                <c:pt idx="163">
                  <c:v>43080</c:v>
                </c:pt>
                <c:pt idx="164">
                  <c:v>43081</c:v>
                </c:pt>
                <c:pt idx="165">
                  <c:v>43082</c:v>
                </c:pt>
                <c:pt idx="166">
                  <c:v>43083</c:v>
                </c:pt>
                <c:pt idx="167">
                  <c:v>43084</c:v>
                </c:pt>
                <c:pt idx="168">
                  <c:v>43085</c:v>
                </c:pt>
                <c:pt idx="169">
                  <c:v>43086</c:v>
                </c:pt>
                <c:pt idx="170">
                  <c:v>43087</c:v>
                </c:pt>
                <c:pt idx="171">
                  <c:v>43088</c:v>
                </c:pt>
                <c:pt idx="172">
                  <c:v>43089</c:v>
                </c:pt>
                <c:pt idx="173">
                  <c:v>43090</c:v>
                </c:pt>
                <c:pt idx="174">
                  <c:v>43091</c:v>
                </c:pt>
                <c:pt idx="175">
                  <c:v>43092</c:v>
                </c:pt>
                <c:pt idx="176">
                  <c:v>43093</c:v>
                </c:pt>
                <c:pt idx="177">
                  <c:v>43094</c:v>
                </c:pt>
                <c:pt idx="178">
                  <c:v>43095</c:v>
                </c:pt>
                <c:pt idx="179">
                  <c:v>43096</c:v>
                </c:pt>
                <c:pt idx="180">
                  <c:v>43097</c:v>
                </c:pt>
                <c:pt idx="181">
                  <c:v>43098</c:v>
                </c:pt>
                <c:pt idx="182">
                  <c:v>43099</c:v>
                </c:pt>
                <c:pt idx="183">
                  <c:v>43100</c:v>
                </c:pt>
                <c:pt idx="184">
                  <c:v>43101</c:v>
                </c:pt>
                <c:pt idx="185">
                  <c:v>43102</c:v>
                </c:pt>
                <c:pt idx="186">
                  <c:v>43103</c:v>
                </c:pt>
                <c:pt idx="187">
                  <c:v>43104</c:v>
                </c:pt>
                <c:pt idx="188">
                  <c:v>43105</c:v>
                </c:pt>
                <c:pt idx="189">
                  <c:v>43106</c:v>
                </c:pt>
                <c:pt idx="190">
                  <c:v>43107</c:v>
                </c:pt>
                <c:pt idx="191">
                  <c:v>43108</c:v>
                </c:pt>
                <c:pt idx="192">
                  <c:v>43109</c:v>
                </c:pt>
                <c:pt idx="193">
                  <c:v>43110</c:v>
                </c:pt>
                <c:pt idx="194">
                  <c:v>43111</c:v>
                </c:pt>
                <c:pt idx="195">
                  <c:v>43112</c:v>
                </c:pt>
                <c:pt idx="196">
                  <c:v>43113</c:v>
                </c:pt>
                <c:pt idx="197">
                  <c:v>43114</c:v>
                </c:pt>
                <c:pt idx="198">
                  <c:v>43115</c:v>
                </c:pt>
                <c:pt idx="199">
                  <c:v>43116</c:v>
                </c:pt>
                <c:pt idx="200">
                  <c:v>43117</c:v>
                </c:pt>
                <c:pt idx="201">
                  <c:v>43118</c:v>
                </c:pt>
                <c:pt idx="202">
                  <c:v>43119</c:v>
                </c:pt>
                <c:pt idx="203">
                  <c:v>43120</c:v>
                </c:pt>
                <c:pt idx="204">
                  <c:v>43121</c:v>
                </c:pt>
                <c:pt idx="205">
                  <c:v>43122</c:v>
                </c:pt>
                <c:pt idx="206">
                  <c:v>43123</c:v>
                </c:pt>
                <c:pt idx="207">
                  <c:v>43124</c:v>
                </c:pt>
                <c:pt idx="208">
                  <c:v>43125</c:v>
                </c:pt>
                <c:pt idx="209">
                  <c:v>43126</c:v>
                </c:pt>
                <c:pt idx="210">
                  <c:v>43127</c:v>
                </c:pt>
                <c:pt idx="211">
                  <c:v>43128</c:v>
                </c:pt>
                <c:pt idx="212">
                  <c:v>43129</c:v>
                </c:pt>
                <c:pt idx="213">
                  <c:v>43130</c:v>
                </c:pt>
                <c:pt idx="214">
                  <c:v>43131</c:v>
                </c:pt>
              </c:numCache>
            </c:numRef>
          </c:cat>
          <c:val>
            <c:numRef>
              <c:f>'VIP IBERICO_Entrada'!$L$2:$L$216</c:f>
              <c:numCache>
                <c:formatCode>#,##0</c:formatCode>
                <c:ptCount val="215"/>
                <c:pt idx="0">
                  <c:v>80.207991000000007</c:v>
                </c:pt>
                <c:pt idx="1">
                  <c:v>80.207991000000007</c:v>
                </c:pt>
                <c:pt idx="2">
                  <c:v>80.207991000000007</c:v>
                </c:pt>
                <c:pt idx="3">
                  <c:v>80.207991000000007</c:v>
                </c:pt>
                <c:pt idx="4">
                  <c:v>80.207991000000007</c:v>
                </c:pt>
                <c:pt idx="5">
                  <c:v>80.207991000000007</c:v>
                </c:pt>
                <c:pt idx="6">
                  <c:v>80.207991000000007</c:v>
                </c:pt>
                <c:pt idx="7">
                  <c:v>80.207991000000007</c:v>
                </c:pt>
                <c:pt idx="8">
                  <c:v>80.207991000000007</c:v>
                </c:pt>
                <c:pt idx="9">
                  <c:v>80.207991000000007</c:v>
                </c:pt>
                <c:pt idx="10">
                  <c:v>80.207991000000007</c:v>
                </c:pt>
                <c:pt idx="11">
                  <c:v>80.207991000000007</c:v>
                </c:pt>
                <c:pt idx="12">
                  <c:v>80.207991000000007</c:v>
                </c:pt>
                <c:pt idx="13">
                  <c:v>80.207991000000007</c:v>
                </c:pt>
                <c:pt idx="14">
                  <c:v>80.207991000000007</c:v>
                </c:pt>
                <c:pt idx="15">
                  <c:v>80.207991000000007</c:v>
                </c:pt>
                <c:pt idx="16">
                  <c:v>80.207991000000007</c:v>
                </c:pt>
                <c:pt idx="17">
                  <c:v>80.207991000000007</c:v>
                </c:pt>
                <c:pt idx="18">
                  <c:v>80.207991000000007</c:v>
                </c:pt>
                <c:pt idx="19">
                  <c:v>80.207991000000007</c:v>
                </c:pt>
                <c:pt idx="20">
                  <c:v>80.207991000000007</c:v>
                </c:pt>
                <c:pt idx="21">
                  <c:v>80.207991000000007</c:v>
                </c:pt>
                <c:pt idx="22">
                  <c:v>80.207991000000007</c:v>
                </c:pt>
                <c:pt idx="23">
                  <c:v>80.207991000000007</c:v>
                </c:pt>
                <c:pt idx="24">
                  <c:v>80.207991000000007</c:v>
                </c:pt>
                <c:pt idx="25">
                  <c:v>80.207991000000007</c:v>
                </c:pt>
                <c:pt idx="26">
                  <c:v>80.207991000000007</c:v>
                </c:pt>
                <c:pt idx="27">
                  <c:v>80.207991000000007</c:v>
                </c:pt>
                <c:pt idx="28">
                  <c:v>80.207991000000007</c:v>
                </c:pt>
                <c:pt idx="29">
                  <c:v>80.207991000000007</c:v>
                </c:pt>
                <c:pt idx="30">
                  <c:v>80.207991000000007</c:v>
                </c:pt>
                <c:pt idx="31">
                  <c:v>80.207991000000007</c:v>
                </c:pt>
                <c:pt idx="32">
                  <c:v>80.207991000000007</c:v>
                </c:pt>
                <c:pt idx="33">
                  <c:v>80.207991000000007</c:v>
                </c:pt>
                <c:pt idx="34">
                  <c:v>80.207991000000007</c:v>
                </c:pt>
                <c:pt idx="35">
                  <c:v>80.207991000000007</c:v>
                </c:pt>
                <c:pt idx="36">
                  <c:v>80.207991000000007</c:v>
                </c:pt>
                <c:pt idx="37">
                  <c:v>80.207991000000007</c:v>
                </c:pt>
                <c:pt idx="38">
                  <c:v>80.207991000000007</c:v>
                </c:pt>
                <c:pt idx="39">
                  <c:v>80.207991000000007</c:v>
                </c:pt>
                <c:pt idx="40">
                  <c:v>80.207991000000007</c:v>
                </c:pt>
                <c:pt idx="41">
                  <c:v>80.207991000000007</c:v>
                </c:pt>
                <c:pt idx="42">
                  <c:v>80.207991000000007</c:v>
                </c:pt>
                <c:pt idx="43">
                  <c:v>80.207991000000007</c:v>
                </c:pt>
                <c:pt idx="44">
                  <c:v>80.207991000000007</c:v>
                </c:pt>
                <c:pt idx="45">
                  <c:v>80.207991000000007</c:v>
                </c:pt>
                <c:pt idx="46">
                  <c:v>80.207991000000007</c:v>
                </c:pt>
                <c:pt idx="47">
                  <c:v>80.207991000000007</c:v>
                </c:pt>
                <c:pt idx="48">
                  <c:v>80.207991000000007</c:v>
                </c:pt>
                <c:pt idx="49">
                  <c:v>80.207991000000007</c:v>
                </c:pt>
                <c:pt idx="50">
                  <c:v>80.207991000000007</c:v>
                </c:pt>
                <c:pt idx="51">
                  <c:v>80.207991000000007</c:v>
                </c:pt>
                <c:pt idx="52">
                  <c:v>80.207991000000007</c:v>
                </c:pt>
                <c:pt idx="53">
                  <c:v>80.207991000000007</c:v>
                </c:pt>
                <c:pt idx="54">
                  <c:v>80.207991000000007</c:v>
                </c:pt>
                <c:pt idx="55">
                  <c:v>80.207991000000007</c:v>
                </c:pt>
                <c:pt idx="56">
                  <c:v>80.207991000000007</c:v>
                </c:pt>
                <c:pt idx="57">
                  <c:v>80.207991000000007</c:v>
                </c:pt>
                <c:pt idx="58">
                  <c:v>80.207991000000007</c:v>
                </c:pt>
                <c:pt idx="59">
                  <c:v>80.207991000000007</c:v>
                </c:pt>
                <c:pt idx="60">
                  <c:v>80.207991000000007</c:v>
                </c:pt>
                <c:pt idx="61">
                  <c:v>80.207991000000007</c:v>
                </c:pt>
                <c:pt idx="62">
                  <c:v>80.207991000000007</c:v>
                </c:pt>
                <c:pt idx="63">
                  <c:v>80.207991000000007</c:v>
                </c:pt>
                <c:pt idx="64">
                  <c:v>80.207991000000007</c:v>
                </c:pt>
                <c:pt idx="65">
                  <c:v>80.207991000000007</c:v>
                </c:pt>
                <c:pt idx="66">
                  <c:v>80.207991000000007</c:v>
                </c:pt>
                <c:pt idx="67">
                  <c:v>80.207991000000007</c:v>
                </c:pt>
                <c:pt idx="68">
                  <c:v>80.207991000000007</c:v>
                </c:pt>
                <c:pt idx="69">
                  <c:v>80.207991000000007</c:v>
                </c:pt>
                <c:pt idx="70">
                  <c:v>80.207991000000007</c:v>
                </c:pt>
                <c:pt idx="71">
                  <c:v>80.207991000000007</c:v>
                </c:pt>
                <c:pt idx="72">
                  <c:v>80.207991000000007</c:v>
                </c:pt>
                <c:pt idx="73">
                  <c:v>80.207991000000007</c:v>
                </c:pt>
                <c:pt idx="74">
                  <c:v>80.207991000000007</c:v>
                </c:pt>
                <c:pt idx="75">
                  <c:v>80.207991000000007</c:v>
                </c:pt>
                <c:pt idx="76">
                  <c:v>80.207991000000007</c:v>
                </c:pt>
                <c:pt idx="77">
                  <c:v>80.207991000000007</c:v>
                </c:pt>
                <c:pt idx="78">
                  <c:v>80.207991000000007</c:v>
                </c:pt>
                <c:pt idx="79">
                  <c:v>80.207991000000007</c:v>
                </c:pt>
                <c:pt idx="80">
                  <c:v>80.207991000000007</c:v>
                </c:pt>
                <c:pt idx="81">
                  <c:v>80.207991000000007</c:v>
                </c:pt>
                <c:pt idx="82">
                  <c:v>80.207991000000007</c:v>
                </c:pt>
                <c:pt idx="83">
                  <c:v>80.207991000000007</c:v>
                </c:pt>
                <c:pt idx="84">
                  <c:v>80.207991000000007</c:v>
                </c:pt>
                <c:pt idx="85">
                  <c:v>80.207991000000007</c:v>
                </c:pt>
                <c:pt idx="86">
                  <c:v>80.207991000000007</c:v>
                </c:pt>
                <c:pt idx="87">
                  <c:v>80.207991000000007</c:v>
                </c:pt>
                <c:pt idx="88">
                  <c:v>80.207991000000007</c:v>
                </c:pt>
                <c:pt idx="89">
                  <c:v>80.207991000000007</c:v>
                </c:pt>
                <c:pt idx="90">
                  <c:v>80.207991000000007</c:v>
                </c:pt>
                <c:pt idx="91">
                  <c:v>80.207991000000007</c:v>
                </c:pt>
                <c:pt idx="92">
                  <c:v>80.207991000000007</c:v>
                </c:pt>
                <c:pt idx="93">
                  <c:v>80.207991000000007</c:v>
                </c:pt>
                <c:pt idx="94">
                  <c:v>80.207991000000007</c:v>
                </c:pt>
                <c:pt idx="95">
                  <c:v>80.207991000000007</c:v>
                </c:pt>
                <c:pt idx="96">
                  <c:v>80.207991000000007</c:v>
                </c:pt>
                <c:pt idx="97">
                  <c:v>80.207991000000007</c:v>
                </c:pt>
                <c:pt idx="98">
                  <c:v>80.207991000000007</c:v>
                </c:pt>
                <c:pt idx="99">
                  <c:v>80.207991000000007</c:v>
                </c:pt>
                <c:pt idx="100">
                  <c:v>80.207991000000007</c:v>
                </c:pt>
                <c:pt idx="101">
                  <c:v>80.207991000000007</c:v>
                </c:pt>
                <c:pt idx="102">
                  <c:v>80.207991000000007</c:v>
                </c:pt>
                <c:pt idx="103">
                  <c:v>80.207991000000007</c:v>
                </c:pt>
                <c:pt idx="104">
                  <c:v>80.207991000000007</c:v>
                </c:pt>
                <c:pt idx="105">
                  <c:v>80.207991000000007</c:v>
                </c:pt>
                <c:pt idx="106">
                  <c:v>80.207991000000007</c:v>
                </c:pt>
                <c:pt idx="107">
                  <c:v>80.207991000000007</c:v>
                </c:pt>
                <c:pt idx="108">
                  <c:v>80.207991000000007</c:v>
                </c:pt>
                <c:pt idx="109">
                  <c:v>80.207991000000007</c:v>
                </c:pt>
                <c:pt idx="110">
                  <c:v>80.207991000000007</c:v>
                </c:pt>
                <c:pt idx="111">
                  <c:v>80.207991000000007</c:v>
                </c:pt>
                <c:pt idx="112">
                  <c:v>80.207991000000007</c:v>
                </c:pt>
                <c:pt idx="113">
                  <c:v>80.207991000000007</c:v>
                </c:pt>
                <c:pt idx="114">
                  <c:v>80.207991000000007</c:v>
                </c:pt>
                <c:pt idx="115">
                  <c:v>80.207991000000007</c:v>
                </c:pt>
                <c:pt idx="116">
                  <c:v>80.207991000000007</c:v>
                </c:pt>
                <c:pt idx="117">
                  <c:v>80.207991000000007</c:v>
                </c:pt>
                <c:pt idx="118">
                  <c:v>80.207991000000007</c:v>
                </c:pt>
                <c:pt idx="119">
                  <c:v>80.207991000000007</c:v>
                </c:pt>
                <c:pt idx="120">
                  <c:v>80.207991000000007</c:v>
                </c:pt>
                <c:pt idx="121">
                  <c:v>80.207991000000007</c:v>
                </c:pt>
                <c:pt idx="122">
                  <c:v>80.207991000000007</c:v>
                </c:pt>
                <c:pt idx="123">
                  <c:v>80.207991000000007</c:v>
                </c:pt>
                <c:pt idx="124">
                  <c:v>80.207991000000007</c:v>
                </c:pt>
                <c:pt idx="125">
                  <c:v>80.207991000000007</c:v>
                </c:pt>
                <c:pt idx="126">
                  <c:v>80.207991000000007</c:v>
                </c:pt>
                <c:pt idx="127">
                  <c:v>80.207991000000007</c:v>
                </c:pt>
                <c:pt idx="128">
                  <c:v>80.207991000000007</c:v>
                </c:pt>
                <c:pt idx="129">
                  <c:v>80.207991000000007</c:v>
                </c:pt>
                <c:pt idx="130">
                  <c:v>80.207991000000007</c:v>
                </c:pt>
                <c:pt idx="131">
                  <c:v>80.207991000000007</c:v>
                </c:pt>
                <c:pt idx="132">
                  <c:v>80.207991000000007</c:v>
                </c:pt>
                <c:pt idx="133">
                  <c:v>80.207991000000007</c:v>
                </c:pt>
                <c:pt idx="134">
                  <c:v>80.207991000000007</c:v>
                </c:pt>
                <c:pt idx="135">
                  <c:v>80.207991000000007</c:v>
                </c:pt>
                <c:pt idx="136">
                  <c:v>80.207991000000007</c:v>
                </c:pt>
                <c:pt idx="137">
                  <c:v>80.207991000000007</c:v>
                </c:pt>
                <c:pt idx="138">
                  <c:v>80.207991000000007</c:v>
                </c:pt>
                <c:pt idx="139">
                  <c:v>80.207991000000007</c:v>
                </c:pt>
                <c:pt idx="140">
                  <c:v>80.207991000000007</c:v>
                </c:pt>
                <c:pt idx="141">
                  <c:v>80.207991000000007</c:v>
                </c:pt>
                <c:pt idx="142">
                  <c:v>80.207991000000007</c:v>
                </c:pt>
                <c:pt idx="143">
                  <c:v>80.207991000000007</c:v>
                </c:pt>
                <c:pt idx="144">
                  <c:v>80.207991000000007</c:v>
                </c:pt>
                <c:pt idx="145">
                  <c:v>80.207991000000007</c:v>
                </c:pt>
                <c:pt idx="146">
                  <c:v>80.207991000000007</c:v>
                </c:pt>
                <c:pt idx="147">
                  <c:v>80.207991000000007</c:v>
                </c:pt>
                <c:pt idx="148">
                  <c:v>80.207991000000007</c:v>
                </c:pt>
                <c:pt idx="149">
                  <c:v>80.207991000000007</c:v>
                </c:pt>
                <c:pt idx="150">
                  <c:v>80.207991000000007</c:v>
                </c:pt>
                <c:pt idx="151">
                  <c:v>80.207991000000007</c:v>
                </c:pt>
                <c:pt idx="152">
                  <c:v>80.207991000000007</c:v>
                </c:pt>
                <c:pt idx="153">
                  <c:v>80.207991000000007</c:v>
                </c:pt>
                <c:pt idx="154">
                  <c:v>80.207991000000007</c:v>
                </c:pt>
                <c:pt idx="155">
                  <c:v>80.207991000000007</c:v>
                </c:pt>
                <c:pt idx="156">
                  <c:v>80.207991000000007</c:v>
                </c:pt>
                <c:pt idx="157">
                  <c:v>80.207991000000007</c:v>
                </c:pt>
                <c:pt idx="158">
                  <c:v>80.207991000000007</c:v>
                </c:pt>
                <c:pt idx="159">
                  <c:v>80.207991000000007</c:v>
                </c:pt>
                <c:pt idx="160">
                  <c:v>80.207991000000007</c:v>
                </c:pt>
                <c:pt idx="161">
                  <c:v>80.207991000000007</c:v>
                </c:pt>
                <c:pt idx="162">
                  <c:v>80.207991000000007</c:v>
                </c:pt>
                <c:pt idx="163">
                  <c:v>80.207991000000007</c:v>
                </c:pt>
                <c:pt idx="164">
                  <c:v>80.207991000000007</c:v>
                </c:pt>
                <c:pt idx="165">
                  <c:v>80.207991000000007</c:v>
                </c:pt>
                <c:pt idx="166">
                  <c:v>80.207991000000007</c:v>
                </c:pt>
                <c:pt idx="167">
                  <c:v>80.207991000000007</c:v>
                </c:pt>
                <c:pt idx="168">
                  <c:v>80.207991000000007</c:v>
                </c:pt>
                <c:pt idx="169">
                  <c:v>80.207991000000007</c:v>
                </c:pt>
                <c:pt idx="170">
                  <c:v>80.207991000000007</c:v>
                </c:pt>
                <c:pt idx="171">
                  <c:v>80.207991000000007</c:v>
                </c:pt>
                <c:pt idx="172">
                  <c:v>80.207991000000007</c:v>
                </c:pt>
                <c:pt idx="173">
                  <c:v>80.207991000000007</c:v>
                </c:pt>
                <c:pt idx="174">
                  <c:v>80.207991000000007</c:v>
                </c:pt>
                <c:pt idx="175">
                  <c:v>80.207991000000007</c:v>
                </c:pt>
                <c:pt idx="176">
                  <c:v>80.207991000000007</c:v>
                </c:pt>
                <c:pt idx="177">
                  <c:v>80.207991000000007</c:v>
                </c:pt>
                <c:pt idx="178">
                  <c:v>80.207991000000007</c:v>
                </c:pt>
                <c:pt idx="179">
                  <c:v>80.207991000000007</c:v>
                </c:pt>
                <c:pt idx="180">
                  <c:v>80.207991000000007</c:v>
                </c:pt>
                <c:pt idx="181">
                  <c:v>80.207991000000007</c:v>
                </c:pt>
                <c:pt idx="182">
                  <c:v>80.207991000000007</c:v>
                </c:pt>
                <c:pt idx="183">
                  <c:v>80.207991000000007</c:v>
                </c:pt>
                <c:pt idx="184">
                  <c:v>80.207991000000007</c:v>
                </c:pt>
                <c:pt idx="185">
                  <c:v>80.207991000000007</c:v>
                </c:pt>
                <c:pt idx="186">
                  <c:v>80.207991000000007</c:v>
                </c:pt>
                <c:pt idx="187">
                  <c:v>80.207991000000007</c:v>
                </c:pt>
                <c:pt idx="188">
                  <c:v>80.207991000000007</c:v>
                </c:pt>
                <c:pt idx="189">
                  <c:v>80.207991000000007</c:v>
                </c:pt>
                <c:pt idx="190">
                  <c:v>80.207991000000007</c:v>
                </c:pt>
                <c:pt idx="191">
                  <c:v>80.207991000000007</c:v>
                </c:pt>
                <c:pt idx="192">
                  <c:v>80.207991000000007</c:v>
                </c:pt>
                <c:pt idx="193">
                  <c:v>80.207991000000007</c:v>
                </c:pt>
                <c:pt idx="194">
                  <c:v>80.207991000000007</c:v>
                </c:pt>
                <c:pt idx="195">
                  <c:v>80.207991000000007</c:v>
                </c:pt>
                <c:pt idx="196">
                  <c:v>80.207991000000007</c:v>
                </c:pt>
                <c:pt idx="197">
                  <c:v>80.207991000000007</c:v>
                </c:pt>
                <c:pt idx="198">
                  <c:v>80.207991000000007</c:v>
                </c:pt>
                <c:pt idx="199">
                  <c:v>80.207991000000007</c:v>
                </c:pt>
                <c:pt idx="200">
                  <c:v>80.207991000000007</c:v>
                </c:pt>
                <c:pt idx="201">
                  <c:v>80.207991000000007</c:v>
                </c:pt>
                <c:pt idx="202">
                  <c:v>80.207991000000007</c:v>
                </c:pt>
                <c:pt idx="203">
                  <c:v>80.207991000000007</c:v>
                </c:pt>
                <c:pt idx="204">
                  <c:v>80.207991000000007</c:v>
                </c:pt>
                <c:pt idx="205">
                  <c:v>80.207991000000007</c:v>
                </c:pt>
                <c:pt idx="206">
                  <c:v>80.207991000000007</c:v>
                </c:pt>
                <c:pt idx="207">
                  <c:v>80.207991000000007</c:v>
                </c:pt>
                <c:pt idx="208">
                  <c:v>80.207991000000007</c:v>
                </c:pt>
                <c:pt idx="209">
                  <c:v>80.207991000000007</c:v>
                </c:pt>
                <c:pt idx="210">
                  <c:v>80.207991000000007</c:v>
                </c:pt>
                <c:pt idx="211">
                  <c:v>80.207991000000007</c:v>
                </c:pt>
                <c:pt idx="212">
                  <c:v>80.207991000000007</c:v>
                </c:pt>
                <c:pt idx="213">
                  <c:v>80.207991000000007</c:v>
                </c:pt>
                <c:pt idx="214">
                  <c:v>80.207991000000007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33-4CA7-93A7-7D93FE41067E}"/>
            </c:ext>
          </c:extLst>
        </c:ser>
        <c:ser>
          <c:idx val="2"/>
          <c:order val="1"/>
          <c:tx>
            <c:strRef>
              <c:f>'VIP IBERICO_Entrada'!$M$1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cat>
            <c:numRef>
              <c:f>'VIP IBERICO_Entrada'!$I$2:$I$216</c:f>
              <c:numCache>
                <c:formatCode>m/d/yyyy</c:formatCode>
                <c:ptCount val="215"/>
                <c:pt idx="0">
                  <c:v>42917</c:v>
                </c:pt>
                <c:pt idx="1">
                  <c:v>42918</c:v>
                </c:pt>
                <c:pt idx="2">
                  <c:v>42919</c:v>
                </c:pt>
                <c:pt idx="3">
                  <c:v>42920</c:v>
                </c:pt>
                <c:pt idx="4">
                  <c:v>42921</c:v>
                </c:pt>
                <c:pt idx="5">
                  <c:v>42922</c:v>
                </c:pt>
                <c:pt idx="6">
                  <c:v>42923</c:v>
                </c:pt>
                <c:pt idx="7">
                  <c:v>42924</c:v>
                </c:pt>
                <c:pt idx="8">
                  <c:v>42925</c:v>
                </c:pt>
                <c:pt idx="9">
                  <c:v>42926</c:v>
                </c:pt>
                <c:pt idx="10">
                  <c:v>42927</c:v>
                </c:pt>
                <c:pt idx="11">
                  <c:v>42928</c:v>
                </c:pt>
                <c:pt idx="12">
                  <c:v>42929</c:v>
                </c:pt>
                <c:pt idx="13">
                  <c:v>42930</c:v>
                </c:pt>
                <c:pt idx="14">
                  <c:v>42931</c:v>
                </c:pt>
                <c:pt idx="15">
                  <c:v>42932</c:v>
                </c:pt>
                <c:pt idx="16">
                  <c:v>42933</c:v>
                </c:pt>
                <c:pt idx="17">
                  <c:v>42934</c:v>
                </c:pt>
                <c:pt idx="18">
                  <c:v>42935</c:v>
                </c:pt>
                <c:pt idx="19">
                  <c:v>42936</c:v>
                </c:pt>
                <c:pt idx="20">
                  <c:v>42937</c:v>
                </c:pt>
                <c:pt idx="21">
                  <c:v>42938</c:v>
                </c:pt>
                <c:pt idx="22">
                  <c:v>42939</c:v>
                </c:pt>
                <c:pt idx="23">
                  <c:v>42940</c:v>
                </c:pt>
                <c:pt idx="24">
                  <c:v>42941</c:v>
                </c:pt>
                <c:pt idx="25">
                  <c:v>42942</c:v>
                </c:pt>
                <c:pt idx="26">
                  <c:v>42943</c:v>
                </c:pt>
                <c:pt idx="27">
                  <c:v>42944</c:v>
                </c:pt>
                <c:pt idx="28">
                  <c:v>42945</c:v>
                </c:pt>
                <c:pt idx="29">
                  <c:v>42946</c:v>
                </c:pt>
                <c:pt idx="30">
                  <c:v>42947</c:v>
                </c:pt>
                <c:pt idx="31">
                  <c:v>42948</c:v>
                </c:pt>
                <c:pt idx="32">
                  <c:v>42949</c:v>
                </c:pt>
                <c:pt idx="33">
                  <c:v>42950</c:v>
                </c:pt>
                <c:pt idx="34">
                  <c:v>42951</c:v>
                </c:pt>
                <c:pt idx="35">
                  <c:v>42952</c:v>
                </c:pt>
                <c:pt idx="36">
                  <c:v>42953</c:v>
                </c:pt>
                <c:pt idx="37">
                  <c:v>42954</c:v>
                </c:pt>
                <c:pt idx="38">
                  <c:v>42955</c:v>
                </c:pt>
                <c:pt idx="39">
                  <c:v>42956</c:v>
                </c:pt>
                <c:pt idx="40">
                  <c:v>42957</c:v>
                </c:pt>
                <c:pt idx="41">
                  <c:v>42958</c:v>
                </c:pt>
                <c:pt idx="42">
                  <c:v>42959</c:v>
                </c:pt>
                <c:pt idx="43">
                  <c:v>42960</c:v>
                </c:pt>
                <c:pt idx="44">
                  <c:v>42961</c:v>
                </c:pt>
                <c:pt idx="45">
                  <c:v>42962</c:v>
                </c:pt>
                <c:pt idx="46">
                  <c:v>42963</c:v>
                </c:pt>
                <c:pt idx="47">
                  <c:v>42964</c:v>
                </c:pt>
                <c:pt idx="48">
                  <c:v>42965</c:v>
                </c:pt>
                <c:pt idx="49">
                  <c:v>42966</c:v>
                </c:pt>
                <c:pt idx="50">
                  <c:v>42967</c:v>
                </c:pt>
                <c:pt idx="51">
                  <c:v>42968</c:v>
                </c:pt>
                <c:pt idx="52">
                  <c:v>42969</c:v>
                </c:pt>
                <c:pt idx="53">
                  <c:v>42970</c:v>
                </c:pt>
                <c:pt idx="54">
                  <c:v>42971</c:v>
                </c:pt>
                <c:pt idx="55">
                  <c:v>42972</c:v>
                </c:pt>
                <c:pt idx="56">
                  <c:v>42973</c:v>
                </c:pt>
                <c:pt idx="57">
                  <c:v>42974</c:v>
                </c:pt>
                <c:pt idx="58">
                  <c:v>42975</c:v>
                </c:pt>
                <c:pt idx="59">
                  <c:v>42976</c:v>
                </c:pt>
                <c:pt idx="60">
                  <c:v>42977</c:v>
                </c:pt>
                <c:pt idx="61">
                  <c:v>42978</c:v>
                </c:pt>
                <c:pt idx="62">
                  <c:v>42979</c:v>
                </c:pt>
                <c:pt idx="63">
                  <c:v>42980</c:v>
                </c:pt>
                <c:pt idx="64">
                  <c:v>42981</c:v>
                </c:pt>
                <c:pt idx="65">
                  <c:v>42982</c:v>
                </c:pt>
                <c:pt idx="66">
                  <c:v>42983</c:v>
                </c:pt>
                <c:pt idx="67">
                  <c:v>42984</c:v>
                </c:pt>
                <c:pt idx="68">
                  <c:v>42985</c:v>
                </c:pt>
                <c:pt idx="69">
                  <c:v>42986</c:v>
                </c:pt>
                <c:pt idx="70">
                  <c:v>42987</c:v>
                </c:pt>
                <c:pt idx="71">
                  <c:v>42988</c:v>
                </c:pt>
                <c:pt idx="72">
                  <c:v>42989</c:v>
                </c:pt>
                <c:pt idx="73">
                  <c:v>42990</c:v>
                </c:pt>
                <c:pt idx="74">
                  <c:v>42991</c:v>
                </c:pt>
                <c:pt idx="75">
                  <c:v>42992</c:v>
                </c:pt>
                <c:pt idx="76">
                  <c:v>42993</c:v>
                </c:pt>
                <c:pt idx="77">
                  <c:v>42994</c:v>
                </c:pt>
                <c:pt idx="78">
                  <c:v>42995</c:v>
                </c:pt>
                <c:pt idx="79">
                  <c:v>42996</c:v>
                </c:pt>
                <c:pt idx="80">
                  <c:v>42997</c:v>
                </c:pt>
                <c:pt idx="81">
                  <c:v>42998</c:v>
                </c:pt>
                <c:pt idx="82">
                  <c:v>42999</c:v>
                </c:pt>
                <c:pt idx="83">
                  <c:v>43000</c:v>
                </c:pt>
                <c:pt idx="84">
                  <c:v>43001</c:v>
                </c:pt>
                <c:pt idx="85">
                  <c:v>43002</c:v>
                </c:pt>
                <c:pt idx="86">
                  <c:v>43003</c:v>
                </c:pt>
                <c:pt idx="87">
                  <c:v>43004</c:v>
                </c:pt>
                <c:pt idx="88">
                  <c:v>43005</c:v>
                </c:pt>
                <c:pt idx="89">
                  <c:v>43006</c:v>
                </c:pt>
                <c:pt idx="90">
                  <c:v>43007</c:v>
                </c:pt>
                <c:pt idx="91">
                  <c:v>43008</c:v>
                </c:pt>
                <c:pt idx="92">
                  <c:v>43009</c:v>
                </c:pt>
                <c:pt idx="93">
                  <c:v>43010</c:v>
                </c:pt>
                <c:pt idx="94">
                  <c:v>43011</c:v>
                </c:pt>
                <c:pt idx="95">
                  <c:v>43012</c:v>
                </c:pt>
                <c:pt idx="96">
                  <c:v>43013</c:v>
                </c:pt>
                <c:pt idx="97">
                  <c:v>43014</c:v>
                </c:pt>
                <c:pt idx="98">
                  <c:v>43015</c:v>
                </c:pt>
                <c:pt idx="99">
                  <c:v>43016</c:v>
                </c:pt>
                <c:pt idx="100">
                  <c:v>43017</c:v>
                </c:pt>
                <c:pt idx="101">
                  <c:v>43018</c:v>
                </c:pt>
                <c:pt idx="102">
                  <c:v>43019</c:v>
                </c:pt>
                <c:pt idx="103">
                  <c:v>43020</c:v>
                </c:pt>
                <c:pt idx="104">
                  <c:v>43021</c:v>
                </c:pt>
                <c:pt idx="105">
                  <c:v>43022</c:v>
                </c:pt>
                <c:pt idx="106">
                  <c:v>43023</c:v>
                </c:pt>
                <c:pt idx="107">
                  <c:v>43024</c:v>
                </c:pt>
                <c:pt idx="108">
                  <c:v>43025</c:v>
                </c:pt>
                <c:pt idx="109">
                  <c:v>43026</c:v>
                </c:pt>
                <c:pt idx="110">
                  <c:v>43027</c:v>
                </c:pt>
                <c:pt idx="111">
                  <c:v>43028</c:v>
                </c:pt>
                <c:pt idx="112">
                  <c:v>43029</c:v>
                </c:pt>
                <c:pt idx="113">
                  <c:v>43030</c:v>
                </c:pt>
                <c:pt idx="114">
                  <c:v>43031</c:v>
                </c:pt>
                <c:pt idx="115">
                  <c:v>43032</c:v>
                </c:pt>
                <c:pt idx="116">
                  <c:v>43033</c:v>
                </c:pt>
                <c:pt idx="117">
                  <c:v>43034</c:v>
                </c:pt>
                <c:pt idx="118">
                  <c:v>43035</c:v>
                </c:pt>
                <c:pt idx="119">
                  <c:v>43036</c:v>
                </c:pt>
                <c:pt idx="120">
                  <c:v>43037</c:v>
                </c:pt>
                <c:pt idx="121">
                  <c:v>43038</c:v>
                </c:pt>
                <c:pt idx="122">
                  <c:v>43039</c:v>
                </c:pt>
                <c:pt idx="123">
                  <c:v>43040</c:v>
                </c:pt>
                <c:pt idx="124">
                  <c:v>43041</c:v>
                </c:pt>
                <c:pt idx="125">
                  <c:v>43042</c:v>
                </c:pt>
                <c:pt idx="126">
                  <c:v>43043</c:v>
                </c:pt>
                <c:pt idx="127">
                  <c:v>43044</c:v>
                </c:pt>
                <c:pt idx="128">
                  <c:v>43045</c:v>
                </c:pt>
                <c:pt idx="129">
                  <c:v>43046</c:v>
                </c:pt>
                <c:pt idx="130">
                  <c:v>43047</c:v>
                </c:pt>
                <c:pt idx="131">
                  <c:v>43048</c:v>
                </c:pt>
                <c:pt idx="132">
                  <c:v>43049</c:v>
                </c:pt>
                <c:pt idx="133">
                  <c:v>43050</c:v>
                </c:pt>
                <c:pt idx="134">
                  <c:v>43051</c:v>
                </c:pt>
                <c:pt idx="135">
                  <c:v>43052</c:v>
                </c:pt>
                <c:pt idx="136">
                  <c:v>43053</c:v>
                </c:pt>
                <c:pt idx="137">
                  <c:v>43054</c:v>
                </c:pt>
                <c:pt idx="138">
                  <c:v>43055</c:v>
                </c:pt>
                <c:pt idx="139">
                  <c:v>43056</c:v>
                </c:pt>
                <c:pt idx="140">
                  <c:v>43057</c:v>
                </c:pt>
                <c:pt idx="141">
                  <c:v>43058</c:v>
                </c:pt>
                <c:pt idx="142">
                  <c:v>43059</c:v>
                </c:pt>
                <c:pt idx="143">
                  <c:v>43060</c:v>
                </c:pt>
                <c:pt idx="144">
                  <c:v>43061</c:v>
                </c:pt>
                <c:pt idx="145">
                  <c:v>43062</c:v>
                </c:pt>
                <c:pt idx="146">
                  <c:v>43063</c:v>
                </c:pt>
                <c:pt idx="147">
                  <c:v>43064</c:v>
                </c:pt>
                <c:pt idx="148">
                  <c:v>43065</c:v>
                </c:pt>
                <c:pt idx="149">
                  <c:v>43066</c:v>
                </c:pt>
                <c:pt idx="150">
                  <c:v>43067</c:v>
                </c:pt>
                <c:pt idx="151">
                  <c:v>43068</c:v>
                </c:pt>
                <c:pt idx="152">
                  <c:v>43069</c:v>
                </c:pt>
                <c:pt idx="153">
                  <c:v>43070</c:v>
                </c:pt>
                <c:pt idx="154">
                  <c:v>43071</c:v>
                </c:pt>
                <c:pt idx="155">
                  <c:v>43072</c:v>
                </c:pt>
                <c:pt idx="156">
                  <c:v>43073</c:v>
                </c:pt>
                <c:pt idx="157">
                  <c:v>43074</c:v>
                </c:pt>
                <c:pt idx="158">
                  <c:v>43075</c:v>
                </c:pt>
                <c:pt idx="159">
                  <c:v>43076</c:v>
                </c:pt>
                <c:pt idx="160">
                  <c:v>43077</c:v>
                </c:pt>
                <c:pt idx="161">
                  <c:v>43078</c:v>
                </c:pt>
                <c:pt idx="162">
                  <c:v>43079</c:v>
                </c:pt>
                <c:pt idx="163">
                  <c:v>43080</c:v>
                </c:pt>
                <c:pt idx="164">
                  <c:v>43081</c:v>
                </c:pt>
                <c:pt idx="165">
                  <c:v>43082</c:v>
                </c:pt>
                <c:pt idx="166">
                  <c:v>43083</c:v>
                </c:pt>
                <c:pt idx="167">
                  <c:v>43084</c:v>
                </c:pt>
                <c:pt idx="168">
                  <c:v>43085</c:v>
                </c:pt>
                <c:pt idx="169">
                  <c:v>43086</c:v>
                </c:pt>
                <c:pt idx="170">
                  <c:v>43087</c:v>
                </c:pt>
                <c:pt idx="171">
                  <c:v>43088</c:v>
                </c:pt>
                <c:pt idx="172">
                  <c:v>43089</c:v>
                </c:pt>
                <c:pt idx="173">
                  <c:v>43090</c:v>
                </c:pt>
                <c:pt idx="174">
                  <c:v>43091</c:v>
                </c:pt>
                <c:pt idx="175">
                  <c:v>43092</c:v>
                </c:pt>
                <c:pt idx="176">
                  <c:v>43093</c:v>
                </c:pt>
                <c:pt idx="177">
                  <c:v>43094</c:v>
                </c:pt>
                <c:pt idx="178">
                  <c:v>43095</c:v>
                </c:pt>
                <c:pt idx="179">
                  <c:v>43096</c:v>
                </c:pt>
                <c:pt idx="180">
                  <c:v>43097</c:v>
                </c:pt>
                <c:pt idx="181">
                  <c:v>43098</c:v>
                </c:pt>
                <c:pt idx="182">
                  <c:v>43099</c:v>
                </c:pt>
                <c:pt idx="183">
                  <c:v>43100</c:v>
                </c:pt>
                <c:pt idx="184">
                  <c:v>43101</c:v>
                </c:pt>
                <c:pt idx="185">
                  <c:v>43102</c:v>
                </c:pt>
                <c:pt idx="186">
                  <c:v>43103</c:v>
                </c:pt>
                <c:pt idx="187">
                  <c:v>43104</c:v>
                </c:pt>
                <c:pt idx="188">
                  <c:v>43105</c:v>
                </c:pt>
                <c:pt idx="189">
                  <c:v>43106</c:v>
                </c:pt>
                <c:pt idx="190">
                  <c:v>43107</c:v>
                </c:pt>
                <c:pt idx="191">
                  <c:v>43108</c:v>
                </c:pt>
                <c:pt idx="192">
                  <c:v>43109</c:v>
                </c:pt>
                <c:pt idx="193">
                  <c:v>43110</c:v>
                </c:pt>
                <c:pt idx="194">
                  <c:v>43111</c:v>
                </c:pt>
                <c:pt idx="195">
                  <c:v>43112</c:v>
                </c:pt>
                <c:pt idx="196">
                  <c:v>43113</c:v>
                </c:pt>
                <c:pt idx="197">
                  <c:v>43114</c:v>
                </c:pt>
                <c:pt idx="198">
                  <c:v>43115</c:v>
                </c:pt>
                <c:pt idx="199">
                  <c:v>43116</c:v>
                </c:pt>
                <c:pt idx="200">
                  <c:v>43117</c:v>
                </c:pt>
                <c:pt idx="201">
                  <c:v>43118</c:v>
                </c:pt>
                <c:pt idx="202">
                  <c:v>43119</c:v>
                </c:pt>
                <c:pt idx="203">
                  <c:v>43120</c:v>
                </c:pt>
                <c:pt idx="204">
                  <c:v>43121</c:v>
                </c:pt>
                <c:pt idx="205">
                  <c:v>43122</c:v>
                </c:pt>
                <c:pt idx="206">
                  <c:v>43123</c:v>
                </c:pt>
                <c:pt idx="207">
                  <c:v>43124</c:v>
                </c:pt>
                <c:pt idx="208">
                  <c:v>43125</c:v>
                </c:pt>
                <c:pt idx="209">
                  <c:v>43126</c:v>
                </c:pt>
                <c:pt idx="210">
                  <c:v>43127</c:v>
                </c:pt>
                <c:pt idx="211">
                  <c:v>43128</c:v>
                </c:pt>
                <c:pt idx="212">
                  <c:v>43129</c:v>
                </c:pt>
                <c:pt idx="213">
                  <c:v>43130</c:v>
                </c:pt>
                <c:pt idx="214">
                  <c:v>43131</c:v>
                </c:pt>
              </c:numCache>
            </c:numRef>
          </c:cat>
          <c:val>
            <c:numRef>
              <c:f>'VIP IBERICO_Entrada'!$M$2:$M$216</c:f>
              <c:numCache>
                <c:formatCode>#,##0</c:formatCode>
                <c:ptCount val="2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8.0207909999999885</c:v>
                </c:pt>
                <c:pt idx="4">
                  <c:v>0</c:v>
                </c:pt>
                <c:pt idx="5">
                  <c:v>8.0207920000000001</c:v>
                </c:pt>
                <c:pt idx="6">
                  <c:v>0</c:v>
                </c:pt>
                <c:pt idx="7">
                  <c:v>8.0207920000000001</c:v>
                </c:pt>
                <c:pt idx="8">
                  <c:v>8.0207920000000001</c:v>
                </c:pt>
                <c:pt idx="9">
                  <c:v>8.0207920000000001</c:v>
                </c:pt>
                <c:pt idx="10">
                  <c:v>8.0207920000000001</c:v>
                </c:pt>
                <c:pt idx="11">
                  <c:v>8.0207920000000001</c:v>
                </c:pt>
                <c:pt idx="12">
                  <c:v>8.0207920000000001</c:v>
                </c:pt>
                <c:pt idx="13">
                  <c:v>8.0207920000000001</c:v>
                </c:pt>
                <c:pt idx="14">
                  <c:v>8.0207920000000001</c:v>
                </c:pt>
                <c:pt idx="15">
                  <c:v>8.0207920000000001</c:v>
                </c:pt>
                <c:pt idx="16">
                  <c:v>8.0207920000000001</c:v>
                </c:pt>
                <c:pt idx="17">
                  <c:v>8.0207920000000001</c:v>
                </c:pt>
                <c:pt idx="18">
                  <c:v>8.0207920000000001</c:v>
                </c:pt>
                <c:pt idx="19">
                  <c:v>8.0207920000000001</c:v>
                </c:pt>
                <c:pt idx="20">
                  <c:v>8.0207920000000001</c:v>
                </c:pt>
                <c:pt idx="21">
                  <c:v>8.0207920000000001</c:v>
                </c:pt>
                <c:pt idx="22">
                  <c:v>8.0207920000000001</c:v>
                </c:pt>
                <c:pt idx="23">
                  <c:v>8.0207920000000001</c:v>
                </c:pt>
                <c:pt idx="24">
                  <c:v>8.0207920000000001</c:v>
                </c:pt>
                <c:pt idx="25">
                  <c:v>8.0207920000000001</c:v>
                </c:pt>
                <c:pt idx="26">
                  <c:v>8.0207920000000001</c:v>
                </c:pt>
                <c:pt idx="27">
                  <c:v>8.0207920000000001</c:v>
                </c:pt>
                <c:pt idx="28">
                  <c:v>8.0207920000000001</c:v>
                </c:pt>
                <c:pt idx="29">
                  <c:v>0</c:v>
                </c:pt>
                <c:pt idx="30">
                  <c:v>8.0207920000000001</c:v>
                </c:pt>
                <c:pt idx="31">
                  <c:v>8.0207920000000001</c:v>
                </c:pt>
                <c:pt idx="32">
                  <c:v>8.0207920000000001</c:v>
                </c:pt>
                <c:pt idx="33">
                  <c:v>8.0207920000000001</c:v>
                </c:pt>
                <c:pt idx="34">
                  <c:v>8.0207920000000001</c:v>
                </c:pt>
                <c:pt idx="35">
                  <c:v>8.0207920000000001</c:v>
                </c:pt>
                <c:pt idx="36">
                  <c:v>8.0207920000000001</c:v>
                </c:pt>
                <c:pt idx="37">
                  <c:v>8.0207920000000001</c:v>
                </c:pt>
                <c:pt idx="38">
                  <c:v>8.0207920000000001</c:v>
                </c:pt>
                <c:pt idx="39">
                  <c:v>8.0207920000000001</c:v>
                </c:pt>
                <c:pt idx="40">
                  <c:v>8.0207920000000001</c:v>
                </c:pt>
                <c:pt idx="41">
                  <c:v>8.0207920000000001</c:v>
                </c:pt>
                <c:pt idx="42">
                  <c:v>8.0207920000000001</c:v>
                </c:pt>
                <c:pt idx="43">
                  <c:v>8.0207920000000001</c:v>
                </c:pt>
                <c:pt idx="44">
                  <c:v>8.0207920000000001</c:v>
                </c:pt>
                <c:pt idx="45">
                  <c:v>8.0207920000000001</c:v>
                </c:pt>
                <c:pt idx="46">
                  <c:v>8.0207920000000001</c:v>
                </c:pt>
                <c:pt idx="47">
                  <c:v>8.0207920000000001</c:v>
                </c:pt>
                <c:pt idx="48">
                  <c:v>8.0207920000000001</c:v>
                </c:pt>
                <c:pt idx="49">
                  <c:v>8.0207920000000001</c:v>
                </c:pt>
                <c:pt idx="50">
                  <c:v>8.0207920000000001</c:v>
                </c:pt>
                <c:pt idx="51">
                  <c:v>8.0207920000000001</c:v>
                </c:pt>
                <c:pt idx="52">
                  <c:v>8.0207920000000001</c:v>
                </c:pt>
                <c:pt idx="53">
                  <c:v>8.0207920000000001</c:v>
                </c:pt>
                <c:pt idx="54">
                  <c:v>8.0207920000000001</c:v>
                </c:pt>
                <c:pt idx="55">
                  <c:v>8.0207920000000001</c:v>
                </c:pt>
                <c:pt idx="56">
                  <c:v>8.0207920000000001</c:v>
                </c:pt>
                <c:pt idx="57">
                  <c:v>8.0207920000000001</c:v>
                </c:pt>
                <c:pt idx="58">
                  <c:v>8.0207920000000001</c:v>
                </c:pt>
                <c:pt idx="59">
                  <c:v>8.0207920000000001</c:v>
                </c:pt>
                <c:pt idx="60">
                  <c:v>8.0207920000000001</c:v>
                </c:pt>
                <c:pt idx="61">
                  <c:v>8.0207920000000001</c:v>
                </c:pt>
                <c:pt idx="62">
                  <c:v>8.0207920000000001</c:v>
                </c:pt>
                <c:pt idx="63">
                  <c:v>8.0207920000000001</c:v>
                </c:pt>
                <c:pt idx="64">
                  <c:v>8.0207920000000001</c:v>
                </c:pt>
                <c:pt idx="65">
                  <c:v>8.0207920000000001</c:v>
                </c:pt>
                <c:pt idx="66">
                  <c:v>8.0207920000000001</c:v>
                </c:pt>
                <c:pt idx="67">
                  <c:v>8.0207920000000001</c:v>
                </c:pt>
                <c:pt idx="68">
                  <c:v>8.0207920000000001</c:v>
                </c:pt>
                <c:pt idx="69">
                  <c:v>8.0207920000000001</c:v>
                </c:pt>
                <c:pt idx="70">
                  <c:v>8.0207920000000001</c:v>
                </c:pt>
                <c:pt idx="71">
                  <c:v>8.0207920000000001</c:v>
                </c:pt>
                <c:pt idx="72">
                  <c:v>8.0207920000000001</c:v>
                </c:pt>
                <c:pt idx="73">
                  <c:v>8.0207920000000001</c:v>
                </c:pt>
                <c:pt idx="74">
                  <c:v>8.0207920000000001</c:v>
                </c:pt>
                <c:pt idx="75">
                  <c:v>8.0207920000000001</c:v>
                </c:pt>
                <c:pt idx="76">
                  <c:v>8.0207920000000001</c:v>
                </c:pt>
                <c:pt idx="77">
                  <c:v>8.0207920000000001</c:v>
                </c:pt>
                <c:pt idx="78">
                  <c:v>8.0207920000000001</c:v>
                </c:pt>
                <c:pt idx="79">
                  <c:v>8.0207920000000001</c:v>
                </c:pt>
                <c:pt idx="80">
                  <c:v>8.0207920000000001</c:v>
                </c:pt>
                <c:pt idx="81">
                  <c:v>8.0207920000000001</c:v>
                </c:pt>
                <c:pt idx="82">
                  <c:v>8.0207920000000001</c:v>
                </c:pt>
                <c:pt idx="83">
                  <c:v>8.0207920000000001</c:v>
                </c:pt>
                <c:pt idx="84">
                  <c:v>8.0207920000000001</c:v>
                </c:pt>
                <c:pt idx="85">
                  <c:v>8.0207920000000001</c:v>
                </c:pt>
                <c:pt idx="86">
                  <c:v>8.0207920000000001</c:v>
                </c:pt>
                <c:pt idx="87">
                  <c:v>8.0207920000000001</c:v>
                </c:pt>
                <c:pt idx="88">
                  <c:v>8.0207920000000001</c:v>
                </c:pt>
                <c:pt idx="89">
                  <c:v>8.0207920000000001</c:v>
                </c:pt>
                <c:pt idx="90">
                  <c:v>8.0207920000000001</c:v>
                </c:pt>
                <c:pt idx="91">
                  <c:v>8.0207920000000001</c:v>
                </c:pt>
                <c:pt idx="92">
                  <c:v>8.0207920000000001</c:v>
                </c:pt>
                <c:pt idx="93">
                  <c:v>8.0207920000000001</c:v>
                </c:pt>
                <c:pt idx="94">
                  <c:v>8.0207920000000001</c:v>
                </c:pt>
                <c:pt idx="95">
                  <c:v>8.0207920000000001</c:v>
                </c:pt>
                <c:pt idx="96">
                  <c:v>8.0207920000000001</c:v>
                </c:pt>
                <c:pt idx="97">
                  <c:v>8.0207920000000001</c:v>
                </c:pt>
                <c:pt idx="98">
                  <c:v>8.0207920000000001</c:v>
                </c:pt>
                <c:pt idx="99">
                  <c:v>8.0207920000000001</c:v>
                </c:pt>
                <c:pt idx="100">
                  <c:v>8.0207920000000001</c:v>
                </c:pt>
                <c:pt idx="101">
                  <c:v>8.0207920000000001</c:v>
                </c:pt>
                <c:pt idx="102">
                  <c:v>8.0207920000000001</c:v>
                </c:pt>
                <c:pt idx="103">
                  <c:v>8.0207920000000001</c:v>
                </c:pt>
                <c:pt idx="104">
                  <c:v>8.0207909999999885</c:v>
                </c:pt>
                <c:pt idx="105">
                  <c:v>8.0207920000000001</c:v>
                </c:pt>
                <c:pt idx="106">
                  <c:v>8.0207920000000001</c:v>
                </c:pt>
                <c:pt idx="107">
                  <c:v>8.0207920000000001</c:v>
                </c:pt>
                <c:pt idx="108">
                  <c:v>8.0207920000000001</c:v>
                </c:pt>
                <c:pt idx="109">
                  <c:v>8.0207920000000001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8.9999999914880391E-6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33-4CA7-93A7-7D93FE410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44729424"/>
        <c:axId val="244729984"/>
      </c:barChart>
      <c:dateAx>
        <c:axId val="2447294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 rot="-2700000"/>
          <a:lstStyle/>
          <a:p>
            <a:pPr>
              <a:defRPr sz="900"/>
            </a:pPr>
            <a:endParaRPr lang="en-US"/>
          </a:p>
        </c:txPr>
        <c:crossAx val="244729984"/>
        <c:crosses val="autoZero"/>
        <c:auto val="1"/>
        <c:lblOffset val="100"/>
        <c:baseTimeUnit val="days"/>
        <c:majorUnit val="7"/>
        <c:majorTimeUnit val="days"/>
      </c:dateAx>
      <c:valAx>
        <c:axId val="244729984"/>
        <c:scaling>
          <c:orientation val="minMax"/>
          <c:max val="90"/>
          <c:min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_tradnl" b="0" dirty="0" err="1" smtClean="0"/>
                  <a:t>GWh</a:t>
                </a:r>
                <a:r>
                  <a:rPr lang="es-ES_tradnl" b="0" dirty="0" smtClean="0"/>
                  <a:t>/d 0ºC</a:t>
                </a:r>
                <a:endParaRPr lang="es-ES" b="0" dirty="0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244729424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0.00782</cdr:x>
      <cdr:y>0.02275</cdr:y>
    </cdr:from>
    <cdr:to>
      <cdr:x>0.07271</cdr:x>
      <cdr:y>0.06228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2710" y="138149"/>
          <a:ext cx="603492" cy="239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MWh</a:t>
          </a:r>
        </a:p>
      </cdr:txBody>
    </cdr:sp>
  </cdr:relSizeAnchor>
  <cdr:relSizeAnchor xmlns:cdr="http://schemas.openxmlformats.org/drawingml/2006/chartDrawing">
    <cdr:from>
      <cdr:x>0.62411</cdr:x>
      <cdr:y>0.01348</cdr:y>
    </cdr:from>
    <cdr:to>
      <cdr:x>0.7248</cdr:x>
      <cdr:y>0.05394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5619364" y="72008"/>
          <a:ext cx="90656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€/</a:t>
          </a:r>
          <a:r>
            <a:rPr lang="fr-FR" sz="1100" dirty="0" err="1"/>
            <a:t>MWh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0.71209</cdr:x>
      <cdr:y>0.26968</cdr:y>
    </cdr:from>
    <cdr:to>
      <cdr:x>1</cdr:x>
      <cdr:y>0.87644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411452" y="1440160"/>
          <a:ext cx="2592288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 smtClean="0">
              <a:solidFill>
                <a:schemeClr val="accent1">
                  <a:lumMod val="75000"/>
                </a:schemeClr>
              </a:solidFill>
            </a:rPr>
            <a:t>132 interventions on PEGAS </a:t>
          </a:r>
          <a:r>
            <a:rPr lang="fr-FR" sz="1200" b="1" dirty="0" err="1" smtClean="0">
              <a:solidFill>
                <a:schemeClr val="accent1">
                  <a:lumMod val="75000"/>
                </a:schemeClr>
              </a:solidFill>
            </a:rPr>
            <a:t>from</a:t>
          </a:r>
          <a:r>
            <a:rPr lang="fr-FR" sz="1200" b="1" dirty="0" smtClean="0">
              <a:solidFill>
                <a:schemeClr val="accent1">
                  <a:lumMod val="75000"/>
                </a:schemeClr>
              </a:solidFill>
            </a:rPr>
            <a:t> </a:t>
          </a:r>
        </a:p>
        <a:p xmlns:a="http://schemas.openxmlformats.org/drawingml/2006/main">
          <a:r>
            <a:rPr lang="fr-FR" sz="1200" b="1" dirty="0" smtClean="0">
              <a:solidFill>
                <a:schemeClr val="accent1">
                  <a:lumMod val="75000"/>
                </a:schemeClr>
              </a:solidFill>
            </a:rPr>
            <a:t>01.10.2016 to 30.09.2017 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fr-FR" sz="1200" b="1" dirty="0" smtClean="0">
              <a:solidFill>
                <a:schemeClr val="accent1">
                  <a:lumMod val="75000"/>
                </a:schemeClr>
              </a:solidFill>
            </a:rPr>
            <a:t>65 </a:t>
          </a:r>
          <a:r>
            <a:rPr lang="fr-FR" sz="1200" b="1" dirty="0" err="1" smtClean="0">
              <a:solidFill>
                <a:schemeClr val="accent1">
                  <a:lumMod val="75000"/>
                </a:schemeClr>
              </a:solidFill>
            </a:rPr>
            <a:t>buy</a:t>
          </a:r>
          <a:endParaRPr lang="fr-FR" sz="1200" b="1" dirty="0" smtClean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pPr marL="171450" indent="-171450">
            <a:buFontTx/>
            <a:buChar char="-"/>
          </a:pPr>
          <a:r>
            <a:rPr lang="fr-FR" sz="1200" b="1" dirty="0" smtClean="0">
              <a:solidFill>
                <a:schemeClr val="accent1">
                  <a:lumMod val="75000"/>
                </a:schemeClr>
              </a:solidFill>
            </a:rPr>
            <a:t>67 </a:t>
          </a:r>
          <a:r>
            <a:rPr lang="fr-FR" sz="1200" b="1" dirty="0" err="1" smtClean="0">
              <a:solidFill>
                <a:schemeClr val="accent1">
                  <a:lumMod val="75000"/>
                </a:schemeClr>
              </a:solidFill>
            </a:rPr>
            <a:t>sell</a:t>
          </a:r>
          <a:endParaRPr lang="fr-FR" sz="1200" b="1" dirty="0" smtClean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endParaRPr lang="fr-FR" sz="1200" b="1" dirty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r>
            <a:rPr lang="fr-FR" sz="1200" b="1" dirty="0" err="1" smtClean="0">
              <a:solidFill>
                <a:schemeClr val="accent1">
                  <a:lumMod val="75000"/>
                </a:schemeClr>
              </a:solidFill>
            </a:rPr>
            <a:t>Locational</a:t>
          </a:r>
          <a:r>
            <a:rPr lang="fr-FR" sz="12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200" b="1" smtClean="0">
              <a:solidFill>
                <a:schemeClr val="accent1">
                  <a:lumMod val="75000"/>
                </a:schemeClr>
              </a:solidFill>
            </a:rPr>
            <a:t>products </a:t>
          </a:r>
          <a:r>
            <a:rPr lang="fr-FR" sz="1200" b="1" dirty="0" err="1" smtClean="0">
              <a:solidFill>
                <a:schemeClr val="accent1">
                  <a:lumMod val="75000"/>
                </a:schemeClr>
              </a:solidFill>
            </a:rPr>
            <a:t>used</a:t>
          </a:r>
          <a:r>
            <a:rPr lang="fr-FR" sz="1200" b="1" dirty="0" smtClean="0">
              <a:solidFill>
                <a:schemeClr val="accent1">
                  <a:lumMod val="75000"/>
                </a:schemeClr>
              </a:solidFill>
            </a:rPr>
            <a:t> on 2 </a:t>
          </a:r>
          <a:r>
            <a:rPr lang="fr-FR" sz="1200" b="1" dirty="0" err="1" smtClean="0">
              <a:solidFill>
                <a:schemeClr val="accent1">
                  <a:lumMod val="75000"/>
                </a:schemeClr>
              </a:solidFill>
            </a:rPr>
            <a:t>days</a:t>
          </a:r>
          <a:endParaRPr lang="fr-FR" sz="1200" b="1" dirty="0" smtClean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endParaRPr lang="fr-FR" sz="1200" b="1" dirty="0"/>
        </a:p>
        <a:p xmlns:a="http://schemas.openxmlformats.org/drawingml/2006/main">
          <a:endParaRPr lang="fr-FR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0.68189</cdr:x>
      <cdr:y>0.38271</cdr:y>
    </cdr:from>
    <cdr:to>
      <cdr:x>0.68189</cdr:x>
      <cdr:y>0.7037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5057459" y="1488148"/>
          <a:ext cx="0" cy="1248157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accent1">
              <a:lumMod val="60000"/>
              <a:lumOff val="40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0.71717</cdr:x>
      <cdr:y>0.4439</cdr:y>
    </cdr:from>
    <cdr:to>
      <cdr:x>0.71717</cdr:x>
      <cdr:y>0.64015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5112569" y="1726079"/>
          <a:ext cx="1" cy="763097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accent1">
              <a:lumMod val="60000"/>
              <a:lumOff val="40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0.03729</cdr:x>
      <cdr:y>0.18423</cdr:y>
    </cdr:from>
    <cdr:to>
      <cdr:x>0.27184</cdr:x>
      <cdr:y>0.24755</cdr:y>
    </cdr:to>
    <cdr:sp macro="" textlink="">
      <cdr:nvSpPr>
        <cdr:cNvPr id="17" name="TextBox 26"/>
        <cdr:cNvSpPr txBox="1"/>
      </cdr:nvSpPr>
      <cdr:spPr>
        <a:xfrm xmlns:a="http://schemas.openxmlformats.org/drawingml/2006/main">
          <a:off x="276577" y="716366"/>
          <a:ext cx="173964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AT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bg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bg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bg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bg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bg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chemeClr val="bg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chemeClr val="bg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chemeClr val="bg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chemeClr val="bg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pt-PT" sz="1000" b="1" dirty="0" smtClean="0"/>
            <a:t>Global </a:t>
          </a:r>
          <a:r>
            <a:rPr lang="pt-PT" sz="1000" b="1" dirty="0" err="1" smtClean="0"/>
            <a:t>Imbalance</a:t>
          </a:r>
          <a:r>
            <a:rPr lang="pt-PT" sz="1000" b="1" dirty="0" smtClean="0"/>
            <a:t> </a:t>
          </a:r>
          <a:r>
            <a:rPr lang="pt-PT" sz="1000" b="1" dirty="0" err="1" smtClean="0"/>
            <a:t>Reset</a:t>
          </a:r>
          <a:endParaRPr lang="pt-PT" sz="1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2" y="4723172"/>
            <a:ext cx="4990571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18262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18262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18262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18262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5288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84828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35372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17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27085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69198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6465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20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82569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26579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89185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88260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27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88260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7589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8826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96185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1826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22606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16892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88260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9618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cid:image016.png@01CFFDC7.00300520" TargetMode="External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cid:image016.png@01CFFDC7.00300520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18.png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cid:image016.png@01CFFDC7.00300520" TargetMode="External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2" descr="C:\Users\8019ZN\AppData\Roaming\Microsoft\Signatures\GRTgaz_fichiers\lOGO_GRTGAZ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1512168" cy="961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3 Imagen" descr="TIGF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37312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38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886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74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kumimoji="0" lang="fr-FR" sz="4800" b="1" i="0" u="none" strike="noStrike" kern="1200" cap="none" spc="0" normalizeH="0" baseline="0" noProof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52400" dist="50800" dir="300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Frutiger LT Std 45 Light" pitchFamily="34" charset="0"/>
                <a:ea typeface="+mj-ea"/>
                <a:cs typeface="+mj-cs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4143380"/>
            <a:ext cx="6400800" cy="471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E69"/>
              </a:buClr>
              <a:buSzPct val="90000"/>
              <a:buFontTx/>
              <a:buNone/>
              <a:tabLst/>
              <a:defRPr/>
            </a:pPr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950F-CB4B-47EE-9C03-87090FB7CDA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 hasCustomPrompt="1"/>
          </p:nvPr>
        </p:nvSpPr>
        <p:spPr>
          <a:xfrm>
            <a:off x="785786" y="5000636"/>
            <a:ext cx="4286280" cy="42862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1pPr>
            <a:lvl5pPr algn="l"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Date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608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714488"/>
            <a:ext cx="7543800" cy="4114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0AC9-110D-41E8-BA94-4870B6070D5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115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3109" y="2214555"/>
            <a:ext cx="5929354" cy="1357321"/>
          </a:xfrm>
        </p:spPr>
        <p:txBody>
          <a:bodyPr anchor="t"/>
          <a:lstStyle>
            <a:lvl1pPr marL="12700" indent="-1270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4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52400" dist="50800" dir="30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ヒラギノ角ゴ Pro W3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F9B0-8AEE-482C-958E-2E0C07F2F09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0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99EF-0CD0-4418-B4DA-FBA4AEA18FB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71472" y="1643050"/>
            <a:ext cx="4000528" cy="44291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4714876" y="1643050"/>
            <a:ext cx="4000528" cy="44291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738438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2350D-D0F7-4688-802B-7592882EDB4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36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8296-4DA9-4368-9894-DB93FDB474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69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3CE68-1C93-439B-AF75-C50E8CF7F98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3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1AD34-10EB-4D9D-87C8-462905D9010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 rot="5400000">
            <a:off x="2050259" y="-335803"/>
            <a:ext cx="5186358" cy="84296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207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457200"/>
            <a:ext cx="211455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F62A-6460-42E1-A36C-2463C7E905D4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 rot="5400000">
            <a:off x="500034" y="285728"/>
            <a:ext cx="5786478" cy="6215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851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889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56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2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64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6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94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419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703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1379538" y="12604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defRPr/>
            </a:pPr>
            <a:endParaRPr lang="en-US" sz="18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6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3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4085125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3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941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24861553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5519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37137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09732884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827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939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7380496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6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30638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55007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69358984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00698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82547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5062745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28858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62545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47483449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7804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95528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58439815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95531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0847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0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29" y="1370119"/>
            <a:ext cx="3468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62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54615446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5346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577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94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32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7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9" y="1251919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7" y="1393307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Inici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29" y="1421322"/>
            <a:ext cx="1828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C:\Users\8019ZN\AppData\Roaming\Microsoft\Signatures\GRTgaz_fichiers\lOGO_GRTGAZ.pn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08" y="1155496"/>
            <a:ext cx="1620320" cy="97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84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59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46948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93307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682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02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36912"/>
            <a:ext cx="878497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FR" dirty="0" smtClean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5616" y="6409134"/>
            <a:ext cx="6336704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520" y="6409134"/>
            <a:ext cx="802432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/>
                <a:cs typeface="Arial"/>
              </a:defRPr>
            </a:lvl1pPr>
          </a:lstStyle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347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titr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80528" y="-99392"/>
            <a:ext cx="3240359" cy="713278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4300" y="2817214"/>
            <a:ext cx="3529013" cy="792162"/>
          </a:xfrm>
        </p:spPr>
        <p:txBody>
          <a:bodyPr/>
          <a:lstStyle>
            <a:lvl1pPr>
              <a:defRPr sz="1800" b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924300" y="3703187"/>
            <a:ext cx="3529013" cy="0"/>
          </a:xfrm>
          <a:prstGeom prst="line">
            <a:avLst/>
          </a:prstGeom>
          <a:ln w="12700">
            <a:solidFill>
              <a:srgbClr val="E847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5616" y="6409134"/>
            <a:ext cx="6336704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520" y="6409134"/>
            <a:ext cx="802432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/>
                <a:cs typeface="Arial"/>
              </a:defRPr>
            </a:lvl1pPr>
          </a:lstStyle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27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972535"/>
            <a:ext cx="8784976" cy="792162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52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s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1520" y="103657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0596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ête de section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261006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0987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53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5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47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2464" y="941749"/>
            <a:ext cx="8229600" cy="54935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252464" y="1600200"/>
            <a:ext cx="4038600" cy="384339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2"/>
          </p:nvPr>
        </p:nvSpPr>
        <p:spPr>
          <a:xfrm>
            <a:off x="4443464" y="1600200"/>
            <a:ext cx="4038600" cy="384339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56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légend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1107782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369370" y="1107782"/>
            <a:ext cx="5111750" cy="4241159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  <a:lvl2pPr algn="l">
              <a:defRPr sz="2800">
                <a:latin typeface="Arial"/>
                <a:cs typeface="Arial"/>
              </a:defRPr>
            </a:lvl2pPr>
            <a:lvl3pPr algn="l">
              <a:defRPr sz="24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1520" y="2269832"/>
            <a:ext cx="3008313" cy="30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78474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252157"/>
            <a:ext cx="5486400" cy="3475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172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68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66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944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" name="Image 12" descr="C:\Users\8019ZN\AppData\Roaming\Microsoft\Signatures\GRTgaz_fichiers\lOGO_GRTGAZ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20" y="1146822"/>
            <a:ext cx="1569337" cy="103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09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theme" Target="../theme/theme2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2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19.emf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heme" Target="../theme/theme2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5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0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‹#›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62935"/>
            <a:ext cx="102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2" descr="C:\Users\8019ZN\AppData\Roaming\Microsoft\Signatures\GRTgaz_fichiers\lOGO_GRTGAZ.png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9" y="6096365"/>
            <a:ext cx="1095800" cy="664431"/>
          </a:xfrm>
          <a:prstGeom prst="rect">
            <a:avLst/>
          </a:prstGeom>
          <a:noFill/>
          <a:ln>
            <a:noFill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‹#›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5318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93319C1A-50E2-4D6C-991C-CE234BC33556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‹#›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1852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93319C1A-50E2-4D6C-991C-CE234BC33556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‹#›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01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‹#›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8843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‹#›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878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‹#›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5793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‹#›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64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‹#›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549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‹#›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2896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‹#›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14" y="6256096"/>
            <a:ext cx="2185970" cy="3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582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‹#›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2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D97A416E-FC53-4EC3-938D-0E937EAF593B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‹#›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688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‹#›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62935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8954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‹#›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63" y="6256098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66581"/>
            <a:ext cx="102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nici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08" y="6204744"/>
            <a:ext cx="1828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C:\Users\8019ZN\AppData\Roaming\Microsoft\Signatures\GRTgaz_fichiers\lOGO_GRTGAZ.png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9" y="6096365"/>
            <a:ext cx="1095800" cy="664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6864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‹#›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86" y="6256098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1643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8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2"/>
          <p:cNvPicPr>
            <a:picLocks noChangeAspect="1"/>
          </p:cNvPicPr>
          <p:nvPr userDrawn="1"/>
        </p:nvPicPr>
        <p:blipFill>
          <a:blip r:embed="rId10" cstate="print"/>
          <a:srcRect l="57936" t="6207" r="3140"/>
          <a:stretch>
            <a:fillRect/>
          </a:stretch>
        </p:blipFill>
        <p:spPr bwMode="auto">
          <a:xfrm>
            <a:off x="0" y="72479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5616" y="6409134"/>
            <a:ext cx="6336704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b="0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520" y="6409134"/>
            <a:ext cx="802432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82EF849-9042-4CA1-8A48-AC1EEA9FEF5D}" type="slidenum">
              <a:rPr lang="fr-FR" b="0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b="0" dirty="0">
              <a:solidFill>
                <a:prstClr val="black"/>
              </a:solidFill>
            </a:endParaRPr>
          </a:p>
        </p:txBody>
      </p:sp>
      <p:pic>
        <p:nvPicPr>
          <p:cNvPr id="11" name="Picture 9" descr="AffichesVisages-step3-v2-06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100392" y="5736550"/>
            <a:ext cx="720080" cy="1004818"/>
          </a:xfrm>
          <a:prstGeom prst="rect">
            <a:avLst/>
          </a:prstGeom>
        </p:spPr>
      </p:pic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36912"/>
            <a:ext cx="878497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61878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‹#›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2" y="6243466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6358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7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‹#›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28" y="6243466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‹#›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‹#›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56097"/>
            <a:ext cx="102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2" descr="C:\Users\8019ZN\AppData\Roaming\Microsoft\Signatures\GRTgaz_fichiers\lOGO_GRTGAZ.png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9" y="6096365"/>
            <a:ext cx="1095800" cy="664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777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‹#›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4" y="6287450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7251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04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aseline="0">
                <a:latin typeface="+mn-lt"/>
                <a:ea typeface="ヒラギノ角ゴ Pro W3" pitchFamily="-128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0A3E4B-80C8-461E-AC60-F4C994AD9D1B}" type="slidenum">
              <a:rPr lang="fr-FR" b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900" b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57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 b="0">
              <a:solidFill>
                <a:srgbClr val="000000"/>
              </a:solidFill>
              <a:latin typeface="GazdeFranceMedium" pitchFamily="-12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8" r:id="rId10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2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‹#›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115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‹#›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677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26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66578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/>
              <a:t>24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SG meeting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8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february</a:t>
            </a:r>
            <a:r>
              <a:rPr lang="en-US" sz="2000" dirty="0" smtClean="0">
                <a:solidFill>
                  <a:schemeClr val="tx2"/>
                </a:solidFill>
              </a:rPr>
              <a:t> 2018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err="1" smtClean="0"/>
              <a:t>Enagás</a:t>
            </a:r>
            <a:r>
              <a:rPr lang="en-GB" sz="3200" dirty="0" smtClean="0"/>
              <a:t>, </a:t>
            </a:r>
            <a:r>
              <a:rPr lang="en-GB" sz="3200" dirty="0" err="1" smtClean="0"/>
              <a:t>GRTgaz</a:t>
            </a:r>
            <a:r>
              <a:rPr lang="en-GB" sz="3200" dirty="0" smtClean="0"/>
              <a:t>, </a:t>
            </a:r>
            <a:r>
              <a:rPr lang="en-GB" sz="3200" dirty="0" err="1" smtClean="0"/>
              <a:t>Reganosa</a:t>
            </a:r>
            <a:r>
              <a:rPr lang="en-GB" sz="3200" dirty="0" smtClean="0"/>
              <a:t>, REN and TIGF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SPAIN | </a:t>
            </a:r>
            <a:r>
              <a:rPr lang="en-US" sz="2400" dirty="0" err="1" smtClean="0"/>
              <a:t>ENAGÁS</a:t>
            </a:r>
            <a:r>
              <a:rPr lang="en-US" sz="2400" dirty="0" smtClean="0"/>
              <a:t> Balancing Actions</a:t>
            </a:r>
            <a:endParaRPr lang="en-US" sz="2400" dirty="0"/>
          </a:p>
        </p:txBody>
      </p:sp>
      <p:sp>
        <p:nvSpPr>
          <p:cNvPr id="8" name="Rectangle 3"/>
          <p:cNvSpPr txBox="1">
            <a:spLocks noChangeAspect="1" noChangeArrowheads="1"/>
          </p:cNvSpPr>
          <p:nvPr/>
        </p:nvSpPr>
        <p:spPr bwMode="auto">
          <a:xfrm>
            <a:off x="539552" y="1052736"/>
            <a:ext cx="8281292" cy="122413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/>
              <a:t>Number </a:t>
            </a:r>
            <a:r>
              <a:rPr lang="en-US" sz="1800" dirty="0"/>
              <a:t>of days balancing actions are taken: 80 </a:t>
            </a:r>
            <a:endParaRPr lang="fr-FR" sz="1800" dirty="0" smtClean="0"/>
          </a:p>
          <a:p>
            <a:pPr marL="1211263" lvl="3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Sell balancing actions: 17</a:t>
            </a:r>
          </a:p>
          <a:p>
            <a:pPr marL="1211263" lvl="3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Buy </a:t>
            </a:r>
            <a:r>
              <a:rPr lang="en-US" sz="1800" dirty="0"/>
              <a:t>balancing actions: </a:t>
            </a:r>
            <a:r>
              <a:rPr lang="en-US" sz="1800" dirty="0" smtClean="0"/>
              <a:t>63</a:t>
            </a:r>
            <a:endParaRPr lang="en-US" sz="1800" b="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424355" cy="32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8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SPAIN | </a:t>
            </a:r>
            <a:r>
              <a:rPr lang="en-US" sz="2400" dirty="0" err="1" smtClean="0"/>
              <a:t>ENAGÁS</a:t>
            </a:r>
            <a:r>
              <a:rPr lang="en-US" sz="2400" dirty="0" smtClean="0"/>
              <a:t> Buy Balancing Actions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5"/>
            <a:ext cx="7200000" cy="384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SPAIN | </a:t>
            </a:r>
            <a:r>
              <a:rPr lang="en-US" sz="2400" dirty="0" err="1" smtClean="0"/>
              <a:t>ENAGÁS</a:t>
            </a:r>
            <a:r>
              <a:rPr lang="en-US" sz="2400" dirty="0" smtClean="0"/>
              <a:t> Sell Balancing Actions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00000" cy="385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05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SPAIN | </a:t>
            </a:r>
            <a:r>
              <a:rPr lang="en-US" sz="2400" dirty="0" err="1" smtClean="0"/>
              <a:t>ENAGÁS</a:t>
            </a:r>
            <a:r>
              <a:rPr lang="en-US" sz="2400" dirty="0" smtClean="0"/>
              <a:t> Imbalances Tariffs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00000" cy="394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0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</a:t>
            </a:r>
            <a:r>
              <a:rPr lang="en-US" sz="2400" dirty="0"/>
              <a:t>PORTUGAL | </a:t>
            </a:r>
            <a:r>
              <a:rPr lang="en-US" sz="2400" dirty="0" smtClean="0"/>
              <a:t>REN </a:t>
            </a:r>
            <a:r>
              <a:rPr lang="en-US" sz="2400" dirty="0"/>
              <a:t>data</a:t>
            </a:r>
          </a:p>
        </p:txBody>
      </p:sp>
      <p:sp>
        <p:nvSpPr>
          <p:cNvPr id="4" name="Rectangle 3"/>
          <p:cNvSpPr txBox="1">
            <a:spLocks noChangeAspect="1" noChangeArrowheads="1"/>
          </p:cNvSpPr>
          <p:nvPr/>
        </p:nvSpPr>
        <p:spPr bwMode="auto">
          <a:xfrm>
            <a:off x="611188" y="908720"/>
            <a:ext cx="7849244" cy="482453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/>
              <a:t>NC BAL implementation on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October 2016</a:t>
            </a:r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/>
              <a:t>All balancing provisions are implemented and processes are being improved</a:t>
            </a:r>
            <a:endParaRPr lang="en-US" sz="180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fr-FR" sz="180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smtClean="0"/>
              <a:t>Balancing </a:t>
            </a:r>
            <a:r>
              <a:rPr lang="fr-FR" sz="1800" dirty="0"/>
              <a:t>actions </a:t>
            </a:r>
            <a:r>
              <a:rPr lang="fr-FR" sz="1800" dirty="0" err="1"/>
              <a:t>were</a:t>
            </a:r>
            <a:r>
              <a:rPr lang="fr-FR" sz="1800" dirty="0"/>
              <a:t> </a:t>
            </a:r>
            <a:r>
              <a:rPr lang="fr-FR" sz="1800" dirty="0" err="1" smtClean="0"/>
              <a:t>taken</a:t>
            </a:r>
            <a:r>
              <a:rPr lang="fr-FR" sz="1800" dirty="0" smtClean="0"/>
              <a:t> </a:t>
            </a:r>
            <a:r>
              <a:rPr lang="fr-FR" sz="1800" dirty="0" err="1"/>
              <a:t>through</a:t>
            </a:r>
            <a:r>
              <a:rPr lang="fr-FR" sz="1800" dirty="0"/>
              <a:t> </a:t>
            </a:r>
            <a:r>
              <a:rPr lang="fr-FR" sz="1800" dirty="0" err="1"/>
              <a:t>balancing</a:t>
            </a:r>
            <a:r>
              <a:rPr lang="fr-FR" sz="1800" dirty="0"/>
              <a:t> services </a:t>
            </a:r>
            <a:r>
              <a:rPr lang="fr-FR" sz="1800" dirty="0" err="1"/>
              <a:t>since</a:t>
            </a:r>
            <a:r>
              <a:rPr lang="fr-FR" sz="1800" dirty="0"/>
              <a:t> no trading </a:t>
            </a:r>
            <a:r>
              <a:rPr lang="fr-FR" sz="1800" dirty="0" err="1"/>
              <a:t>platform</a:t>
            </a:r>
            <a:r>
              <a:rPr lang="fr-FR" sz="1800" dirty="0"/>
              <a:t> </a:t>
            </a:r>
            <a:r>
              <a:rPr lang="fr-FR" sz="1800" dirty="0" err="1"/>
              <a:t>was</a:t>
            </a:r>
            <a:r>
              <a:rPr lang="fr-FR" sz="1800" dirty="0"/>
              <a:t> </a:t>
            </a:r>
            <a:r>
              <a:rPr lang="fr-FR" sz="1800" dirty="0" err="1"/>
              <a:t>available</a:t>
            </a:r>
            <a:r>
              <a:rPr lang="fr-FR" sz="1800" dirty="0"/>
              <a:t> for the </a:t>
            </a:r>
            <a:r>
              <a:rPr lang="fr-FR" sz="1800" dirty="0" err="1"/>
              <a:t>Portuguese</a:t>
            </a:r>
            <a:r>
              <a:rPr lang="fr-FR" sz="1800" dirty="0"/>
              <a:t> </a:t>
            </a:r>
            <a:r>
              <a:rPr lang="fr-FR" sz="1800" dirty="0" err="1" smtClean="0"/>
              <a:t>balancing</a:t>
            </a:r>
            <a:r>
              <a:rPr lang="fr-FR" sz="1800" dirty="0" smtClean="0"/>
              <a:t> zone.</a:t>
            </a:r>
            <a:endParaRPr lang="en-US" sz="180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/>
              <a:t>The </a:t>
            </a:r>
            <a:r>
              <a:rPr lang="en-US" sz="1800" dirty="0"/>
              <a:t>data collection for the draft chapter 3 is almost </a:t>
            </a:r>
            <a:r>
              <a:rPr lang="en-US" sz="1800" dirty="0" smtClean="0"/>
              <a:t>complete. </a:t>
            </a:r>
            <a:r>
              <a:rPr lang="en-US" sz="1800" dirty="0"/>
              <a:t>The Portuguese Section of the  document is currently </a:t>
            </a:r>
            <a:r>
              <a:rPr lang="en-US" sz="1800" dirty="0" smtClean="0"/>
              <a:t>under development.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2224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PORTUGAL | REN Commercial Imbalance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971600" y="1268760"/>
          <a:ext cx="74168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ine Callout 1 (Border and Accent Bar) 5"/>
          <p:cNvSpPr/>
          <p:nvPr/>
        </p:nvSpPr>
        <p:spPr bwMode="auto">
          <a:xfrm>
            <a:off x="6660232" y="1340768"/>
            <a:ext cx="1152128" cy="504056"/>
          </a:xfrm>
          <a:prstGeom prst="accentBorderCallout1">
            <a:avLst>
              <a:gd name="adj1" fmla="val 87858"/>
              <a:gd name="adj2" fmla="val -3906"/>
              <a:gd name="adj3" fmla="val 124424"/>
              <a:gd name="adj4" fmla="val 42251"/>
            </a:avLst>
          </a:prstGeom>
          <a:solidFill>
            <a:schemeClr val="bg1">
              <a:lumMod val="40000"/>
              <a:lumOff val="60000"/>
              <a:alpha val="50000"/>
            </a:schemeClr>
          </a:solidFill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900" b="1" dirty="0" err="1" smtClean="0"/>
              <a:t>Daily</a:t>
            </a:r>
            <a:r>
              <a:rPr lang="pt-PT" sz="900" b="1" dirty="0" smtClean="0"/>
              <a:t> </a:t>
            </a:r>
            <a:r>
              <a:rPr lang="pt-PT" sz="900" b="1" dirty="0" err="1" smtClean="0"/>
              <a:t>maximum</a:t>
            </a:r>
            <a:r>
              <a:rPr lang="pt-PT" sz="900" b="1" dirty="0" smtClean="0"/>
              <a:t> </a:t>
            </a:r>
            <a:r>
              <a:rPr lang="pt-PT" sz="900" b="1" dirty="0" err="1" smtClean="0"/>
              <a:t>Users</a:t>
            </a:r>
            <a:r>
              <a:rPr lang="pt-PT" sz="900" b="1" dirty="0" smtClean="0"/>
              <a:t> Long: </a:t>
            </a:r>
            <a:r>
              <a:rPr lang="pt-PT" sz="900" dirty="0" smtClean="0"/>
              <a:t>05.Aug</a:t>
            </a:r>
          </a:p>
          <a:p>
            <a:pPr algn="ctr"/>
            <a:r>
              <a:rPr lang="pt-PT" sz="900" dirty="0" smtClean="0"/>
              <a:t>+ 4 843 </a:t>
            </a:r>
            <a:r>
              <a:rPr lang="pt-PT" sz="900" dirty="0" err="1" smtClean="0"/>
              <a:t>MWh</a:t>
            </a:r>
            <a:endParaRPr lang="pt-PT" sz="900" dirty="0"/>
          </a:p>
        </p:txBody>
      </p:sp>
      <p:sp>
        <p:nvSpPr>
          <p:cNvPr id="8" name="Line Callout 1 (Border and Accent Bar) 7"/>
          <p:cNvSpPr/>
          <p:nvPr/>
        </p:nvSpPr>
        <p:spPr bwMode="auto">
          <a:xfrm>
            <a:off x="2123728" y="3717032"/>
            <a:ext cx="1152128" cy="504056"/>
          </a:xfrm>
          <a:prstGeom prst="accentBorderCallout1">
            <a:avLst>
              <a:gd name="adj1" fmla="val 87858"/>
              <a:gd name="adj2" fmla="val -3906"/>
              <a:gd name="adj3" fmla="val 52676"/>
              <a:gd name="adj4" fmla="val -29443"/>
            </a:avLst>
          </a:prstGeom>
          <a:solidFill>
            <a:srgbClr val="FF9966">
              <a:alpha val="50000"/>
            </a:srgb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900" b="1" dirty="0" err="1" smtClean="0">
                <a:solidFill>
                  <a:schemeClr val="accent2">
                    <a:lumMod val="50000"/>
                  </a:schemeClr>
                </a:solidFill>
              </a:rPr>
              <a:t>Daily</a:t>
            </a:r>
            <a:r>
              <a:rPr lang="pt-PT" sz="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sz="900" b="1" dirty="0" err="1" smtClean="0">
                <a:solidFill>
                  <a:schemeClr val="accent2">
                    <a:lumMod val="50000"/>
                  </a:schemeClr>
                </a:solidFill>
              </a:rPr>
              <a:t>minimum</a:t>
            </a:r>
            <a:r>
              <a:rPr lang="pt-PT" sz="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sz="900" b="1" dirty="0" err="1" smtClean="0">
                <a:solidFill>
                  <a:schemeClr val="accent2">
                    <a:lumMod val="50000"/>
                  </a:schemeClr>
                </a:solidFill>
              </a:rPr>
              <a:t>Users</a:t>
            </a:r>
            <a:r>
              <a:rPr lang="pt-PT" sz="900" b="1" dirty="0" smtClean="0">
                <a:solidFill>
                  <a:schemeClr val="accent2">
                    <a:lumMod val="50000"/>
                  </a:schemeClr>
                </a:solidFill>
              </a:rPr>
              <a:t> Short: </a:t>
            </a:r>
            <a:r>
              <a:rPr lang="pt-PT" sz="900" dirty="0" smtClean="0">
                <a:solidFill>
                  <a:schemeClr val="accent2">
                    <a:lumMod val="50000"/>
                  </a:schemeClr>
                </a:solidFill>
              </a:rPr>
              <a:t>07.Oct</a:t>
            </a:r>
          </a:p>
          <a:p>
            <a:pPr algn="ctr"/>
            <a:r>
              <a:rPr lang="pt-PT" sz="900" dirty="0" smtClean="0">
                <a:solidFill>
                  <a:schemeClr val="accent2">
                    <a:lumMod val="50000"/>
                  </a:schemeClr>
                </a:solidFill>
              </a:rPr>
              <a:t>-12 048 </a:t>
            </a:r>
            <a:r>
              <a:rPr lang="pt-PT" sz="900" dirty="0" err="1" smtClean="0">
                <a:solidFill>
                  <a:schemeClr val="accent2">
                    <a:lumMod val="50000"/>
                  </a:schemeClr>
                </a:solidFill>
              </a:rPr>
              <a:t>MWh</a:t>
            </a:r>
            <a:endParaRPr lang="pt-PT" sz="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074" y="5301208"/>
            <a:ext cx="7572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/>
              <a:t>System behavior has been improved after initial adaptation.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3052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PORTUGAL | REN Balancing System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71599" y="1268759"/>
          <a:ext cx="7416825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5107292" y="2592072"/>
            <a:ext cx="0" cy="1517274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47295" y="2883989"/>
            <a:ext cx="1" cy="1121075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87302" y="3105515"/>
            <a:ext cx="1" cy="827542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507335" y="3388241"/>
            <a:ext cx="0" cy="361112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97156" y="1980005"/>
            <a:ext cx="2855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Total Balancing </a:t>
            </a:r>
            <a:r>
              <a:rPr lang="pt-PT" sz="1000" dirty="0" err="1" smtClean="0"/>
              <a:t>Actions</a:t>
            </a:r>
            <a:r>
              <a:rPr lang="pt-PT" sz="1000" dirty="0" smtClean="0"/>
              <a:t>: </a:t>
            </a:r>
            <a:r>
              <a:rPr lang="pt-PT" sz="1000" dirty="0" err="1" smtClean="0"/>
              <a:t>buy</a:t>
            </a:r>
            <a:r>
              <a:rPr lang="pt-PT" sz="1000" dirty="0" smtClean="0"/>
              <a:t> </a:t>
            </a:r>
            <a:r>
              <a:rPr lang="pt-PT" sz="1000" dirty="0" err="1" smtClean="0"/>
              <a:t>of</a:t>
            </a:r>
            <a:r>
              <a:rPr lang="pt-PT" sz="1000" dirty="0" smtClean="0"/>
              <a:t> 42 000 </a:t>
            </a:r>
            <a:r>
              <a:rPr lang="pt-PT" sz="1000" dirty="0" err="1" smtClean="0"/>
              <a:t>MWh</a:t>
            </a:r>
            <a:endParaRPr lang="pt-PT" sz="10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051720" y="3212977"/>
            <a:ext cx="0" cy="504055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026832" y="2438653"/>
            <a:ext cx="1777416" cy="919811"/>
            <a:chOff x="5292080" y="2438653"/>
            <a:chExt cx="1777416" cy="919811"/>
          </a:xfrm>
        </p:grpSpPr>
        <p:sp>
          <p:nvSpPr>
            <p:cNvPr id="8" name="TextBox 1"/>
            <p:cNvSpPr txBox="1"/>
            <p:nvPr/>
          </p:nvSpPr>
          <p:spPr>
            <a:xfrm rot="5400000">
              <a:off x="5431524" y="2299209"/>
              <a:ext cx="153929" cy="432817"/>
            </a:xfrm>
            <a:prstGeom prst="rect">
              <a:avLst/>
            </a:prstGeom>
            <a:ln>
              <a:noFill/>
            </a:ln>
          </p:spPr>
          <p:txBody>
            <a:bodyPr rot="-5400000" wrap="none" lIns="0" tIns="0" rIns="0" bIns="0" rtlCol="0" anchor="ctr" anchorCtr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PT" sz="1000" b="0" dirty="0" smtClean="0"/>
                <a:t>20/</a:t>
              </a:r>
              <a:r>
                <a:rPr lang="pt-PT" sz="1000" b="0" dirty="0" err="1" smtClean="0"/>
                <a:t>Apr</a:t>
              </a:r>
              <a:endParaRPr lang="pt-PT" sz="1000" b="0" dirty="0"/>
            </a:p>
          </p:txBody>
        </p:sp>
        <p:sp>
          <p:nvSpPr>
            <p:cNvPr id="33" name="TextBox 1"/>
            <p:cNvSpPr txBox="1"/>
            <p:nvPr/>
          </p:nvSpPr>
          <p:spPr>
            <a:xfrm rot="5400000">
              <a:off x="5557742" y="2551334"/>
              <a:ext cx="153929" cy="432817"/>
            </a:xfrm>
            <a:prstGeom prst="rect">
              <a:avLst/>
            </a:prstGeom>
            <a:ln>
              <a:noFill/>
            </a:ln>
          </p:spPr>
          <p:txBody>
            <a:bodyPr rot="-5400000" wrap="none" lIns="0" tIns="0" rIns="0" bIns="0" rtlCol="0" anchor="ctr" anchorCtr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PT" sz="1000" b="0" dirty="0" smtClean="0"/>
                <a:t>28/</a:t>
              </a:r>
              <a:r>
                <a:rPr lang="pt-PT" sz="1000" b="0" dirty="0" err="1" smtClean="0"/>
                <a:t>Apr</a:t>
              </a:r>
              <a:endParaRPr lang="pt-PT" sz="1000" b="0" dirty="0"/>
            </a:p>
          </p:txBody>
        </p:sp>
        <p:sp>
          <p:nvSpPr>
            <p:cNvPr id="34" name="TextBox 1"/>
            <p:cNvSpPr txBox="1"/>
            <p:nvPr/>
          </p:nvSpPr>
          <p:spPr>
            <a:xfrm rot="5400000">
              <a:off x="5772905" y="2812141"/>
              <a:ext cx="153929" cy="432817"/>
            </a:xfrm>
            <a:prstGeom prst="rect">
              <a:avLst/>
            </a:prstGeom>
            <a:ln>
              <a:noFill/>
            </a:ln>
          </p:spPr>
          <p:txBody>
            <a:bodyPr rot="-5400000" wrap="none" lIns="0" tIns="0" rIns="0" bIns="0" rtlCol="0" anchor="ctr" anchorCtr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PT" sz="1000" b="0" dirty="0" smtClean="0"/>
                <a:t>05/</a:t>
              </a:r>
              <a:r>
                <a:rPr lang="pt-PT" sz="1000" b="0" dirty="0" err="1" smtClean="0"/>
                <a:t>May</a:t>
              </a:r>
              <a:endParaRPr lang="pt-PT" sz="1000" b="0" dirty="0"/>
            </a:p>
          </p:txBody>
        </p:sp>
        <p:sp>
          <p:nvSpPr>
            <p:cNvPr id="35" name="TextBox 1"/>
            <p:cNvSpPr txBox="1"/>
            <p:nvPr/>
          </p:nvSpPr>
          <p:spPr>
            <a:xfrm rot="5400000">
              <a:off x="5851037" y="3065091"/>
              <a:ext cx="153929" cy="432817"/>
            </a:xfrm>
            <a:prstGeom prst="rect">
              <a:avLst/>
            </a:prstGeom>
            <a:ln>
              <a:noFill/>
            </a:ln>
          </p:spPr>
          <p:txBody>
            <a:bodyPr rot="-5400000" wrap="none" lIns="0" tIns="0" rIns="0" bIns="0" rtlCol="0" anchor="ctr" anchorCtr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PT" sz="1000" b="0" dirty="0" smtClean="0"/>
                <a:t>12/</a:t>
              </a:r>
              <a:r>
                <a:rPr lang="pt-PT" sz="1000" b="0" dirty="0" err="1" smtClean="0"/>
                <a:t>May</a:t>
              </a:r>
              <a:endParaRPr lang="pt-PT" sz="1000" b="0" dirty="0"/>
            </a:p>
          </p:txBody>
        </p:sp>
        <p:sp>
          <p:nvSpPr>
            <p:cNvPr id="36" name="TextBox 1"/>
            <p:cNvSpPr txBox="1"/>
            <p:nvPr/>
          </p:nvSpPr>
          <p:spPr>
            <a:xfrm rot="5400000">
              <a:off x="6283854" y="2415547"/>
              <a:ext cx="153929" cy="432817"/>
            </a:xfrm>
            <a:prstGeom prst="rect">
              <a:avLst/>
            </a:prstGeom>
            <a:ln>
              <a:noFill/>
            </a:ln>
          </p:spPr>
          <p:txBody>
            <a:bodyPr rot="-5400000" wrap="none" lIns="0" tIns="0" rIns="0" bIns="0" rtlCol="0" anchor="ctr" anchorCtr="1">
              <a:noAutofit/>
            </a:bodyPr>
            <a:lstStyle>
              <a:defPPr>
                <a:defRPr lang="de-AT"/>
              </a:defPPr>
              <a:lvl1pPr marL="0" indent="0" algn="ctr">
                <a:defRPr sz="1000" b="0">
                  <a:latin typeface="+mn-lt"/>
                  <a:cs typeface="+mn-cs"/>
                </a:defRPr>
              </a:lvl1pPr>
              <a:lvl2pPr indent="0">
                <a:defRPr sz="1100">
                  <a:latin typeface="+mn-lt"/>
                  <a:cs typeface="+mn-cs"/>
                </a:defRPr>
              </a:lvl2pPr>
              <a:lvl3pPr indent="0">
                <a:defRPr sz="1100">
                  <a:latin typeface="+mn-lt"/>
                  <a:cs typeface="+mn-cs"/>
                </a:defRPr>
              </a:lvl3pPr>
              <a:lvl4pPr indent="0">
                <a:defRPr sz="1100">
                  <a:latin typeface="+mn-lt"/>
                  <a:cs typeface="+mn-cs"/>
                </a:defRPr>
              </a:lvl4pPr>
              <a:lvl5pPr indent="0">
                <a:defRPr sz="1100">
                  <a:latin typeface="+mn-lt"/>
                  <a:cs typeface="+mn-cs"/>
                </a:defRPr>
              </a:lvl5pPr>
              <a:lvl6pPr indent="0">
                <a:defRPr sz="1100">
                  <a:latin typeface="+mn-lt"/>
                  <a:cs typeface="+mn-cs"/>
                </a:defRPr>
              </a:lvl6pPr>
              <a:lvl7pPr indent="0">
                <a:defRPr sz="1100">
                  <a:latin typeface="+mn-lt"/>
                  <a:cs typeface="+mn-cs"/>
                </a:defRPr>
              </a:lvl7pPr>
              <a:lvl8pPr indent="0">
                <a:defRPr sz="1100">
                  <a:latin typeface="+mn-lt"/>
                  <a:cs typeface="+mn-cs"/>
                </a:defRPr>
              </a:lvl8pPr>
              <a:lvl9pPr indent="0">
                <a:defRPr sz="1100">
                  <a:latin typeface="+mn-lt"/>
                  <a:cs typeface="+mn-cs"/>
                </a:defRPr>
              </a:lvl9pPr>
            </a:lstStyle>
            <a:p>
              <a:r>
                <a:rPr lang="pt-PT" dirty="0"/>
                <a:t>08/</a:t>
              </a:r>
              <a:r>
                <a:rPr lang="pt-PT" dirty="0" err="1"/>
                <a:t>Jun</a:t>
              </a:r>
              <a:endParaRPr lang="pt-PT" dirty="0"/>
            </a:p>
          </p:txBody>
        </p:sp>
        <p:sp>
          <p:nvSpPr>
            <p:cNvPr id="37" name="TextBox 1"/>
            <p:cNvSpPr txBox="1"/>
            <p:nvPr/>
          </p:nvSpPr>
          <p:spPr>
            <a:xfrm rot="5400000">
              <a:off x="6516450" y="2641484"/>
              <a:ext cx="153929" cy="432817"/>
            </a:xfrm>
            <a:prstGeom prst="rect">
              <a:avLst/>
            </a:prstGeom>
            <a:ln>
              <a:noFill/>
            </a:ln>
          </p:spPr>
          <p:txBody>
            <a:bodyPr rot="-5400000" wrap="none" lIns="0" tIns="0" rIns="0" bIns="0" rtlCol="0" anchor="ctr" anchorCtr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PT" sz="1000" b="0" dirty="0"/>
                <a:t>23/</a:t>
              </a:r>
              <a:r>
                <a:rPr lang="pt-PT" sz="1000" b="0" dirty="0" err="1"/>
                <a:t>Jun</a:t>
              </a:r>
              <a:endParaRPr lang="pt-PT" sz="1000" b="0" dirty="0"/>
            </a:p>
          </p:txBody>
        </p:sp>
        <p:sp>
          <p:nvSpPr>
            <p:cNvPr id="38" name="TextBox 1"/>
            <p:cNvSpPr txBox="1"/>
            <p:nvPr/>
          </p:nvSpPr>
          <p:spPr>
            <a:xfrm rot="5400000">
              <a:off x="6776123" y="2855393"/>
              <a:ext cx="153929" cy="432817"/>
            </a:xfrm>
            <a:prstGeom prst="rect">
              <a:avLst/>
            </a:prstGeom>
            <a:ln>
              <a:noFill/>
            </a:ln>
          </p:spPr>
          <p:txBody>
            <a:bodyPr rot="-5400000" wrap="none" lIns="0" tIns="0" rIns="0" bIns="0" rtlCol="0" anchor="ctr" anchorCtr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PT" sz="1000" b="0" dirty="0"/>
                <a:t>30/</a:t>
              </a:r>
              <a:r>
                <a:rPr lang="pt-PT" sz="1000" b="0" dirty="0" err="1"/>
                <a:t>Jun</a:t>
              </a:r>
              <a:endParaRPr lang="pt-PT" sz="1000" b="0" dirty="0"/>
            </a:p>
          </p:txBody>
        </p:sp>
      </p:grpSp>
      <p:cxnSp>
        <p:nvCxnSpPr>
          <p:cNvPr id="50" name="Straight Connector 49"/>
          <p:cNvCxnSpPr/>
          <p:nvPr/>
        </p:nvCxnSpPr>
        <p:spPr bwMode="auto">
          <a:xfrm>
            <a:off x="4693902" y="2226226"/>
            <a:ext cx="2686410" cy="0"/>
          </a:xfrm>
          <a:prstGeom prst="line">
            <a:avLst/>
          </a:prstGeom>
          <a:noFill/>
          <a:ln w="25400" cap="flat" cmpd="dbl" algn="ctr">
            <a:solidFill>
              <a:srgbClr val="007AA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 flipV="1">
            <a:off x="6444208" y="3189008"/>
            <a:ext cx="0" cy="239992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"/>
          <p:cNvSpPr txBox="1"/>
          <p:nvPr/>
        </p:nvSpPr>
        <p:spPr>
          <a:xfrm rot="5400000">
            <a:off x="2021092" y="2281444"/>
            <a:ext cx="153929" cy="432817"/>
          </a:xfrm>
          <a:prstGeom prst="rect">
            <a:avLst/>
          </a:prstGeom>
          <a:ln>
            <a:noFill/>
          </a:ln>
        </p:spPr>
        <p:txBody>
          <a:bodyPr rot="-5400000" wrap="none" lIns="0" tIns="0" rIns="0" bIns="0" rtlCol="0" anchor="ctr" anchorCtr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000" b="0" dirty="0" smtClean="0"/>
              <a:t>31/</a:t>
            </a:r>
            <a:r>
              <a:rPr lang="pt-PT" sz="1000" b="0" dirty="0" err="1" smtClean="0"/>
              <a:t>Oct</a:t>
            </a:r>
            <a:endParaRPr lang="pt-PT" sz="1000" b="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045992" y="2592072"/>
            <a:ext cx="0" cy="436477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1403648" y="2226226"/>
            <a:ext cx="1440160" cy="0"/>
          </a:xfrm>
          <a:prstGeom prst="line">
            <a:avLst/>
          </a:prstGeom>
          <a:noFill/>
          <a:ln w="25400" cap="flat" cmpd="dbl" algn="ctr">
            <a:solidFill>
              <a:srgbClr val="007AA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>
          <a:xfrm>
            <a:off x="600074" y="5301208"/>
            <a:ext cx="7572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/>
              <a:t>A total of 7 balancing actions were taken in order to restore the operational gas.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5045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PORTUGAL | REN Balancing Actions</a:t>
            </a:r>
            <a:endParaRPr lang="en-US" sz="2400" dirty="0"/>
          </a:p>
        </p:txBody>
      </p:sp>
      <p:sp>
        <p:nvSpPr>
          <p:cNvPr id="8" name="Rectangle 3"/>
          <p:cNvSpPr txBox="1">
            <a:spLocks noChangeAspect="1" noChangeArrowheads="1"/>
          </p:cNvSpPr>
          <p:nvPr/>
        </p:nvSpPr>
        <p:spPr bwMode="auto">
          <a:xfrm>
            <a:off x="600074" y="1340768"/>
            <a:ext cx="8332789" cy="122413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/>
              <a:t>Number </a:t>
            </a:r>
            <a:r>
              <a:rPr lang="en-US" sz="1800" dirty="0"/>
              <a:t>of </a:t>
            </a:r>
            <a:r>
              <a:rPr lang="en-US" sz="1800" dirty="0" smtClean="0"/>
              <a:t>balancing actions: 7 </a:t>
            </a:r>
            <a:endParaRPr lang="fr-FR" sz="1800" dirty="0" smtClean="0"/>
          </a:p>
          <a:p>
            <a:pPr marL="1211263" lvl="3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Purchase </a:t>
            </a:r>
            <a:r>
              <a:rPr lang="en-US" sz="1800" dirty="0"/>
              <a:t>balancing actions: </a:t>
            </a:r>
            <a:r>
              <a:rPr lang="en-US" sz="1800" dirty="0" smtClean="0"/>
              <a:t>7</a:t>
            </a:r>
          </a:p>
          <a:p>
            <a:pPr marL="1211263" lvl="3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1211263" lvl="3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211263" lvl="3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1211263" lvl="3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211263" lvl="3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1211263" lvl="3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211263" lvl="3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Sell balancing actions: 0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886149" y="2204864"/>
          <a:ext cx="5760640" cy="223224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85506">
                  <a:extLst>
                    <a:ext uri="{9D8B030D-6E8A-4147-A177-3AD203B41FA5}">
                      <a16:colId xmlns="" xmlns:a16="http://schemas.microsoft.com/office/drawing/2014/main" val="4028791988"/>
                    </a:ext>
                  </a:extLst>
                </a:gridCol>
                <a:gridCol w="1446582">
                  <a:extLst>
                    <a:ext uri="{9D8B030D-6E8A-4147-A177-3AD203B41FA5}">
                      <a16:colId xmlns="" xmlns:a16="http://schemas.microsoft.com/office/drawing/2014/main" val="3778635073"/>
                    </a:ext>
                  </a:extLst>
                </a:gridCol>
                <a:gridCol w="1260400">
                  <a:extLst>
                    <a:ext uri="{9D8B030D-6E8A-4147-A177-3AD203B41FA5}">
                      <a16:colId xmlns="" xmlns:a16="http://schemas.microsoft.com/office/drawing/2014/main" val="2985041935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3501406288"/>
                    </a:ext>
                  </a:extLst>
                </a:gridCol>
              </a:tblGrid>
              <a:tr h="39739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PT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Quantity [MWh]</a:t>
                      </a:r>
                      <a:endParaRPr lang="pt-PT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Auction</a:t>
                      </a:r>
                      <a:r>
                        <a:rPr lang="pt-P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Price [€]</a:t>
                      </a:r>
                      <a:endParaRPr lang="pt-P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Expenditure</a:t>
                      </a:r>
                      <a:r>
                        <a:rPr lang="pt-P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P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[k€]</a:t>
                      </a:r>
                      <a:endParaRPr lang="pt-P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55469474"/>
                  </a:ext>
                </a:extLst>
              </a:tr>
              <a:tr h="22935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20/04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6 000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19,00 €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114,00 </a:t>
                      </a: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k€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4068829"/>
                  </a:ext>
                </a:extLst>
              </a:tr>
              <a:tr h="22935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28/04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6 000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19,55 €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117,30 </a:t>
                      </a: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k€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790616"/>
                  </a:ext>
                </a:extLst>
              </a:tr>
              <a:tr h="22935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05/05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6 000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19,57 €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117,42 </a:t>
                      </a: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k€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27497173"/>
                  </a:ext>
                </a:extLst>
              </a:tr>
              <a:tr h="22935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12/05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6 000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19,15 €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114,90 </a:t>
                      </a: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k€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15977773"/>
                  </a:ext>
                </a:extLst>
              </a:tr>
              <a:tr h="22935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08/06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6 000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18,51 €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111,06 </a:t>
                      </a: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k€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14262503"/>
                  </a:ext>
                </a:extLst>
              </a:tr>
              <a:tr h="22935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23/06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6 000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19,15 €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114,90 </a:t>
                      </a: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k€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4281469"/>
                  </a:ext>
                </a:extLst>
              </a:tr>
              <a:tr h="22935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30/06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6 000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</a:rPr>
                        <a:t>18,99 €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113,94 </a:t>
                      </a: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k€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0597479"/>
                  </a:ext>
                </a:extLst>
              </a:tr>
              <a:tr h="22935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PT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42 000</a:t>
                      </a:r>
                      <a:endParaRPr lang="pt-PT" sz="1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803,52 </a:t>
                      </a:r>
                      <a:r>
                        <a:rPr lang="pt-P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k€</a:t>
                      </a:r>
                      <a:endParaRPr lang="pt-P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889048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0074" y="5301208"/>
            <a:ext cx="7572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/>
              <a:t>All Balancing Actions trigged were successful.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6161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PORTUGAL | REN Imbalance Price</a:t>
            </a:r>
            <a:endParaRPr lang="en-US" sz="24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971598" y="1268759"/>
          <a:ext cx="7416825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600074" y="5301208"/>
            <a:ext cx="7572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/>
              <a:t>Daily Imbalance Charges were applied considering proxy </a:t>
            </a:r>
            <a:r>
              <a:rPr lang="en-US" sz="1800" dirty="0" err="1" smtClean="0"/>
              <a:t>PMP</a:t>
            </a:r>
            <a:r>
              <a:rPr lang="en-US" sz="1800" baseline="-25000" dirty="0" err="1" smtClean="0"/>
              <a:t>Mibgás</a:t>
            </a:r>
            <a:r>
              <a:rPr lang="en-US" sz="1800" dirty="0" smtClean="0"/>
              <a:t> + cross-border tariffs + small adjustment.</a:t>
            </a:r>
            <a:endParaRPr lang="en-US" sz="18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588224" y="1447056"/>
          <a:ext cx="1080000" cy="685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873215012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26849694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pt-PT" sz="900" dirty="0" smtClean="0">
                          <a:solidFill>
                            <a:schemeClr val="accent1"/>
                          </a:solidFill>
                        </a:rPr>
                        <a:t>min</a:t>
                      </a:r>
                      <a:endParaRPr lang="pt-PT" sz="9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 err="1" smtClean="0">
                          <a:solidFill>
                            <a:schemeClr val="accent1"/>
                          </a:solidFill>
                        </a:rPr>
                        <a:t>max</a:t>
                      </a:r>
                      <a:endParaRPr lang="pt-PT" sz="9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17003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pt-PT" sz="900" dirty="0" smtClean="0">
                          <a:solidFill>
                            <a:schemeClr val="accent1"/>
                          </a:solidFill>
                        </a:rPr>
                        <a:t>17,99</a:t>
                      </a:r>
                      <a:endParaRPr lang="pt-PT" sz="9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 smtClean="0">
                          <a:solidFill>
                            <a:schemeClr val="accent1"/>
                          </a:solidFill>
                        </a:rPr>
                        <a:t>45,67</a:t>
                      </a:r>
                      <a:endParaRPr lang="pt-PT" sz="9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735731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pt-PT" sz="900" dirty="0" smtClean="0">
                          <a:solidFill>
                            <a:schemeClr val="accent1"/>
                          </a:solidFill>
                        </a:rPr>
                        <a:t>14,07</a:t>
                      </a:r>
                      <a:endParaRPr lang="pt-PT" sz="9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 smtClean="0">
                          <a:solidFill>
                            <a:schemeClr val="accent1"/>
                          </a:solidFill>
                        </a:rPr>
                        <a:t>39,60</a:t>
                      </a:r>
                      <a:endParaRPr lang="pt-PT" sz="9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6711086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973953" y="1466804"/>
            <a:ext cx="6142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b="0" dirty="0" smtClean="0">
                <a:solidFill>
                  <a:schemeClr val="accent1"/>
                </a:solidFill>
              </a:rPr>
              <a:t>[€/</a:t>
            </a:r>
            <a:r>
              <a:rPr lang="pt-PT" sz="900" b="0" dirty="0" err="1" smtClean="0">
                <a:solidFill>
                  <a:schemeClr val="accent1"/>
                </a:solidFill>
              </a:rPr>
              <a:t>MWh</a:t>
            </a:r>
            <a:r>
              <a:rPr lang="pt-PT" sz="900" b="0" dirty="0" smtClean="0">
                <a:solidFill>
                  <a:schemeClr val="accent1"/>
                </a:solidFill>
              </a:rPr>
              <a:t>]</a:t>
            </a:r>
            <a:endParaRPr lang="pt-PT" sz="900" b="0" dirty="0"/>
          </a:p>
        </p:txBody>
      </p:sp>
    </p:spTree>
    <p:extLst>
      <p:ext uri="{BB962C8B-B14F-4D97-AF65-F5344CB8AC3E}">
        <p14:creationId xmlns:p14="http://schemas.microsoft.com/office/powerpoint/2010/main" val="10949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PORTUGAL | REN VTP Bilateral Trading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0074" y="5301208"/>
            <a:ext cx="7572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 smtClean="0"/>
              <a:t>The need to balance NUs portfolios led to an increase of the bilateral transactions.</a:t>
            </a:r>
            <a:endParaRPr lang="en-US" sz="1800" b="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71599" y="1268759"/>
          <a:ext cx="7416825" cy="388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26"/>
          <p:cNvSpPr txBox="1"/>
          <p:nvPr/>
        </p:nvSpPr>
        <p:spPr>
          <a:xfrm>
            <a:off x="1907704" y="2456509"/>
            <a:ext cx="1480544" cy="4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000" b="1" dirty="0" err="1" smtClean="0">
                <a:solidFill>
                  <a:schemeClr val="bg1">
                    <a:lumMod val="75000"/>
                  </a:schemeClr>
                </a:solidFill>
              </a:rPr>
              <a:t>Daily</a:t>
            </a:r>
            <a:r>
              <a:rPr lang="pt-PT" sz="1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PT" sz="1000" b="1" dirty="0" err="1" smtClean="0">
                <a:solidFill>
                  <a:schemeClr val="bg1">
                    <a:lumMod val="75000"/>
                  </a:schemeClr>
                </a:solidFill>
              </a:rPr>
              <a:t>average</a:t>
            </a:r>
            <a:r>
              <a:rPr lang="pt-PT" sz="1000" b="1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algn="ctr"/>
            <a:r>
              <a:rPr lang="pt-PT" sz="1000" b="1" dirty="0" smtClean="0">
                <a:solidFill>
                  <a:schemeClr val="bg1">
                    <a:lumMod val="75000"/>
                  </a:schemeClr>
                </a:solidFill>
              </a:rPr>
              <a:t>7 </a:t>
            </a:r>
            <a:r>
              <a:rPr lang="pt-PT" sz="1000" b="1" dirty="0" err="1" smtClean="0">
                <a:solidFill>
                  <a:schemeClr val="bg1">
                    <a:lumMod val="75000"/>
                  </a:schemeClr>
                </a:solidFill>
              </a:rPr>
              <a:t>transactions</a:t>
            </a:r>
            <a:endParaRPr lang="pt-PT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26"/>
          <p:cNvSpPr txBox="1"/>
          <p:nvPr/>
        </p:nvSpPr>
        <p:spPr>
          <a:xfrm>
            <a:off x="6156176" y="2060848"/>
            <a:ext cx="129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000" b="1" dirty="0" err="1" smtClean="0">
                <a:solidFill>
                  <a:schemeClr val="bg1">
                    <a:lumMod val="75000"/>
                  </a:schemeClr>
                </a:solidFill>
              </a:rPr>
              <a:t>Daily</a:t>
            </a:r>
            <a:r>
              <a:rPr lang="pt-PT" sz="1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PT" sz="1000" b="1" dirty="0" err="1" smtClean="0">
                <a:solidFill>
                  <a:schemeClr val="bg1">
                    <a:lumMod val="75000"/>
                  </a:schemeClr>
                </a:solidFill>
              </a:rPr>
              <a:t>average</a:t>
            </a:r>
            <a:r>
              <a:rPr lang="pt-PT" sz="1000" b="1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algn="ctr"/>
            <a:r>
              <a:rPr lang="pt-PT" sz="1000" b="1" dirty="0" smtClean="0">
                <a:solidFill>
                  <a:schemeClr val="bg1">
                    <a:lumMod val="75000"/>
                  </a:schemeClr>
                </a:solidFill>
              </a:rPr>
              <a:t>13 </a:t>
            </a:r>
            <a:r>
              <a:rPr lang="pt-PT" sz="1000" b="1" dirty="0" err="1" smtClean="0">
                <a:solidFill>
                  <a:schemeClr val="bg1">
                    <a:lumMod val="75000"/>
                  </a:schemeClr>
                </a:solidFill>
              </a:rPr>
              <a:t>transactions</a:t>
            </a:r>
            <a:endParaRPr lang="pt-PT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3.1 ii) Draft chapter 3 : Follow-up of the functioning of the balancing schemes since its application</a:t>
            </a:r>
          </a:p>
        </p:txBody>
      </p:sp>
    </p:spTree>
    <p:extLst>
      <p:ext uri="{BB962C8B-B14F-4D97-AF65-F5344CB8AC3E}">
        <p14:creationId xmlns:p14="http://schemas.microsoft.com/office/powerpoint/2010/main" val="291121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5. Infrastructures </a:t>
            </a:r>
          </a:p>
        </p:txBody>
      </p:sp>
    </p:spTree>
    <p:extLst>
      <p:ext uri="{BB962C8B-B14F-4D97-AF65-F5344CB8AC3E}">
        <p14:creationId xmlns:p14="http://schemas.microsoft.com/office/powerpoint/2010/main" val="3664685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PCIs in the Region</a:t>
            </a:r>
            <a:endParaRPr lang="fr-FR" dirty="0">
              <a:solidFill>
                <a:srgbClr val="2A4677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"/>
          <a:stretch/>
        </p:blipFill>
        <p:spPr bwMode="auto">
          <a:xfrm>
            <a:off x="4386461" y="3434595"/>
            <a:ext cx="3929955" cy="114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1659" r="54111"/>
          <a:stretch/>
        </p:blipFill>
        <p:spPr bwMode="auto">
          <a:xfrm>
            <a:off x="1187624" y="975359"/>
            <a:ext cx="3080361" cy="517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06" y="1252537"/>
            <a:ext cx="37988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 bwMode="auto">
          <a:xfrm>
            <a:off x="2699792" y="2852936"/>
            <a:ext cx="216024" cy="216024"/>
          </a:xfrm>
          <a:prstGeom prst="ellipse">
            <a:avLst/>
          </a:prstGeom>
          <a:solidFill>
            <a:srgbClr val="9CB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8 Elipse"/>
          <p:cNvSpPr/>
          <p:nvPr/>
        </p:nvSpPr>
        <p:spPr bwMode="auto">
          <a:xfrm>
            <a:off x="2771800" y="3284984"/>
            <a:ext cx="216024" cy="216024"/>
          </a:xfrm>
          <a:prstGeom prst="ellipse">
            <a:avLst/>
          </a:prstGeom>
          <a:solidFill>
            <a:srgbClr val="9CB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2195736" y="2204864"/>
            <a:ext cx="216024" cy="216024"/>
          </a:xfrm>
          <a:prstGeom prst="ellipse">
            <a:avLst/>
          </a:prstGeom>
          <a:solidFill>
            <a:srgbClr val="9CB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2584239" y="2204864"/>
            <a:ext cx="216024" cy="216024"/>
          </a:xfrm>
          <a:prstGeom prst="ellipse">
            <a:avLst/>
          </a:prstGeom>
          <a:solidFill>
            <a:srgbClr val="9CB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2771800" y="2429597"/>
            <a:ext cx="216024" cy="216024"/>
          </a:xfrm>
          <a:prstGeom prst="ellipse">
            <a:avLst/>
          </a:prstGeom>
          <a:solidFill>
            <a:srgbClr val="9CB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12 Elipse"/>
          <p:cNvSpPr/>
          <p:nvPr/>
        </p:nvSpPr>
        <p:spPr bwMode="auto">
          <a:xfrm>
            <a:off x="2983152" y="2762875"/>
            <a:ext cx="216024" cy="216024"/>
          </a:xfrm>
          <a:prstGeom prst="ellipse">
            <a:avLst/>
          </a:prstGeom>
          <a:solidFill>
            <a:srgbClr val="9CB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3275856" y="3284984"/>
            <a:ext cx="216024" cy="216024"/>
          </a:xfrm>
          <a:prstGeom prst="ellipse">
            <a:avLst/>
          </a:prstGeom>
          <a:solidFill>
            <a:srgbClr val="9CB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14 Elipse"/>
          <p:cNvSpPr/>
          <p:nvPr/>
        </p:nvSpPr>
        <p:spPr bwMode="auto">
          <a:xfrm>
            <a:off x="2339752" y="2916235"/>
            <a:ext cx="216024" cy="216024"/>
          </a:xfrm>
          <a:prstGeom prst="ellipse">
            <a:avLst/>
          </a:prstGeom>
          <a:solidFill>
            <a:srgbClr val="007A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1691680" y="3140968"/>
            <a:ext cx="216024" cy="216024"/>
          </a:xfrm>
          <a:prstGeom prst="ellipse">
            <a:avLst/>
          </a:prstGeom>
          <a:solidFill>
            <a:srgbClr val="007A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1979712" y="3509717"/>
            <a:ext cx="216024" cy="216024"/>
          </a:xfrm>
          <a:prstGeom prst="ellipse">
            <a:avLst/>
          </a:prstGeom>
          <a:solidFill>
            <a:srgbClr val="007A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s-ES_tradn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78676" y="4869160"/>
            <a:ext cx="429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0" dirty="0" err="1" smtClean="0"/>
              <a:t>The</a:t>
            </a:r>
            <a:r>
              <a:rPr lang="pt-PT" sz="1600" b="0" dirty="0" smtClean="0"/>
              <a:t> </a:t>
            </a:r>
            <a:r>
              <a:rPr lang="pt-PT" sz="1600" b="0" dirty="0" err="1" smtClean="0"/>
              <a:t>project</a:t>
            </a:r>
            <a:r>
              <a:rPr lang="pt-PT" sz="1600" b="0" dirty="0" smtClean="0"/>
              <a:t> </a:t>
            </a:r>
            <a:r>
              <a:rPr lang="pt-PT" sz="1600" b="0" dirty="0" err="1" smtClean="0"/>
              <a:t>was</a:t>
            </a:r>
            <a:r>
              <a:rPr lang="pt-PT" sz="1600" b="0" dirty="0" smtClean="0"/>
              <a:t> </a:t>
            </a:r>
            <a:r>
              <a:rPr lang="pt-PT" sz="1600" b="0" dirty="0" err="1" smtClean="0"/>
              <a:t>included</a:t>
            </a:r>
            <a:r>
              <a:rPr lang="pt-PT" sz="1600" b="0" dirty="0" smtClean="0"/>
              <a:t> in </a:t>
            </a:r>
            <a:r>
              <a:rPr lang="pt-PT" sz="1600" b="0" dirty="0" err="1" smtClean="0"/>
              <a:t>the</a:t>
            </a:r>
            <a:r>
              <a:rPr lang="pt-PT" sz="1600" b="0" dirty="0" smtClean="0"/>
              <a:t> 3</a:t>
            </a:r>
            <a:r>
              <a:rPr lang="pt-PT" sz="1600" b="0" baseline="30000" dirty="0" smtClean="0"/>
              <a:t>rd </a:t>
            </a:r>
            <a:r>
              <a:rPr lang="pt-PT" sz="1600" b="0" dirty="0" err="1" smtClean="0"/>
              <a:t>list</a:t>
            </a:r>
            <a:r>
              <a:rPr lang="pt-PT" sz="1600" b="0" dirty="0" smtClean="0"/>
              <a:t> </a:t>
            </a:r>
            <a:r>
              <a:rPr lang="pt-PT" sz="1600" b="0" dirty="0" err="1" smtClean="0"/>
              <a:t>of</a:t>
            </a:r>
            <a:r>
              <a:rPr lang="pt-PT" sz="1600" b="0" dirty="0"/>
              <a:t> </a:t>
            </a:r>
            <a:r>
              <a:rPr lang="pt-PT" sz="1600" b="0" dirty="0" smtClean="0"/>
              <a:t>PCI </a:t>
            </a:r>
            <a:r>
              <a:rPr lang="pt-PT" sz="1600" b="0" dirty="0" err="1" smtClean="0"/>
              <a:t>from</a:t>
            </a:r>
            <a:r>
              <a:rPr lang="pt-PT" sz="1600" b="0" dirty="0" smtClean="0"/>
              <a:t> EC (</a:t>
            </a:r>
            <a:r>
              <a:rPr lang="pt-PT" sz="1600" b="0" dirty="0" err="1" smtClean="0"/>
              <a:t>November</a:t>
            </a:r>
            <a:r>
              <a:rPr lang="pt-PT" sz="1600" b="0" dirty="0" smtClean="0"/>
              <a:t> 2017)</a:t>
            </a:r>
            <a:r>
              <a:rPr lang="pt-PT" sz="1600" b="0" baseline="30000" dirty="0" smtClean="0"/>
              <a:t>1</a:t>
            </a:r>
            <a:endParaRPr lang="pt-PT" sz="1600" b="0" baseline="30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78676" y="5592660"/>
            <a:ext cx="44417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b="0" dirty="0" smtClean="0"/>
              <a:t>1 According </a:t>
            </a:r>
            <a:r>
              <a:rPr lang="en-US" sz="700" b="0" dirty="0"/>
              <a:t>with the Delegated Regulation amending Regulation on guidelines for trans-European energy infrastructure (EU) No 347/2013</a:t>
            </a:r>
          </a:p>
          <a:p>
            <a:pPr algn="just"/>
            <a:r>
              <a:rPr lang="pt-PT" sz="700" b="0" dirty="0"/>
              <a:t>(</a:t>
            </a:r>
            <a:r>
              <a:rPr lang="pt-PT" sz="700" b="0" dirty="0" err="1"/>
              <a:t>November</a:t>
            </a:r>
            <a:r>
              <a:rPr lang="pt-PT" sz="700" b="0" dirty="0"/>
              <a:t> 2017).</a:t>
            </a:r>
            <a:endParaRPr lang="pt-PT" sz="700" dirty="0"/>
          </a:p>
        </p:txBody>
      </p:sp>
    </p:spTree>
    <p:extLst>
      <p:ext uri="{BB962C8B-B14F-4D97-AF65-F5344CB8AC3E}">
        <p14:creationId xmlns:p14="http://schemas.microsoft.com/office/powerpoint/2010/main" val="363844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PCIs in the Region</a:t>
            </a:r>
            <a:endParaRPr lang="fr-FR" dirty="0">
              <a:solidFill>
                <a:srgbClr val="2A4677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908720"/>
            <a:ext cx="8465319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3</a:t>
            </a:r>
            <a:r>
              <a:rPr lang="pt-PT" baseline="30000" dirty="0" smtClean="0"/>
              <a:t>rd</a:t>
            </a:r>
            <a:r>
              <a:rPr lang="pt-PT" dirty="0" smtClean="0"/>
              <a:t> </a:t>
            </a:r>
            <a:r>
              <a:rPr lang="pt-PT" dirty="0" err="1" smtClean="0"/>
              <a:t>Interconnection</a:t>
            </a:r>
            <a:r>
              <a:rPr lang="pt-PT" dirty="0" smtClean="0"/>
              <a:t> </a:t>
            </a:r>
            <a:r>
              <a:rPr lang="pt-PT" dirty="0" err="1" smtClean="0"/>
              <a:t>Point</a:t>
            </a:r>
            <a:r>
              <a:rPr lang="pt-PT" dirty="0" smtClean="0"/>
              <a:t> PT-ES</a:t>
            </a:r>
          </a:p>
          <a:p>
            <a:endParaRPr lang="pt-PT" dirty="0"/>
          </a:p>
          <a:p>
            <a:r>
              <a:rPr lang="pt-PT" sz="1800" b="0" dirty="0" err="1" smtClean="0"/>
              <a:t>From</a:t>
            </a:r>
            <a:r>
              <a:rPr lang="pt-PT" sz="1800" b="0" dirty="0" smtClean="0"/>
              <a:t> Portugal Side:</a:t>
            </a:r>
          </a:p>
          <a:p>
            <a:pPr algn="just"/>
            <a:endParaRPr lang="pt-PT" sz="1900" b="0" dirty="0" smtClean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900" b="0" dirty="0" smtClean="0"/>
              <a:t>REN </a:t>
            </a:r>
            <a:r>
              <a:rPr lang="pt-PT" sz="1900" b="0" dirty="0" err="1" smtClean="0"/>
              <a:t>received</a:t>
            </a:r>
            <a:r>
              <a:rPr lang="pt-PT" sz="1900" b="0" dirty="0" smtClean="0"/>
              <a:t> CEF </a:t>
            </a:r>
            <a:r>
              <a:rPr lang="pt-PT" sz="1900" b="0" dirty="0" err="1" smtClean="0"/>
              <a:t>grants</a:t>
            </a:r>
            <a:r>
              <a:rPr lang="pt-PT" sz="1900" b="0" dirty="0" smtClean="0"/>
              <a:t>, in 2015, to do </a:t>
            </a:r>
            <a:r>
              <a:rPr lang="pt-PT" sz="1900" b="0" dirty="0" err="1" smtClean="0"/>
              <a:t>the</a:t>
            </a:r>
            <a:r>
              <a:rPr lang="pt-PT" sz="1900" b="0" dirty="0" smtClean="0"/>
              <a:t> </a:t>
            </a:r>
            <a:r>
              <a:rPr lang="pt-PT" sz="1900" b="0" dirty="0" err="1" smtClean="0"/>
              <a:t>studies</a:t>
            </a:r>
            <a:r>
              <a:rPr lang="pt-PT" sz="1900" b="0" dirty="0" smtClean="0"/>
              <a:t> (basic </a:t>
            </a:r>
            <a:r>
              <a:rPr lang="pt-PT" sz="1900" b="0" dirty="0" err="1" smtClean="0"/>
              <a:t>and</a:t>
            </a:r>
            <a:r>
              <a:rPr lang="pt-PT" sz="1900" b="0" dirty="0" smtClean="0"/>
              <a:t> </a:t>
            </a:r>
            <a:r>
              <a:rPr lang="pt-PT" sz="1900" b="0" dirty="0" err="1" smtClean="0"/>
              <a:t>detailed</a:t>
            </a:r>
            <a:r>
              <a:rPr lang="pt-PT" sz="1900" b="0" dirty="0" smtClean="0"/>
              <a:t>) for </a:t>
            </a:r>
            <a:r>
              <a:rPr lang="pt-PT" sz="1900" b="0" dirty="0" err="1" smtClean="0"/>
              <a:t>this</a:t>
            </a:r>
            <a:r>
              <a:rPr lang="pt-PT" sz="1900" b="0" dirty="0" smtClean="0"/>
              <a:t> </a:t>
            </a:r>
            <a:r>
              <a:rPr lang="pt-PT" sz="1900" b="0" dirty="0" err="1" smtClean="0"/>
              <a:t>project</a:t>
            </a:r>
            <a:r>
              <a:rPr lang="pt-PT" sz="1900" b="0" dirty="0" smtClean="0"/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900" b="0" dirty="0" smtClean="0"/>
              <a:t>Basic </a:t>
            </a:r>
            <a:r>
              <a:rPr lang="pt-PT" sz="1900" b="0" dirty="0" err="1" smtClean="0"/>
              <a:t>studies</a:t>
            </a:r>
            <a:r>
              <a:rPr lang="pt-PT" sz="1900" b="0" dirty="0" smtClean="0"/>
              <a:t> (</a:t>
            </a:r>
            <a:r>
              <a:rPr lang="pt-PT" sz="1900" b="0" dirty="0" err="1" smtClean="0"/>
              <a:t>cartography</a:t>
            </a:r>
            <a:r>
              <a:rPr lang="pt-PT" sz="1900" b="0" dirty="0" smtClean="0"/>
              <a:t> </a:t>
            </a:r>
            <a:r>
              <a:rPr lang="pt-PT" sz="1900" b="0" dirty="0" err="1" smtClean="0"/>
              <a:t>and</a:t>
            </a:r>
            <a:r>
              <a:rPr lang="pt-PT" sz="1900" b="0" dirty="0" smtClean="0"/>
              <a:t> </a:t>
            </a:r>
            <a:r>
              <a:rPr lang="pt-PT" sz="1900" b="0" dirty="0" err="1" smtClean="0"/>
              <a:t>engineering</a:t>
            </a:r>
            <a:r>
              <a:rPr lang="pt-PT" sz="1900" b="0" dirty="0" smtClean="0"/>
              <a:t>) </a:t>
            </a:r>
            <a:r>
              <a:rPr lang="pt-PT" sz="1900" b="0" dirty="0" err="1" smtClean="0"/>
              <a:t>were</a:t>
            </a:r>
            <a:r>
              <a:rPr lang="pt-PT" sz="1900" b="0" dirty="0" smtClean="0"/>
              <a:t> </a:t>
            </a:r>
            <a:r>
              <a:rPr lang="pt-PT" sz="1900" b="0" dirty="0" err="1" smtClean="0"/>
              <a:t>done</a:t>
            </a:r>
            <a:r>
              <a:rPr lang="pt-PT" sz="1900" b="0" dirty="0" smtClean="0"/>
              <a:t> in 2016;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900" b="0" dirty="0" err="1" smtClean="0"/>
              <a:t>The</a:t>
            </a:r>
            <a:r>
              <a:rPr lang="pt-PT" sz="1900" b="0" dirty="0" smtClean="0"/>
              <a:t> </a:t>
            </a:r>
            <a:r>
              <a:rPr lang="pt-PT" sz="1900" b="0" dirty="0" err="1"/>
              <a:t>project</a:t>
            </a:r>
            <a:r>
              <a:rPr lang="pt-PT" sz="1900" b="0" dirty="0"/>
              <a:t> </a:t>
            </a:r>
            <a:r>
              <a:rPr lang="pt-PT" sz="1900" b="0" dirty="0" err="1"/>
              <a:t>is</a:t>
            </a:r>
            <a:r>
              <a:rPr lang="pt-PT" sz="1900" b="0" dirty="0"/>
              <a:t> in </a:t>
            </a:r>
            <a:r>
              <a:rPr lang="pt-PT" sz="1900" b="0" i="1" dirty="0" err="1"/>
              <a:t>stand-by</a:t>
            </a:r>
            <a:r>
              <a:rPr lang="pt-PT" sz="1900" b="0" dirty="0"/>
              <a:t> </a:t>
            </a:r>
            <a:r>
              <a:rPr lang="pt-PT" sz="1900" b="0" dirty="0" err="1"/>
              <a:t>because</a:t>
            </a:r>
            <a:r>
              <a:rPr lang="pt-PT" sz="1900" b="0" dirty="0"/>
              <a:t> </a:t>
            </a:r>
            <a:r>
              <a:rPr lang="en-US" sz="1900" b="0" dirty="0"/>
              <a:t>is </a:t>
            </a:r>
            <a:r>
              <a:rPr lang="en-US" sz="1900" b="0" dirty="0" smtClean="0"/>
              <a:t>dependent on </a:t>
            </a:r>
            <a:r>
              <a:rPr lang="en-US" sz="1900" b="0" dirty="0"/>
              <a:t>the implementation of </a:t>
            </a:r>
            <a:r>
              <a:rPr lang="en-US" sz="1900" b="0" dirty="0" smtClean="0"/>
              <a:t>the STEP project;</a:t>
            </a:r>
            <a:endParaRPr lang="pt-PT" sz="1900" b="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900" b="0" dirty="0" err="1" smtClean="0"/>
              <a:t>The</a:t>
            </a:r>
            <a:r>
              <a:rPr lang="pt-PT" sz="1900" b="0" dirty="0" smtClean="0"/>
              <a:t> </a:t>
            </a:r>
            <a:r>
              <a:rPr lang="pt-PT" sz="1900" b="0" dirty="0" err="1" smtClean="0"/>
              <a:t>Environmental</a:t>
            </a:r>
            <a:r>
              <a:rPr lang="pt-PT" sz="1900" b="0" dirty="0" smtClean="0"/>
              <a:t> </a:t>
            </a:r>
            <a:r>
              <a:rPr lang="pt-PT" sz="1900" b="0" dirty="0" err="1" smtClean="0"/>
              <a:t>Impact</a:t>
            </a:r>
            <a:r>
              <a:rPr lang="pt-PT" sz="1900" b="0" dirty="0" smtClean="0"/>
              <a:t> </a:t>
            </a:r>
            <a:r>
              <a:rPr lang="pt-PT" sz="1900" b="0" dirty="0" err="1" smtClean="0"/>
              <a:t>Study</a:t>
            </a:r>
            <a:r>
              <a:rPr lang="pt-PT" sz="1900" b="0" dirty="0" smtClean="0"/>
              <a:t> </a:t>
            </a:r>
            <a:r>
              <a:rPr lang="pt-PT" sz="1900" b="0" dirty="0" err="1" smtClean="0"/>
              <a:t>was</a:t>
            </a:r>
            <a:r>
              <a:rPr lang="pt-PT" sz="1900" b="0" dirty="0" smtClean="0"/>
              <a:t> </a:t>
            </a:r>
            <a:r>
              <a:rPr lang="pt-PT" sz="1900" b="0" dirty="0" err="1" smtClean="0"/>
              <a:t>done</a:t>
            </a:r>
            <a:r>
              <a:rPr lang="pt-PT" sz="1900" b="0" dirty="0" smtClean="0"/>
              <a:t> </a:t>
            </a:r>
            <a:r>
              <a:rPr lang="pt-PT" sz="1900" b="0" dirty="0" err="1" smtClean="0"/>
              <a:t>and</a:t>
            </a:r>
            <a:r>
              <a:rPr lang="pt-PT" sz="1900" b="0" dirty="0" smtClean="0"/>
              <a:t> </a:t>
            </a:r>
            <a:r>
              <a:rPr lang="pt-PT" sz="1900" b="0" dirty="0" err="1" smtClean="0"/>
              <a:t>submitted</a:t>
            </a:r>
            <a:r>
              <a:rPr lang="pt-PT" sz="1900" b="0" dirty="0" smtClean="0"/>
              <a:t> </a:t>
            </a:r>
            <a:r>
              <a:rPr lang="en-US" sz="1900" b="0" dirty="0"/>
              <a:t>to the National Energy </a:t>
            </a:r>
            <a:r>
              <a:rPr lang="en-US" sz="1900" b="0" dirty="0" smtClean="0"/>
              <a:t>Authority, </a:t>
            </a:r>
            <a:r>
              <a:rPr lang="en-US" sz="1900" b="0" dirty="0"/>
              <a:t>on </a:t>
            </a:r>
            <a:r>
              <a:rPr lang="en-US" sz="1900" b="0" dirty="0" smtClean="0"/>
              <a:t>February 2016;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b="0" dirty="0" smtClean="0"/>
              <a:t>REN received by the Competent </a:t>
            </a:r>
            <a:r>
              <a:rPr lang="en-US" sz="1900" b="0" dirty="0"/>
              <a:t>Environmental </a:t>
            </a:r>
            <a:r>
              <a:rPr lang="en-US" sz="1900" b="0" dirty="0" smtClean="0"/>
              <a:t>Authority, last Tuesday, the Environmental </a:t>
            </a:r>
            <a:r>
              <a:rPr lang="en-US" sz="1900" b="0" dirty="0"/>
              <a:t>Impact Declaration (</a:t>
            </a:r>
            <a:r>
              <a:rPr lang="en-US" sz="1900" b="0" dirty="0" smtClean="0"/>
              <a:t>EID) with decision </a:t>
            </a:r>
            <a:r>
              <a:rPr lang="en-US" sz="1900" b="0" u="sng" dirty="0" smtClean="0"/>
              <a:t>unfavorable</a:t>
            </a:r>
            <a:r>
              <a:rPr lang="en-US" sz="1900" b="0" dirty="0" smtClean="0"/>
              <a:t>.</a:t>
            </a:r>
            <a:endParaRPr lang="pt-PT" sz="1800" b="0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0442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6.1 follow-up on the OSBB functioning</a:t>
            </a:r>
          </a:p>
        </p:txBody>
      </p:sp>
    </p:spTree>
    <p:extLst>
      <p:ext uri="{BB962C8B-B14F-4D97-AF65-F5344CB8AC3E}">
        <p14:creationId xmlns:p14="http://schemas.microsoft.com/office/powerpoint/2010/main" val="179468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00075" y="255563"/>
            <a:ext cx="8332788" cy="365125"/>
          </a:xfrm>
        </p:spPr>
        <p:txBody>
          <a:bodyPr anchor="t" anchorCtr="0"/>
          <a:lstStyle/>
          <a:p>
            <a:r>
              <a:rPr lang="en-US" sz="2400" dirty="0"/>
              <a:t>6</a:t>
            </a:r>
            <a:r>
              <a:rPr lang="en-US" sz="2400" dirty="0" smtClean="0"/>
              <a:t>.1 Additional Capacity proposed at VIP </a:t>
            </a:r>
            <a:r>
              <a:rPr lang="en-US" sz="2400" dirty="0" err="1" smtClean="0"/>
              <a:t>Pirineos</a:t>
            </a:r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968" y="1952836"/>
            <a:ext cx="5810344" cy="3492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536144" y="3104964"/>
            <a:ext cx="158400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IT issue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linked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to PRISMA upgrade</a:t>
            </a:r>
          </a:p>
        </p:txBody>
      </p:sp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467544" y="5013176"/>
            <a:ext cx="8281292" cy="136815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683568" y="908720"/>
            <a:ext cx="48245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dirty="0" smtClean="0"/>
              <a:t>Date of implementation: </a:t>
            </a:r>
            <a:r>
              <a:rPr lang="en-US" sz="1600" b="0" dirty="0" smtClean="0"/>
              <a:t>6</a:t>
            </a:r>
            <a:r>
              <a:rPr lang="en-US" sz="1600" b="0" baseline="30000" dirty="0" smtClean="0"/>
              <a:t>th</a:t>
            </a:r>
            <a:r>
              <a:rPr lang="en-US" sz="1600" b="0" dirty="0" smtClean="0"/>
              <a:t> November 2017.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dirty="0" smtClean="0"/>
              <a:t>Days of OS offer: 100</a:t>
            </a:r>
            <a:endParaRPr lang="en-US" sz="1600" b="0" dirty="0" smtClean="0"/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dirty="0" smtClean="0"/>
              <a:t>Allocation of OS capacity: </a:t>
            </a:r>
            <a:r>
              <a:rPr lang="en-US" sz="1600" b="0" dirty="0" smtClean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535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00075" y="255563"/>
            <a:ext cx="8332788" cy="365125"/>
          </a:xfrm>
        </p:spPr>
        <p:txBody>
          <a:bodyPr anchor="t" anchorCtr="0"/>
          <a:lstStyle/>
          <a:p>
            <a:r>
              <a:rPr lang="en-US" sz="2400" dirty="0"/>
              <a:t>6</a:t>
            </a:r>
            <a:r>
              <a:rPr lang="en-US" sz="2400" dirty="0" smtClean="0"/>
              <a:t>.1 Additional Capacity proposed at VIP </a:t>
            </a:r>
            <a:r>
              <a:rPr lang="en-US" sz="2400" dirty="0" err="1" smtClean="0"/>
              <a:t>Pirineos</a:t>
            </a:r>
            <a:endParaRPr lang="en-US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92" y="1951419"/>
            <a:ext cx="5810400" cy="34970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4467580" y="2996952"/>
            <a:ext cx="1440000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IT issue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linked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to  PRISMA upgrade</a:t>
            </a: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467544" y="5445224"/>
            <a:ext cx="8281292" cy="72008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683568" y="908720"/>
            <a:ext cx="48245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dirty="0" smtClean="0"/>
              <a:t>Date of implementation: </a:t>
            </a:r>
            <a:r>
              <a:rPr lang="en-US" sz="1600" b="0" dirty="0" smtClean="0"/>
              <a:t>6</a:t>
            </a:r>
            <a:r>
              <a:rPr lang="en-US" sz="1600" b="0" baseline="30000" dirty="0" smtClean="0"/>
              <a:t>th</a:t>
            </a:r>
            <a:r>
              <a:rPr lang="en-US" sz="1600" b="0" dirty="0" smtClean="0"/>
              <a:t> November 2017.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dirty="0" smtClean="0"/>
              <a:t>Days of OS offer: 103</a:t>
            </a:r>
            <a:endParaRPr lang="en-US" sz="1600" b="0" dirty="0" smtClean="0"/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dirty="0" smtClean="0"/>
              <a:t>Allocation of OS capacity: </a:t>
            </a:r>
            <a:r>
              <a:rPr lang="en-US" sz="1600" b="0" dirty="0" smtClean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6778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6.1) Additional </a:t>
            </a:r>
            <a:r>
              <a:rPr lang="en-US" sz="2400" dirty="0"/>
              <a:t>Capacity proposed at VIP </a:t>
            </a:r>
            <a:r>
              <a:rPr lang="en-US" sz="2400" dirty="0" err="1" smtClean="0"/>
              <a:t>Iberico</a:t>
            </a:r>
            <a:endParaRPr lang="en-US" sz="2400" dirty="0"/>
          </a:p>
        </p:txBody>
      </p:sp>
      <p:sp>
        <p:nvSpPr>
          <p:cNvPr id="2" name="1 Rectángulo"/>
          <p:cNvSpPr/>
          <p:nvPr/>
        </p:nvSpPr>
        <p:spPr>
          <a:xfrm>
            <a:off x="827584" y="1219979"/>
            <a:ext cx="80648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dirty="0" smtClean="0"/>
              <a:t>Date of implementation: </a:t>
            </a:r>
            <a:r>
              <a:rPr lang="en-US" sz="1600" b="0" dirty="0" smtClean="0"/>
              <a:t>4</a:t>
            </a:r>
            <a:r>
              <a:rPr lang="en-US" sz="1600" b="0" baseline="30000" dirty="0" smtClean="0"/>
              <a:t>th</a:t>
            </a:r>
            <a:r>
              <a:rPr lang="en-US" sz="1600" b="0" dirty="0" smtClean="0"/>
              <a:t> July 2017.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dirty="0" smtClean="0"/>
              <a:t>Days of OS offer: </a:t>
            </a:r>
            <a:r>
              <a:rPr lang="en-US" sz="1600" b="0" dirty="0" smtClean="0"/>
              <a:t>21.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dirty="0" smtClean="0"/>
              <a:t>Allocation of OS capacity: </a:t>
            </a:r>
            <a:r>
              <a:rPr lang="en-US" sz="1600" b="0" dirty="0" smtClean="0"/>
              <a:t>No.</a:t>
            </a: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684505" y="861973"/>
            <a:ext cx="3311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600" baseline="0" dirty="0" smtClean="0">
                <a:solidFill>
                  <a:srgbClr val="C29903"/>
                </a:solidFill>
                <a:latin typeface="Arial"/>
              </a:rPr>
              <a:t>VIP IBERICO. Spain to Portugal</a:t>
            </a:r>
          </a:p>
        </p:txBody>
      </p:sp>
      <p:graphicFrame>
        <p:nvGraphicFramePr>
          <p:cNvPr id="8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496396"/>
              </p:ext>
            </p:extLst>
          </p:nvPr>
        </p:nvGraphicFramePr>
        <p:xfrm>
          <a:off x="611560" y="2276872"/>
          <a:ext cx="8280920" cy="380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80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6.1) Additional </a:t>
            </a:r>
            <a:r>
              <a:rPr lang="en-US" sz="2400" dirty="0"/>
              <a:t>Capacity proposed at VIP </a:t>
            </a:r>
            <a:r>
              <a:rPr lang="en-US" sz="2400" dirty="0" err="1"/>
              <a:t>Iberico</a:t>
            </a:r>
            <a:endParaRPr lang="en-US" sz="2400" dirty="0"/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41398"/>
              </p:ext>
            </p:extLst>
          </p:nvPr>
        </p:nvGraphicFramePr>
        <p:xfrm>
          <a:off x="467544" y="2375302"/>
          <a:ext cx="8064897" cy="386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684505" y="861973"/>
            <a:ext cx="3311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600" baseline="0" dirty="0" smtClean="0">
                <a:solidFill>
                  <a:srgbClr val="C29903"/>
                </a:solidFill>
                <a:latin typeface="Arial"/>
              </a:rPr>
              <a:t>VIP IBERICO. Portugal to Spain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27584" y="1219979"/>
            <a:ext cx="41044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dirty="0" smtClean="0"/>
              <a:t>Date of implementation: </a:t>
            </a:r>
            <a:r>
              <a:rPr lang="en-US" sz="1600" b="0" dirty="0" smtClean="0"/>
              <a:t>4</a:t>
            </a:r>
            <a:r>
              <a:rPr lang="en-US" sz="1600" b="0" baseline="30000" dirty="0" smtClean="0"/>
              <a:t>th</a:t>
            </a:r>
            <a:r>
              <a:rPr lang="en-US" sz="1600" b="0" dirty="0" smtClean="0"/>
              <a:t> July 2017.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dirty="0" smtClean="0"/>
              <a:t>Days of OS offer: </a:t>
            </a:r>
            <a:r>
              <a:rPr lang="en-US" sz="1600" b="0" dirty="0" smtClean="0"/>
              <a:t>104.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dirty="0" smtClean="0"/>
              <a:t>Allocation of OS capacity: </a:t>
            </a:r>
            <a:r>
              <a:rPr lang="en-US" sz="1600" b="0" dirty="0" smtClean="0"/>
              <a:t>No.</a:t>
            </a:r>
          </a:p>
        </p:txBody>
      </p:sp>
      <p:cxnSp>
        <p:nvCxnSpPr>
          <p:cNvPr id="9" name="8 Conector recto"/>
          <p:cNvCxnSpPr/>
          <p:nvPr/>
        </p:nvCxnSpPr>
        <p:spPr bwMode="auto">
          <a:xfrm>
            <a:off x="4785660" y="2637272"/>
            <a:ext cx="0" cy="324000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Rectángulo"/>
          <p:cNvSpPr/>
          <p:nvPr/>
        </p:nvSpPr>
        <p:spPr>
          <a:xfrm>
            <a:off x="4770405" y="2040357"/>
            <a:ext cx="2859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400" dirty="0" smtClean="0">
                <a:solidFill>
                  <a:srgbClr val="C00000"/>
                </a:solidFill>
              </a:rPr>
              <a:t>18</a:t>
            </a:r>
            <a:r>
              <a:rPr lang="en-US" sz="1400" baseline="30000" dirty="0" smtClean="0">
                <a:solidFill>
                  <a:srgbClr val="C00000"/>
                </a:solidFill>
              </a:rPr>
              <a:t>th</a:t>
            </a:r>
            <a:r>
              <a:rPr lang="en-US" sz="1400" dirty="0" smtClean="0">
                <a:solidFill>
                  <a:srgbClr val="C00000"/>
                </a:solidFill>
              </a:rPr>
              <a:t> October 2017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400" b="0" dirty="0" smtClean="0">
                <a:solidFill>
                  <a:srgbClr val="C00000"/>
                </a:solidFill>
              </a:rPr>
              <a:t>No offer of OS</a:t>
            </a:r>
          </a:p>
        </p:txBody>
      </p:sp>
      <p:cxnSp>
        <p:nvCxnSpPr>
          <p:cNvPr id="12" name="11 Conector recto de flecha"/>
          <p:cNvCxnSpPr/>
          <p:nvPr/>
        </p:nvCxnSpPr>
        <p:spPr bwMode="auto">
          <a:xfrm flipH="1">
            <a:off x="1331640" y="2434581"/>
            <a:ext cx="432048" cy="202331"/>
          </a:xfrm>
          <a:prstGeom prst="straightConnector1">
            <a:avLst/>
          </a:prstGeom>
          <a:noFill/>
          <a:ln w="9525" cap="flat" cmpd="sng" algn="ctr">
            <a:solidFill>
              <a:srgbClr val="007AA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15 Conector recto de flecha"/>
          <p:cNvCxnSpPr/>
          <p:nvPr/>
        </p:nvCxnSpPr>
        <p:spPr bwMode="auto">
          <a:xfrm>
            <a:off x="1835696" y="2438401"/>
            <a:ext cx="216024" cy="198511"/>
          </a:xfrm>
          <a:prstGeom prst="straightConnector1">
            <a:avLst/>
          </a:prstGeom>
          <a:noFill/>
          <a:ln w="9525" cap="flat" cmpd="sng" algn="ctr">
            <a:solidFill>
              <a:srgbClr val="007AA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18 Rectángulo"/>
          <p:cNvSpPr/>
          <p:nvPr/>
        </p:nvSpPr>
        <p:spPr>
          <a:xfrm>
            <a:off x="899592" y="2185119"/>
            <a:ext cx="223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400" dirty="0" smtClean="0">
                <a:solidFill>
                  <a:srgbClr val="007AAE"/>
                </a:solidFill>
              </a:rPr>
              <a:t>Technical problems</a:t>
            </a:r>
          </a:p>
        </p:txBody>
      </p:sp>
      <p:cxnSp>
        <p:nvCxnSpPr>
          <p:cNvPr id="27" name="26 Conector recto de flecha"/>
          <p:cNvCxnSpPr/>
          <p:nvPr/>
        </p:nvCxnSpPr>
        <p:spPr bwMode="auto">
          <a:xfrm>
            <a:off x="4785660" y="2636912"/>
            <a:ext cx="252000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28 Conector recto de flecha"/>
          <p:cNvCxnSpPr/>
          <p:nvPr/>
        </p:nvCxnSpPr>
        <p:spPr bwMode="auto">
          <a:xfrm>
            <a:off x="4793292" y="5877272"/>
            <a:ext cx="252000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8787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6.2 </a:t>
            </a:r>
            <a:r>
              <a:rPr lang="en-GB" dirty="0"/>
              <a:t>OSBB </a:t>
            </a:r>
            <a:r>
              <a:rPr lang="en-GB" dirty="0" smtClean="0"/>
              <a:t>at VIPs</a:t>
            </a:r>
            <a:endParaRPr lang="fr-FR" dirty="0">
              <a:solidFill>
                <a:srgbClr val="2A4677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399653" y="3473372"/>
            <a:ext cx="2160240" cy="93610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OSBB at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VIP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Pirineos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" name="50 Rectángulo redondeado"/>
          <p:cNvSpPr/>
          <p:nvPr/>
        </p:nvSpPr>
        <p:spPr bwMode="auto">
          <a:xfrm>
            <a:off x="399653" y="1576339"/>
            <a:ext cx="2160240" cy="93610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OSBB at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VIP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Iberico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71378" y="1382672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Already Implemented since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July 2017</a:t>
            </a:r>
            <a:endParaRPr lang="en-US" sz="20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2571378" y="3279705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Already Implemented since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November 2017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10" y="1622910"/>
            <a:ext cx="13525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10" y="3519943"/>
            <a:ext cx="13525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53 Rectángulo redondeado"/>
          <p:cNvSpPr/>
          <p:nvPr/>
        </p:nvSpPr>
        <p:spPr bwMode="auto">
          <a:xfrm>
            <a:off x="6049392" y="1430111"/>
            <a:ext cx="2720280" cy="1228560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Daily calculation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OS capacity to offer by each TSO.</a:t>
            </a:r>
          </a:p>
          <a:p>
            <a:pPr marL="342900" marR="0" indent="-342900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sz="1200" b="0" baseline="0" dirty="0" smtClean="0"/>
              <a:t>Daily matching OS capacity of offer</a:t>
            </a:r>
          </a:p>
          <a:p>
            <a:pPr marL="342900" marR="0" indent="-342900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Daily offer OS capacity at PRISMA Platform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54 Rectángulo redondeado"/>
          <p:cNvSpPr/>
          <p:nvPr/>
        </p:nvSpPr>
        <p:spPr bwMode="auto">
          <a:xfrm>
            <a:off x="6012160" y="3327144"/>
            <a:ext cx="2720280" cy="1228560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Daily calculation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OS capacity to offer by each TSO.</a:t>
            </a:r>
          </a:p>
          <a:p>
            <a:pPr marL="342900" marR="0" indent="-342900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sz="1200" b="0" baseline="0" dirty="0" smtClean="0"/>
              <a:t>Daily matching OS capacity of offer</a:t>
            </a:r>
          </a:p>
          <a:p>
            <a:pPr marL="342900" marR="0" indent="-342900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Daily offer OS capacity at PRISMA Platform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93" y="820086"/>
            <a:ext cx="715715" cy="62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09" y="820086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52" y="842629"/>
            <a:ext cx="889255" cy="5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09" y="2717119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52" y="2739662"/>
            <a:ext cx="889255" cy="5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41" y="2777793"/>
            <a:ext cx="733624" cy="48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60 CuadroTexto"/>
          <p:cNvSpPr txBox="1"/>
          <p:nvPr/>
        </p:nvSpPr>
        <p:spPr>
          <a:xfrm>
            <a:off x="3131678" y="4941168"/>
            <a:ext cx="4204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29903"/>
                </a:solidFill>
              </a:rPr>
              <a:t>Working on IT Process improvements </a:t>
            </a:r>
            <a:endParaRPr lang="en-US" dirty="0">
              <a:solidFill>
                <a:srgbClr val="C29903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07" y="4797152"/>
            <a:ext cx="1143571" cy="114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8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3350602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spect="1" noChangeArrowheads="1"/>
          </p:cNvSpPr>
          <p:nvPr/>
        </p:nvSpPr>
        <p:spPr bwMode="auto">
          <a:xfrm>
            <a:off x="611188" y="908720"/>
            <a:ext cx="8281292" cy="2880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/>
              <a:t>TIGF has set up a </a:t>
            </a:r>
            <a:r>
              <a:rPr lang="fr-FR" sz="1800" dirty="0" err="1"/>
              <a:t>balancing</a:t>
            </a:r>
            <a:r>
              <a:rPr lang="fr-FR" sz="1800" dirty="0"/>
              <a:t> </a:t>
            </a:r>
            <a:r>
              <a:rPr lang="fr-FR" sz="1800" dirty="0" err="1"/>
              <a:t>statement</a:t>
            </a:r>
            <a:r>
              <a:rPr lang="fr-FR" sz="1800" dirty="0"/>
              <a:t>, </a:t>
            </a:r>
            <a:r>
              <a:rPr lang="fr-FR" sz="1800" dirty="0" err="1"/>
              <a:t>recording</a:t>
            </a:r>
            <a:r>
              <a:rPr lang="fr-FR" sz="1800" dirty="0"/>
              <a:t> </a:t>
            </a:r>
            <a:r>
              <a:rPr lang="fr-FR" sz="1800" dirty="0" err="1"/>
              <a:t>what</a:t>
            </a:r>
            <a:r>
              <a:rPr lang="fr-FR" sz="1800" dirty="0"/>
              <a:t> </a:t>
            </a:r>
            <a:r>
              <a:rPr lang="fr-FR" sz="1800" dirty="0" err="1"/>
              <a:t>it</a:t>
            </a:r>
            <a:r>
              <a:rPr lang="fr-FR" sz="1800" dirty="0"/>
              <a:t> </a:t>
            </a:r>
            <a:r>
              <a:rPr lang="fr-FR" sz="1800" dirty="0" err="1"/>
              <a:t>spends</a:t>
            </a:r>
            <a:r>
              <a:rPr lang="fr-FR" sz="1800" dirty="0"/>
              <a:t> and </a:t>
            </a:r>
            <a:r>
              <a:rPr lang="fr-FR" sz="1800" dirty="0" err="1"/>
              <a:t>earns</a:t>
            </a:r>
            <a:r>
              <a:rPr lang="fr-FR" sz="1800" dirty="0"/>
              <a:t> </a:t>
            </a:r>
            <a:r>
              <a:rPr lang="fr-FR" sz="1800" dirty="0" err="1"/>
              <a:t>under</a:t>
            </a:r>
            <a:r>
              <a:rPr lang="fr-FR" sz="1800" dirty="0"/>
              <a:t> </a:t>
            </a:r>
            <a:r>
              <a:rPr lang="fr-FR" sz="1800" dirty="0" err="1"/>
              <a:t>aforementioned</a:t>
            </a:r>
            <a:r>
              <a:rPr lang="fr-FR" sz="1800" dirty="0"/>
              <a:t> transactions and </a:t>
            </a:r>
            <a:r>
              <a:rPr lang="fr-FR" sz="1800" dirty="0" smtClean="0"/>
              <a:t>the </a:t>
            </a:r>
            <a:r>
              <a:rPr lang="fr-FR" sz="1800" dirty="0" err="1"/>
              <a:t>balancing</a:t>
            </a:r>
            <a:r>
              <a:rPr lang="fr-FR" sz="1800" dirty="0"/>
              <a:t> </a:t>
            </a:r>
            <a:r>
              <a:rPr lang="fr-FR" sz="1800" dirty="0" err="1"/>
              <a:t>rules</a:t>
            </a:r>
            <a:r>
              <a:rPr lang="fr-FR" sz="1800" dirty="0"/>
              <a:t> of the transmission </a:t>
            </a:r>
            <a:r>
              <a:rPr lang="fr-FR" sz="1800" dirty="0" err="1"/>
              <a:t>contract</a:t>
            </a:r>
            <a:r>
              <a:rPr lang="fr-FR" sz="1800" dirty="0" smtClean="0"/>
              <a:t>.</a:t>
            </a:r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fr-FR" sz="180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Since</a:t>
            </a:r>
            <a:r>
              <a:rPr lang="fr-FR" sz="1800" dirty="0" smtClean="0"/>
              <a:t> </a:t>
            </a:r>
            <a:r>
              <a:rPr lang="fr-FR" sz="1800" dirty="0"/>
              <a:t>the 1st of </a:t>
            </a:r>
            <a:r>
              <a:rPr lang="fr-FR" sz="1800" dirty="0" err="1"/>
              <a:t>october</a:t>
            </a:r>
            <a:r>
              <a:rPr lang="fr-FR" sz="1800" dirty="0"/>
              <a:t> 2015, the balance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allocated</a:t>
            </a:r>
            <a:r>
              <a:rPr lang="fr-FR" sz="1800" dirty="0"/>
              <a:t> to </a:t>
            </a:r>
            <a:r>
              <a:rPr lang="fr-FR" sz="1800" dirty="0" err="1"/>
              <a:t>Shippers</a:t>
            </a:r>
            <a:r>
              <a:rPr lang="fr-FR" sz="1800" dirty="0"/>
              <a:t> as a proportion of the </a:t>
            </a:r>
            <a:r>
              <a:rPr lang="fr-FR" sz="1800" dirty="0" err="1"/>
              <a:t>quantities</a:t>
            </a:r>
            <a:r>
              <a:rPr lang="fr-FR" sz="1800" dirty="0"/>
              <a:t> </a:t>
            </a:r>
            <a:r>
              <a:rPr lang="fr-FR" sz="1800" dirty="0" err="1"/>
              <a:t>delivered</a:t>
            </a:r>
            <a:r>
              <a:rPr lang="fr-FR" sz="1800" dirty="0"/>
              <a:t>, </a:t>
            </a:r>
            <a:r>
              <a:rPr lang="fr-FR" sz="1800" dirty="0" err="1"/>
              <a:t>according</a:t>
            </a:r>
            <a:r>
              <a:rPr lang="fr-FR" sz="1800" dirty="0"/>
              <a:t> to the </a:t>
            </a:r>
            <a:r>
              <a:rPr lang="fr-FR" sz="1800" dirty="0" err="1"/>
              <a:t>Deliberation</a:t>
            </a:r>
            <a:r>
              <a:rPr lang="fr-FR" sz="1800" dirty="0"/>
              <a:t> of the French </a:t>
            </a:r>
            <a:r>
              <a:rPr lang="fr-FR" sz="1800" dirty="0" err="1"/>
              <a:t>Energy</a:t>
            </a:r>
            <a:r>
              <a:rPr lang="fr-FR" sz="1800" dirty="0"/>
              <a:t> </a:t>
            </a:r>
            <a:r>
              <a:rPr lang="fr-FR" sz="1800" dirty="0" err="1"/>
              <a:t>Regulatory</a:t>
            </a:r>
            <a:r>
              <a:rPr lang="fr-FR" sz="1800" dirty="0"/>
              <a:t> Commission of 15 </a:t>
            </a:r>
            <a:r>
              <a:rPr lang="fr-FR" sz="1800" dirty="0" err="1"/>
              <a:t>January</a:t>
            </a:r>
            <a:r>
              <a:rPr lang="fr-FR" sz="1800" dirty="0"/>
              <a:t> 2015 </a:t>
            </a:r>
            <a:r>
              <a:rPr lang="fr-FR" sz="1800" dirty="0" err="1"/>
              <a:t>approving</a:t>
            </a:r>
            <a:r>
              <a:rPr lang="fr-FR" sz="1800" dirty="0"/>
              <a:t> the </a:t>
            </a:r>
            <a:r>
              <a:rPr lang="fr-FR" sz="1800" dirty="0" err="1"/>
              <a:t>balancing</a:t>
            </a:r>
            <a:r>
              <a:rPr lang="fr-FR" sz="1800" dirty="0"/>
              <a:t> </a:t>
            </a:r>
            <a:r>
              <a:rPr lang="fr-FR" sz="1800" dirty="0" err="1"/>
              <a:t>rules</a:t>
            </a:r>
            <a:r>
              <a:rPr lang="fr-FR" sz="1800" dirty="0"/>
              <a:t>.</a:t>
            </a:r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FRANCE | TIGF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35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spect="1" noChangeArrowheads="1"/>
          </p:cNvSpPr>
          <p:nvPr/>
        </p:nvSpPr>
        <p:spPr bwMode="auto">
          <a:xfrm>
            <a:off x="611188" y="908720"/>
            <a:ext cx="8281292" cy="4752528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FRANCE | TIGF balancing volumes</a:t>
            </a:r>
            <a:endParaRPr lang="en-US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843473"/>
            <a:ext cx="7932365" cy="51785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491880" y="1556792"/>
            <a:ext cx="3312368" cy="57606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A </a:t>
            </a:r>
            <a:r>
              <a:rPr lang="en-US" sz="1600" dirty="0"/>
              <a:t>positive position on the graph indicates that shippers are </a:t>
            </a:r>
            <a:r>
              <a:rPr lang="en-US" sz="1600" dirty="0" smtClean="0"/>
              <a:t>long</a:t>
            </a:r>
            <a:endParaRPr lang="fr-FR" sz="1600" dirty="0"/>
          </a:p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V="1">
            <a:off x="3491880" y="1556792"/>
            <a:ext cx="0" cy="18722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923927" y="4797152"/>
            <a:ext cx="3456385" cy="57606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/>
              <a:t>a negative position indicates that shippers are short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3923928" y="3429000"/>
            <a:ext cx="0" cy="19442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 bwMode="auto">
          <a:xfrm flipH="1">
            <a:off x="1259632" y="3437164"/>
            <a:ext cx="705678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rme libre 15"/>
          <p:cNvSpPr/>
          <p:nvPr/>
        </p:nvSpPr>
        <p:spPr bwMode="auto">
          <a:xfrm>
            <a:off x="1224643" y="2147207"/>
            <a:ext cx="7233557" cy="1240972"/>
          </a:xfrm>
          <a:custGeom>
            <a:avLst/>
            <a:gdLst>
              <a:gd name="connsiteX0" fmla="*/ 0 w 7233557"/>
              <a:gd name="connsiteY0" fmla="*/ 1240972 h 1240972"/>
              <a:gd name="connsiteX1" fmla="*/ 24493 w 7233557"/>
              <a:gd name="connsiteY1" fmla="*/ 1167493 h 1240972"/>
              <a:gd name="connsiteX2" fmla="*/ 48986 w 7233557"/>
              <a:gd name="connsiteY2" fmla="*/ 1118507 h 1240972"/>
              <a:gd name="connsiteX3" fmla="*/ 65314 w 7233557"/>
              <a:gd name="connsiteY3" fmla="*/ 1094014 h 1240972"/>
              <a:gd name="connsiteX4" fmla="*/ 89807 w 7233557"/>
              <a:gd name="connsiteY4" fmla="*/ 1045029 h 1240972"/>
              <a:gd name="connsiteX5" fmla="*/ 130628 w 7233557"/>
              <a:gd name="connsiteY5" fmla="*/ 955222 h 1240972"/>
              <a:gd name="connsiteX6" fmla="*/ 146957 w 7233557"/>
              <a:gd name="connsiteY6" fmla="*/ 930729 h 1240972"/>
              <a:gd name="connsiteX7" fmla="*/ 179614 w 7233557"/>
              <a:gd name="connsiteY7" fmla="*/ 898072 h 1240972"/>
              <a:gd name="connsiteX8" fmla="*/ 195943 w 7233557"/>
              <a:gd name="connsiteY8" fmla="*/ 873579 h 1240972"/>
              <a:gd name="connsiteX9" fmla="*/ 220436 w 7233557"/>
              <a:gd name="connsiteY9" fmla="*/ 857250 h 1240972"/>
              <a:gd name="connsiteX10" fmla="*/ 236764 w 7233557"/>
              <a:gd name="connsiteY10" fmla="*/ 832757 h 1240972"/>
              <a:gd name="connsiteX11" fmla="*/ 261257 w 7233557"/>
              <a:gd name="connsiteY11" fmla="*/ 824593 h 1240972"/>
              <a:gd name="connsiteX12" fmla="*/ 310243 w 7233557"/>
              <a:gd name="connsiteY12" fmla="*/ 800100 h 1240972"/>
              <a:gd name="connsiteX13" fmla="*/ 334736 w 7233557"/>
              <a:gd name="connsiteY13" fmla="*/ 775607 h 1240972"/>
              <a:gd name="connsiteX14" fmla="*/ 359228 w 7233557"/>
              <a:gd name="connsiteY14" fmla="*/ 759279 h 1240972"/>
              <a:gd name="connsiteX15" fmla="*/ 400050 w 7233557"/>
              <a:gd name="connsiteY15" fmla="*/ 726622 h 1240972"/>
              <a:gd name="connsiteX16" fmla="*/ 416378 w 7233557"/>
              <a:gd name="connsiteY16" fmla="*/ 702129 h 1240972"/>
              <a:gd name="connsiteX17" fmla="*/ 424543 w 7233557"/>
              <a:gd name="connsiteY17" fmla="*/ 677636 h 1240972"/>
              <a:gd name="connsiteX18" fmla="*/ 457200 w 7233557"/>
              <a:gd name="connsiteY18" fmla="*/ 628650 h 1240972"/>
              <a:gd name="connsiteX19" fmla="*/ 473528 w 7233557"/>
              <a:gd name="connsiteY19" fmla="*/ 579664 h 1240972"/>
              <a:gd name="connsiteX20" fmla="*/ 481693 w 7233557"/>
              <a:gd name="connsiteY20" fmla="*/ 555172 h 1240972"/>
              <a:gd name="connsiteX21" fmla="*/ 498021 w 7233557"/>
              <a:gd name="connsiteY21" fmla="*/ 530679 h 1240972"/>
              <a:gd name="connsiteX22" fmla="*/ 506186 w 7233557"/>
              <a:gd name="connsiteY22" fmla="*/ 473529 h 1240972"/>
              <a:gd name="connsiteX23" fmla="*/ 514350 w 7233557"/>
              <a:gd name="connsiteY23" fmla="*/ 449036 h 1240972"/>
              <a:gd name="connsiteX24" fmla="*/ 522514 w 7233557"/>
              <a:gd name="connsiteY24" fmla="*/ 375557 h 1240972"/>
              <a:gd name="connsiteX25" fmla="*/ 530678 w 7233557"/>
              <a:gd name="connsiteY25" fmla="*/ 334736 h 1240972"/>
              <a:gd name="connsiteX26" fmla="*/ 555171 w 7233557"/>
              <a:gd name="connsiteY26" fmla="*/ 81643 h 1240972"/>
              <a:gd name="connsiteX27" fmla="*/ 571500 w 7233557"/>
              <a:gd name="connsiteY27" fmla="*/ 24493 h 1240972"/>
              <a:gd name="connsiteX28" fmla="*/ 587828 w 7233557"/>
              <a:gd name="connsiteY28" fmla="*/ 0 h 1240972"/>
              <a:gd name="connsiteX29" fmla="*/ 685800 w 7233557"/>
              <a:gd name="connsiteY29" fmla="*/ 8164 h 1240972"/>
              <a:gd name="connsiteX30" fmla="*/ 710293 w 7233557"/>
              <a:gd name="connsiteY30" fmla="*/ 16329 h 1240972"/>
              <a:gd name="connsiteX31" fmla="*/ 791936 w 7233557"/>
              <a:gd name="connsiteY31" fmla="*/ 114300 h 1240972"/>
              <a:gd name="connsiteX32" fmla="*/ 832757 w 7233557"/>
              <a:gd name="connsiteY32" fmla="*/ 163286 h 1240972"/>
              <a:gd name="connsiteX33" fmla="*/ 865414 w 7233557"/>
              <a:gd name="connsiteY33" fmla="*/ 204107 h 1240972"/>
              <a:gd name="connsiteX34" fmla="*/ 873578 w 7233557"/>
              <a:gd name="connsiteY34" fmla="*/ 228600 h 1240972"/>
              <a:gd name="connsiteX35" fmla="*/ 898071 w 7233557"/>
              <a:gd name="connsiteY35" fmla="*/ 244929 h 1240972"/>
              <a:gd name="connsiteX36" fmla="*/ 963386 w 7233557"/>
              <a:gd name="connsiteY36" fmla="*/ 261257 h 1240972"/>
              <a:gd name="connsiteX37" fmla="*/ 996043 w 7233557"/>
              <a:gd name="connsiteY37" fmla="*/ 269422 h 1240972"/>
              <a:gd name="connsiteX38" fmla="*/ 1485900 w 7233557"/>
              <a:gd name="connsiteY38" fmla="*/ 302079 h 1240972"/>
              <a:gd name="connsiteX39" fmla="*/ 1592036 w 7233557"/>
              <a:gd name="connsiteY39" fmla="*/ 318407 h 1240972"/>
              <a:gd name="connsiteX40" fmla="*/ 1657350 w 7233557"/>
              <a:gd name="connsiteY40" fmla="*/ 334736 h 1240972"/>
              <a:gd name="connsiteX41" fmla="*/ 1690007 w 7233557"/>
              <a:gd name="connsiteY41" fmla="*/ 342900 h 1240972"/>
              <a:gd name="connsiteX42" fmla="*/ 1763486 w 7233557"/>
              <a:gd name="connsiteY42" fmla="*/ 367393 h 1240972"/>
              <a:gd name="connsiteX43" fmla="*/ 1796143 w 7233557"/>
              <a:gd name="connsiteY43" fmla="*/ 383722 h 1240972"/>
              <a:gd name="connsiteX44" fmla="*/ 1820636 w 7233557"/>
              <a:gd name="connsiteY44" fmla="*/ 391886 h 1240972"/>
              <a:gd name="connsiteX45" fmla="*/ 1861457 w 7233557"/>
              <a:gd name="connsiteY45" fmla="*/ 432707 h 1240972"/>
              <a:gd name="connsiteX46" fmla="*/ 1885950 w 7233557"/>
              <a:gd name="connsiteY46" fmla="*/ 449036 h 1240972"/>
              <a:gd name="connsiteX47" fmla="*/ 1926771 w 7233557"/>
              <a:gd name="connsiteY47" fmla="*/ 481693 h 1240972"/>
              <a:gd name="connsiteX48" fmla="*/ 1967593 w 7233557"/>
              <a:gd name="connsiteY48" fmla="*/ 514350 h 1240972"/>
              <a:gd name="connsiteX49" fmla="*/ 1983921 w 7233557"/>
              <a:gd name="connsiteY49" fmla="*/ 538843 h 1240972"/>
              <a:gd name="connsiteX50" fmla="*/ 2057400 w 7233557"/>
              <a:gd name="connsiteY50" fmla="*/ 595993 h 1240972"/>
              <a:gd name="connsiteX51" fmla="*/ 2090057 w 7233557"/>
              <a:gd name="connsiteY51" fmla="*/ 644979 h 1240972"/>
              <a:gd name="connsiteX52" fmla="*/ 2106386 w 7233557"/>
              <a:gd name="connsiteY52" fmla="*/ 669472 h 1240972"/>
              <a:gd name="connsiteX53" fmla="*/ 2122714 w 7233557"/>
              <a:gd name="connsiteY53" fmla="*/ 693964 h 1240972"/>
              <a:gd name="connsiteX54" fmla="*/ 2179864 w 7233557"/>
              <a:gd name="connsiteY54" fmla="*/ 734786 h 1240972"/>
              <a:gd name="connsiteX55" fmla="*/ 2188028 w 7233557"/>
              <a:gd name="connsiteY55" fmla="*/ 759279 h 1240972"/>
              <a:gd name="connsiteX56" fmla="*/ 2245178 w 7233557"/>
              <a:gd name="connsiteY56" fmla="*/ 791936 h 1240972"/>
              <a:gd name="connsiteX57" fmla="*/ 2261507 w 7233557"/>
              <a:gd name="connsiteY57" fmla="*/ 816429 h 1240972"/>
              <a:gd name="connsiteX58" fmla="*/ 2310493 w 7233557"/>
              <a:gd name="connsiteY58" fmla="*/ 849086 h 1240972"/>
              <a:gd name="connsiteX59" fmla="*/ 2359478 w 7233557"/>
              <a:gd name="connsiteY59" fmla="*/ 865414 h 1240972"/>
              <a:gd name="connsiteX60" fmla="*/ 2416628 w 7233557"/>
              <a:gd name="connsiteY60" fmla="*/ 881743 h 1240972"/>
              <a:gd name="connsiteX61" fmla="*/ 2473778 w 7233557"/>
              <a:gd name="connsiteY61" fmla="*/ 906236 h 1240972"/>
              <a:gd name="connsiteX62" fmla="*/ 2506436 w 7233557"/>
              <a:gd name="connsiteY62" fmla="*/ 922564 h 1240972"/>
              <a:gd name="connsiteX63" fmla="*/ 2539093 w 7233557"/>
              <a:gd name="connsiteY63" fmla="*/ 930729 h 1240972"/>
              <a:gd name="connsiteX64" fmla="*/ 2563586 w 7233557"/>
              <a:gd name="connsiteY64" fmla="*/ 938893 h 1240972"/>
              <a:gd name="connsiteX65" fmla="*/ 2596243 w 7233557"/>
              <a:gd name="connsiteY65" fmla="*/ 947057 h 1240972"/>
              <a:gd name="connsiteX66" fmla="*/ 2620736 w 7233557"/>
              <a:gd name="connsiteY66" fmla="*/ 955222 h 1240972"/>
              <a:gd name="connsiteX67" fmla="*/ 2702378 w 7233557"/>
              <a:gd name="connsiteY67" fmla="*/ 979714 h 1240972"/>
              <a:gd name="connsiteX68" fmla="*/ 2726871 w 7233557"/>
              <a:gd name="connsiteY68" fmla="*/ 987879 h 1240972"/>
              <a:gd name="connsiteX69" fmla="*/ 2751364 w 7233557"/>
              <a:gd name="connsiteY69" fmla="*/ 1004207 h 1240972"/>
              <a:gd name="connsiteX70" fmla="*/ 2914650 w 7233557"/>
              <a:gd name="connsiteY70" fmla="*/ 996043 h 1240972"/>
              <a:gd name="connsiteX71" fmla="*/ 2963636 w 7233557"/>
              <a:gd name="connsiteY71" fmla="*/ 979714 h 1240972"/>
              <a:gd name="connsiteX72" fmla="*/ 2988128 w 7233557"/>
              <a:gd name="connsiteY72" fmla="*/ 971550 h 1240972"/>
              <a:gd name="connsiteX73" fmla="*/ 3012621 w 7233557"/>
              <a:gd name="connsiteY73" fmla="*/ 963386 h 1240972"/>
              <a:gd name="connsiteX74" fmla="*/ 3037114 w 7233557"/>
              <a:gd name="connsiteY74" fmla="*/ 955222 h 1240972"/>
              <a:gd name="connsiteX75" fmla="*/ 3086100 w 7233557"/>
              <a:gd name="connsiteY75" fmla="*/ 922564 h 1240972"/>
              <a:gd name="connsiteX76" fmla="*/ 3110593 w 7233557"/>
              <a:gd name="connsiteY76" fmla="*/ 914400 h 1240972"/>
              <a:gd name="connsiteX77" fmla="*/ 3135086 w 7233557"/>
              <a:gd name="connsiteY77" fmla="*/ 898072 h 1240972"/>
              <a:gd name="connsiteX78" fmla="*/ 3192236 w 7233557"/>
              <a:gd name="connsiteY78" fmla="*/ 881743 h 1240972"/>
              <a:gd name="connsiteX79" fmla="*/ 3224893 w 7233557"/>
              <a:gd name="connsiteY79" fmla="*/ 865414 h 1240972"/>
              <a:gd name="connsiteX80" fmla="*/ 3273878 w 7233557"/>
              <a:gd name="connsiteY80" fmla="*/ 849086 h 1240972"/>
              <a:gd name="connsiteX81" fmla="*/ 3331028 w 7233557"/>
              <a:gd name="connsiteY81" fmla="*/ 832757 h 1240972"/>
              <a:gd name="connsiteX82" fmla="*/ 3380014 w 7233557"/>
              <a:gd name="connsiteY82" fmla="*/ 824593 h 1240972"/>
              <a:gd name="connsiteX83" fmla="*/ 3404507 w 7233557"/>
              <a:gd name="connsiteY83" fmla="*/ 808264 h 1240972"/>
              <a:gd name="connsiteX84" fmla="*/ 3429000 w 7233557"/>
              <a:gd name="connsiteY84" fmla="*/ 800100 h 1240972"/>
              <a:gd name="connsiteX85" fmla="*/ 3461657 w 7233557"/>
              <a:gd name="connsiteY85" fmla="*/ 783772 h 1240972"/>
              <a:gd name="connsiteX86" fmla="*/ 3510643 w 7233557"/>
              <a:gd name="connsiteY86" fmla="*/ 759279 h 1240972"/>
              <a:gd name="connsiteX87" fmla="*/ 3584121 w 7233557"/>
              <a:gd name="connsiteY87" fmla="*/ 718457 h 1240972"/>
              <a:gd name="connsiteX88" fmla="*/ 3641271 w 7233557"/>
              <a:gd name="connsiteY88" fmla="*/ 693964 h 1240972"/>
              <a:gd name="connsiteX89" fmla="*/ 3731078 w 7233557"/>
              <a:gd name="connsiteY89" fmla="*/ 677636 h 1240972"/>
              <a:gd name="connsiteX90" fmla="*/ 3763736 w 7233557"/>
              <a:gd name="connsiteY90" fmla="*/ 661307 h 1240972"/>
              <a:gd name="connsiteX91" fmla="*/ 3812721 w 7233557"/>
              <a:gd name="connsiteY91" fmla="*/ 644979 h 1240972"/>
              <a:gd name="connsiteX92" fmla="*/ 3837214 w 7233557"/>
              <a:gd name="connsiteY92" fmla="*/ 636814 h 1240972"/>
              <a:gd name="connsiteX93" fmla="*/ 3869871 w 7233557"/>
              <a:gd name="connsiteY93" fmla="*/ 620486 h 1240972"/>
              <a:gd name="connsiteX94" fmla="*/ 3894364 w 7233557"/>
              <a:gd name="connsiteY94" fmla="*/ 604157 h 1240972"/>
              <a:gd name="connsiteX95" fmla="*/ 4000500 w 7233557"/>
              <a:gd name="connsiteY95" fmla="*/ 587829 h 1240972"/>
              <a:gd name="connsiteX96" fmla="*/ 4261757 w 7233557"/>
              <a:gd name="connsiteY96" fmla="*/ 595993 h 1240972"/>
              <a:gd name="connsiteX97" fmla="*/ 4343400 w 7233557"/>
              <a:gd name="connsiteY97" fmla="*/ 628650 h 1240972"/>
              <a:gd name="connsiteX98" fmla="*/ 4367893 w 7233557"/>
              <a:gd name="connsiteY98" fmla="*/ 636814 h 1240972"/>
              <a:gd name="connsiteX99" fmla="*/ 4400550 w 7233557"/>
              <a:gd name="connsiteY99" fmla="*/ 653143 h 1240972"/>
              <a:gd name="connsiteX100" fmla="*/ 4449536 w 7233557"/>
              <a:gd name="connsiteY100" fmla="*/ 669472 h 1240972"/>
              <a:gd name="connsiteX101" fmla="*/ 4474028 w 7233557"/>
              <a:gd name="connsiteY101" fmla="*/ 685800 h 1240972"/>
              <a:gd name="connsiteX102" fmla="*/ 4523014 w 7233557"/>
              <a:gd name="connsiteY102" fmla="*/ 702129 h 1240972"/>
              <a:gd name="connsiteX103" fmla="*/ 4555671 w 7233557"/>
              <a:gd name="connsiteY103" fmla="*/ 718457 h 1240972"/>
              <a:gd name="connsiteX104" fmla="*/ 4580164 w 7233557"/>
              <a:gd name="connsiteY104" fmla="*/ 726622 h 1240972"/>
              <a:gd name="connsiteX105" fmla="*/ 4604657 w 7233557"/>
              <a:gd name="connsiteY105" fmla="*/ 742950 h 1240972"/>
              <a:gd name="connsiteX106" fmla="*/ 4637314 w 7233557"/>
              <a:gd name="connsiteY106" fmla="*/ 751114 h 1240972"/>
              <a:gd name="connsiteX107" fmla="*/ 4686300 w 7233557"/>
              <a:gd name="connsiteY107" fmla="*/ 767443 h 1240972"/>
              <a:gd name="connsiteX108" fmla="*/ 4996543 w 7233557"/>
              <a:gd name="connsiteY108" fmla="*/ 751114 h 1240972"/>
              <a:gd name="connsiteX109" fmla="*/ 5021036 w 7233557"/>
              <a:gd name="connsiteY109" fmla="*/ 742950 h 1240972"/>
              <a:gd name="connsiteX110" fmla="*/ 5053693 w 7233557"/>
              <a:gd name="connsiteY110" fmla="*/ 734786 h 1240972"/>
              <a:gd name="connsiteX111" fmla="*/ 5119007 w 7233557"/>
              <a:gd name="connsiteY111" fmla="*/ 718457 h 1240972"/>
              <a:gd name="connsiteX112" fmla="*/ 5135336 w 7233557"/>
              <a:gd name="connsiteY112" fmla="*/ 693964 h 1240972"/>
              <a:gd name="connsiteX113" fmla="*/ 5159828 w 7233557"/>
              <a:gd name="connsiteY113" fmla="*/ 685800 h 1240972"/>
              <a:gd name="connsiteX114" fmla="*/ 5184321 w 7233557"/>
              <a:gd name="connsiteY114" fmla="*/ 669472 h 1240972"/>
              <a:gd name="connsiteX115" fmla="*/ 5233307 w 7233557"/>
              <a:gd name="connsiteY115" fmla="*/ 653143 h 1240972"/>
              <a:gd name="connsiteX116" fmla="*/ 5282293 w 7233557"/>
              <a:gd name="connsiteY116" fmla="*/ 636814 h 1240972"/>
              <a:gd name="connsiteX117" fmla="*/ 5331278 w 7233557"/>
              <a:gd name="connsiteY117" fmla="*/ 620486 h 1240972"/>
              <a:gd name="connsiteX118" fmla="*/ 5355771 w 7233557"/>
              <a:gd name="connsiteY118" fmla="*/ 612322 h 1240972"/>
              <a:gd name="connsiteX119" fmla="*/ 5421086 w 7233557"/>
              <a:gd name="connsiteY119" fmla="*/ 604157 h 1240972"/>
              <a:gd name="connsiteX120" fmla="*/ 5437414 w 7233557"/>
              <a:gd name="connsiteY120" fmla="*/ 628650 h 1240972"/>
              <a:gd name="connsiteX121" fmla="*/ 5453743 w 7233557"/>
              <a:gd name="connsiteY121" fmla="*/ 718457 h 1240972"/>
              <a:gd name="connsiteX122" fmla="*/ 5461907 w 7233557"/>
              <a:gd name="connsiteY122" fmla="*/ 751114 h 1240972"/>
              <a:gd name="connsiteX123" fmla="*/ 5478236 w 7233557"/>
              <a:gd name="connsiteY123" fmla="*/ 824593 h 1240972"/>
              <a:gd name="connsiteX124" fmla="*/ 5519057 w 7233557"/>
              <a:gd name="connsiteY124" fmla="*/ 906236 h 1240972"/>
              <a:gd name="connsiteX125" fmla="*/ 5568043 w 7233557"/>
              <a:gd name="connsiteY125" fmla="*/ 938893 h 1240972"/>
              <a:gd name="connsiteX126" fmla="*/ 5592536 w 7233557"/>
              <a:gd name="connsiteY126" fmla="*/ 955222 h 1240972"/>
              <a:gd name="connsiteX127" fmla="*/ 5641521 w 7233557"/>
              <a:gd name="connsiteY127" fmla="*/ 971550 h 1240972"/>
              <a:gd name="connsiteX128" fmla="*/ 5755821 w 7233557"/>
              <a:gd name="connsiteY128" fmla="*/ 947057 h 1240972"/>
              <a:gd name="connsiteX129" fmla="*/ 5772150 w 7233557"/>
              <a:gd name="connsiteY129" fmla="*/ 898072 h 1240972"/>
              <a:gd name="connsiteX130" fmla="*/ 5788478 w 7233557"/>
              <a:gd name="connsiteY130" fmla="*/ 873579 h 1240972"/>
              <a:gd name="connsiteX131" fmla="*/ 5796643 w 7233557"/>
              <a:gd name="connsiteY131" fmla="*/ 849086 h 1240972"/>
              <a:gd name="connsiteX132" fmla="*/ 5853793 w 7233557"/>
              <a:gd name="connsiteY132" fmla="*/ 824593 h 1240972"/>
              <a:gd name="connsiteX133" fmla="*/ 6008914 w 7233557"/>
              <a:gd name="connsiteY133" fmla="*/ 849086 h 1240972"/>
              <a:gd name="connsiteX134" fmla="*/ 6033407 w 7233557"/>
              <a:gd name="connsiteY134" fmla="*/ 865414 h 1240972"/>
              <a:gd name="connsiteX135" fmla="*/ 6082393 w 7233557"/>
              <a:gd name="connsiteY135" fmla="*/ 881743 h 1240972"/>
              <a:gd name="connsiteX136" fmla="*/ 6106886 w 7233557"/>
              <a:gd name="connsiteY136" fmla="*/ 898072 h 1240972"/>
              <a:gd name="connsiteX137" fmla="*/ 6155871 w 7233557"/>
              <a:gd name="connsiteY137" fmla="*/ 914400 h 1240972"/>
              <a:gd name="connsiteX138" fmla="*/ 6359978 w 7233557"/>
              <a:gd name="connsiteY138" fmla="*/ 938893 h 1240972"/>
              <a:gd name="connsiteX139" fmla="*/ 6474278 w 7233557"/>
              <a:gd name="connsiteY139" fmla="*/ 930729 h 1240972"/>
              <a:gd name="connsiteX140" fmla="*/ 6531428 w 7233557"/>
              <a:gd name="connsiteY140" fmla="*/ 914400 h 1240972"/>
              <a:gd name="connsiteX141" fmla="*/ 6555921 w 7233557"/>
              <a:gd name="connsiteY141" fmla="*/ 898072 h 1240972"/>
              <a:gd name="connsiteX142" fmla="*/ 6621236 w 7233557"/>
              <a:gd name="connsiteY142" fmla="*/ 914400 h 1240972"/>
              <a:gd name="connsiteX143" fmla="*/ 6645728 w 7233557"/>
              <a:gd name="connsiteY143" fmla="*/ 930729 h 1240972"/>
              <a:gd name="connsiteX144" fmla="*/ 6686550 w 7233557"/>
              <a:gd name="connsiteY144" fmla="*/ 963386 h 1240972"/>
              <a:gd name="connsiteX145" fmla="*/ 6760028 w 7233557"/>
              <a:gd name="connsiteY145" fmla="*/ 1004207 h 1240972"/>
              <a:gd name="connsiteX146" fmla="*/ 6817178 w 7233557"/>
              <a:gd name="connsiteY146" fmla="*/ 1036864 h 1240972"/>
              <a:gd name="connsiteX147" fmla="*/ 6841671 w 7233557"/>
              <a:gd name="connsiteY147" fmla="*/ 1053193 h 1240972"/>
              <a:gd name="connsiteX148" fmla="*/ 6874328 w 7233557"/>
              <a:gd name="connsiteY148" fmla="*/ 1069522 h 1240972"/>
              <a:gd name="connsiteX149" fmla="*/ 6898821 w 7233557"/>
              <a:gd name="connsiteY149" fmla="*/ 1085850 h 1240972"/>
              <a:gd name="connsiteX150" fmla="*/ 6947807 w 7233557"/>
              <a:gd name="connsiteY150" fmla="*/ 1102179 h 1240972"/>
              <a:gd name="connsiteX151" fmla="*/ 7004957 w 7233557"/>
              <a:gd name="connsiteY151" fmla="*/ 1126672 h 1240972"/>
              <a:gd name="connsiteX152" fmla="*/ 7053943 w 7233557"/>
              <a:gd name="connsiteY152" fmla="*/ 1143000 h 1240972"/>
              <a:gd name="connsiteX153" fmla="*/ 7078436 w 7233557"/>
              <a:gd name="connsiteY153" fmla="*/ 1159329 h 1240972"/>
              <a:gd name="connsiteX154" fmla="*/ 7233557 w 7233557"/>
              <a:gd name="connsiteY154" fmla="*/ 1167493 h 124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233557" h="1240972">
                <a:moveTo>
                  <a:pt x="0" y="1240972"/>
                </a:moveTo>
                <a:cubicBezTo>
                  <a:pt x="8164" y="1216479"/>
                  <a:pt x="10172" y="1188975"/>
                  <a:pt x="24493" y="1167493"/>
                </a:cubicBezTo>
                <a:cubicBezTo>
                  <a:pt x="71286" y="1097300"/>
                  <a:pt x="15184" y="1186110"/>
                  <a:pt x="48986" y="1118507"/>
                </a:cubicBezTo>
                <a:cubicBezTo>
                  <a:pt x="53374" y="1109731"/>
                  <a:pt x="60926" y="1102790"/>
                  <a:pt x="65314" y="1094014"/>
                </a:cubicBezTo>
                <a:cubicBezTo>
                  <a:pt x="99111" y="1026419"/>
                  <a:pt x="43015" y="1115215"/>
                  <a:pt x="89807" y="1045029"/>
                </a:cubicBezTo>
                <a:cubicBezTo>
                  <a:pt x="101819" y="984964"/>
                  <a:pt x="90274" y="1015753"/>
                  <a:pt x="130628" y="955222"/>
                </a:cubicBezTo>
                <a:lnTo>
                  <a:pt x="146957" y="930729"/>
                </a:lnTo>
                <a:cubicBezTo>
                  <a:pt x="164769" y="877290"/>
                  <a:pt x="140030" y="929739"/>
                  <a:pt x="179614" y="898072"/>
                </a:cubicBezTo>
                <a:cubicBezTo>
                  <a:pt x="187276" y="891942"/>
                  <a:pt x="189005" y="880517"/>
                  <a:pt x="195943" y="873579"/>
                </a:cubicBezTo>
                <a:cubicBezTo>
                  <a:pt x="202881" y="866641"/>
                  <a:pt x="212272" y="862693"/>
                  <a:pt x="220436" y="857250"/>
                </a:cubicBezTo>
                <a:cubicBezTo>
                  <a:pt x="225879" y="849086"/>
                  <a:pt x="229102" y="838887"/>
                  <a:pt x="236764" y="832757"/>
                </a:cubicBezTo>
                <a:cubicBezTo>
                  <a:pt x="243484" y="827381"/>
                  <a:pt x="253560" y="828442"/>
                  <a:pt x="261257" y="824593"/>
                </a:cubicBezTo>
                <a:cubicBezTo>
                  <a:pt x="324564" y="792939"/>
                  <a:pt x="248679" y="820620"/>
                  <a:pt x="310243" y="800100"/>
                </a:cubicBezTo>
                <a:cubicBezTo>
                  <a:pt x="318407" y="791936"/>
                  <a:pt x="325866" y="782999"/>
                  <a:pt x="334736" y="775607"/>
                </a:cubicBezTo>
                <a:cubicBezTo>
                  <a:pt x="342274" y="769326"/>
                  <a:pt x="352290" y="766217"/>
                  <a:pt x="359228" y="759279"/>
                </a:cubicBezTo>
                <a:cubicBezTo>
                  <a:pt x="396157" y="722350"/>
                  <a:pt x="352368" y="742515"/>
                  <a:pt x="400050" y="726622"/>
                </a:cubicBezTo>
                <a:cubicBezTo>
                  <a:pt x="405493" y="718458"/>
                  <a:pt x="411990" y="710905"/>
                  <a:pt x="416378" y="702129"/>
                </a:cubicBezTo>
                <a:cubicBezTo>
                  <a:pt x="420227" y="694432"/>
                  <a:pt x="420364" y="685159"/>
                  <a:pt x="424543" y="677636"/>
                </a:cubicBezTo>
                <a:cubicBezTo>
                  <a:pt x="434074" y="660481"/>
                  <a:pt x="457200" y="628650"/>
                  <a:pt x="457200" y="628650"/>
                </a:cubicBezTo>
                <a:lnTo>
                  <a:pt x="473528" y="579664"/>
                </a:lnTo>
                <a:cubicBezTo>
                  <a:pt x="476249" y="571500"/>
                  <a:pt x="476920" y="562332"/>
                  <a:pt x="481693" y="555172"/>
                </a:cubicBezTo>
                <a:lnTo>
                  <a:pt x="498021" y="530679"/>
                </a:lnTo>
                <a:cubicBezTo>
                  <a:pt x="500743" y="511629"/>
                  <a:pt x="502412" y="492399"/>
                  <a:pt x="506186" y="473529"/>
                </a:cubicBezTo>
                <a:cubicBezTo>
                  <a:pt x="507874" y="465090"/>
                  <a:pt x="512935" y="457525"/>
                  <a:pt x="514350" y="449036"/>
                </a:cubicBezTo>
                <a:cubicBezTo>
                  <a:pt x="518401" y="424728"/>
                  <a:pt x="519029" y="399953"/>
                  <a:pt x="522514" y="375557"/>
                </a:cubicBezTo>
                <a:cubicBezTo>
                  <a:pt x="524476" y="361820"/>
                  <a:pt x="527957" y="348343"/>
                  <a:pt x="530678" y="334736"/>
                </a:cubicBezTo>
                <a:cubicBezTo>
                  <a:pt x="537667" y="247382"/>
                  <a:pt x="538372" y="165634"/>
                  <a:pt x="555171" y="81643"/>
                </a:cubicBezTo>
                <a:cubicBezTo>
                  <a:pt x="556914" y="72928"/>
                  <a:pt x="566314" y="34865"/>
                  <a:pt x="571500" y="24493"/>
                </a:cubicBezTo>
                <a:cubicBezTo>
                  <a:pt x="575888" y="15717"/>
                  <a:pt x="582385" y="8164"/>
                  <a:pt x="587828" y="0"/>
                </a:cubicBezTo>
                <a:cubicBezTo>
                  <a:pt x="620485" y="2721"/>
                  <a:pt x="653317" y="3833"/>
                  <a:pt x="685800" y="8164"/>
                </a:cubicBezTo>
                <a:cubicBezTo>
                  <a:pt x="694331" y="9301"/>
                  <a:pt x="703500" y="11045"/>
                  <a:pt x="710293" y="16329"/>
                </a:cubicBezTo>
                <a:cubicBezTo>
                  <a:pt x="830643" y="109935"/>
                  <a:pt x="697612" y="19972"/>
                  <a:pt x="791936" y="114300"/>
                </a:cubicBezTo>
                <a:cubicBezTo>
                  <a:pt x="823366" y="145732"/>
                  <a:pt x="810023" y="129186"/>
                  <a:pt x="832757" y="163286"/>
                </a:cubicBezTo>
                <a:cubicBezTo>
                  <a:pt x="853278" y="224850"/>
                  <a:pt x="823210" y="151352"/>
                  <a:pt x="865414" y="204107"/>
                </a:cubicBezTo>
                <a:cubicBezTo>
                  <a:pt x="870790" y="210827"/>
                  <a:pt x="868202" y="221880"/>
                  <a:pt x="873578" y="228600"/>
                </a:cubicBezTo>
                <a:cubicBezTo>
                  <a:pt x="879708" y="236262"/>
                  <a:pt x="889295" y="240541"/>
                  <a:pt x="898071" y="244929"/>
                </a:cubicBezTo>
                <a:cubicBezTo>
                  <a:pt x="915577" y="253682"/>
                  <a:pt x="946618" y="257531"/>
                  <a:pt x="963386" y="261257"/>
                </a:cubicBezTo>
                <a:cubicBezTo>
                  <a:pt x="974340" y="263691"/>
                  <a:pt x="984891" y="268183"/>
                  <a:pt x="996043" y="269422"/>
                </a:cubicBezTo>
                <a:cubicBezTo>
                  <a:pt x="1158728" y="287498"/>
                  <a:pt x="1322521" y="294298"/>
                  <a:pt x="1485900" y="302079"/>
                </a:cubicBezTo>
                <a:cubicBezTo>
                  <a:pt x="1553887" y="319075"/>
                  <a:pt x="1482320" y="302733"/>
                  <a:pt x="1592036" y="318407"/>
                </a:cubicBezTo>
                <a:cubicBezTo>
                  <a:pt x="1641825" y="325520"/>
                  <a:pt x="1619364" y="323883"/>
                  <a:pt x="1657350" y="334736"/>
                </a:cubicBezTo>
                <a:cubicBezTo>
                  <a:pt x="1668139" y="337818"/>
                  <a:pt x="1679121" y="340179"/>
                  <a:pt x="1690007" y="342900"/>
                </a:cubicBezTo>
                <a:cubicBezTo>
                  <a:pt x="1772091" y="383943"/>
                  <a:pt x="1668525" y="335739"/>
                  <a:pt x="1763486" y="367393"/>
                </a:cubicBezTo>
                <a:cubicBezTo>
                  <a:pt x="1775032" y="371242"/>
                  <a:pt x="1784956" y="378928"/>
                  <a:pt x="1796143" y="383722"/>
                </a:cubicBezTo>
                <a:cubicBezTo>
                  <a:pt x="1804053" y="387112"/>
                  <a:pt x="1812472" y="389165"/>
                  <a:pt x="1820636" y="391886"/>
                </a:cubicBezTo>
                <a:cubicBezTo>
                  <a:pt x="1885946" y="435426"/>
                  <a:pt x="1807030" y="378280"/>
                  <a:pt x="1861457" y="432707"/>
                </a:cubicBezTo>
                <a:cubicBezTo>
                  <a:pt x="1868395" y="439645"/>
                  <a:pt x="1877786" y="443593"/>
                  <a:pt x="1885950" y="449036"/>
                </a:cubicBezTo>
                <a:cubicBezTo>
                  <a:pt x="1932742" y="519226"/>
                  <a:pt x="1870437" y="436627"/>
                  <a:pt x="1926771" y="481693"/>
                </a:cubicBezTo>
                <a:cubicBezTo>
                  <a:pt x="1979527" y="523897"/>
                  <a:pt x="1906029" y="493830"/>
                  <a:pt x="1967593" y="514350"/>
                </a:cubicBezTo>
                <a:cubicBezTo>
                  <a:pt x="1973036" y="522514"/>
                  <a:pt x="1976537" y="532382"/>
                  <a:pt x="1983921" y="538843"/>
                </a:cubicBezTo>
                <a:cubicBezTo>
                  <a:pt x="2026868" y="576422"/>
                  <a:pt x="2028236" y="558496"/>
                  <a:pt x="2057400" y="595993"/>
                </a:cubicBezTo>
                <a:cubicBezTo>
                  <a:pt x="2069448" y="611484"/>
                  <a:pt x="2079171" y="628650"/>
                  <a:pt x="2090057" y="644979"/>
                </a:cubicBezTo>
                <a:lnTo>
                  <a:pt x="2106386" y="669472"/>
                </a:lnTo>
                <a:cubicBezTo>
                  <a:pt x="2111829" y="677636"/>
                  <a:pt x="2114550" y="688521"/>
                  <a:pt x="2122714" y="693964"/>
                </a:cubicBezTo>
                <a:cubicBezTo>
                  <a:pt x="2158529" y="717841"/>
                  <a:pt x="2139357" y="704406"/>
                  <a:pt x="2179864" y="734786"/>
                </a:cubicBezTo>
                <a:cubicBezTo>
                  <a:pt x="2182585" y="742950"/>
                  <a:pt x="2182652" y="752559"/>
                  <a:pt x="2188028" y="759279"/>
                </a:cubicBezTo>
                <a:cubicBezTo>
                  <a:pt x="2195720" y="768893"/>
                  <a:pt x="2237145" y="787920"/>
                  <a:pt x="2245178" y="791936"/>
                </a:cubicBezTo>
                <a:cubicBezTo>
                  <a:pt x="2250621" y="800100"/>
                  <a:pt x="2254122" y="809968"/>
                  <a:pt x="2261507" y="816429"/>
                </a:cubicBezTo>
                <a:cubicBezTo>
                  <a:pt x="2276276" y="829352"/>
                  <a:pt x="2291875" y="842880"/>
                  <a:pt x="2310493" y="849086"/>
                </a:cubicBezTo>
                <a:cubicBezTo>
                  <a:pt x="2326821" y="854529"/>
                  <a:pt x="2342780" y="861239"/>
                  <a:pt x="2359478" y="865414"/>
                </a:cubicBezTo>
                <a:cubicBezTo>
                  <a:pt x="2400485" y="875666"/>
                  <a:pt x="2381491" y="870031"/>
                  <a:pt x="2416628" y="881743"/>
                </a:cubicBezTo>
                <a:cubicBezTo>
                  <a:pt x="2466261" y="914832"/>
                  <a:pt x="2413529" y="883644"/>
                  <a:pt x="2473778" y="906236"/>
                </a:cubicBezTo>
                <a:cubicBezTo>
                  <a:pt x="2485174" y="910509"/>
                  <a:pt x="2495040" y="918291"/>
                  <a:pt x="2506436" y="922564"/>
                </a:cubicBezTo>
                <a:cubicBezTo>
                  <a:pt x="2516942" y="926504"/>
                  <a:pt x="2528304" y="927646"/>
                  <a:pt x="2539093" y="930729"/>
                </a:cubicBezTo>
                <a:cubicBezTo>
                  <a:pt x="2547368" y="933093"/>
                  <a:pt x="2555311" y="936529"/>
                  <a:pt x="2563586" y="938893"/>
                </a:cubicBezTo>
                <a:cubicBezTo>
                  <a:pt x="2574375" y="941975"/>
                  <a:pt x="2585454" y="943974"/>
                  <a:pt x="2596243" y="947057"/>
                </a:cubicBezTo>
                <a:cubicBezTo>
                  <a:pt x="2604518" y="949421"/>
                  <a:pt x="2612461" y="952858"/>
                  <a:pt x="2620736" y="955222"/>
                </a:cubicBezTo>
                <a:cubicBezTo>
                  <a:pt x="2707115" y="979902"/>
                  <a:pt x="2585955" y="940906"/>
                  <a:pt x="2702378" y="979714"/>
                </a:cubicBezTo>
                <a:cubicBezTo>
                  <a:pt x="2710542" y="982436"/>
                  <a:pt x="2719710" y="983105"/>
                  <a:pt x="2726871" y="987879"/>
                </a:cubicBezTo>
                <a:lnTo>
                  <a:pt x="2751364" y="1004207"/>
                </a:lnTo>
                <a:cubicBezTo>
                  <a:pt x="2805793" y="1001486"/>
                  <a:pt x="2860513" y="1002290"/>
                  <a:pt x="2914650" y="996043"/>
                </a:cubicBezTo>
                <a:cubicBezTo>
                  <a:pt x="2931749" y="994070"/>
                  <a:pt x="2947307" y="985157"/>
                  <a:pt x="2963636" y="979714"/>
                </a:cubicBezTo>
                <a:lnTo>
                  <a:pt x="2988128" y="971550"/>
                </a:lnTo>
                <a:lnTo>
                  <a:pt x="3012621" y="963386"/>
                </a:lnTo>
                <a:lnTo>
                  <a:pt x="3037114" y="955222"/>
                </a:lnTo>
                <a:cubicBezTo>
                  <a:pt x="3053443" y="944336"/>
                  <a:pt x="3067482" y="928770"/>
                  <a:pt x="3086100" y="922564"/>
                </a:cubicBezTo>
                <a:cubicBezTo>
                  <a:pt x="3094264" y="919843"/>
                  <a:pt x="3102896" y="918249"/>
                  <a:pt x="3110593" y="914400"/>
                </a:cubicBezTo>
                <a:cubicBezTo>
                  <a:pt x="3119369" y="910012"/>
                  <a:pt x="3126310" y="902460"/>
                  <a:pt x="3135086" y="898072"/>
                </a:cubicBezTo>
                <a:cubicBezTo>
                  <a:pt x="3146805" y="892212"/>
                  <a:pt x="3181764" y="884361"/>
                  <a:pt x="3192236" y="881743"/>
                </a:cubicBezTo>
                <a:cubicBezTo>
                  <a:pt x="3203122" y="876300"/>
                  <a:pt x="3213593" y="869934"/>
                  <a:pt x="3224893" y="865414"/>
                </a:cubicBezTo>
                <a:cubicBezTo>
                  <a:pt x="3240873" y="859022"/>
                  <a:pt x="3257550" y="854529"/>
                  <a:pt x="3273878" y="849086"/>
                </a:cubicBezTo>
                <a:cubicBezTo>
                  <a:pt x="3297215" y="841307"/>
                  <a:pt x="3305408" y="837881"/>
                  <a:pt x="3331028" y="832757"/>
                </a:cubicBezTo>
                <a:cubicBezTo>
                  <a:pt x="3347260" y="829510"/>
                  <a:pt x="3363685" y="827314"/>
                  <a:pt x="3380014" y="824593"/>
                </a:cubicBezTo>
                <a:cubicBezTo>
                  <a:pt x="3388178" y="819150"/>
                  <a:pt x="3395731" y="812652"/>
                  <a:pt x="3404507" y="808264"/>
                </a:cubicBezTo>
                <a:cubicBezTo>
                  <a:pt x="3412204" y="804415"/>
                  <a:pt x="3421090" y="803490"/>
                  <a:pt x="3429000" y="800100"/>
                </a:cubicBezTo>
                <a:cubicBezTo>
                  <a:pt x="3440186" y="795306"/>
                  <a:pt x="3451090" y="789810"/>
                  <a:pt x="3461657" y="783772"/>
                </a:cubicBezTo>
                <a:cubicBezTo>
                  <a:pt x="3505973" y="758448"/>
                  <a:pt x="3465735" y="774248"/>
                  <a:pt x="3510643" y="759279"/>
                </a:cubicBezTo>
                <a:cubicBezTo>
                  <a:pt x="3606099" y="695641"/>
                  <a:pt x="3523772" y="744321"/>
                  <a:pt x="3584121" y="718457"/>
                </a:cubicBezTo>
                <a:cubicBezTo>
                  <a:pt x="3616823" y="704442"/>
                  <a:pt x="3610644" y="701621"/>
                  <a:pt x="3641271" y="693964"/>
                </a:cubicBezTo>
                <a:cubicBezTo>
                  <a:pt x="3664086" y="688260"/>
                  <a:pt x="3709248" y="681274"/>
                  <a:pt x="3731078" y="677636"/>
                </a:cubicBezTo>
                <a:cubicBezTo>
                  <a:pt x="3741964" y="672193"/>
                  <a:pt x="3752436" y="665827"/>
                  <a:pt x="3763736" y="661307"/>
                </a:cubicBezTo>
                <a:cubicBezTo>
                  <a:pt x="3779717" y="654915"/>
                  <a:pt x="3796393" y="650422"/>
                  <a:pt x="3812721" y="644979"/>
                </a:cubicBezTo>
                <a:cubicBezTo>
                  <a:pt x="3820885" y="642257"/>
                  <a:pt x="3829516" y="640663"/>
                  <a:pt x="3837214" y="636814"/>
                </a:cubicBezTo>
                <a:cubicBezTo>
                  <a:pt x="3848100" y="631371"/>
                  <a:pt x="3859304" y="626524"/>
                  <a:pt x="3869871" y="620486"/>
                </a:cubicBezTo>
                <a:cubicBezTo>
                  <a:pt x="3878391" y="615618"/>
                  <a:pt x="3885176" y="607602"/>
                  <a:pt x="3894364" y="604157"/>
                </a:cubicBezTo>
                <a:cubicBezTo>
                  <a:pt x="3913063" y="597145"/>
                  <a:pt x="3990412" y="589090"/>
                  <a:pt x="4000500" y="587829"/>
                </a:cubicBezTo>
                <a:cubicBezTo>
                  <a:pt x="4087586" y="590550"/>
                  <a:pt x="4174899" y="589136"/>
                  <a:pt x="4261757" y="595993"/>
                </a:cubicBezTo>
                <a:cubicBezTo>
                  <a:pt x="4292127" y="598391"/>
                  <a:pt x="4316675" y="617197"/>
                  <a:pt x="4343400" y="628650"/>
                </a:cubicBezTo>
                <a:cubicBezTo>
                  <a:pt x="4351310" y="632040"/>
                  <a:pt x="4359983" y="633424"/>
                  <a:pt x="4367893" y="636814"/>
                </a:cubicBezTo>
                <a:cubicBezTo>
                  <a:pt x="4379080" y="641608"/>
                  <a:pt x="4389250" y="648623"/>
                  <a:pt x="4400550" y="653143"/>
                </a:cubicBezTo>
                <a:cubicBezTo>
                  <a:pt x="4416531" y="659535"/>
                  <a:pt x="4435215" y="659925"/>
                  <a:pt x="4449536" y="669472"/>
                </a:cubicBezTo>
                <a:cubicBezTo>
                  <a:pt x="4457700" y="674915"/>
                  <a:pt x="4465062" y="681815"/>
                  <a:pt x="4474028" y="685800"/>
                </a:cubicBezTo>
                <a:cubicBezTo>
                  <a:pt x="4489756" y="692790"/>
                  <a:pt x="4507619" y="694432"/>
                  <a:pt x="4523014" y="702129"/>
                </a:cubicBezTo>
                <a:cubicBezTo>
                  <a:pt x="4533900" y="707572"/>
                  <a:pt x="4544485" y="713663"/>
                  <a:pt x="4555671" y="718457"/>
                </a:cubicBezTo>
                <a:cubicBezTo>
                  <a:pt x="4563581" y="721847"/>
                  <a:pt x="4572467" y="722773"/>
                  <a:pt x="4580164" y="726622"/>
                </a:cubicBezTo>
                <a:cubicBezTo>
                  <a:pt x="4588940" y="731010"/>
                  <a:pt x="4595638" y="739085"/>
                  <a:pt x="4604657" y="742950"/>
                </a:cubicBezTo>
                <a:cubicBezTo>
                  <a:pt x="4614970" y="747370"/>
                  <a:pt x="4626567" y="747890"/>
                  <a:pt x="4637314" y="751114"/>
                </a:cubicBezTo>
                <a:cubicBezTo>
                  <a:pt x="4653800" y="756060"/>
                  <a:pt x="4686300" y="767443"/>
                  <a:pt x="4686300" y="767443"/>
                </a:cubicBezTo>
                <a:cubicBezTo>
                  <a:pt x="4743060" y="765486"/>
                  <a:pt x="4908439" y="765798"/>
                  <a:pt x="4996543" y="751114"/>
                </a:cubicBezTo>
                <a:cubicBezTo>
                  <a:pt x="5005032" y="749699"/>
                  <a:pt x="5012761" y="745314"/>
                  <a:pt x="5021036" y="742950"/>
                </a:cubicBezTo>
                <a:cubicBezTo>
                  <a:pt x="5031825" y="739868"/>
                  <a:pt x="5042740" y="737220"/>
                  <a:pt x="5053693" y="734786"/>
                </a:cubicBezTo>
                <a:cubicBezTo>
                  <a:pt x="5112801" y="721651"/>
                  <a:pt x="5075242" y="733047"/>
                  <a:pt x="5119007" y="718457"/>
                </a:cubicBezTo>
                <a:cubicBezTo>
                  <a:pt x="5124450" y="710293"/>
                  <a:pt x="5127674" y="700094"/>
                  <a:pt x="5135336" y="693964"/>
                </a:cubicBezTo>
                <a:cubicBezTo>
                  <a:pt x="5142056" y="688588"/>
                  <a:pt x="5152131" y="689648"/>
                  <a:pt x="5159828" y="685800"/>
                </a:cubicBezTo>
                <a:cubicBezTo>
                  <a:pt x="5168604" y="681412"/>
                  <a:pt x="5175354" y="673457"/>
                  <a:pt x="5184321" y="669472"/>
                </a:cubicBezTo>
                <a:cubicBezTo>
                  <a:pt x="5200050" y="662482"/>
                  <a:pt x="5216978" y="658586"/>
                  <a:pt x="5233307" y="653143"/>
                </a:cubicBezTo>
                <a:lnTo>
                  <a:pt x="5282293" y="636814"/>
                </a:lnTo>
                <a:lnTo>
                  <a:pt x="5331278" y="620486"/>
                </a:lnTo>
                <a:lnTo>
                  <a:pt x="5355771" y="612322"/>
                </a:lnTo>
                <a:cubicBezTo>
                  <a:pt x="5381109" y="595429"/>
                  <a:pt x="5385775" y="583980"/>
                  <a:pt x="5421086" y="604157"/>
                </a:cubicBezTo>
                <a:cubicBezTo>
                  <a:pt x="5429605" y="609025"/>
                  <a:pt x="5431971" y="620486"/>
                  <a:pt x="5437414" y="628650"/>
                </a:cubicBezTo>
                <a:cubicBezTo>
                  <a:pt x="5455931" y="702719"/>
                  <a:pt x="5434240" y="611195"/>
                  <a:pt x="5453743" y="718457"/>
                </a:cubicBezTo>
                <a:cubicBezTo>
                  <a:pt x="5455750" y="729497"/>
                  <a:pt x="5459707" y="740111"/>
                  <a:pt x="5461907" y="751114"/>
                </a:cubicBezTo>
                <a:cubicBezTo>
                  <a:pt x="5486464" y="873902"/>
                  <a:pt x="5457049" y="750441"/>
                  <a:pt x="5478236" y="824593"/>
                </a:cubicBezTo>
                <a:cubicBezTo>
                  <a:pt x="5486902" y="854924"/>
                  <a:pt x="5487622" y="885279"/>
                  <a:pt x="5519057" y="906236"/>
                </a:cubicBezTo>
                <a:lnTo>
                  <a:pt x="5568043" y="938893"/>
                </a:lnTo>
                <a:cubicBezTo>
                  <a:pt x="5576207" y="944336"/>
                  <a:pt x="5583227" y="952119"/>
                  <a:pt x="5592536" y="955222"/>
                </a:cubicBezTo>
                <a:lnTo>
                  <a:pt x="5641521" y="971550"/>
                </a:lnTo>
                <a:cubicBezTo>
                  <a:pt x="5647312" y="971024"/>
                  <a:pt x="5736933" y="977277"/>
                  <a:pt x="5755821" y="947057"/>
                </a:cubicBezTo>
                <a:cubicBezTo>
                  <a:pt x="5764943" y="932462"/>
                  <a:pt x="5762603" y="912393"/>
                  <a:pt x="5772150" y="898072"/>
                </a:cubicBezTo>
                <a:cubicBezTo>
                  <a:pt x="5777593" y="889908"/>
                  <a:pt x="5784090" y="882355"/>
                  <a:pt x="5788478" y="873579"/>
                </a:cubicBezTo>
                <a:cubicBezTo>
                  <a:pt x="5792327" y="865882"/>
                  <a:pt x="5791267" y="855806"/>
                  <a:pt x="5796643" y="849086"/>
                </a:cubicBezTo>
                <a:cubicBezTo>
                  <a:pt x="5810739" y="831466"/>
                  <a:pt x="5834182" y="829496"/>
                  <a:pt x="5853793" y="824593"/>
                </a:cubicBezTo>
                <a:cubicBezTo>
                  <a:pt x="5880793" y="826670"/>
                  <a:pt x="5972977" y="825129"/>
                  <a:pt x="6008914" y="849086"/>
                </a:cubicBezTo>
                <a:cubicBezTo>
                  <a:pt x="6017078" y="854529"/>
                  <a:pt x="6024440" y="861429"/>
                  <a:pt x="6033407" y="865414"/>
                </a:cubicBezTo>
                <a:cubicBezTo>
                  <a:pt x="6049136" y="872404"/>
                  <a:pt x="6082393" y="881743"/>
                  <a:pt x="6082393" y="881743"/>
                </a:cubicBezTo>
                <a:cubicBezTo>
                  <a:pt x="6090557" y="887186"/>
                  <a:pt x="6097919" y="894087"/>
                  <a:pt x="6106886" y="898072"/>
                </a:cubicBezTo>
                <a:cubicBezTo>
                  <a:pt x="6122614" y="905062"/>
                  <a:pt x="6155871" y="914400"/>
                  <a:pt x="6155871" y="914400"/>
                </a:cubicBezTo>
                <a:cubicBezTo>
                  <a:pt x="6228117" y="962565"/>
                  <a:pt x="6183476" y="938893"/>
                  <a:pt x="6359978" y="938893"/>
                </a:cubicBezTo>
                <a:cubicBezTo>
                  <a:pt x="6398175" y="938893"/>
                  <a:pt x="6436178" y="933450"/>
                  <a:pt x="6474278" y="930729"/>
                </a:cubicBezTo>
                <a:cubicBezTo>
                  <a:pt x="6484739" y="928114"/>
                  <a:pt x="6519717" y="920256"/>
                  <a:pt x="6531428" y="914400"/>
                </a:cubicBezTo>
                <a:cubicBezTo>
                  <a:pt x="6540204" y="910012"/>
                  <a:pt x="6547757" y="903515"/>
                  <a:pt x="6555921" y="898072"/>
                </a:cubicBezTo>
                <a:cubicBezTo>
                  <a:pt x="6571445" y="901177"/>
                  <a:pt x="6604501" y="906032"/>
                  <a:pt x="6621236" y="914400"/>
                </a:cubicBezTo>
                <a:cubicBezTo>
                  <a:pt x="6630012" y="918788"/>
                  <a:pt x="6637564" y="925286"/>
                  <a:pt x="6645728" y="930729"/>
                </a:cubicBezTo>
                <a:cubicBezTo>
                  <a:pt x="6675900" y="975985"/>
                  <a:pt x="6644794" y="940189"/>
                  <a:pt x="6686550" y="963386"/>
                </a:cubicBezTo>
                <a:cubicBezTo>
                  <a:pt x="6770771" y="1010175"/>
                  <a:pt x="6704607" y="985733"/>
                  <a:pt x="6760028" y="1004207"/>
                </a:cubicBezTo>
                <a:cubicBezTo>
                  <a:pt x="6839003" y="1063437"/>
                  <a:pt x="6754839" y="1005694"/>
                  <a:pt x="6817178" y="1036864"/>
                </a:cubicBezTo>
                <a:cubicBezTo>
                  <a:pt x="6825954" y="1041252"/>
                  <a:pt x="6833152" y="1048325"/>
                  <a:pt x="6841671" y="1053193"/>
                </a:cubicBezTo>
                <a:cubicBezTo>
                  <a:pt x="6852238" y="1059231"/>
                  <a:pt x="6863761" y="1063484"/>
                  <a:pt x="6874328" y="1069522"/>
                </a:cubicBezTo>
                <a:cubicBezTo>
                  <a:pt x="6882847" y="1074390"/>
                  <a:pt x="6889854" y="1081865"/>
                  <a:pt x="6898821" y="1085850"/>
                </a:cubicBezTo>
                <a:cubicBezTo>
                  <a:pt x="6914550" y="1092840"/>
                  <a:pt x="6933486" y="1092632"/>
                  <a:pt x="6947807" y="1102179"/>
                </a:cubicBezTo>
                <a:cubicBezTo>
                  <a:pt x="6986664" y="1128083"/>
                  <a:pt x="6957032" y="1112294"/>
                  <a:pt x="7004957" y="1126672"/>
                </a:cubicBezTo>
                <a:cubicBezTo>
                  <a:pt x="7021443" y="1131618"/>
                  <a:pt x="7053943" y="1143000"/>
                  <a:pt x="7053943" y="1143000"/>
                </a:cubicBezTo>
                <a:cubicBezTo>
                  <a:pt x="7062107" y="1148443"/>
                  <a:pt x="7069660" y="1154941"/>
                  <a:pt x="7078436" y="1159329"/>
                </a:cubicBezTo>
                <a:cubicBezTo>
                  <a:pt x="7122302" y="1181263"/>
                  <a:pt x="7205307" y="1167493"/>
                  <a:pt x="7233557" y="1167493"/>
                </a:cubicBezTo>
              </a:path>
            </a:pathLst>
          </a:cu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Forme libre 16"/>
          <p:cNvSpPr/>
          <p:nvPr/>
        </p:nvSpPr>
        <p:spPr bwMode="auto">
          <a:xfrm>
            <a:off x="1232807" y="3543300"/>
            <a:ext cx="7143750" cy="1396093"/>
          </a:xfrm>
          <a:custGeom>
            <a:avLst/>
            <a:gdLst>
              <a:gd name="connsiteX0" fmla="*/ 0 w 7143750"/>
              <a:gd name="connsiteY0" fmla="*/ 0 h 1396093"/>
              <a:gd name="connsiteX1" fmla="*/ 40822 w 7143750"/>
              <a:gd name="connsiteY1" fmla="*/ 40821 h 1396093"/>
              <a:gd name="connsiteX2" fmla="*/ 48986 w 7143750"/>
              <a:gd name="connsiteY2" fmla="*/ 65314 h 1396093"/>
              <a:gd name="connsiteX3" fmla="*/ 65314 w 7143750"/>
              <a:gd name="connsiteY3" fmla="*/ 89807 h 1396093"/>
              <a:gd name="connsiteX4" fmla="*/ 81643 w 7143750"/>
              <a:gd name="connsiteY4" fmla="*/ 179614 h 1396093"/>
              <a:gd name="connsiteX5" fmla="*/ 89807 w 7143750"/>
              <a:gd name="connsiteY5" fmla="*/ 212271 h 1396093"/>
              <a:gd name="connsiteX6" fmla="*/ 81643 w 7143750"/>
              <a:gd name="connsiteY6" fmla="*/ 473529 h 1396093"/>
              <a:gd name="connsiteX7" fmla="*/ 73479 w 7143750"/>
              <a:gd name="connsiteY7" fmla="*/ 498021 h 1396093"/>
              <a:gd name="connsiteX8" fmla="*/ 81643 w 7143750"/>
              <a:gd name="connsiteY8" fmla="*/ 702129 h 1396093"/>
              <a:gd name="connsiteX9" fmla="*/ 89807 w 7143750"/>
              <a:gd name="connsiteY9" fmla="*/ 971550 h 1396093"/>
              <a:gd name="connsiteX10" fmla="*/ 106136 w 7143750"/>
              <a:gd name="connsiteY10" fmla="*/ 1020536 h 1396093"/>
              <a:gd name="connsiteX11" fmla="*/ 114300 w 7143750"/>
              <a:gd name="connsiteY11" fmla="*/ 1045029 h 1396093"/>
              <a:gd name="connsiteX12" fmla="*/ 122464 w 7143750"/>
              <a:gd name="connsiteY12" fmla="*/ 1069521 h 1396093"/>
              <a:gd name="connsiteX13" fmla="*/ 146957 w 7143750"/>
              <a:gd name="connsiteY13" fmla="*/ 1143000 h 1396093"/>
              <a:gd name="connsiteX14" fmla="*/ 187779 w 7143750"/>
              <a:gd name="connsiteY14" fmla="*/ 1102179 h 1396093"/>
              <a:gd name="connsiteX15" fmla="*/ 204107 w 7143750"/>
              <a:gd name="connsiteY15" fmla="*/ 1053193 h 1396093"/>
              <a:gd name="connsiteX16" fmla="*/ 212272 w 7143750"/>
              <a:gd name="connsiteY16" fmla="*/ 979714 h 1396093"/>
              <a:gd name="connsiteX17" fmla="*/ 220436 w 7143750"/>
              <a:gd name="connsiteY17" fmla="*/ 947057 h 1396093"/>
              <a:gd name="connsiteX18" fmla="*/ 228600 w 7143750"/>
              <a:gd name="connsiteY18" fmla="*/ 881743 h 1396093"/>
              <a:gd name="connsiteX19" fmla="*/ 236764 w 7143750"/>
              <a:gd name="connsiteY19" fmla="*/ 857250 h 1396093"/>
              <a:gd name="connsiteX20" fmla="*/ 269422 w 7143750"/>
              <a:gd name="connsiteY20" fmla="*/ 726621 h 1396093"/>
              <a:gd name="connsiteX21" fmla="*/ 285750 w 7143750"/>
              <a:gd name="connsiteY21" fmla="*/ 702129 h 1396093"/>
              <a:gd name="connsiteX22" fmla="*/ 302079 w 7143750"/>
              <a:gd name="connsiteY22" fmla="*/ 653143 h 1396093"/>
              <a:gd name="connsiteX23" fmla="*/ 342900 w 7143750"/>
              <a:gd name="connsiteY23" fmla="*/ 579664 h 1396093"/>
              <a:gd name="connsiteX24" fmla="*/ 391886 w 7143750"/>
              <a:gd name="connsiteY24" fmla="*/ 555171 h 1396093"/>
              <a:gd name="connsiteX25" fmla="*/ 522514 w 7143750"/>
              <a:gd name="connsiteY25" fmla="*/ 563336 h 1396093"/>
              <a:gd name="connsiteX26" fmla="*/ 555172 w 7143750"/>
              <a:gd name="connsiteY26" fmla="*/ 612321 h 1396093"/>
              <a:gd name="connsiteX27" fmla="*/ 587829 w 7143750"/>
              <a:gd name="connsiteY27" fmla="*/ 710293 h 1396093"/>
              <a:gd name="connsiteX28" fmla="*/ 595993 w 7143750"/>
              <a:gd name="connsiteY28" fmla="*/ 734786 h 1396093"/>
              <a:gd name="connsiteX29" fmla="*/ 628650 w 7143750"/>
              <a:gd name="connsiteY29" fmla="*/ 791936 h 1396093"/>
              <a:gd name="connsiteX30" fmla="*/ 636814 w 7143750"/>
              <a:gd name="connsiteY30" fmla="*/ 816429 h 1396093"/>
              <a:gd name="connsiteX31" fmla="*/ 693964 w 7143750"/>
              <a:gd name="connsiteY31" fmla="*/ 881743 h 1396093"/>
              <a:gd name="connsiteX32" fmla="*/ 726622 w 7143750"/>
              <a:gd name="connsiteY32" fmla="*/ 922564 h 1396093"/>
              <a:gd name="connsiteX33" fmla="*/ 742950 w 7143750"/>
              <a:gd name="connsiteY33" fmla="*/ 947057 h 1396093"/>
              <a:gd name="connsiteX34" fmla="*/ 816429 w 7143750"/>
              <a:gd name="connsiteY34" fmla="*/ 979714 h 1396093"/>
              <a:gd name="connsiteX35" fmla="*/ 889907 w 7143750"/>
              <a:gd name="connsiteY35" fmla="*/ 1004207 h 1396093"/>
              <a:gd name="connsiteX36" fmla="*/ 914400 w 7143750"/>
              <a:gd name="connsiteY36" fmla="*/ 1012371 h 1396093"/>
              <a:gd name="connsiteX37" fmla="*/ 955222 w 7143750"/>
              <a:gd name="connsiteY37" fmla="*/ 1020536 h 1396093"/>
              <a:gd name="connsiteX38" fmla="*/ 996043 w 7143750"/>
              <a:gd name="connsiteY38" fmla="*/ 1012371 h 1396093"/>
              <a:gd name="connsiteX39" fmla="*/ 1045029 w 7143750"/>
              <a:gd name="connsiteY39" fmla="*/ 979714 h 1396093"/>
              <a:gd name="connsiteX40" fmla="*/ 1053193 w 7143750"/>
              <a:gd name="connsiteY40" fmla="*/ 955221 h 1396093"/>
              <a:gd name="connsiteX41" fmla="*/ 1077686 w 7143750"/>
              <a:gd name="connsiteY41" fmla="*/ 947057 h 1396093"/>
              <a:gd name="connsiteX42" fmla="*/ 1102179 w 7143750"/>
              <a:gd name="connsiteY42" fmla="*/ 930729 h 1396093"/>
              <a:gd name="connsiteX43" fmla="*/ 1134836 w 7143750"/>
              <a:gd name="connsiteY43" fmla="*/ 922564 h 1396093"/>
              <a:gd name="connsiteX44" fmla="*/ 1159329 w 7143750"/>
              <a:gd name="connsiteY44" fmla="*/ 914400 h 1396093"/>
              <a:gd name="connsiteX45" fmla="*/ 1208314 w 7143750"/>
              <a:gd name="connsiteY45" fmla="*/ 889907 h 1396093"/>
              <a:gd name="connsiteX46" fmla="*/ 1240972 w 7143750"/>
              <a:gd name="connsiteY46" fmla="*/ 898071 h 1396093"/>
              <a:gd name="connsiteX47" fmla="*/ 1265464 w 7143750"/>
              <a:gd name="connsiteY47" fmla="*/ 947057 h 1396093"/>
              <a:gd name="connsiteX48" fmla="*/ 1281793 w 7143750"/>
              <a:gd name="connsiteY48" fmla="*/ 971550 h 1396093"/>
              <a:gd name="connsiteX49" fmla="*/ 1289957 w 7143750"/>
              <a:gd name="connsiteY49" fmla="*/ 1020536 h 1396093"/>
              <a:gd name="connsiteX50" fmla="*/ 1298122 w 7143750"/>
              <a:gd name="connsiteY50" fmla="*/ 1045029 h 1396093"/>
              <a:gd name="connsiteX51" fmla="*/ 1306286 w 7143750"/>
              <a:gd name="connsiteY51" fmla="*/ 1126671 h 1396093"/>
              <a:gd name="connsiteX52" fmla="*/ 1322614 w 7143750"/>
              <a:gd name="connsiteY52" fmla="*/ 1175657 h 1396093"/>
              <a:gd name="connsiteX53" fmla="*/ 1330779 w 7143750"/>
              <a:gd name="connsiteY53" fmla="*/ 1208314 h 1396093"/>
              <a:gd name="connsiteX54" fmla="*/ 1347107 w 7143750"/>
              <a:gd name="connsiteY54" fmla="*/ 1257300 h 1396093"/>
              <a:gd name="connsiteX55" fmla="*/ 1355272 w 7143750"/>
              <a:gd name="connsiteY55" fmla="*/ 1281793 h 1396093"/>
              <a:gd name="connsiteX56" fmla="*/ 1379764 w 7143750"/>
              <a:gd name="connsiteY56" fmla="*/ 1363436 h 1396093"/>
              <a:gd name="connsiteX57" fmla="*/ 1396093 w 7143750"/>
              <a:gd name="connsiteY57" fmla="*/ 1387929 h 1396093"/>
              <a:gd name="connsiteX58" fmla="*/ 1420586 w 7143750"/>
              <a:gd name="connsiteY58" fmla="*/ 1396093 h 1396093"/>
              <a:gd name="connsiteX59" fmla="*/ 1436914 w 7143750"/>
              <a:gd name="connsiteY59" fmla="*/ 1330779 h 1396093"/>
              <a:gd name="connsiteX60" fmla="*/ 1445079 w 7143750"/>
              <a:gd name="connsiteY60" fmla="*/ 1298121 h 1396093"/>
              <a:gd name="connsiteX61" fmla="*/ 1461407 w 7143750"/>
              <a:gd name="connsiteY61" fmla="*/ 1273629 h 1396093"/>
              <a:gd name="connsiteX62" fmla="*/ 1477736 w 7143750"/>
              <a:gd name="connsiteY62" fmla="*/ 1240971 h 1396093"/>
              <a:gd name="connsiteX63" fmla="*/ 1502229 w 7143750"/>
              <a:gd name="connsiteY63" fmla="*/ 1175657 h 1396093"/>
              <a:gd name="connsiteX64" fmla="*/ 1543050 w 7143750"/>
              <a:gd name="connsiteY64" fmla="*/ 1102179 h 1396093"/>
              <a:gd name="connsiteX65" fmla="*/ 1567543 w 7143750"/>
              <a:gd name="connsiteY65" fmla="*/ 1085850 h 1396093"/>
              <a:gd name="connsiteX66" fmla="*/ 1583872 w 7143750"/>
              <a:gd name="connsiteY66" fmla="*/ 1061357 h 1396093"/>
              <a:gd name="connsiteX67" fmla="*/ 1632857 w 7143750"/>
              <a:gd name="connsiteY67" fmla="*/ 1045029 h 1396093"/>
              <a:gd name="connsiteX68" fmla="*/ 1681843 w 7143750"/>
              <a:gd name="connsiteY68" fmla="*/ 1020536 h 1396093"/>
              <a:gd name="connsiteX69" fmla="*/ 1706336 w 7143750"/>
              <a:gd name="connsiteY69" fmla="*/ 1004207 h 1396093"/>
              <a:gd name="connsiteX70" fmla="*/ 1722664 w 7143750"/>
              <a:gd name="connsiteY70" fmla="*/ 783771 h 1396093"/>
              <a:gd name="connsiteX71" fmla="*/ 1730829 w 7143750"/>
              <a:gd name="connsiteY71" fmla="*/ 751114 h 1396093"/>
              <a:gd name="connsiteX72" fmla="*/ 1755322 w 7143750"/>
              <a:gd name="connsiteY72" fmla="*/ 677636 h 1396093"/>
              <a:gd name="connsiteX73" fmla="*/ 1763486 w 7143750"/>
              <a:gd name="connsiteY73" fmla="*/ 653143 h 1396093"/>
              <a:gd name="connsiteX74" fmla="*/ 1796143 w 7143750"/>
              <a:gd name="connsiteY74" fmla="*/ 604157 h 1396093"/>
              <a:gd name="connsiteX75" fmla="*/ 1910443 w 7143750"/>
              <a:gd name="connsiteY75" fmla="*/ 612321 h 1396093"/>
              <a:gd name="connsiteX76" fmla="*/ 1943100 w 7143750"/>
              <a:gd name="connsiteY76" fmla="*/ 620486 h 1396093"/>
              <a:gd name="connsiteX77" fmla="*/ 1992086 w 7143750"/>
              <a:gd name="connsiteY77" fmla="*/ 653143 h 1396093"/>
              <a:gd name="connsiteX78" fmla="*/ 2008414 w 7143750"/>
              <a:gd name="connsiteY78" fmla="*/ 677636 h 1396093"/>
              <a:gd name="connsiteX79" fmla="*/ 2049236 w 7143750"/>
              <a:gd name="connsiteY79" fmla="*/ 710293 h 1396093"/>
              <a:gd name="connsiteX80" fmla="*/ 2057400 w 7143750"/>
              <a:gd name="connsiteY80" fmla="*/ 734786 h 1396093"/>
              <a:gd name="connsiteX81" fmla="*/ 2073729 w 7143750"/>
              <a:gd name="connsiteY81" fmla="*/ 767443 h 1396093"/>
              <a:gd name="connsiteX82" fmla="*/ 2081893 w 7143750"/>
              <a:gd name="connsiteY82" fmla="*/ 832757 h 1396093"/>
              <a:gd name="connsiteX83" fmla="*/ 2090057 w 7143750"/>
              <a:gd name="connsiteY83" fmla="*/ 873579 h 1396093"/>
              <a:gd name="connsiteX84" fmla="*/ 2098222 w 7143750"/>
              <a:gd name="connsiteY84" fmla="*/ 971550 h 1396093"/>
              <a:gd name="connsiteX85" fmla="*/ 2106386 w 7143750"/>
              <a:gd name="connsiteY85" fmla="*/ 996043 h 1396093"/>
              <a:gd name="connsiteX86" fmla="*/ 2114550 w 7143750"/>
              <a:gd name="connsiteY86" fmla="*/ 1028700 h 1396093"/>
              <a:gd name="connsiteX87" fmla="*/ 2130879 w 7143750"/>
              <a:gd name="connsiteY87" fmla="*/ 979714 h 1396093"/>
              <a:gd name="connsiteX88" fmla="*/ 2155372 w 7143750"/>
              <a:gd name="connsiteY88" fmla="*/ 914400 h 1396093"/>
              <a:gd name="connsiteX89" fmla="*/ 2171700 w 7143750"/>
              <a:gd name="connsiteY89" fmla="*/ 881743 h 1396093"/>
              <a:gd name="connsiteX90" fmla="*/ 2179864 w 7143750"/>
              <a:gd name="connsiteY90" fmla="*/ 857250 h 1396093"/>
              <a:gd name="connsiteX91" fmla="*/ 2212522 w 7143750"/>
              <a:gd name="connsiteY91" fmla="*/ 800100 h 1396093"/>
              <a:gd name="connsiteX92" fmla="*/ 2220686 w 7143750"/>
              <a:gd name="connsiteY92" fmla="*/ 742950 h 1396093"/>
              <a:gd name="connsiteX93" fmla="*/ 2228850 w 7143750"/>
              <a:gd name="connsiteY93" fmla="*/ 718457 h 1396093"/>
              <a:gd name="connsiteX94" fmla="*/ 2237014 w 7143750"/>
              <a:gd name="connsiteY94" fmla="*/ 612321 h 1396093"/>
              <a:gd name="connsiteX95" fmla="*/ 2253343 w 7143750"/>
              <a:gd name="connsiteY95" fmla="*/ 547007 h 1396093"/>
              <a:gd name="connsiteX96" fmla="*/ 2261507 w 7143750"/>
              <a:gd name="connsiteY96" fmla="*/ 514350 h 1396093"/>
              <a:gd name="connsiteX97" fmla="*/ 2277836 w 7143750"/>
              <a:gd name="connsiteY97" fmla="*/ 481693 h 1396093"/>
              <a:gd name="connsiteX98" fmla="*/ 2310493 w 7143750"/>
              <a:gd name="connsiteY98" fmla="*/ 408214 h 1396093"/>
              <a:gd name="connsiteX99" fmla="*/ 2326822 w 7143750"/>
              <a:gd name="connsiteY99" fmla="*/ 359229 h 1396093"/>
              <a:gd name="connsiteX100" fmla="*/ 2334986 w 7143750"/>
              <a:gd name="connsiteY100" fmla="*/ 334736 h 1396093"/>
              <a:gd name="connsiteX101" fmla="*/ 2359479 w 7143750"/>
              <a:gd name="connsiteY101" fmla="*/ 318407 h 1396093"/>
              <a:gd name="connsiteX102" fmla="*/ 2367643 w 7143750"/>
              <a:gd name="connsiteY102" fmla="*/ 293914 h 1396093"/>
              <a:gd name="connsiteX103" fmla="*/ 2400300 w 7143750"/>
              <a:gd name="connsiteY103" fmla="*/ 277586 h 1396093"/>
              <a:gd name="connsiteX104" fmla="*/ 2465614 w 7143750"/>
              <a:gd name="connsiteY104" fmla="*/ 261257 h 1396093"/>
              <a:gd name="connsiteX105" fmla="*/ 2669722 w 7143750"/>
              <a:gd name="connsiteY105" fmla="*/ 269421 h 1396093"/>
              <a:gd name="connsiteX106" fmla="*/ 2784022 w 7143750"/>
              <a:gd name="connsiteY106" fmla="*/ 302079 h 1396093"/>
              <a:gd name="connsiteX107" fmla="*/ 2808514 w 7143750"/>
              <a:gd name="connsiteY107" fmla="*/ 310243 h 1396093"/>
              <a:gd name="connsiteX108" fmla="*/ 2841172 w 7143750"/>
              <a:gd name="connsiteY108" fmla="*/ 236764 h 1396093"/>
              <a:gd name="connsiteX109" fmla="*/ 2849336 w 7143750"/>
              <a:gd name="connsiteY109" fmla="*/ 212271 h 1396093"/>
              <a:gd name="connsiteX110" fmla="*/ 2873829 w 7143750"/>
              <a:gd name="connsiteY110" fmla="*/ 187779 h 1396093"/>
              <a:gd name="connsiteX111" fmla="*/ 2898322 w 7143750"/>
              <a:gd name="connsiteY111" fmla="*/ 179614 h 1396093"/>
              <a:gd name="connsiteX112" fmla="*/ 2922814 w 7143750"/>
              <a:gd name="connsiteY112" fmla="*/ 163286 h 1396093"/>
              <a:gd name="connsiteX113" fmla="*/ 3012622 w 7143750"/>
              <a:gd name="connsiteY113" fmla="*/ 146957 h 1396093"/>
              <a:gd name="connsiteX114" fmla="*/ 3192236 w 7143750"/>
              <a:gd name="connsiteY114" fmla="*/ 155121 h 1396093"/>
              <a:gd name="connsiteX115" fmla="*/ 3282043 w 7143750"/>
              <a:gd name="connsiteY115" fmla="*/ 171450 h 1396093"/>
              <a:gd name="connsiteX116" fmla="*/ 3355522 w 7143750"/>
              <a:gd name="connsiteY116" fmla="*/ 228600 h 1396093"/>
              <a:gd name="connsiteX117" fmla="*/ 3363686 w 7143750"/>
              <a:gd name="connsiteY117" fmla="*/ 253093 h 1396093"/>
              <a:gd name="connsiteX118" fmla="*/ 3388179 w 7143750"/>
              <a:gd name="connsiteY118" fmla="*/ 261257 h 1396093"/>
              <a:gd name="connsiteX119" fmla="*/ 3437164 w 7143750"/>
              <a:gd name="connsiteY119" fmla="*/ 285750 h 1396093"/>
              <a:gd name="connsiteX120" fmla="*/ 3510643 w 7143750"/>
              <a:gd name="connsiteY120" fmla="*/ 334736 h 1396093"/>
              <a:gd name="connsiteX121" fmla="*/ 3535136 w 7143750"/>
              <a:gd name="connsiteY121" fmla="*/ 351064 h 1396093"/>
              <a:gd name="connsiteX122" fmla="*/ 3600450 w 7143750"/>
              <a:gd name="connsiteY122" fmla="*/ 391886 h 1396093"/>
              <a:gd name="connsiteX123" fmla="*/ 3633107 w 7143750"/>
              <a:gd name="connsiteY123" fmla="*/ 440871 h 1396093"/>
              <a:gd name="connsiteX124" fmla="*/ 3649436 w 7143750"/>
              <a:gd name="connsiteY124" fmla="*/ 498021 h 1396093"/>
              <a:gd name="connsiteX125" fmla="*/ 3665764 w 7143750"/>
              <a:gd name="connsiteY125" fmla="*/ 522514 h 1396093"/>
              <a:gd name="connsiteX126" fmla="*/ 3690257 w 7143750"/>
              <a:gd name="connsiteY126" fmla="*/ 571500 h 1396093"/>
              <a:gd name="connsiteX127" fmla="*/ 3706586 w 7143750"/>
              <a:gd name="connsiteY127" fmla="*/ 547007 h 1396093"/>
              <a:gd name="connsiteX128" fmla="*/ 3714750 w 7143750"/>
              <a:gd name="connsiteY128" fmla="*/ 506186 h 1396093"/>
              <a:gd name="connsiteX129" fmla="*/ 3731079 w 7143750"/>
              <a:gd name="connsiteY129" fmla="*/ 449036 h 1396093"/>
              <a:gd name="connsiteX130" fmla="*/ 3771900 w 7143750"/>
              <a:gd name="connsiteY130" fmla="*/ 408214 h 1396093"/>
              <a:gd name="connsiteX131" fmla="*/ 3796393 w 7143750"/>
              <a:gd name="connsiteY131" fmla="*/ 383721 h 1396093"/>
              <a:gd name="connsiteX132" fmla="*/ 3820886 w 7143750"/>
              <a:gd name="connsiteY132" fmla="*/ 367393 h 1396093"/>
              <a:gd name="connsiteX133" fmla="*/ 3845379 w 7143750"/>
              <a:gd name="connsiteY133" fmla="*/ 342900 h 1396093"/>
              <a:gd name="connsiteX134" fmla="*/ 3894364 w 7143750"/>
              <a:gd name="connsiteY134" fmla="*/ 326571 h 1396093"/>
              <a:gd name="connsiteX135" fmla="*/ 3943350 w 7143750"/>
              <a:gd name="connsiteY135" fmla="*/ 310243 h 1396093"/>
              <a:gd name="connsiteX136" fmla="*/ 3967843 w 7143750"/>
              <a:gd name="connsiteY136" fmla="*/ 302079 h 1396093"/>
              <a:gd name="connsiteX137" fmla="*/ 3992336 w 7143750"/>
              <a:gd name="connsiteY137" fmla="*/ 293914 h 1396093"/>
              <a:gd name="connsiteX138" fmla="*/ 4073979 w 7143750"/>
              <a:gd name="connsiteY138" fmla="*/ 302079 h 1396093"/>
              <a:gd name="connsiteX139" fmla="*/ 4098472 w 7143750"/>
              <a:gd name="connsiteY139" fmla="*/ 326571 h 1396093"/>
              <a:gd name="connsiteX140" fmla="*/ 4147457 w 7143750"/>
              <a:gd name="connsiteY140" fmla="*/ 391886 h 1396093"/>
              <a:gd name="connsiteX141" fmla="*/ 4188279 w 7143750"/>
              <a:gd name="connsiteY141" fmla="*/ 440871 h 1396093"/>
              <a:gd name="connsiteX142" fmla="*/ 4237264 w 7143750"/>
              <a:gd name="connsiteY142" fmla="*/ 489857 h 1396093"/>
              <a:gd name="connsiteX143" fmla="*/ 4253593 w 7143750"/>
              <a:gd name="connsiteY143" fmla="*/ 514350 h 1396093"/>
              <a:gd name="connsiteX144" fmla="*/ 4261757 w 7143750"/>
              <a:gd name="connsiteY144" fmla="*/ 538843 h 1396093"/>
              <a:gd name="connsiteX145" fmla="*/ 4286250 w 7143750"/>
              <a:gd name="connsiteY145" fmla="*/ 555171 h 1396093"/>
              <a:gd name="connsiteX146" fmla="*/ 4294414 w 7143750"/>
              <a:gd name="connsiteY146" fmla="*/ 579664 h 1396093"/>
              <a:gd name="connsiteX147" fmla="*/ 4343400 w 7143750"/>
              <a:gd name="connsiteY147" fmla="*/ 612321 h 1396093"/>
              <a:gd name="connsiteX148" fmla="*/ 4392386 w 7143750"/>
              <a:gd name="connsiteY148" fmla="*/ 685800 h 1396093"/>
              <a:gd name="connsiteX149" fmla="*/ 4408714 w 7143750"/>
              <a:gd name="connsiteY149" fmla="*/ 710293 h 1396093"/>
              <a:gd name="connsiteX150" fmla="*/ 4433207 w 7143750"/>
              <a:gd name="connsiteY150" fmla="*/ 742950 h 1396093"/>
              <a:gd name="connsiteX151" fmla="*/ 4474029 w 7143750"/>
              <a:gd name="connsiteY151" fmla="*/ 816429 h 1396093"/>
              <a:gd name="connsiteX152" fmla="*/ 4490357 w 7143750"/>
              <a:gd name="connsiteY152" fmla="*/ 840921 h 1396093"/>
              <a:gd name="connsiteX153" fmla="*/ 4506686 w 7143750"/>
              <a:gd name="connsiteY153" fmla="*/ 889907 h 1396093"/>
              <a:gd name="connsiteX154" fmla="*/ 4523014 w 7143750"/>
              <a:gd name="connsiteY154" fmla="*/ 914400 h 1396093"/>
              <a:gd name="connsiteX155" fmla="*/ 4531179 w 7143750"/>
              <a:gd name="connsiteY155" fmla="*/ 938893 h 1396093"/>
              <a:gd name="connsiteX156" fmla="*/ 4555672 w 7143750"/>
              <a:gd name="connsiteY156" fmla="*/ 955221 h 1396093"/>
              <a:gd name="connsiteX157" fmla="*/ 4588329 w 7143750"/>
              <a:gd name="connsiteY157" fmla="*/ 914400 h 1396093"/>
              <a:gd name="connsiteX158" fmla="*/ 4604657 w 7143750"/>
              <a:gd name="connsiteY158" fmla="*/ 857250 h 1396093"/>
              <a:gd name="connsiteX159" fmla="*/ 4620986 w 7143750"/>
              <a:gd name="connsiteY159" fmla="*/ 832757 h 1396093"/>
              <a:gd name="connsiteX160" fmla="*/ 4694464 w 7143750"/>
              <a:gd name="connsiteY160" fmla="*/ 800100 h 1396093"/>
              <a:gd name="connsiteX161" fmla="*/ 4743450 w 7143750"/>
              <a:gd name="connsiteY161" fmla="*/ 783771 h 1396093"/>
              <a:gd name="connsiteX162" fmla="*/ 4767943 w 7143750"/>
              <a:gd name="connsiteY162" fmla="*/ 767443 h 1396093"/>
              <a:gd name="connsiteX163" fmla="*/ 4816929 w 7143750"/>
              <a:gd name="connsiteY163" fmla="*/ 751114 h 1396093"/>
              <a:gd name="connsiteX164" fmla="*/ 4841422 w 7143750"/>
              <a:gd name="connsiteY164" fmla="*/ 742950 h 1396093"/>
              <a:gd name="connsiteX165" fmla="*/ 4865914 w 7143750"/>
              <a:gd name="connsiteY165" fmla="*/ 726621 h 1396093"/>
              <a:gd name="connsiteX166" fmla="*/ 4890407 w 7143750"/>
              <a:gd name="connsiteY166" fmla="*/ 677636 h 1396093"/>
              <a:gd name="connsiteX167" fmla="*/ 4906736 w 7143750"/>
              <a:gd name="connsiteY167" fmla="*/ 653143 h 1396093"/>
              <a:gd name="connsiteX168" fmla="*/ 4923064 w 7143750"/>
              <a:gd name="connsiteY168" fmla="*/ 579664 h 1396093"/>
              <a:gd name="connsiteX169" fmla="*/ 4939393 w 7143750"/>
              <a:gd name="connsiteY169" fmla="*/ 555171 h 1396093"/>
              <a:gd name="connsiteX170" fmla="*/ 4988379 w 7143750"/>
              <a:gd name="connsiteY170" fmla="*/ 595993 h 1396093"/>
              <a:gd name="connsiteX171" fmla="*/ 5004707 w 7143750"/>
              <a:gd name="connsiteY171" fmla="*/ 644979 h 1396093"/>
              <a:gd name="connsiteX172" fmla="*/ 5021036 w 7143750"/>
              <a:gd name="connsiteY172" fmla="*/ 718457 h 1396093"/>
              <a:gd name="connsiteX173" fmla="*/ 5029200 w 7143750"/>
              <a:gd name="connsiteY173" fmla="*/ 742950 h 1396093"/>
              <a:gd name="connsiteX174" fmla="*/ 5045529 w 7143750"/>
              <a:gd name="connsiteY174" fmla="*/ 767443 h 1396093"/>
              <a:gd name="connsiteX175" fmla="*/ 5061857 w 7143750"/>
              <a:gd name="connsiteY175" fmla="*/ 816429 h 1396093"/>
              <a:gd name="connsiteX176" fmla="*/ 5110843 w 7143750"/>
              <a:gd name="connsiteY176" fmla="*/ 857250 h 1396093"/>
              <a:gd name="connsiteX177" fmla="*/ 5119007 w 7143750"/>
              <a:gd name="connsiteY177" fmla="*/ 881743 h 1396093"/>
              <a:gd name="connsiteX178" fmla="*/ 5135336 w 7143750"/>
              <a:gd name="connsiteY178" fmla="*/ 857250 h 1396093"/>
              <a:gd name="connsiteX179" fmla="*/ 5151664 w 7143750"/>
              <a:gd name="connsiteY179" fmla="*/ 808264 h 1396093"/>
              <a:gd name="connsiteX180" fmla="*/ 5159829 w 7143750"/>
              <a:gd name="connsiteY180" fmla="*/ 783771 h 1396093"/>
              <a:gd name="connsiteX181" fmla="*/ 5216979 w 7143750"/>
              <a:gd name="connsiteY181" fmla="*/ 710293 h 1396093"/>
              <a:gd name="connsiteX182" fmla="*/ 5241472 w 7143750"/>
              <a:gd name="connsiteY182" fmla="*/ 693964 h 1396093"/>
              <a:gd name="connsiteX183" fmla="*/ 5282293 w 7143750"/>
              <a:gd name="connsiteY183" fmla="*/ 620486 h 1396093"/>
              <a:gd name="connsiteX184" fmla="*/ 5298622 w 7143750"/>
              <a:gd name="connsiteY184" fmla="*/ 587829 h 1396093"/>
              <a:gd name="connsiteX185" fmla="*/ 5347607 w 7143750"/>
              <a:gd name="connsiteY185" fmla="*/ 538843 h 1396093"/>
              <a:gd name="connsiteX186" fmla="*/ 5396593 w 7143750"/>
              <a:gd name="connsiteY186" fmla="*/ 522514 h 1396093"/>
              <a:gd name="connsiteX187" fmla="*/ 5421086 w 7143750"/>
              <a:gd name="connsiteY187" fmla="*/ 514350 h 1396093"/>
              <a:gd name="connsiteX188" fmla="*/ 5445579 w 7143750"/>
              <a:gd name="connsiteY188" fmla="*/ 522514 h 1396093"/>
              <a:gd name="connsiteX189" fmla="*/ 5494564 w 7143750"/>
              <a:gd name="connsiteY189" fmla="*/ 604157 h 1396093"/>
              <a:gd name="connsiteX190" fmla="*/ 5502729 w 7143750"/>
              <a:gd name="connsiteY190" fmla="*/ 636814 h 1396093"/>
              <a:gd name="connsiteX191" fmla="*/ 5510893 w 7143750"/>
              <a:gd name="connsiteY191" fmla="*/ 685800 h 1396093"/>
              <a:gd name="connsiteX192" fmla="*/ 5535386 w 7143750"/>
              <a:gd name="connsiteY192" fmla="*/ 751114 h 1396093"/>
              <a:gd name="connsiteX193" fmla="*/ 5551714 w 7143750"/>
              <a:gd name="connsiteY193" fmla="*/ 824593 h 1396093"/>
              <a:gd name="connsiteX194" fmla="*/ 5568043 w 7143750"/>
              <a:gd name="connsiteY194" fmla="*/ 857250 h 1396093"/>
              <a:gd name="connsiteX195" fmla="*/ 5576207 w 7143750"/>
              <a:gd name="connsiteY195" fmla="*/ 881743 h 1396093"/>
              <a:gd name="connsiteX196" fmla="*/ 5592536 w 7143750"/>
              <a:gd name="connsiteY196" fmla="*/ 922564 h 1396093"/>
              <a:gd name="connsiteX197" fmla="*/ 5600700 w 7143750"/>
              <a:gd name="connsiteY197" fmla="*/ 987879 h 1396093"/>
              <a:gd name="connsiteX198" fmla="*/ 5608864 w 7143750"/>
              <a:gd name="connsiteY198" fmla="*/ 1012371 h 1396093"/>
              <a:gd name="connsiteX199" fmla="*/ 5617029 w 7143750"/>
              <a:gd name="connsiteY199" fmla="*/ 1045029 h 1396093"/>
              <a:gd name="connsiteX200" fmla="*/ 5617029 w 7143750"/>
              <a:gd name="connsiteY200" fmla="*/ 1126671 h 1396093"/>
              <a:gd name="connsiteX201" fmla="*/ 5625193 w 7143750"/>
              <a:gd name="connsiteY201" fmla="*/ 971550 h 1396093"/>
              <a:gd name="connsiteX202" fmla="*/ 5633357 w 7143750"/>
              <a:gd name="connsiteY202" fmla="*/ 938893 h 1396093"/>
              <a:gd name="connsiteX203" fmla="*/ 5641522 w 7143750"/>
              <a:gd name="connsiteY203" fmla="*/ 898071 h 1396093"/>
              <a:gd name="connsiteX204" fmla="*/ 5649686 w 7143750"/>
              <a:gd name="connsiteY204" fmla="*/ 873579 h 1396093"/>
              <a:gd name="connsiteX205" fmla="*/ 5682343 w 7143750"/>
              <a:gd name="connsiteY205" fmla="*/ 808264 h 1396093"/>
              <a:gd name="connsiteX206" fmla="*/ 5706836 w 7143750"/>
              <a:gd name="connsiteY206" fmla="*/ 734786 h 1396093"/>
              <a:gd name="connsiteX207" fmla="*/ 5747657 w 7143750"/>
              <a:gd name="connsiteY207" fmla="*/ 661307 h 1396093"/>
              <a:gd name="connsiteX208" fmla="*/ 5788479 w 7143750"/>
              <a:gd name="connsiteY208" fmla="*/ 587829 h 1396093"/>
              <a:gd name="connsiteX209" fmla="*/ 5804807 w 7143750"/>
              <a:gd name="connsiteY209" fmla="*/ 563336 h 1396093"/>
              <a:gd name="connsiteX210" fmla="*/ 5812972 w 7143750"/>
              <a:gd name="connsiteY210" fmla="*/ 538843 h 1396093"/>
              <a:gd name="connsiteX211" fmla="*/ 5837464 w 7143750"/>
              <a:gd name="connsiteY211" fmla="*/ 522514 h 1396093"/>
              <a:gd name="connsiteX212" fmla="*/ 5870122 w 7143750"/>
              <a:gd name="connsiteY212" fmla="*/ 473529 h 1396093"/>
              <a:gd name="connsiteX213" fmla="*/ 5894614 w 7143750"/>
              <a:gd name="connsiteY213" fmla="*/ 416379 h 1396093"/>
              <a:gd name="connsiteX214" fmla="*/ 5919107 w 7143750"/>
              <a:gd name="connsiteY214" fmla="*/ 391886 h 1396093"/>
              <a:gd name="connsiteX215" fmla="*/ 5927272 w 7143750"/>
              <a:gd name="connsiteY215" fmla="*/ 367393 h 1396093"/>
              <a:gd name="connsiteX216" fmla="*/ 5976257 w 7143750"/>
              <a:gd name="connsiteY216" fmla="*/ 334736 h 1396093"/>
              <a:gd name="connsiteX217" fmla="*/ 6025243 w 7143750"/>
              <a:gd name="connsiteY217" fmla="*/ 310243 h 1396093"/>
              <a:gd name="connsiteX218" fmla="*/ 6090557 w 7143750"/>
              <a:gd name="connsiteY218" fmla="*/ 285750 h 1396093"/>
              <a:gd name="connsiteX219" fmla="*/ 6123214 w 7143750"/>
              <a:gd name="connsiteY219" fmla="*/ 269421 h 1396093"/>
              <a:gd name="connsiteX220" fmla="*/ 6164036 w 7143750"/>
              <a:gd name="connsiteY220" fmla="*/ 261257 h 1396093"/>
              <a:gd name="connsiteX221" fmla="*/ 6196693 w 7143750"/>
              <a:gd name="connsiteY221" fmla="*/ 253093 h 1396093"/>
              <a:gd name="connsiteX222" fmla="*/ 6294664 w 7143750"/>
              <a:gd name="connsiteY222" fmla="*/ 228600 h 1396093"/>
              <a:gd name="connsiteX223" fmla="*/ 6400800 w 7143750"/>
              <a:gd name="connsiteY223" fmla="*/ 204107 h 1396093"/>
              <a:gd name="connsiteX224" fmla="*/ 6523264 w 7143750"/>
              <a:gd name="connsiteY224" fmla="*/ 195943 h 1396093"/>
              <a:gd name="connsiteX225" fmla="*/ 6686550 w 7143750"/>
              <a:gd name="connsiteY225" fmla="*/ 204107 h 1396093"/>
              <a:gd name="connsiteX226" fmla="*/ 6743700 w 7143750"/>
              <a:gd name="connsiteY226" fmla="*/ 220436 h 1396093"/>
              <a:gd name="connsiteX227" fmla="*/ 6800850 w 7143750"/>
              <a:gd name="connsiteY227" fmla="*/ 236764 h 1396093"/>
              <a:gd name="connsiteX228" fmla="*/ 6825343 w 7143750"/>
              <a:gd name="connsiteY228" fmla="*/ 261257 h 1396093"/>
              <a:gd name="connsiteX229" fmla="*/ 6841672 w 7143750"/>
              <a:gd name="connsiteY229" fmla="*/ 285750 h 1396093"/>
              <a:gd name="connsiteX230" fmla="*/ 6866164 w 7143750"/>
              <a:gd name="connsiteY230" fmla="*/ 302079 h 1396093"/>
              <a:gd name="connsiteX231" fmla="*/ 6906986 w 7143750"/>
              <a:gd name="connsiteY231" fmla="*/ 342900 h 1396093"/>
              <a:gd name="connsiteX232" fmla="*/ 6923314 w 7143750"/>
              <a:gd name="connsiteY232" fmla="*/ 367393 h 1396093"/>
              <a:gd name="connsiteX233" fmla="*/ 6988629 w 7143750"/>
              <a:gd name="connsiteY233" fmla="*/ 400050 h 1396093"/>
              <a:gd name="connsiteX234" fmla="*/ 7013122 w 7143750"/>
              <a:gd name="connsiteY234" fmla="*/ 416379 h 1396093"/>
              <a:gd name="connsiteX235" fmla="*/ 7143750 w 7143750"/>
              <a:gd name="connsiteY235" fmla="*/ 416379 h 139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7143750" h="1396093">
                <a:moveTo>
                  <a:pt x="0" y="0"/>
                </a:moveTo>
                <a:cubicBezTo>
                  <a:pt x="13607" y="13607"/>
                  <a:pt x="29276" y="25426"/>
                  <a:pt x="40822" y="40821"/>
                </a:cubicBezTo>
                <a:cubicBezTo>
                  <a:pt x="45986" y="47706"/>
                  <a:pt x="45137" y="57617"/>
                  <a:pt x="48986" y="65314"/>
                </a:cubicBezTo>
                <a:cubicBezTo>
                  <a:pt x="53374" y="74090"/>
                  <a:pt x="59871" y="81643"/>
                  <a:pt x="65314" y="89807"/>
                </a:cubicBezTo>
                <a:cubicBezTo>
                  <a:pt x="71221" y="125248"/>
                  <a:pt x="74038" y="145389"/>
                  <a:pt x="81643" y="179614"/>
                </a:cubicBezTo>
                <a:cubicBezTo>
                  <a:pt x="84077" y="190567"/>
                  <a:pt x="87086" y="201385"/>
                  <a:pt x="89807" y="212271"/>
                </a:cubicBezTo>
                <a:cubicBezTo>
                  <a:pt x="87086" y="299357"/>
                  <a:pt x="86613" y="386542"/>
                  <a:pt x="81643" y="473529"/>
                </a:cubicBezTo>
                <a:cubicBezTo>
                  <a:pt x="81152" y="482121"/>
                  <a:pt x="73479" y="489415"/>
                  <a:pt x="73479" y="498021"/>
                </a:cubicBezTo>
                <a:cubicBezTo>
                  <a:pt x="73479" y="566111"/>
                  <a:pt x="79297" y="634079"/>
                  <a:pt x="81643" y="702129"/>
                </a:cubicBezTo>
                <a:cubicBezTo>
                  <a:pt x="84739" y="791924"/>
                  <a:pt x="82916" y="881966"/>
                  <a:pt x="89807" y="971550"/>
                </a:cubicBezTo>
                <a:cubicBezTo>
                  <a:pt x="91127" y="988711"/>
                  <a:pt x="100693" y="1004207"/>
                  <a:pt x="106136" y="1020536"/>
                </a:cubicBezTo>
                <a:lnTo>
                  <a:pt x="114300" y="1045029"/>
                </a:lnTo>
                <a:cubicBezTo>
                  <a:pt x="117021" y="1053193"/>
                  <a:pt x="121049" y="1061032"/>
                  <a:pt x="122464" y="1069521"/>
                </a:cubicBezTo>
                <a:cubicBezTo>
                  <a:pt x="132242" y="1128186"/>
                  <a:pt x="121447" y="1104733"/>
                  <a:pt x="146957" y="1143000"/>
                </a:cubicBezTo>
                <a:cubicBezTo>
                  <a:pt x="192852" y="1131527"/>
                  <a:pt x="174540" y="1146310"/>
                  <a:pt x="187779" y="1102179"/>
                </a:cubicBezTo>
                <a:cubicBezTo>
                  <a:pt x="192725" y="1085693"/>
                  <a:pt x="204107" y="1053193"/>
                  <a:pt x="204107" y="1053193"/>
                </a:cubicBezTo>
                <a:cubicBezTo>
                  <a:pt x="206829" y="1028700"/>
                  <a:pt x="208525" y="1004071"/>
                  <a:pt x="212272" y="979714"/>
                </a:cubicBezTo>
                <a:cubicBezTo>
                  <a:pt x="213978" y="968624"/>
                  <a:pt x="218591" y="958125"/>
                  <a:pt x="220436" y="947057"/>
                </a:cubicBezTo>
                <a:cubicBezTo>
                  <a:pt x="224043" y="925415"/>
                  <a:pt x="224675" y="903330"/>
                  <a:pt x="228600" y="881743"/>
                </a:cubicBezTo>
                <a:cubicBezTo>
                  <a:pt x="230139" y="873276"/>
                  <a:pt x="234829" y="865636"/>
                  <a:pt x="236764" y="857250"/>
                </a:cubicBezTo>
                <a:cubicBezTo>
                  <a:pt x="239674" y="844641"/>
                  <a:pt x="254732" y="748656"/>
                  <a:pt x="269422" y="726621"/>
                </a:cubicBezTo>
                <a:lnTo>
                  <a:pt x="285750" y="702129"/>
                </a:lnTo>
                <a:lnTo>
                  <a:pt x="302079" y="653143"/>
                </a:lnTo>
                <a:cubicBezTo>
                  <a:pt x="310587" y="627620"/>
                  <a:pt x="318836" y="595706"/>
                  <a:pt x="342900" y="579664"/>
                </a:cubicBezTo>
                <a:cubicBezTo>
                  <a:pt x="374554" y="558562"/>
                  <a:pt x="358084" y="566439"/>
                  <a:pt x="391886" y="555171"/>
                </a:cubicBezTo>
                <a:lnTo>
                  <a:pt x="522514" y="563336"/>
                </a:lnTo>
                <a:cubicBezTo>
                  <a:pt x="541037" y="569819"/>
                  <a:pt x="555172" y="612321"/>
                  <a:pt x="555172" y="612321"/>
                </a:cubicBezTo>
                <a:lnTo>
                  <a:pt x="587829" y="710293"/>
                </a:lnTo>
                <a:cubicBezTo>
                  <a:pt x="590550" y="718457"/>
                  <a:pt x="591219" y="727625"/>
                  <a:pt x="595993" y="734786"/>
                </a:cubicBezTo>
                <a:cubicBezTo>
                  <a:pt x="612393" y="759385"/>
                  <a:pt x="616220" y="762931"/>
                  <a:pt x="628650" y="791936"/>
                </a:cubicBezTo>
                <a:cubicBezTo>
                  <a:pt x="632040" y="799846"/>
                  <a:pt x="632635" y="808906"/>
                  <a:pt x="636814" y="816429"/>
                </a:cubicBezTo>
                <a:cubicBezTo>
                  <a:pt x="664828" y="866853"/>
                  <a:pt x="658187" y="857890"/>
                  <a:pt x="693964" y="881743"/>
                </a:cubicBezTo>
                <a:cubicBezTo>
                  <a:pt x="709860" y="929428"/>
                  <a:pt x="689692" y="885634"/>
                  <a:pt x="726622" y="922564"/>
                </a:cubicBezTo>
                <a:cubicBezTo>
                  <a:pt x="733560" y="929502"/>
                  <a:pt x="736012" y="940119"/>
                  <a:pt x="742950" y="947057"/>
                </a:cubicBezTo>
                <a:cubicBezTo>
                  <a:pt x="762358" y="966465"/>
                  <a:pt x="792175" y="971629"/>
                  <a:pt x="816429" y="979714"/>
                </a:cubicBezTo>
                <a:lnTo>
                  <a:pt x="889907" y="1004207"/>
                </a:lnTo>
                <a:cubicBezTo>
                  <a:pt x="898071" y="1006928"/>
                  <a:pt x="905961" y="1010683"/>
                  <a:pt x="914400" y="1012371"/>
                </a:cubicBezTo>
                <a:lnTo>
                  <a:pt x="955222" y="1020536"/>
                </a:lnTo>
                <a:cubicBezTo>
                  <a:pt x="968829" y="1017814"/>
                  <a:pt x="983410" y="1018113"/>
                  <a:pt x="996043" y="1012371"/>
                </a:cubicBezTo>
                <a:cubicBezTo>
                  <a:pt x="1013908" y="1004250"/>
                  <a:pt x="1045029" y="979714"/>
                  <a:pt x="1045029" y="979714"/>
                </a:cubicBezTo>
                <a:cubicBezTo>
                  <a:pt x="1047750" y="971550"/>
                  <a:pt x="1047108" y="961306"/>
                  <a:pt x="1053193" y="955221"/>
                </a:cubicBezTo>
                <a:cubicBezTo>
                  <a:pt x="1059278" y="949136"/>
                  <a:pt x="1069989" y="950906"/>
                  <a:pt x="1077686" y="947057"/>
                </a:cubicBezTo>
                <a:cubicBezTo>
                  <a:pt x="1086462" y="942669"/>
                  <a:pt x="1093160" y="934594"/>
                  <a:pt x="1102179" y="930729"/>
                </a:cubicBezTo>
                <a:cubicBezTo>
                  <a:pt x="1112492" y="926309"/>
                  <a:pt x="1124047" y="925647"/>
                  <a:pt x="1134836" y="922564"/>
                </a:cubicBezTo>
                <a:cubicBezTo>
                  <a:pt x="1143111" y="920200"/>
                  <a:pt x="1151165" y="917121"/>
                  <a:pt x="1159329" y="914400"/>
                </a:cubicBezTo>
                <a:cubicBezTo>
                  <a:pt x="1171712" y="906144"/>
                  <a:pt x="1191413" y="889907"/>
                  <a:pt x="1208314" y="889907"/>
                </a:cubicBezTo>
                <a:cubicBezTo>
                  <a:pt x="1219535" y="889907"/>
                  <a:pt x="1230086" y="895350"/>
                  <a:pt x="1240972" y="898071"/>
                </a:cubicBezTo>
                <a:cubicBezTo>
                  <a:pt x="1287772" y="968274"/>
                  <a:pt x="1231658" y="879445"/>
                  <a:pt x="1265464" y="947057"/>
                </a:cubicBezTo>
                <a:cubicBezTo>
                  <a:pt x="1269852" y="955833"/>
                  <a:pt x="1276350" y="963386"/>
                  <a:pt x="1281793" y="971550"/>
                </a:cubicBezTo>
                <a:cubicBezTo>
                  <a:pt x="1284514" y="987879"/>
                  <a:pt x="1286366" y="1004376"/>
                  <a:pt x="1289957" y="1020536"/>
                </a:cubicBezTo>
                <a:cubicBezTo>
                  <a:pt x="1291824" y="1028937"/>
                  <a:pt x="1296813" y="1036523"/>
                  <a:pt x="1298122" y="1045029"/>
                </a:cubicBezTo>
                <a:cubicBezTo>
                  <a:pt x="1302281" y="1072061"/>
                  <a:pt x="1301246" y="1099790"/>
                  <a:pt x="1306286" y="1126671"/>
                </a:cubicBezTo>
                <a:cubicBezTo>
                  <a:pt x="1309458" y="1143588"/>
                  <a:pt x="1318439" y="1158959"/>
                  <a:pt x="1322614" y="1175657"/>
                </a:cubicBezTo>
                <a:cubicBezTo>
                  <a:pt x="1325336" y="1186543"/>
                  <a:pt x="1327555" y="1197566"/>
                  <a:pt x="1330779" y="1208314"/>
                </a:cubicBezTo>
                <a:cubicBezTo>
                  <a:pt x="1335725" y="1224800"/>
                  <a:pt x="1341664" y="1240971"/>
                  <a:pt x="1347107" y="1257300"/>
                </a:cubicBezTo>
                <a:cubicBezTo>
                  <a:pt x="1349828" y="1265464"/>
                  <a:pt x="1353185" y="1273444"/>
                  <a:pt x="1355272" y="1281793"/>
                </a:cubicBezTo>
                <a:cubicBezTo>
                  <a:pt x="1359836" y="1300048"/>
                  <a:pt x="1371814" y="1351511"/>
                  <a:pt x="1379764" y="1363436"/>
                </a:cubicBezTo>
                <a:cubicBezTo>
                  <a:pt x="1385207" y="1371600"/>
                  <a:pt x="1388431" y="1381799"/>
                  <a:pt x="1396093" y="1387929"/>
                </a:cubicBezTo>
                <a:cubicBezTo>
                  <a:pt x="1402813" y="1393305"/>
                  <a:pt x="1412422" y="1393372"/>
                  <a:pt x="1420586" y="1396093"/>
                </a:cubicBezTo>
                <a:cubicBezTo>
                  <a:pt x="1435176" y="1352322"/>
                  <a:pt x="1423776" y="1389897"/>
                  <a:pt x="1436914" y="1330779"/>
                </a:cubicBezTo>
                <a:cubicBezTo>
                  <a:pt x="1439348" y="1319825"/>
                  <a:pt x="1440659" y="1308435"/>
                  <a:pt x="1445079" y="1298121"/>
                </a:cubicBezTo>
                <a:cubicBezTo>
                  <a:pt x="1448944" y="1289102"/>
                  <a:pt x="1456539" y="1282148"/>
                  <a:pt x="1461407" y="1273629"/>
                </a:cubicBezTo>
                <a:cubicBezTo>
                  <a:pt x="1467445" y="1263062"/>
                  <a:pt x="1472293" y="1251857"/>
                  <a:pt x="1477736" y="1240971"/>
                </a:cubicBezTo>
                <a:cubicBezTo>
                  <a:pt x="1497091" y="1144192"/>
                  <a:pt x="1471650" y="1244461"/>
                  <a:pt x="1502229" y="1175657"/>
                </a:cubicBezTo>
                <a:cubicBezTo>
                  <a:pt x="1526357" y="1121368"/>
                  <a:pt x="1503603" y="1135051"/>
                  <a:pt x="1543050" y="1102179"/>
                </a:cubicBezTo>
                <a:cubicBezTo>
                  <a:pt x="1550588" y="1095897"/>
                  <a:pt x="1559379" y="1091293"/>
                  <a:pt x="1567543" y="1085850"/>
                </a:cubicBezTo>
                <a:cubicBezTo>
                  <a:pt x="1572986" y="1077686"/>
                  <a:pt x="1575551" y="1066558"/>
                  <a:pt x="1583872" y="1061357"/>
                </a:cubicBezTo>
                <a:cubicBezTo>
                  <a:pt x="1598467" y="1052235"/>
                  <a:pt x="1632857" y="1045029"/>
                  <a:pt x="1632857" y="1045029"/>
                </a:cubicBezTo>
                <a:cubicBezTo>
                  <a:pt x="1703051" y="998232"/>
                  <a:pt x="1614239" y="1054338"/>
                  <a:pt x="1681843" y="1020536"/>
                </a:cubicBezTo>
                <a:cubicBezTo>
                  <a:pt x="1690619" y="1016148"/>
                  <a:pt x="1698172" y="1009650"/>
                  <a:pt x="1706336" y="1004207"/>
                </a:cubicBezTo>
                <a:cubicBezTo>
                  <a:pt x="1736191" y="914637"/>
                  <a:pt x="1706393" y="1011560"/>
                  <a:pt x="1722664" y="783771"/>
                </a:cubicBezTo>
                <a:cubicBezTo>
                  <a:pt x="1723463" y="772579"/>
                  <a:pt x="1728628" y="762117"/>
                  <a:pt x="1730829" y="751114"/>
                </a:cubicBezTo>
                <a:cubicBezTo>
                  <a:pt x="1743401" y="688259"/>
                  <a:pt x="1728154" y="718387"/>
                  <a:pt x="1755322" y="677636"/>
                </a:cubicBezTo>
                <a:cubicBezTo>
                  <a:pt x="1758043" y="669472"/>
                  <a:pt x="1759307" y="660666"/>
                  <a:pt x="1763486" y="653143"/>
                </a:cubicBezTo>
                <a:cubicBezTo>
                  <a:pt x="1773016" y="635988"/>
                  <a:pt x="1796143" y="604157"/>
                  <a:pt x="1796143" y="604157"/>
                </a:cubicBezTo>
                <a:cubicBezTo>
                  <a:pt x="1834243" y="606878"/>
                  <a:pt x="1872480" y="608103"/>
                  <a:pt x="1910443" y="612321"/>
                </a:cubicBezTo>
                <a:cubicBezTo>
                  <a:pt x="1921595" y="613560"/>
                  <a:pt x="1933064" y="615468"/>
                  <a:pt x="1943100" y="620486"/>
                </a:cubicBezTo>
                <a:cubicBezTo>
                  <a:pt x="1960653" y="629262"/>
                  <a:pt x="1992086" y="653143"/>
                  <a:pt x="1992086" y="653143"/>
                </a:cubicBezTo>
                <a:cubicBezTo>
                  <a:pt x="1997529" y="661307"/>
                  <a:pt x="2000752" y="671506"/>
                  <a:pt x="2008414" y="677636"/>
                </a:cubicBezTo>
                <a:cubicBezTo>
                  <a:pt x="2064752" y="722707"/>
                  <a:pt x="2002437" y="640096"/>
                  <a:pt x="2049236" y="710293"/>
                </a:cubicBezTo>
                <a:cubicBezTo>
                  <a:pt x="2051957" y="718457"/>
                  <a:pt x="2054010" y="726876"/>
                  <a:pt x="2057400" y="734786"/>
                </a:cubicBezTo>
                <a:cubicBezTo>
                  <a:pt x="2062194" y="745973"/>
                  <a:pt x="2070777" y="755636"/>
                  <a:pt x="2073729" y="767443"/>
                </a:cubicBezTo>
                <a:cubicBezTo>
                  <a:pt x="2079050" y="788729"/>
                  <a:pt x="2078557" y="811071"/>
                  <a:pt x="2081893" y="832757"/>
                </a:cubicBezTo>
                <a:cubicBezTo>
                  <a:pt x="2084003" y="846472"/>
                  <a:pt x="2087336" y="859972"/>
                  <a:pt x="2090057" y="873579"/>
                </a:cubicBezTo>
                <a:cubicBezTo>
                  <a:pt x="2092779" y="906236"/>
                  <a:pt x="2093891" y="939067"/>
                  <a:pt x="2098222" y="971550"/>
                </a:cubicBezTo>
                <a:cubicBezTo>
                  <a:pt x="2099359" y="980080"/>
                  <a:pt x="2104022" y="987768"/>
                  <a:pt x="2106386" y="996043"/>
                </a:cubicBezTo>
                <a:cubicBezTo>
                  <a:pt x="2109468" y="1006832"/>
                  <a:pt x="2111829" y="1017814"/>
                  <a:pt x="2114550" y="1028700"/>
                </a:cubicBezTo>
                <a:lnTo>
                  <a:pt x="2130879" y="979714"/>
                </a:lnTo>
                <a:cubicBezTo>
                  <a:pt x="2139859" y="952775"/>
                  <a:pt x="2142349" y="943701"/>
                  <a:pt x="2155372" y="914400"/>
                </a:cubicBezTo>
                <a:cubicBezTo>
                  <a:pt x="2160315" y="903278"/>
                  <a:pt x="2166906" y="892929"/>
                  <a:pt x="2171700" y="881743"/>
                </a:cubicBezTo>
                <a:cubicBezTo>
                  <a:pt x="2175090" y="873833"/>
                  <a:pt x="2176474" y="865160"/>
                  <a:pt x="2179864" y="857250"/>
                </a:cubicBezTo>
                <a:cubicBezTo>
                  <a:pt x="2192293" y="828248"/>
                  <a:pt x="2196124" y="824697"/>
                  <a:pt x="2212522" y="800100"/>
                </a:cubicBezTo>
                <a:cubicBezTo>
                  <a:pt x="2215243" y="781050"/>
                  <a:pt x="2216912" y="761820"/>
                  <a:pt x="2220686" y="742950"/>
                </a:cubicBezTo>
                <a:cubicBezTo>
                  <a:pt x="2222374" y="734511"/>
                  <a:pt x="2227783" y="726996"/>
                  <a:pt x="2228850" y="718457"/>
                </a:cubicBezTo>
                <a:cubicBezTo>
                  <a:pt x="2233251" y="683248"/>
                  <a:pt x="2233095" y="647587"/>
                  <a:pt x="2237014" y="612321"/>
                </a:cubicBezTo>
                <a:cubicBezTo>
                  <a:pt x="2241540" y="571585"/>
                  <a:pt x="2244094" y="579378"/>
                  <a:pt x="2253343" y="547007"/>
                </a:cubicBezTo>
                <a:cubicBezTo>
                  <a:pt x="2256425" y="536218"/>
                  <a:pt x="2257567" y="524856"/>
                  <a:pt x="2261507" y="514350"/>
                </a:cubicBezTo>
                <a:cubicBezTo>
                  <a:pt x="2265780" y="502954"/>
                  <a:pt x="2273316" y="492993"/>
                  <a:pt x="2277836" y="481693"/>
                </a:cubicBezTo>
                <a:cubicBezTo>
                  <a:pt x="2306984" y="408823"/>
                  <a:pt x="2279077" y="455337"/>
                  <a:pt x="2310493" y="408214"/>
                </a:cubicBezTo>
                <a:lnTo>
                  <a:pt x="2326822" y="359229"/>
                </a:lnTo>
                <a:cubicBezTo>
                  <a:pt x="2329543" y="351065"/>
                  <a:pt x="2327825" y="339510"/>
                  <a:pt x="2334986" y="334736"/>
                </a:cubicBezTo>
                <a:lnTo>
                  <a:pt x="2359479" y="318407"/>
                </a:lnTo>
                <a:cubicBezTo>
                  <a:pt x="2362200" y="310243"/>
                  <a:pt x="2361558" y="299999"/>
                  <a:pt x="2367643" y="293914"/>
                </a:cubicBezTo>
                <a:cubicBezTo>
                  <a:pt x="2376249" y="285308"/>
                  <a:pt x="2389114" y="282380"/>
                  <a:pt x="2400300" y="277586"/>
                </a:cubicBezTo>
                <a:cubicBezTo>
                  <a:pt x="2422271" y="268170"/>
                  <a:pt x="2441646" y="266050"/>
                  <a:pt x="2465614" y="261257"/>
                </a:cubicBezTo>
                <a:cubicBezTo>
                  <a:pt x="2533650" y="263978"/>
                  <a:pt x="2601911" y="263256"/>
                  <a:pt x="2669722" y="269421"/>
                </a:cubicBezTo>
                <a:cubicBezTo>
                  <a:pt x="2697913" y="271984"/>
                  <a:pt x="2755026" y="292413"/>
                  <a:pt x="2784022" y="302079"/>
                </a:cubicBezTo>
                <a:lnTo>
                  <a:pt x="2808514" y="310243"/>
                </a:lnTo>
                <a:cubicBezTo>
                  <a:pt x="2834390" y="271430"/>
                  <a:pt x="2821741" y="295058"/>
                  <a:pt x="2841172" y="236764"/>
                </a:cubicBezTo>
                <a:cubicBezTo>
                  <a:pt x="2843893" y="228600"/>
                  <a:pt x="2843251" y="218356"/>
                  <a:pt x="2849336" y="212271"/>
                </a:cubicBezTo>
                <a:cubicBezTo>
                  <a:pt x="2857500" y="204107"/>
                  <a:pt x="2864222" y="194183"/>
                  <a:pt x="2873829" y="187779"/>
                </a:cubicBezTo>
                <a:cubicBezTo>
                  <a:pt x="2880990" y="183005"/>
                  <a:pt x="2890625" y="183463"/>
                  <a:pt x="2898322" y="179614"/>
                </a:cubicBezTo>
                <a:cubicBezTo>
                  <a:pt x="2907098" y="175226"/>
                  <a:pt x="2913795" y="167151"/>
                  <a:pt x="2922814" y="163286"/>
                </a:cubicBezTo>
                <a:cubicBezTo>
                  <a:pt x="2942065" y="155036"/>
                  <a:pt x="2999372" y="148850"/>
                  <a:pt x="3012622" y="146957"/>
                </a:cubicBezTo>
                <a:cubicBezTo>
                  <a:pt x="3072493" y="149678"/>
                  <a:pt x="3132436" y="151134"/>
                  <a:pt x="3192236" y="155121"/>
                </a:cubicBezTo>
                <a:cubicBezTo>
                  <a:pt x="3249930" y="158967"/>
                  <a:pt x="3243073" y="158461"/>
                  <a:pt x="3282043" y="171450"/>
                </a:cubicBezTo>
                <a:cubicBezTo>
                  <a:pt x="3340636" y="210512"/>
                  <a:pt x="3317152" y="190230"/>
                  <a:pt x="3355522" y="228600"/>
                </a:cubicBezTo>
                <a:cubicBezTo>
                  <a:pt x="3358243" y="236764"/>
                  <a:pt x="3357601" y="247008"/>
                  <a:pt x="3363686" y="253093"/>
                </a:cubicBezTo>
                <a:cubicBezTo>
                  <a:pt x="3369771" y="259178"/>
                  <a:pt x="3380482" y="257408"/>
                  <a:pt x="3388179" y="261257"/>
                </a:cubicBezTo>
                <a:cubicBezTo>
                  <a:pt x="3451488" y="292912"/>
                  <a:pt x="3375600" y="265229"/>
                  <a:pt x="3437164" y="285750"/>
                </a:cubicBezTo>
                <a:lnTo>
                  <a:pt x="3510643" y="334736"/>
                </a:lnTo>
                <a:cubicBezTo>
                  <a:pt x="3518807" y="340179"/>
                  <a:pt x="3526815" y="345864"/>
                  <a:pt x="3535136" y="351064"/>
                </a:cubicBezTo>
                <a:cubicBezTo>
                  <a:pt x="3613884" y="400281"/>
                  <a:pt x="3544504" y="354588"/>
                  <a:pt x="3600450" y="391886"/>
                </a:cubicBezTo>
                <a:cubicBezTo>
                  <a:pt x="3611336" y="408214"/>
                  <a:pt x="3628347" y="421833"/>
                  <a:pt x="3633107" y="440871"/>
                </a:cubicBezTo>
                <a:cubicBezTo>
                  <a:pt x="3635722" y="451332"/>
                  <a:pt x="3643580" y="486310"/>
                  <a:pt x="3649436" y="498021"/>
                </a:cubicBezTo>
                <a:cubicBezTo>
                  <a:pt x="3653824" y="506797"/>
                  <a:pt x="3661376" y="513738"/>
                  <a:pt x="3665764" y="522514"/>
                </a:cubicBezTo>
                <a:cubicBezTo>
                  <a:pt x="3699566" y="590117"/>
                  <a:pt x="3643464" y="501307"/>
                  <a:pt x="3690257" y="571500"/>
                </a:cubicBezTo>
                <a:cubicBezTo>
                  <a:pt x="3695700" y="563336"/>
                  <a:pt x="3703141" y="556195"/>
                  <a:pt x="3706586" y="547007"/>
                </a:cubicBezTo>
                <a:cubicBezTo>
                  <a:pt x="3711458" y="534014"/>
                  <a:pt x="3711740" y="519732"/>
                  <a:pt x="3714750" y="506186"/>
                </a:cubicBezTo>
                <a:cubicBezTo>
                  <a:pt x="3716844" y="496763"/>
                  <a:pt x="3725622" y="459950"/>
                  <a:pt x="3731079" y="449036"/>
                </a:cubicBezTo>
                <a:cubicBezTo>
                  <a:pt x="3748186" y="414823"/>
                  <a:pt x="3743907" y="431542"/>
                  <a:pt x="3771900" y="408214"/>
                </a:cubicBezTo>
                <a:cubicBezTo>
                  <a:pt x="3780770" y="400822"/>
                  <a:pt x="3787523" y="391113"/>
                  <a:pt x="3796393" y="383721"/>
                </a:cubicBezTo>
                <a:cubicBezTo>
                  <a:pt x="3803931" y="377439"/>
                  <a:pt x="3813348" y="373675"/>
                  <a:pt x="3820886" y="367393"/>
                </a:cubicBezTo>
                <a:cubicBezTo>
                  <a:pt x="3829756" y="360001"/>
                  <a:pt x="3835286" y="348507"/>
                  <a:pt x="3845379" y="342900"/>
                </a:cubicBezTo>
                <a:cubicBezTo>
                  <a:pt x="3860425" y="334541"/>
                  <a:pt x="3878036" y="332014"/>
                  <a:pt x="3894364" y="326571"/>
                </a:cubicBezTo>
                <a:lnTo>
                  <a:pt x="3943350" y="310243"/>
                </a:lnTo>
                <a:lnTo>
                  <a:pt x="3967843" y="302079"/>
                </a:lnTo>
                <a:lnTo>
                  <a:pt x="3992336" y="293914"/>
                </a:lnTo>
                <a:cubicBezTo>
                  <a:pt x="4019550" y="296636"/>
                  <a:pt x="4047838" y="294036"/>
                  <a:pt x="4073979" y="302079"/>
                </a:cubicBezTo>
                <a:cubicBezTo>
                  <a:pt x="4085014" y="305474"/>
                  <a:pt x="4091161" y="317635"/>
                  <a:pt x="4098472" y="326571"/>
                </a:cubicBezTo>
                <a:cubicBezTo>
                  <a:pt x="4115705" y="347634"/>
                  <a:pt x="4132361" y="369242"/>
                  <a:pt x="4147457" y="391886"/>
                </a:cubicBezTo>
                <a:cubicBezTo>
                  <a:pt x="4183550" y="446025"/>
                  <a:pt x="4141127" y="385861"/>
                  <a:pt x="4188279" y="440871"/>
                </a:cubicBezTo>
                <a:cubicBezTo>
                  <a:pt x="4228788" y="488131"/>
                  <a:pt x="4194146" y="461112"/>
                  <a:pt x="4237264" y="489857"/>
                </a:cubicBezTo>
                <a:cubicBezTo>
                  <a:pt x="4242707" y="498021"/>
                  <a:pt x="4249205" y="505574"/>
                  <a:pt x="4253593" y="514350"/>
                </a:cubicBezTo>
                <a:cubicBezTo>
                  <a:pt x="4257442" y="522047"/>
                  <a:pt x="4256381" y="532123"/>
                  <a:pt x="4261757" y="538843"/>
                </a:cubicBezTo>
                <a:cubicBezTo>
                  <a:pt x="4267887" y="546505"/>
                  <a:pt x="4278086" y="549728"/>
                  <a:pt x="4286250" y="555171"/>
                </a:cubicBezTo>
                <a:cubicBezTo>
                  <a:pt x="4288971" y="563335"/>
                  <a:pt x="4288329" y="573579"/>
                  <a:pt x="4294414" y="579664"/>
                </a:cubicBezTo>
                <a:cubicBezTo>
                  <a:pt x="4308291" y="593541"/>
                  <a:pt x="4343400" y="612321"/>
                  <a:pt x="4343400" y="612321"/>
                </a:cubicBezTo>
                <a:lnTo>
                  <a:pt x="4392386" y="685800"/>
                </a:lnTo>
                <a:cubicBezTo>
                  <a:pt x="4397829" y="693964"/>
                  <a:pt x="4402827" y="702443"/>
                  <a:pt x="4408714" y="710293"/>
                </a:cubicBezTo>
                <a:lnTo>
                  <a:pt x="4433207" y="742950"/>
                </a:lnTo>
                <a:cubicBezTo>
                  <a:pt x="4447578" y="786060"/>
                  <a:pt x="4436598" y="760283"/>
                  <a:pt x="4474029" y="816429"/>
                </a:cubicBezTo>
                <a:cubicBezTo>
                  <a:pt x="4479472" y="824593"/>
                  <a:pt x="4487254" y="831613"/>
                  <a:pt x="4490357" y="840921"/>
                </a:cubicBezTo>
                <a:cubicBezTo>
                  <a:pt x="4495800" y="857250"/>
                  <a:pt x="4497139" y="875586"/>
                  <a:pt x="4506686" y="889907"/>
                </a:cubicBezTo>
                <a:cubicBezTo>
                  <a:pt x="4512129" y="898071"/>
                  <a:pt x="4518626" y="905624"/>
                  <a:pt x="4523014" y="914400"/>
                </a:cubicBezTo>
                <a:cubicBezTo>
                  <a:pt x="4526863" y="922097"/>
                  <a:pt x="4525803" y="932173"/>
                  <a:pt x="4531179" y="938893"/>
                </a:cubicBezTo>
                <a:cubicBezTo>
                  <a:pt x="4537309" y="946555"/>
                  <a:pt x="4547508" y="949778"/>
                  <a:pt x="4555672" y="955221"/>
                </a:cubicBezTo>
                <a:cubicBezTo>
                  <a:pt x="4566558" y="941614"/>
                  <a:pt x="4579094" y="929177"/>
                  <a:pt x="4588329" y="914400"/>
                </a:cubicBezTo>
                <a:cubicBezTo>
                  <a:pt x="4595550" y="902846"/>
                  <a:pt x="4600261" y="867506"/>
                  <a:pt x="4604657" y="857250"/>
                </a:cubicBezTo>
                <a:cubicBezTo>
                  <a:pt x="4608522" y="848231"/>
                  <a:pt x="4614048" y="839695"/>
                  <a:pt x="4620986" y="832757"/>
                </a:cubicBezTo>
                <a:cubicBezTo>
                  <a:pt x="4640392" y="813352"/>
                  <a:pt x="4670215" y="808183"/>
                  <a:pt x="4694464" y="800100"/>
                </a:cubicBezTo>
                <a:cubicBezTo>
                  <a:pt x="4694469" y="800098"/>
                  <a:pt x="4743446" y="783774"/>
                  <a:pt x="4743450" y="783771"/>
                </a:cubicBezTo>
                <a:cubicBezTo>
                  <a:pt x="4751614" y="778328"/>
                  <a:pt x="4758976" y="771428"/>
                  <a:pt x="4767943" y="767443"/>
                </a:cubicBezTo>
                <a:cubicBezTo>
                  <a:pt x="4783672" y="760453"/>
                  <a:pt x="4800600" y="756557"/>
                  <a:pt x="4816929" y="751114"/>
                </a:cubicBezTo>
                <a:lnTo>
                  <a:pt x="4841422" y="742950"/>
                </a:lnTo>
                <a:cubicBezTo>
                  <a:pt x="4849586" y="737507"/>
                  <a:pt x="4858976" y="733559"/>
                  <a:pt x="4865914" y="726621"/>
                </a:cubicBezTo>
                <a:cubicBezTo>
                  <a:pt x="4889315" y="703220"/>
                  <a:pt x="4877125" y="704200"/>
                  <a:pt x="4890407" y="677636"/>
                </a:cubicBezTo>
                <a:cubicBezTo>
                  <a:pt x="4894795" y="668860"/>
                  <a:pt x="4901293" y="661307"/>
                  <a:pt x="4906736" y="653143"/>
                </a:cubicBezTo>
                <a:cubicBezTo>
                  <a:pt x="4909871" y="634331"/>
                  <a:pt x="4913015" y="599761"/>
                  <a:pt x="4923064" y="579664"/>
                </a:cubicBezTo>
                <a:cubicBezTo>
                  <a:pt x="4927452" y="570888"/>
                  <a:pt x="4933950" y="563335"/>
                  <a:pt x="4939393" y="555171"/>
                </a:cubicBezTo>
                <a:cubicBezTo>
                  <a:pt x="4954637" y="565334"/>
                  <a:pt x="4979135" y="579353"/>
                  <a:pt x="4988379" y="595993"/>
                </a:cubicBezTo>
                <a:cubicBezTo>
                  <a:pt x="4996738" y="611039"/>
                  <a:pt x="5001331" y="628101"/>
                  <a:pt x="5004707" y="644979"/>
                </a:cubicBezTo>
                <a:cubicBezTo>
                  <a:pt x="5010318" y="673031"/>
                  <a:pt x="5013351" y="691559"/>
                  <a:pt x="5021036" y="718457"/>
                </a:cubicBezTo>
                <a:cubicBezTo>
                  <a:pt x="5023400" y="726732"/>
                  <a:pt x="5025351" y="735253"/>
                  <a:pt x="5029200" y="742950"/>
                </a:cubicBezTo>
                <a:cubicBezTo>
                  <a:pt x="5033588" y="751726"/>
                  <a:pt x="5040086" y="759279"/>
                  <a:pt x="5045529" y="767443"/>
                </a:cubicBezTo>
                <a:cubicBezTo>
                  <a:pt x="5050972" y="783772"/>
                  <a:pt x="5047536" y="806882"/>
                  <a:pt x="5061857" y="816429"/>
                </a:cubicBezTo>
                <a:cubicBezTo>
                  <a:pt x="5095957" y="839161"/>
                  <a:pt x="5079412" y="825819"/>
                  <a:pt x="5110843" y="857250"/>
                </a:cubicBezTo>
                <a:cubicBezTo>
                  <a:pt x="5113564" y="865414"/>
                  <a:pt x="5110401" y="881743"/>
                  <a:pt x="5119007" y="881743"/>
                </a:cubicBezTo>
                <a:cubicBezTo>
                  <a:pt x="5128819" y="881743"/>
                  <a:pt x="5131351" y="866217"/>
                  <a:pt x="5135336" y="857250"/>
                </a:cubicBezTo>
                <a:cubicBezTo>
                  <a:pt x="5142326" y="841522"/>
                  <a:pt x="5146221" y="824593"/>
                  <a:pt x="5151664" y="808264"/>
                </a:cubicBezTo>
                <a:cubicBezTo>
                  <a:pt x="5154385" y="800100"/>
                  <a:pt x="5155055" y="790932"/>
                  <a:pt x="5159829" y="783771"/>
                </a:cubicBezTo>
                <a:cubicBezTo>
                  <a:pt x="5182587" y="749634"/>
                  <a:pt x="5188202" y="734274"/>
                  <a:pt x="5216979" y="710293"/>
                </a:cubicBezTo>
                <a:cubicBezTo>
                  <a:pt x="5224517" y="704011"/>
                  <a:pt x="5233308" y="699407"/>
                  <a:pt x="5241472" y="693964"/>
                </a:cubicBezTo>
                <a:cubicBezTo>
                  <a:pt x="5264047" y="626237"/>
                  <a:pt x="5226152" y="732764"/>
                  <a:pt x="5282293" y="620486"/>
                </a:cubicBezTo>
                <a:cubicBezTo>
                  <a:pt x="5287736" y="609600"/>
                  <a:pt x="5291019" y="597333"/>
                  <a:pt x="5298622" y="587829"/>
                </a:cubicBezTo>
                <a:cubicBezTo>
                  <a:pt x="5313047" y="569797"/>
                  <a:pt x="5325700" y="546145"/>
                  <a:pt x="5347607" y="538843"/>
                </a:cubicBezTo>
                <a:lnTo>
                  <a:pt x="5396593" y="522514"/>
                </a:lnTo>
                <a:lnTo>
                  <a:pt x="5421086" y="514350"/>
                </a:lnTo>
                <a:cubicBezTo>
                  <a:pt x="5429250" y="517071"/>
                  <a:pt x="5439494" y="516429"/>
                  <a:pt x="5445579" y="522514"/>
                </a:cubicBezTo>
                <a:cubicBezTo>
                  <a:pt x="5456974" y="533909"/>
                  <a:pt x="5486833" y="583540"/>
                  <a:pt x="5494564" y="604157"/>
                </a:cubicBezTo>
                <a:cubicBezTo>
                  <a:pt x="5498504" y="614663"/>
                  <a:pt x="5500528" y="625811"/>
                  <a:pt x="5502729" y="636814"/>
                </a:cubicBezTo>
                <a:cubicBezTo>
                  <a:pt x="5505976" y="653046"/>
                  <a:pt x="5506537" y="669829"/>
                  <a:pt x="5510893" y="685800"/>
                </a:cubicBezTo>
                <a:cubicBezTo>
                  <a:pt x="5533371" y="768220"/>
                  <a:pt x="5520854" y="692982"/>
                  <a:pt x="5535386" y="751114"/>
                </a:cubicBezTo>
                <a:cubicBezTo>
                  <a:pt x="5539265" y="766630"/>
                  <a:pt x="5545429" y="807832"/>
                  <a:pt x="5551714" y="824593"/>
                </a:cubicBezTo>
                <a:cubicBezTo>
                  <a:pt x="5555987" y="835989"/>
                  <a:pt x="5563249" y="846063"/>
                  <a:pt x="5568043" y="857250"/>
                </a:cubicBezTo>
                <a:cubicBezTo>
                  <a:pt x="5571433" y="865160"/>
                  <a:pt x="5573185" y="873685"/>
                  <a:pt x="5576207" y="881743"/>
                </a:cubicBezTo>
                <a:cubicBezTo>
                  <a:pt x="5581353" y="895465"/>
                  <a:pt x="5587093" y="908957"/>
                  <a:pt x="5592536" y="922564"/>
                </a:cubicBezTo>
                <a:cubicBezTo>
                  <a:pt x="5595257" y="944336"/>
                  <a:pt x="5596775" y="966292"/>
                  <a:pt x="5600700" y="987879"/>
                </a:cubicBezTo>
                <a:cubicBezTo>
                  <a:pt x="5602239" y="996346"/>
                  <a:pt x="5606500" y="1004097"/>
                  <a:pt x="5608864" y="1012371"/>
                </a:cubicBezTo>
                <a:cubicBezTo>
                  <a:pt x="5611947" y="1023160"/>
                  <a:pt x="5615184" y="1033961"/>
                  <a:pt x="5617029" y="1045029"/>
                </a:cubicBezTo>
                <a:cubicBezTo>
                  <a:pt x="5639592" y="1180405"/>
                  <a:pt x="5649141" y="1190898"/>
                  <a:pt x="5617029" y="1126671"/>
                </a:cubicBezTo>
                <a:cubicBezTo>
                  <a:pt x="5619750" y="1074964"/>
                  <a:pt x="5620708" y="1023134"/>
                  <a:pt x="5625193" y="971550"/>
                </a:cubicBezTo>
                <a:cubicBezTo>
                  <a:pt x="5626165" y="960372"/>
                  <a:pt x="5630923" y="949846"/>
                  <a:pt x="5633357" y="938893"/>
                </a:cubicBezTo>
                <a:cubicBezTo>
                  <a:pt x="5636367" y="925347"/>
                  <a:pt x="5638156" y="911533"/>
                  <a:pt x="5641522" y="898071"/>
                </a:cubicBezTo>
                <a:cubicBezTo>
                  <a:pt x="5643609" y="889722"/>
                  <a:pt x="5646125" y="881413"/>
                  <a:pt x="5649686" y="873579"/>
                </a:cubicBezTo>
                <a:cubicBezTo>
                  <a:pt x="5659758" y="851419"/>
                  <a:pt x="5682343" y="808264"/>
                  <a:pt x="5682343" y="808264"/>
                </a:cubicBezTo>
                <a:cubicBezTo>
                  <a:pt x="5698033" y="729812"/>
                  <a:pt x="5679794" y="802392"/>
                  <a:pt x="5706836" y="734786"/>
                </a:cubicBezTo>
                <a:cubicBezTo>
                  <a:pt x="5733476" y="668185"/>
                  <a:pt x="5706525" y="702439"/>
                  <a:pt x="5747657" y="661307"/>
                </a:cubicBezTo>
                <a:cubicBezTo>
                  <a:pt x="5773711" y="583145"/>
                  <a:pt x="5747740" y="636715"/>
                  <a:pt x="5788479" y="587829"/>
                </a:cubicBezTo>
                <a:cubicBezTo>
                  <a:pt x="5794761" y="580291"/>
                  <a:pt x="5800419" y="572112"/>
                  <a:pt x="5804807" y="563336"/>
                </a:cubicBezTo>
                <a:cubicBezTo>
                  <a:pt x="5808656" y="555639"/>
                  <a:pt x="5807596" y="545563"/>
                  <a:pt x="5812972" y="538843"/>
                </a:cubicBezTo>
                <a:cubicBezTo>
                  <a:pt x="5819101" y="531181"/>
                  <a:pt x="5829300" y="527957"/>
                  <a:pt x="5837464" y="522514"/>
                </a:cubicBezTo>
                <a:cubicBezTo>
                  <a:pt x="5848350" y="506186"/>
                  <a:pt x="5863916" y="492146"/>
                  <a:pt x="5870122" y="473529"/>
                </a:cubicBezTo>
                <a:cubicBezTo>
                  <a:pt x="5876784" y="453541"/>
                  <a:pt x="5882004" y="434034"/>
                  <a:pt x="5894614" y="416379"/>
                </a:cubicBezTo>
                <a:cubicBezTo>
                  <a:pt x="5901325" y="406984"/>
                  <a:pt x="5910943" y="400050"/>
                  <a:pt x="5919107" y="391886"/>
                </a:cubicBezTo>
                <a:cubicBezTo>
                  <a:pt x="5921829" y="383722"/>
                  <a:pt x="5921187" y="373478"/>
                  <a:pt x="5927272" y="367393"/>
                </a:cubicBezTo>
                <a:cubicBezTo>
                  <a:pt x="5941148" y="353517"/>
                  <a:pt x="5959929" y="345622"/>
                  <a:pt x="5976257" y="334736"/>
                </a:cubicBezTo>
                <a:cubicBezTo>
                  <a:pt x="6023329" y="303354"/>
                  <a:pt x="5977918" y="330525"/>
                  <a:pt x="6025243" y="310243"/>
                </a:cubicBezTo>
                <a:cubicBezTo>
                  <a:pt x="6085015" y="284626"/>
                  <a:pt x="6030347" y="300802"/>
                  <a:pt x="6090557" y="285750"/>
                </a:cubicBezTo>
                <a:cubicBezTo>
                  <a:pt x="6101443" y="280307"/>
                  <a:pt x="6111668" y="273270"/>
                  <a:pt x="6123214" y="269421"/>
                </a:cubicBezTo>
                <a:cubicBezTo>
                  <a:pt x="6136379" y="265033"/>
                  <a:pt x="6150490" y="264267"/>
                  <a:pt x="6164036" y="261257"/>
                </a:cubicBezTo>
                <a:cubicBezTo>
                  <a:pt x="6174989" y="258823"/>
                  <a:pt x="6185946" y="256317"/>
                  <a:pt x="6196693" y="253093"/>
                </a:cubicBezTo>
                <a:cubicBezTo>
                  <a:pt x="6338093" y="210673"/>
                  <a:pt x="6154926" y="259652"/>
                  <a:pt x="6294664" y="228600"/>
                </a:cubicBezTo>
                <a:cubicBezTo>
                  <a:pt x="6357842" y="214561"/>
                  <a:pt x="6270873" y="212769"/>
                  <a:pt x="6400800" y="204107"/>
                </a:cubicBezTo>
                <a:lnTo>
                  <a:pt x="6523264" y="195943"/>
                </a:lnTo>
                <a:cubicBezTo>
                  <a:pt x="6577693" y="198664"/>
                  <a:pt x="6632242" y="199581"/>
                  <a:pt x="6686550" y="204107"/>
                </a:cubicBezTo>
                <a:cubicBezTo>
                  <a:pt x="6704573" y="205609"/>
                  <a:pt x="6726190" y="215433"/>
                  <a:pt x="6743700" y="220436"/>
                </a:cubicBezTo>
                <a:cubicBezTo>
                  <a:pt x="6815487" y="240947"/>
                  <a:pt x="6742104" y="217183"/>
                  <a:pt x="6800850" y="236764"/>
                </a:cubicBezTo>
                <a:cubicBezTo>
                  <a:pt x="6809014" y="244928"/>
                  <a:pt x="6817951" y="252387"/>
                  <a:pt x="6825343" y="261257"/>
                </a:cubicBezTo>
                <a:cubicBezTo>
                  <a:pt x="6831625" y="268795"/>
                  <a:pt x="6834734" y="278812"/>
                  <a:pt x="6841672" y="285750"/>
                </a:cubicBezTo>
                <a:cubicBezTo>
                  <a:pt x="6848610" y="292688"/>
                  <a:pt x="6858000" y="296636"/>
                  <a:pt x="6866164" y="302079"/>
                </a:cubicBezTo>
                <a:cubicBezTo>
                  <a:pt x="6909713" y="367398"/>
                  <a:pt x="6852552" y="288464"/>
                  <a:pt x="6906986" y="342900"/>
                </a:cubicBezTo>
                <a:cubicBezTo>
                  <a:pt x="6913924" y="349838"/>
                  <a:pt x="6915276" y="361766"/>
                  <a:pt x="6923314" y="367393"/>
                </a:cubicBezTo>
                <a:cubicBezTo>
                  <a:pt x="6943255" y="381352"/>
                  <a:pt x="6968376" y="386548"/>
                  <a:pt x="6988629" y="400050"/>
                </a:cubicBezTo>
                <a:cubicBezTo>
                  <a:pt x="6996793" y="405493"/>
                  <a:pt x="7003364" y="415352"/>
                  <a:pt x="7013122" y="416379"/>
                </a:cubicBezTo>
                <a:cubicBezTo>
                  <a:pt x="7056425" y="420937"/>
                  <a:pt x="7100207" y="416379"/>
                  <a:pt x="7143750" y="416379"/>
                </a:cubicBezTo>
              </a:path>
            </a:pathLst>
          </a:cu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spect="1" noChangeArrowheads="1"/>
          </p:cNvSpPr>
          <p:nvPr/>
        </p:nvSpPr>
        <p:spPr bwMode="auto">
          <a:xfrm>
            <a:off x="611188" y="908720"/>
            <a:ext cx="8281292" cy="273630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 up of the 23 buying interventions on PEGAS platform</a:t>
            </a:r>
            <a:endParaRPr lang="en-US" sz="1800" b="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FRANCE | TIGF interventions against gas deficit</a:t>
            </a:r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878" y="1844824"/>
            <a:ext cx="5671748" cy="10453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914" y="2564904"/>
            <a:ext cx="5672712" cy="34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spect="1" noChangeArrowheads="1"/>
          </p:cNvSpPr>
          <p:nvPr/>
        </p:nvSpPr>
        <p:spPr bwMode="auto">
          <a:xfrm>
            <a:off x="611188" y="908720"/>
            <a:ext cx="8281292" cy="273630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 up of the 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116 selling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interventions on PEGAS platform</a:t>
            </a:r>
            <a:endParaRPr lang="en-US" sz="1800" b="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FRANCE | TIGF interventions against gas excess</a:t>
            </a:r>
            <a:endParaRPr lang="en-US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551" y="1844824"/>
            <a:ext cx="5671748" cy="10453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551" y="2556857"/>
            <a:ext cx="5671748" cy="32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pPr marL="354013" indent="-354013" algn="just"/>
            <a:r>
              <a:rPr lang="en-US" sz="2400" dirty="0" smtClean="0"/>
              <a:t>III. FRANCE | </a:t>
            </a:r>
            <a:r>
              <a:rPr lang="en-US" sz="2400" dirty="0" err="1" smtClean="0"/>
              <a:t>GRTgaz</a:t>
            </a:r>
            <a:endParaRPr lang="en-US" sz="2400" dirty="0"/>
          </a:p>
        </p:txBody>
      </p:sp>
      <p:graphicFrame>
        <p:nvGraphicFramePr>
          <p:cNvPr id="5" name="Graphique 4"/>
          <p:cNvGraphicFramePr>
            <a:graphicFrameLocks noGrp="1"/>
          </p:cNvGraphicFramePr>
          <p:nvPr>
            <p:extLst/>
          </p:nvPr>
        </p:nvGraphicFramePr>
        <p:xfrm>
          <a:off x="134317" y="836712"/>
          <a:ext cx="9003740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88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spect="1" noChangeArrowheads="1"/>
          </p:cNvSpPr>
          <p:nvPr/>
        </p:nvSpPr>
        <p:spPr bwMode="auto">
          <a:xfrm>
            <a:off x="611188" y="908720"/>
            <a:ext cx="7993260" cy="2880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dirty="0"/>
              <a:t>The data collection is almost done and the </a:t>
            </a:r>
            <a:r>
              <a:rPr lang="en-US" sz="1800" dirty="0" smtClean="0"/>
              <a:t>Spanish </a:t>
            </a:r>
            <a:r>
              <a:rPr lang="en-US" sz="1800" dirty="0"/>
              <a:t>S</a:t>
            </a:r>
            <a:r>
              <a:rPr lang="en-US" sz="1800" dirty="0" smtClean="0"/>
              <a:t>ection of the  document </a:t>
            </a:r>
            <a:r>
              <a:rPr lang="en-US" sz="1800" dirty="0"/>
              <a:t>is currently being completed.</a:t>
            </a:r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</a:pPr>
            <a:endParaRPr lang="en-US" sz="1800" b="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SPAIN | </a:t>
            </a:r>
            <a:r>
              <a:rPr lang="en-US" sz="2400" dirty="0" err="1" smtClean="0"/>
              <a:t>ENAGÁS</a:t>
            </a:r>
            <a:r>
              <a:rPr lang="en-US" sz="2400" dirty="0" smtClean="0"/>
              <a:t>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09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4013" indent="-354013" algn="just"/>
            <a:r>
              <a:rPr lang="en-US" sz="2400" dirty="0" smtClean="0"/>
              <a:t>III. SPAIN | </a:t>
            </a:r>
            <a:r>
              <a:rPr lang="en-US" sz="2400" dirty="0" err="1" smtClean="0"/>
              <a:t>ENAGÁS</a:t>
            </a:r>
            <a:r>
              <a:rPr lang="en-US" sz="2400" dirty="0" smtClean="0"/>
              <a:t> Commercial Imbalance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00000" cy="35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16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GF PPT 2014 + Valeur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GRTgaz_modele_13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Frutiger 65 Bold"/>
        <a:ea typeface="ヒラギノ角ゴ Pro W3"/>
        <a:cs typeface=""/>
      </a:majorFont>
      <a:minorFont>
        <a:latin typeface="Frutiger 55 Roman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656ce72d-a9e2-4c7d-b48e-255f4323a8fb">20180208_TSOs_presentation_v1.5.pptx</AcerDocumentName>
    <ACER_Abstract xmlns="985daa2e-53d8-4475-82b8-9c7d25324e34" xsi:nil="true"/>
    <_dlc_DocId xmlns="985daa2e-53d8-4475-82b8-9c7d25324e34">ACER-2018-77728</_dlc_DocId>
    <_dlc_DocIdUrl xmlns="985daa2e-53d8-4475-82b8-9c7d25324e34">
      <Url>https://extranet.acer.europa.eu/Events/45th-IG-Meeting/_layouts/15/DocIdRedir.aspx?ID=ACER-2018-77728</Url>
      <Description>ACER-2018-77728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33B56A4547C4AA416AE7E368FD4DE" ma:contentTypeVersion="20" ma:contentTypeDescription="Create a new document." ma:contentTypeScope="" ma:versionID="0d36bff2cb861baeb391d4e23ef56afa">
  <xsd:schema xmlns:xsd="http://www.w3.org/2001/XMLSchema" xmlns:xs="http://www.w3.org/2001/XMLSchema" xmlns:p="http://schemas.microsoft.com/office/2006/metadata/properties" xmlns:ns2="985daa2e-53d8-4475-82b8-9c7d25324e34" xmlns:ns3="656ce72d-a9e2-4c7d-b48e-255f4323a8fb" targetNamespace="http://schemas.microsoft.com/office/2006/metadata/properties" ma:root="true" ma:fieldsID="eb42a120760bad6b9f1156323bc86306" ns2:_="" ns3:_="">
    <xsd:import namespace="985daa2e-53d8-4475-82b8-9c7d25324e34"/>
    <xsd:import namespace="656ce72d-a9e2-4c7d-b48e-255f4323a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ce72d-a9e2-4c7d-b48e-255f4323a8fb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9C07C7-ECAE-4296-8871-0AE0D1F8F692}"/>
</file>

<file path=customXml/itemProps2.xml><?xml version="1.0" encoding="utf-8"?>
<ds:datastoreItem xmlns:ds="http://schemas.openxmlformats.org/officeDocument/2006/customXml" ds:itemID="{6B1FB961-D946-44B2-82A3-4222AB51B32F}"/>
</file>

<file path=customXml/itemProps3.xml><?xml version="1.0" encoding="utf-8"?>
<ds:datastoreItem xmlns:ds="http://schemas.openxmlformats.org/officeDocument/2006/customXml" ds:itemID="{C42CF551-37D2-4A31-88D0-87EE3F31C8ED}"/>
</file>

<file path=customXml/itemProps4.xml><?xml version="1.0" encoding="utf-8"?>
<ds:datastoreItem xmlns:ds="http://schemas.openxmlformats.org/officeDocument/2006/customXml" ds:itemID="{67173B32-1692-4292-8348-C5580FB1B5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18657</TotalTime>
  <Words>1033</Words>
  <Application>Microsoft Office PowerPoint</Application>
  <PresentationFormat>On-screen Show (4:3)</PresentationFormat>
  <Paragraphs>232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29</vt:i4>
      </vt:variant>
    </vt:vector>
  </HeadingPairs>
  <TitlesOfParts>
    <vt:vector size="69" baseType="lpstr">
      <vt:lpstr>ＭＳ Ｐゴシック</vt:lpstr>
      <vt:lpstr>Arial</vt:lpstr>
      <vt:lpstr>Calibri</vt:lpstr>
      <vt:lpstr>Courier New</vt:lpstr>
      <vt:lpstr>Frutiger 55 Roman</vt:lpstr>
      <vt:lpstr>Frutiger 65 Bold</vt:lpstr>
      <vt:lpstr>Frutiger LT Std 45 Light</vt:lpstr>
      <vt:lpstr>Frutiger LT Std 55 Roman</vt:lpstr>
      <vt:lpstr>GazdeFranceMedium</vt:lpstr>
      <vt:lpstr>Symbol</vt:lpstr>
      <vt:lpstr>Times</vt:lpstr>
      <vt:lpstr>Times New Roman</vt:lpstr>
      <vt:lpstr>Verdana</vt:lpstr>
      <vt:lpstr>Wingdings</vt:lpstr>
      <vt:lpstr>ヒラギノ角ゴ Pro W3</vt:lpstr>
      <vt:lpstr>1_Vorlage Power Point</vt:lpstr>
      <vt:lpstr>22_Vorlage Power Point</vt:lpstr>
      <vt:lpstr>2_Vorlage Power Point</vt:lpstr>
      <vt:lpstr>3_Vorlage Power Point</vt:lpstr>
      <vt:lpstr>4_Vorlage Power Point</vt:lpstr>
      <vt:lpstr>5_Vorlage Power Point</vt:lpstr>
      <vt:lpstr>GRTgaz_modele_13</vt:lpstr>
      <vt:lpstr>6_Vorlage Power Point</vt:lpstr>
      <vt:lpstr>7_Vorlage Power Point</vt:lpstr>
      <vt:lpstr>8_Vorlage Power Point</vt:lpstr>
      <vt:lpstr>9_Vorlage Power Point</vt:lpstr>
      <vt:lpstr>10_Vorlage Power Point</vt:lpstr>
      <vt:lpstr>11_Vorlage Power Point</vt:lpstr>
      <vt:lpstr>12_Vorlage Power Point</vt:lpstr>
      <vt:lpstr>13_Vorlage Power Point</vt:lpstr>
      <vt:lpstr>14_Vorlage Power Point</vt:lpstr>
      <vt:lpstr>15_Vorlage Power Point</vt:lpstr>
      <vt:lpstr>16_Vorlage Power Point</vt:lpstr>
      <vt:lpstr>17_Vorlage Power Point</vt:lpstr>
      <vt:lpstr>18_Vorlage Power Point</vt:lpstr>
      <vt:lpstr>19_Vorlage Power Point</vt:lpstr>
      <vt:lpstr>20_Vorlage Power Point</vt:lpstr>
      <vt:lpstr>21_Vorlage Power Point</vt:lpstr>
      <vt:lpstr>TIGF PPT 2014 + Valeurs</vt:lpstr>
      <vt:lpstr>23_Vorlage Power Point</vt:lpstr>
      <vt:lpstr> </vt:lpstr>
      <vt:lpstr>PowerPoint Presentation</vt:lpstr>
      <vt:lpstr>III. FRANCE | TIGF data</vt:lpstr>
      <vt:lpstr>III. FRANCE | TIGF balancing volumes</vt:lpstr>
      <vt:lpstr>III. FRANCE | TIGF interventions against gas deficit</vt:lpstr>
      <vt:lpstr>III. FRANCE | TIGF interventions against gas excess</vt:lpstr>
      <vt:lpstr>III. FRANCE | GRTgaz</vt:lpstr>
      <vt:lpstr>III. SPAIN | ENAGÁS data</vt:lpstr>
      <vt:lpstr>III. SPAIN | ENAGÁS Commercial Imbalance</vt:lpstr>
      <vt:lpstr>III. SPAIN | ENAGÁS Balancing Actions</vt:lpstr>
      <vt:lpstr>III. SPAIN | ENAGÁS Buy Balancing Actions</vt:lpstr>
      <vt:lpstr>III. SPAIN | ENAGÁS Sell Balancing Actions</vt:lpstr>
      <vt:lpstr>III. SPAIN | ENAGÁS Imbalances Tariffs</vt:lpstr>
      <vt:lpstr>III. PORTUGAL | REN data</vt:lpstr>
      <vt:lpstr>III. PORTUGAL | REN Commercial Imbalance</vt:lpstr>
      <vt:lpstr>III. PORTUGAL | REN Balancing System</vt:lpstr>
      <vt:lpstr>III. PORTUGAL | REN Balancing Actions</vt:lpstr>
      <vt:lpstr>III. PORTUGAL | REN Imbalance Price</vt:lpstr>
      <vt:lpstr>III. PORTUGAL | REN VTP Bilateral Trading</vt:lpstr>
      <vt:lpstr>PowerPoint Presentation</vt:lpstr>
      <vt:lpstr>PowerPoint Presentation</vt:lpstr>
      <vt:lpstr>PowerPoint Presentation</vt:lpstr>
      <vt:lpstr>PowerPoint Presentation</vt:lpstr>
      <vt:lpstr>6.1 Additional Capacity proposed at VIP Pirineos</vt:lpstr>
      <vt:lpstr>6.1 Additional Capacity proposed at VIP Pirineos</vt:lpstr>
      <vt:lpstr>6.1) Additional Capacity proposed at VIP Iberico</vt:lpstr>
      <vt:lpstr>6.1) Additional Capacity proposed at VIP Iberico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Zivile JASELSKYTE (ACER)</cp:lastModifiedBy>
  <cp:revision>1788</cp:revision>
  <cp:lastPrinted>2018-02-07T16:25:07Z</cp:lastPrinted>
  <dcterms:modified xsi:type="dcterms:W3CDTF">2018-02-08T09:27:28Z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0x0101002E233B56A4547C4AA416AE7E368FD4DE</vt:lpwstr>
  </property>
  <property fmtid="{D5CDD505-2E9C-101B-9397-08002B2CF9AE}" pid="3" name="_dlc_DocIdItemGuid">
    <vt:lpwstr>0e0b13ae-2333-406c-82ef-d2d4e0c0916a</vt:lpwstr>
  </property>
</Properties>
</file>