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slides/slide10.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presentation.xml" ContentType="application/vnd.openxmlformats-officedocument.presentationml.presentation.main+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Masters/slideMaster3.xml" ContentType="application/vnd.openxmlformats-officedocument.presentationml.slideMaster+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notesSlides/notesSlide4.xml" ContentType="application/vnd.openxmlformats-officedocument.presentationml.notesSlide+xml"/>
  <Override PartName="/ppt/notesSlides/notesSlide3.xml" ContentType="application/vnd.openxmlformats-officedocument.presentationml.notesSlide+xml"/>
  <Override PartName="/ppt/slideMasters/slideMaster4.xml" ContentType="application/vnd.openxmlformats-officedocument.presentationml.slideMaster+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2.xml" ContentType="application/vnd.openxmlformats-officedocument.presentationml.notesSlide+xml"/>
  <Override PartName="/ppt/notesSlides/notesSlide6.xml" ContentType="application/vnd.openxmlformats-officedocument.presentationml.notesSlide+xml"/>
  <Override PartName="/ppt/notesSlides/notesSlide13.xml" ContentType="application/vnd.openxmlformats-officedocument.presentationml.notesSlide+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8.xml" ContentType="application/vnd.openxmlformats-officedocument.presentationml.slideLayout+xml"/>
  <Override PartName="/ppt/notesSlides/notesSlide12.xml" ContentType="application/vnd.openxmlformats-officedocument.presentationml.notesSlide+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1.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ustom.xml" ContentType="application/vnd.openxmlformats-officedocument.custom-properti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82" r:id="rId4"/>
    <p:sldMasterId id="2147483892" r:id="rId5"/>
    <p:sldMasterId id="2147483797" r:id="rId6"/>
    <p:sldMasterId id="2147483800" r:id="rId7"/>
  </p:sldMasterIdLst>
  <p:notesMasterIdLst>
    <p:notesMasterId r:id="rId21"/>
  </p:notesMasterIdLst>
  <p:handoutMasterIdLst>
    <p:handoutMasterId r:id="rId22"/>
  </p:handoutMasterIdLst>
  <p:sldIdLst>
    <p:sldId id="291" r:id="rId8"/>
    <p:sldId id="895" r:id="rId9"/>
    <p:sldId id="953" r:id="rId10"/>
    <p:sldId id="943" r:id="rId11"/>
    <p:sldId id="954" r:id="rId12"/>
    <p:sldId id="955" r:id="rId13"/>
    <p:sldId id="937" r:id="rId14"/>
    <p:sldId id="952" r:id="rId15"/>
    <p:sldId id="956" r:id="rId16"/>
    <p:sldId id="944" r:id="rId17"/>
    <p:sldId id="945" r:id="rId18"/>
    <p:sldId id="946" r:id="rId19"/>
    <p:sldId id="532" r:id="rId20"/>
  </p:sldIdLst>
  <p:sldSz cx="9144000" cy="6858000" type="screen4x3"/>
  <p:notesSz cx="6805613" cy="9944100"/>
  <p:defaultTextStyle>
    <a:defPPr>
      <a:defRPr lang="de-AT"/>
    </a:defPPr>
    <a:lvl1pPr algn="l" rtl="0" fontAlgn="base">
      <a:spcBef>
        <a:spcPct val="0"/>
      </a:spcBef>
      <a:spcAft>
        <a:spcPct val="0"/>
      </a:spcAft>
      <a:defRPr sz="2400" b="1" kern="1200">
        <a:solidFill>
          <a:schemeClr val="bg1"/>
        </a:solidFill>
        <a:latin typeface="Arial" charset="0"/>
        <a:ea typeface="+mn-ea"/>
        <a:cs typeface="Arial" charset="0"/>
      </a:defRPr>
    </a:lvl1pPr>
    <a:lvl2pPr marL="457200" algn="l" rtl="0" fontAlgn="base">
      <a:spcBef>
        <a:spcPct val="0"/>
      </a:spcBef>
      <a:spcAft>
        <a:spcPct val="0"/>
      </a:spcAft>
      <a:defRPr sz="2400" b="1" kern="1200">
        <a:solidFill>
          <a:schemeClr val="bg1"/>
        </a:solidFill>
        <a:latin typeface="Arial" charset="0"/>
        <a:ea typeface="+mn-ea"/>
        <a:cs typeface="Arial" charset="0"/>
      </a:defRPr>
    </a:lvl2pPr>
    <a:lvl3pPr marL="914400" algn="l" rtl="0" fontAlgn="base">
      <a:spcBef>
        <a:spcPct val="0"/>
      </a:spcBef>
      <a:spcAft>
        <a:spcPct val="0"/>
      </a:spcAft>
      <a:defRPr sz="2400" b="1" kern="1200">
        <a:solidFill>
          <a:schemeClr val="bg1"/>
        </a:solidFill>
        <a:latin typeface="Arial" charset="0"/>
        <a:ea typeface="+mn-ea"/>
        <a:cs typeface="Arial" charset="0"/>
      </a:defRPr>
    </a:lvl3pPr>
    <a:lvl4pPr marL="1371600" algn="l" rtl="0" fontAlgn="base">
      <a:spcBef>
        <a:spcPct val="0"/>
      </a:spcBef>
      <a:spcAft>
        <a:spcPct val="0"/>
      </a:spcAft>
      <a:defRPr sz="2400" b="1" kern="1200">
        <a:solidFill>
          <a:schemeClr val="bg1"/>
        </a:solidFill>
        <a:latin typeface="Arial" charset="0"/>
        <a:ea typeface="+mn-ea"/>
        <a:cs typeface="Arial" charset="0"/>
      </a:defRPr>
    </a:lvl4pPr>
    <a:lvl5pPr marL="1828800" algn="l" rtl="0" fontAlgn="base">
      <a:spcBef>
        <a:spcPct val="0"/>
      </a:spcBef>
      <a:spcAft>
        <a:spcPct val="0"/>
      </a:spcAft>
      <a:defRPr sz="2400" b="1" kern="1200">
        <a:solidFill>
          <a:schemeClr val="bg1"/>
        </a:solidFill>
        <a:latin typeface="Arial" charset="0"/>
        <a:ea typeface="+mn-ea"/>
        <a:cs typeface="Arial" charset="0"/>
      </a:defRPr>
    </a:lvl5pPr>
    <a:lvl6pPr marL="2286000" algn="l" defTabSz="914400" rtl="0" eaLnBrk="1" latinLnBrk="0" hangingPunct="1">
      <a:defRPr sz="2400" b="1" kern="1200">
        <a:solidFill>
          <a:schemeClr val="bg1"/>
        </a:solidFill>
        <a:latin typeface="Arial" charset="0"/>
        <a:ea typeface="+mn-ea"/>
        <a:cs typeface="Arial" charset="0"/>
      </a:defRPr>
    </a:lvl6pPr>
    <a:lvl7pPr marL="2743200" algn="l" defTabSz="914400" rtl="0" eaLnBrk="1" latinLnBrk="0" hangingPunct="1">
      <a:defRPr sz="2400" b="1" kern="1200">
        <a:solidFill>
          <a:schemeClr val="bg1"/>
        </a:solidFill>
        <a:latin typeface="Arial" charset="0"/>
        <a:ea typeface="+mn-ea"/>
        <a:cs typeface="Arial" charset="0"/>
      </a:defRPr>
    </a:lvl7pPr>
    <a:lvl8pPr marL="3200400" algn="l" defTabSz="914400" rtl="0" eaLnBrk="1" latinLnBrk="0" hangingPunct="1">
      <a:defRPr sz="2400" b="1" kern="1200">
        <a:solidFill>
          <a:schemeClr val="bg1"/>
        </a:solidFill>
        <a:latin typeface="Arial" charset="0"/>
        <a:ea typeface="+mn-ea"/>
        <a:cs typeface="Arial" charset="0"/>
      </a:defRPr>
    </a:lvl8pPr>
    <a:lvl9pPr marL="3657600" algn="l" defTabSz="914400" rtl="0" eaLnBrk="1" latinLnBrk="0" hangingPunct="1">
      <a:defRPr sz="2400" b="1" kern="1200">
        <a:solidFill>
          <a:schemeClr val="bg1"/>
        </a:solidFill>
        <a:latin typeface="Arial" charset="0"/>
        <a:ea typeface="+mn-ea"/>
        <a:cs typeface="Arial" charset="0"/>
      </a:defRPr>
    </a:lvl9pPr>
  </p:defaultTextStyle>
  <p:extLst>
    <p:ext uri="{EFAFB233-063F-42B5-8137-9DF3F51BA10A}">
      <p15:sldGuideLst xmlns:p15="http://schemas.microsoft.com/office/powerpoint/2012/main">
        <p15:guide id="2" pos="2925">
          <p15:clr>
            <a:srgbClr val="A4A3A4"/>
          </p15:clr>
        </p15:guide>
        <p15:guide id="3" orient="horz" pos="2160">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alter Diniz" initials="VD" lastIdx="1" clrIdx="0"/>
  <p:cmAuthor id="1" name="J0424266" initials="J" lastIdx="1" clrIdx="1"/>
  <p:cmAuthor id="2" name="Javier Camarillo" initials="JCB" lastIdx="1" clrIdx="2"/>
  <p:cmAuthor id="3" name="Valter Diniz" initials="REN " lastIdx="3" clrIdx="3"/>
  <p:cmAuthor id="4" name="Izquierdo Fernandez, Paloma" initials="EN" lastIdx="4"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29903"/>
    <a:srgbClr val="98B0DB"/>
    <a:srgbClr val="FF0000"/>
    <a:srgbClr val="007AAE"/>
    <a:srgbClr val="339966"/>
    <a:srgbClr val="2A4677"/>
    <a:srgbClr val="969696"/>
    <a:srgbClr val="4F81BD"/>
    <a:srgbClr val="FFFF99"/>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5758FB7-9AC5-4552-8A53-C91805E547FA}" styleName="Estilo temático 1 - Énfasis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Style à thème 1 - Accentuation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89" autoAdjust="0"/>
    <p:restoredTop sz="86391" autoAdjust="0"/>
  </p:normalViewPr>
  <p:slideViewPr>
    <p:cSldViewPr showGuides="1">
      <p:cViewPr varScale="1">
        <p:scale>
          <a:sx n="68" d="100"/>
          <a:sy n="68" d="100"/>
        </p:scale>
        <p:origin x="1133" y="86"/>
      </p:cViewPr>
      <p:guideLst>
        <p:guide pos="2925"/>
        <p:guide orient="horz" pos="2160"/>
      </p:guideLst>
    </p:cSldViewPr>
  </p:slideViewPr>
  <p:outlineViewPr>
    <p:cViewPr>
      <p:scale>
        <a:sx n="33" d="100"/>
        <a:sy n="33" d="100"/>
      </p:scale>
      <p:origin x="0" y="258"/>
    </p:cViewPr>
    <p:sldLst>
      <p:sld r:id="rId1" collapse="1"/>
      <p:sld r:id="rId2" collapse="1"/>
      <p:sld r:id="rId3" collapse="1"/>
      <p:sld r:id="rId4" collapse="1"/>
      <p:sld r:id="rId5" collapse="1"/>
    </p:sldLst>
  </p:outlineViewPr>
  <p:notesTextViewPr>
    <p:cViewPr>
      <p:scale>
        <a:sx n="100" d="100"/>
        <a:sy n="100" d="100"/>
      </p:scale>
      <p:origin x="0" y="0"/>
    </p:cViewPr>
  </p:notesTextViewPr>
  <p:sorterViewPr>
    <p:cViewPr>
      <p:scale>
        <a:sx n="110" d="100"/>
        <a:sy n="110" d="100"/>
      </p:scale>
      <p:origin x="0" y="-1284"/>
    </p:cViewPr>
  </p:sorterViewPr>
  <p:notesViewPr>
    <p:cSldViewPr>
      <p:cViewPr varScale="1">
        <p:scale>
          <a:sx n="81" d="100"/>
          <a:sy n="81" d="100"/>
        </p:scale>
        <p:origin x="-4020" y="-102"/>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commentAuthors" Target="commentAuthors.xml"/><Relationship Id="rId28" Type="http://schemas.openxmlformats.org/officeDocument/2006/relationships/customXml" Target="../customXml/item4.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 Id="rId5" Type="http://schemas.openxmlformats.org/officeDocument/2006/relationships/slide" Target="slides/slide8.xml"/><Relationship Id="rId4" Type="http://schemas.openxmlformats.org/officeDocument/2006/relationships/slide" Target="slides/slide7.xml"/></Relationships>
</file>

<file path=ppt/charts/_rels/chart1.xml.rels><?xml version="1.0" encoding="UTF-8" standalone="yes"?>
<Relationships xmlns="http://schemas.openxmlformats.org/package/2006/relationships"><Relationship Id="rId2" Type="http://schemas.openxmlformats.org/officeDocument/2006/relationships/package" Target="../embeddings/Hoja_de_c_lculo_de_Microsoft_Excel.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areaChart>
        <c:grouping val="standard"/>
        <c:varyColors val="0"/>
        <c:ser>
          <c:idx val="0"/>
          <c:order val="0"/>
          <c:tx>
            <c:strRef>
              <c:f>Hoja1!$B$1</c:f>
              <c:strCache>
                <c:ptCount val="1"/>
                <c:pt idx="0">
                  <c:v>Booked</c:v>
                </c:pt>
              </c:strCache>
            </c:strRef>
          </c:tx>
          <c:spPr>
            <a:solidFill>
              <a:schemeClr val="bg2"/>
            </a:solidFill>
          </c:spPr>
          <c:cat>
            <c:numRef>
              <c:f>Hoja1!$A$2:$A$1364</c:f>
              <c:numCache>
                <c:formatCode>m/d/yyyy</c:formatCode>
                <c:ptCount val="1363"/>
                <c:pt idx="0">
                  <c:v>41913</c:v>
                </c:pt>
                <c:pt idx="1">
                  <c:v>41914</c:v>
                </c:pt>
                <c:pt idx="2">
                  <c:v>41915</c:v>
                </c:pt>
                <c:pt idx="3">
                  <c:v>41916</c:v>
                </c:pt>
                <c:pt idx="4">
                  <c:v>41917</c:v>
                </c:pt>
                <c:pt idx="5">
                  <c:v>41918</c:v>
                </c:pt>
                <c:pt idx="6">
                  <c:v>41919</c:v>
                </c:pt>
                <c:pt idx="7">
                  <c:v>41920</c:v>
                </c:pt>
                <c:pt idx="8">
                  <c:v>41921</c:v>
                </c:pt>
                <c:pt idx="9">
                  <c:v>41922</c:v>
                </c:pt>
                <c:pt idx="10">
                  <c:v>41923</c:v>
                </c:pt>
                <c:pt idx="11">
                  <c:v>41924</c:v>
                </c:pt>
                <c:pt idx="12">
                  <c:v>41925</c:v>
                </c:pt>
                <c:pt idx="13">
                  <c:v>41926</c:v>
                </c:pt>
                <c:pt idx="14">
                  <c:v>41927</c:v>
                </c:pt>
                <c:pt idx="15">
                  <c:v>41928</c:v>
                </c:pt>
                <c:pt idx="16">
                  <c:v>41929</c:v>
                </c:pt>
                <c:pt idx="17">
                  <c:v>41930</c:v>
                </c:pt>
                <c:pt idx="18">
                  <c:v>41931</c:v>
                </c:pt>
                <c:pt idx="19">
                  <c:v>41932</c:v>
                </c:pt>
                <c:pt idx="20">
                  <c:v>41933</c:v>
                </c:pt>
                <c:pt idx="21">
                  <c:v>41934</c:v>
                </c:pt>
                <c:pt idx="22">
                  <c:v>41935</c:v>
                </c:pt>
                <c:pt idx="23">
                  <c:v>41936</c:v>
                </c:pt>
                <c:pt idx="24">
                  <c:v>41937</c:v>
                </c:pt>
                <c:pt idx="25">
                  <c:v>41938</c:v>
                </c:pt>
                <c:pt idx="26">
                  <c:v>41939</c:v>
                </c:pt>
                <c:pt idx="27">
                  <c:v>41940</c:v>
                </c:pt>
                <c:pt idx="28">
                  <c:v>41941</c:v>
                </c:pt>
                <c:pt idx="29">
                  <c:v>41942</c:v>
                </c:pt>
                <c:pt idx="30">
                  <c:v>41943</c:v>
                </c:pt>
                <c:pt idx="31">
                  <c:v>41944</c:v>
                </c:pt>
                <c:pt idx="32">
                  <c:v>41945</c:v>
                </c:pt>
                <c:pt idx="33">
                  <c:v>41946</c:v>
                </c:pt>
                <c:pt idx="34">
                  <c:v>41947</c:v>
                </c:pt>
                <c:pt idx="35">
                  <c:v>41948</c:v>
                </c:pt>
                <c:pt idx="36">
                  <c:v>41949</c:v>
                </c:pt>
                <c:pt idx="37">
                  <c:v>41950</c:v>
                </c:pt>
                <c:pt idx="38">
                  <c:v>41951</c:v>
                </c:pt>
                <c:pt idx="39">
                  <c:v>41952</c:v>
                </c:pt>
                <c:pt idx="40">
                  <c:v>41953</c:v>
                </c:pt>
                <c:pt idx="41">
                  <c:v>41954</c:v>
                </c:pt>
                <c:pt idx="42">
                  <c:v>41955</c:v>
                </c:pt>
                <c:pt idx="43">
                  <c:v>41956</c:v>
                </c:pt>
                <c:pt idx="44">
                  <c:v>41957</c:v>
                </c:pt>
                <c:pt idx="45">
                  <c:v>41958</c:v>
                </c:pt>
                <c:pt idx="46">
                  <c:v>41959</c:v>
                </c:pt>
                <c:pt idx="47">
                  <c:v>41960</c:v>
                </c:pt>
                <c:pt idx="48">
                  <c:v>41961</c:v>
                </c:pt>
                <c:pt idx="49">
                  <c:v>41962</c:v>
                </c:pt>
                <c:pt idx="50">
                  <c:v>41963</c:v>
                </c:pt>
                <c:pt idx="51">
                  <c:v>41964</c:v>
                </c:pt>
                <c:pt idx="52">
                  <c:v>41965</c:v>
                </c:pt>
                <c:pt idx="53">
                  <c:v>41966</c:v>
                </c:pt>
                <c:pt idx="54">
                  <c:v>41967</c:v>
                </c:pt>
                <c:pt idx="55">
                  <c:v>41968</c:v>
                </c:pt>
                <c:pt idx="56">
                  <c:v>41969</c:v>
                </c:pt>
                <c:pt idx="57">
                  <c:v>41970</c:v>
                </c:pt>
                <c:pt idx="58">
                  <c:v>41971</c:v>
                </c:pt>
                <c:pt idx="59">
                  <c:v>41972</c:v>
                </c:pt>
                <c:pt idx="60">
                  <c:v>41973</c:v>
                </c:pt>
                <c:pt idx="61">
                  <c:v>41974</c:v>
                </c:pt>
                <c:pt idx="62">
                  <c:v>41975</c:v>
                </c:pt>
                <c:pt idx="63">
                  <c:v>41976</c:v>
                </c:pt>
                <c:pt idx="64">
                  <c:v>41977</c:v>
                </c:pt>
                <c:pt idx="65">
                  <c:v>41978</c:v>
                </c:pt>
                <c:pt idx="66">
                  <c:v>41979</c:v>
                </c:pt>
                <c:pt idx="67">
                  <c:v>41980</c:v>
                </c:pt>
                <c:pt idx="68">
                  <c:v>41981</c:v>
                </c:pt>
                <c:pt idx="69">
                  <c:v>41982</c:v>
                </c:pt>
                <c:pt idx="70">
                  <c:v>41983</c:v>
                </c:pt>
                <c:pt idx="71">
                  <c:v>41984</c:v>
                </c:pt>
                <c:pt idx="72">
                  <c:v>41985</c:v>
                </c:pt>
                <c:pt idx="73">
                  <c:v>41986</c:v>
                </c:pt>
                <c:pt idx="74">
                  <c:v>41987</c:v>
                </c:pt>
                <c:pt idx="75">
                  <c:v>41988</c:v>
                </c:pt>
                <c:pt idx="76">
                  <c:v>41989</c:v>
                </c:pt>
                <c:pt idx="77">
                  <c:v>41990</c:v>
                </c:pt>
                <c:pt idx="78">
                  <c:v>41991</c:v>
                </c:pt>
                <c:pt idx="79">
                  <c:v>41992</c:v>
                </c:pt>
                <c:pt idx="80">
                  <c:v>41993</c:v>
                </c:pt>
                <c:pt idx="81">
                  <c:v>41994</c:v>
                </c:pt>
                <c:pt idx="82">
                  <c:v>41995</c:v>
                </c:pt>
                <c:pt idx="83">
                  <c:v>41996</c:v>
                </c:pt>
                <c:pt idx="84">
                  <c:v>41997</c:v>
                </c:pt>
                <c:pt idx="85">
                  <c:v>41998</c:v>
                </c:pt>
                <c:pt idx="86">
                  <c:v>41999</c:v>
                </c:pt>
                <c:pt idx="87">
                  <c:v>42000</c:v>
                </c:pt>
                <c:pt idx="88">
                  <c:v>42001</c:v>
                </c:pt>
                <c:pt idx="89">
                  <c:v>42002</c:v>
                </c:pt>
                <c:pt idx="90">
                  <c:v>42003</c:v>
                </c:pt>
                <c:pt idx="91">
                  <c:v>42004</c:v>
                </c:pt>
                <c:pt idx="92">
                  <c:v>42005</c:v>
                </c:pt>
                <c:pt idx="93">
                  <c:v>42006</c:v>
                </c:pt>
                <c:pt idx="94">
                  <c:v>42007</c:v>
                </c:pt>
                <c:pt idx="95">
                  <c:v>42008</c:v>
                </c:pt>
                <c:pt idx="96">
                  <c:v>42009</c:v>
                </c:pt>
                <c:pt idx="97">
                  <c:v>42010</c:v>
                </c:pt>
                <c:pt idx="98">
                  <c:v>42011</c:v>
                </c:pt>
                <c:pt idx="99">
                  <c:v>42012</c:v>
                </c:pt>
                <c:pt idx="100">
                  <c:v>42013</c:v>
                </c:pt>
                <c:pt idx="101">
                  <c:v>42014</c:v>
                </c:pt>
                <c:pt idx="102">
                  <c:v>42015</c:v>
                </c:pt>
                <c:pt idx="103">
                  <c:v>42016</c:v>
                </c:pt>
                <c:pt idx="104">
                  <c:v>42017</c:v>
                </c:pt>
                <c:pt idx="105">
                  <c:v>42018</c:v>
                </c:pt>
                <c:pt idx="106">
                  <c:v>42019</c:v>
                </c:pt>
                <c:pt idx="107">
                  <c:v>42020</c:v>
                </c:pt>
                <c:pt idx="108">
                  <c:v>42021</c:v>
                </c:pt>
                <c:pt idx="109">
                  <c:v>42022</c:v>
                </c:pt>
                <c:pt idx="110">
                  <c:v>42023</c:v>
                </c:pt>
                <c:pt idx="111">
                  <c:v>42024</c:v>
                </c:pt>
                <c:pt idx="112">
                  <c:v>42025</c:v>
                </c:pt>
                <c:pt idx="113">
                  <c:v>42026</c:v>
                </c:pt>
                <c:pt idx="114">
                  <c:v>42027</c:v>
                </c:pt>
                <c:pt idx="115">
                  <c:v>42028</c:v>
                </c:pt>
                <c:pt idx="116">
                  <c:v>42029</c:v>
                </c:pt>
                <c:pt idx="117">
                  <c:v>42030</c:v>
                </c:pt>
                <c:pt idx="118">
                  <c:v>42031</c:v>
                </c:pt>
                <c:pt idx="119">
                  <c:v>42032</c:v>
                </c:pt>
                <c:pt idx="120">
                  <c:v>42033</c:v>
                </c:pt>
                <c:pt idx="121">
                  <c:v>42034</c:v>
                </c:pt>
                <c:pt idx="122">
                  <c:v>42035</c:v>
                </c:pt>
                <c:pt idx="123">
                  <c:v>42036</c:v>
                </c:pt>
                <c:pt idx="124">
                  <c:v>42037</c:v>
                </c:pt>
                <c:pt idx="125">
                  <c:v>42038</c:v>
                </c:pt>
                <c:pt idx="126">
                  <c:v>42039</c:v>
                </c:pt>
                <c:pt idx="127">
                  <c:v>42040</c:v>
                </c:pt>
                <c:pt idx="128">
                  <c:v>42041</c:v>
                </c:pt>
                <c:pt idx="129">
                  <c:v>42042</c:v>
                </c:pt>
                <c:pt idx="130">
                  <c:v>42043</c:v>
                </c:pt>
                <c:pt idx="131">
                  <c:v>42044</c:v>
                </c:pt>
                <c:pt idx="132">
                  <c:v>42045</c:v>
                </c:pt>
                <c:pt idx="133">
                  <c:v>42046</c:v>
                </c:pt>
                <c:pt idx="134">
                  <c:v>42047</c:v>
                </c:pt>
                <c:pt idx="135">
                  <c:v>42048</c:v>
                </c:pt>
                <c:pt idx="136">
                  <c:v>42049</c:v>
                </c:pt>
                <c:pt idx="137">
                  <c:v>42050</c:v>
                </c:pt>
                <c:pt idx="138">
                  <c:v>42051</c:v>
                </c:pt>
                <c:pt idx="139">
                  <c:v>42052</c:v>
                </c:pt>
                <c:pt idx="140">
                  <c:v>42053</c:v>
                </c:pt>
                <c:pt idx="141">
                  <c:v>42054</c:v>
                </c:pt>
                <c:pt idx="142">
                  <c:v>42055</c:v>
                </c:pt>
                <c:pt idx="143">
                  <c:v>42056</c:v>
                </c:pt>
                <c:pt idx="144">
                  <c:v>42057</c:v>
                </c:pt>
                <c:pt idx="145">
                  <c:v>42058</c:v>
                </c:pt>
                <c:pt idx="146">
                  <c:v>42059</c:v>
                </c:pt>
                <c:pt idx="147">
                  <c:v>42060</c:v>
                </c:pt>
                <c:pt idx="148">
                  <c:v>42061</c:v>
                </c:pt>
                <c:pt idx="149">
                  <c:v>42062</c:v>
                </c:pt>
                <c:pt idx="150">
                  <c:v>42063</c:v>
                </c:pt>
                <c:pt idx="151">
                  <c:v>42064</c:v>
                </c:pt>
                <c:pt idx="152">
                  <c:v>42065</c:v>
                </c:pt>
                <c:pt idx="153">
                  <c:v>42066</c:v>
                </c:pt>
                <c:pt idx="154">
                  <c:v>42067</c:v>
                </c:pt>
                <c:pt idx="155">
                  <c:v>42068</c:v>
                </c:pt>
                <c:pt idx="156">
                  <c:v>42069</c:v>
                </c:pt>
                <c:pt idx="157">
                  <c:v>42070</c:v>
                </c:pt>
                <c:pt idx="158">
                  <c:v>42071</c:v>
                </c:pt>
                <c:pt idx="159">
                  <c:v>42072</c:v>
                </c:pt>
                <c:pt idx="160">
                  <c:v>42073</c:v>
                </c:pt>
                <c:pt idx="161">
                  <c:v>42074</c:v>
                </c:pt>
                <c:pt idx="162">
                  <c:v>42075</c:v>
                </c:pt>
                <c:pt idx="163">
                  <c:v>42076</c:v>
                </c:pt>
                <c:pt idx="164">
                  <c:v>42077</c:v>
                </c:pt>
                <c:pt idx="165">
                  <c:v>42078</c:v>
                </c:pt>
                <c:pt idx="166">
                  <c:v>42079</c:v>
                </c:pt>
                <c:pt idx="167">
                  <c:v>42080</c:v>
                </c:pt>
                <c:pt idx="168">
                  <c:v>42081</c:v>
                </c:pt>
                <c:pt idx="169">
                  <c:v>42082</c:v>
                </c:pt>
                <c:pt idx="170">
                  <c:v>42083</c:v>
                </c:pt>
                <c:pt idx="171">
                  <c:v>42084</c:v>
                </c:pt>
                <c:pt idx="172">
                  <c:v>42085</c:v>
                </c:pt>
                <c:pt idx="173">
                  <c:v>42086</c:v>
                </c:pt>
                <c:pt idx="174">
                  <c:v>42087</c:v>
                </c:pt>
                <c:pt idx="175">
                  <c:v>42088</c:v>
                </c:pt>
                <c:pt idx="176">
                  <c:v>42089</c:v>
                </c:pt>
                <c:pt idx="177">
                  <c:v>42090</c:v>
                </c:pt>
                <c:pt idx="178">
                  <c:v>42091</c:v>
                </c:pt>
                <c:pt idx="179">
                  <c:v>42092</c:v>
                </c:pt>
                <c:pt idx="180">
                  <c:v>42093</c:v>
                </c:pt>
                <c:pt idx="181">
                  <c:v>42094</c:v>
                </c:pt>
                <c:pt idx="182">
                  <c:v>42095</c:v>
                </c:pt>
                <c:pt idx="183">
                  <c:v>42096</c:v>
                </c:pt>
                <c:pt idx="184">
                  <c:v>42097</c:v>
                </c:pt>
                <c:pt idx="185">
                  <c:v>42098</c:v>
                </c:pt>
                <c:pt idx="186">
                  <c:v>42099</c:v>
                </c:pt>
                <c:pt idx="187">
                  <c:v>42100</c:v>
                </c:pt>
                <c:pt idx="188">
                  <c:v>42101</c:v>
                </c:pt>
                <c:pt idx="189">
                  <c:v>42102</c:v>
                </c:pt>
                <c:pt idx="190">
                  <c:v>42103</c:v>
                </c:pt>
                <c:pt idx="191">
                  <c:v>42104</c:v>
                </c:pt>
                <c:pt idx="192">
                  <c:v>42105</c:v>
                </c:pt>
                <c:pt idx="193">
                  <c:v>42106</c:v>
                </c:pt>
                <c:pt idx="194">
                  <c:v>42107</c:v>
                </c:pt>
                <c:pt idx="195">
                  <c:v>42108</c:v>
                </c:pt>
                <c:pt idx="196">
                  <c:v>42109</c:v>
                </c:pt>
                <c:pt idx="197">
                  <c:v>42110</c:v>
                </c:pt>
                <c:pt idx="198">
                  <c:v>42111</c:v>
                </c:pt>
                <c:pt idx="199">
                  <c:v>42112</c:v>
                </c:pt>
                <c:pt idx="200">
                  <c:v>42113</c:v>
                </c:pt>
                <c:pt idx="201">
                  <c:v>42114</c:v>
                </c:pt>
                <c:pt idx="202">
                  <c:v>42115</c:v>
                </c:pt>
                <c:pt idx="203">
                  <c:v>42116</c:v>
                </c:pt>
                <c:pt idx="204">
                  <c:v>42117</c:v>
                </c:pt>
                <c:pt idx="205">
                  <c:v>42118</c:v>
                </c:pt>
                <c:pt idx="206">
                  <c:v>42119</c:v>
                </c:pt>
                <c:pt idx="207">
                  <c:v>42120</c:v>
                </c:pt>
                <c:pt idx="208">
                  <c:v>42121</c:v>
                </c:pt>
                <c:pt idx="209">
                  <c:v>42122</c:v>
                </c:pt>
                <c:pt idx="210">
                  <c:v>42123</c:v>
                </c:pt>
                <c:pt idx="211">
                  <c:v>42124</c:v>
                </c:pt>
                <c:pt idx="212">
                  <c:v>42125</c:v>
                </c:pt>
                <c:pt idx="213">
                  <c:v>42126</c:v>
                </c:pt>
                <c:pt idx="214">
                  <c:v>42127</c:v>
                </c:pt>
                <c:pt idx="215">
                  <c:v>42128</c:v>
                </c:pt>
                <c:pt idx="216">
                  <c:v>42129</c:v>
                </c:pt>
                <c:pt idx="217">
                  <c:v>42130</c:v>
                </c:pt>
                <c:pt idx="218">
                  <c:v>42131</c:v>
                </c:pt>
                <c:pt idx="219">
                  <c:v>42132</c:v>
                </c:pt>
                <c:pt idx="220">
                  <c:v>42133</c:v>
                </c:pt>
                <c:pt idx="221">
                  <c:v>42134</c:v>
                </c:pt>
                <c:pt idx="222">
                  <c:v>42135</c:v>
                </c:pt>
                <c:pt idx="223">
                  <c:v>42136</c:v>
                </c:pt>
                <c:pt idx="224">
                  <c:v>42137</c:v>
                </c:pt>
                <c:pt idx="225">
                  <c:v>42138</c:v>
                </c:pt>
                <c:pt idx="226">
                  <c:v>42139</c:v>
                </c:pt>
                <c:pt idx="227">
                  <c:v>42140</c:v>
                </c:pt>
                <c:pt idx="228">
                  <c:v>42141</c:v>
                </c:pt>
                <c:pt idx="229">
                  <c:v>42142</c:v>
                </c:pt>
                <c:pt idx="230">
                  <c:v>42143</c:v>
                </c:pt>
                <c:pt idx="231">
                  <c:v>42144</c:v>
                </c:pt>
                <c:pt idx="232">
                  <c:v>42145</c:v>
                </c:pt>
                <c:pt idx="233">
                  <c:v>42146</c:v>
                </c:pt>
                <c:pt idx="234">
                  <c:v>42147</c:v>
                </c:pt>
                <c:pt idx="235">
                  <c:v>42148</c:v>
                </c:pt>
                <c:pt idx="236">
                  <c:v>42149</c:v>
                </c:pt>
                <c:pt idx="237">
                  <c:v>42150</c:v>
                </c:pt>
                <c:pt idx="238">
                  <c:v>42151</c:v>
                </c:pt>
                <c:pt idx="239">
                  <c:v>42152</c:v>
                </c:pt>
                <c:pt idx="240">
                  <c:v>42153</c:v>
                </c:pt>
                <c:pt idx="241">
                  <c:v>42154</c:v>
                </c:pt>
                <c:pt idx="242">
                  <c:v>42155</c:v>
                </c:pt>
                <c:pt idx="243">
                  <c:v>42156</c:v>
                </c:pt>
                <c:pt idx="244">
                  <c:v>42157</c:v>
                </c:pt>
                <c:pt idx="245">
                  <c:v>42158</c:v>
                </c:pt>
                <c:pt idx="246">
                  <c:v>42159</c:v>
                </c:pt>
                <c:pt idx="247">
                  <c:v>42160</c:v>
                </c:pt>
                <c:pt idx="248">
                  <c:v>42161</c:v>
                </c:pt>
                <c:pt idx="249">
                  <c:v>42162</c:v>
                </c:pt>
                <c:pt idx="250">
                  <c:v>42163</c:v>
                </c:pt>
                <c:pt idx="251">
                  <c:v>42164</c:v>
                </c:pt>
                <c:pt idx="252">
                  <c:v>42165</c:v>
                </c:pt>
                <c:pt idx="253">
                  <c:v>42166</c:v>
                </c:pt>
                <c:pt idx="254">
                  <c:v>42167</c:v>
                </c:pt>
                <c:pt idx="255">
                  <c:v>42168</c:v>
                </c:pt>
                <c:pt idx="256">
                  <c:v>42169</c:v>
                </c:pt>
                <c:pt idx="257">
                  <c:v>42170</c:v>
                </c:pt>
                <c:pt idx="258">
                  <c:v>42171</c:v>
                </c:pt>
                <c:pt idx="259">
                  <c:v>42172</c:v>
                </c:pt>
                <c:pt idx="260">
                  <c:v>42173</c:v>
                </c:pt>
                <c:pt idx="261">
                  <c:v>42174</c:v>
                </c:pt>
                <c:pt idx="262">
                  <c:v>42175</c:v>
                </c:pt>
                <c:pt idx="263">
                  <c:v>42176</c:v>
                </c:pt>
                <c:pt idx="264">
                  <c:v>42177</c:v>
                </c:pt>
                <c:pt idx="265">
                  <c:v>42178</c:v>
                </c:pt>
                <c:pt idx="266">
                  <c:v>42179</c:v>
                </c:pt>
                <c:pt idx="267">
                  <c:v>42180</c:v>
                </c:pt>
                <c:pt idx="268">
                  <c:v>42181</c:v>
                </c:pt>
                <c:pt idx="269">
                  <c:v>42182</c:v>
                </c:pt>
                <c:pt idx="270">
                  <c:v>42183</c:v>
                </c:pt>
                <c:pt idx="271">
                  <c:v>42184</c:v>
                </c:pt>
                <c:pt idx="272">
                  <c:v>42185</c:v>
                </c:pt>
                <c:pt idx="273">
                  <c:v>42186</c:v>
                </c:pt>
                <c:pt idx="274">
                  <c:v>42187</c:v>
                </c:pt>
                <c:pt idx="275">
                  <c:v>42188</c:v>
                </c:pt>
                <c:pt idx="276">
                  <c:v>42189</c:v>
                </c:pt>
                <c:pt idx="277">
                  <c:v>42190</c:v>
                </c:pt>
                <c:pt idx="278">
                  <c:v>42191</c:v>
                </c:pt>
                <c:pt idx="279">
                  <c:v>42192</c:v>
                </c:pt>
                <c:pt idx="280">
                  <c:v>42193</c:v>
                </c:pt>
                <c:pt idx="281">
                  <c:v>42194</c:v>
                </c:pt>
                <c:pt idx="282">
                  <c:v>42195</c:v>
                </c:pt>
                <c:pt idx="283">
                  <c:v>42196</c:v>
                </c:pt>
                <c:pt idx="284">
                  <c:v>42197</c:v>
                </c:pt>
                <c:pt idx="285">
                  <c:v>42198</c:v>
                </c:pt>
                <c:pt idx="286">
                  <c:v>42199</c:v>
                </c:pt>
                <c:pt idx="287">
                  <c:v>42200</c:v>
                </c:pt>
                <c:pt idx="288">
                  <c:v>42201</c:v>
                </c:pt>
                <c:pt idx="289">
                  <c:v>42202</c:v>
                </c:pt>
                <c:pt idx="290">
                  <c:v>42203</c:v>
                </c:pt>
                <c:pt idx="291">
                  <c:v>42204</c:v>
                </c:pt>
                <c:pt idx="292">
                  <c:v>42205</c:v>
                </c:pt>
                <c:pt idx="293">
                  <c:v>42206</c:v>
                </c:pt>
                <c:pt idx="294">
                  <c:v>42207</c:v>
                </c:pt>
                <c:pt idx="295">
                  <c:v>42208</c:v>
                </c:pt>
                <c:pt idx="296">
                  <c:v>42209</c:v>
                </c:pt>
                <c:pt idx="297">
                  <c:v>42210</c:v>
                </c:pt>
                <c:pt idx="298">
                  <c:v>42211</c:v>
                </c:pt>
                <c:pt idx="299">
                  <c:v>42212</c:v>
                </c:pt>
                <c:pt idx="300">
                  <c:v>42213</c:v>
                </c:pt>
                <c:pt idx="301">
                  <c:v>42214</c:v>
                </c:pt>
                <c:pt idx="302">
                  <c:v>42215</c:v>
                </c:pt>
                <c:pt idx="303">
                  <c:v>42216</c:v>
                </c:pt>
                <c:pt idx="304">
                  <c:v>42217</c:v>
                </c:pt>
                <c:pt idx="305">
                  <c:v>42218</c:v>
                </c:pt>
                <c:pt idx="306">
                  <c:v>42219</c:v>
                </c:pt>
                <c:pt idx="307">
                  <c:v>42220</c:v>
                </c:pt>
                <c:pt idx="308">
                  <c:v>42221</c:v>
                </c:pt>
                <c:pt idx="309">
                  <c:v>42222</c:v>
                </c:pt>
                <c:pt idx="310">
                  <c:v>42223</c:v>
                </c:pt>
                <c:pt idx="311">
                  <c:v>42224</c:v>
                </c:pt>
                <c:pt idx="312">
                  <c:v>42225</c:v>
                </c:pt>
                <c:pt idx="313">
                  <c:v>42226</c:v>
                </c:pt>
                <c:pt idx="314">
                  <c:v>42227</c:v>
                </c:pt>
                <c:pt idx="315">
                  <c:v>42228</c:v>
                </c:pt>
                <c:pt idx="316">
                  <c:v>42229</c:v>
                </c:pt>
                <c:pt idx="317">
                  <c:v>42230</c:v>
                </c:pt>
                <c:pt idx="318">
                  <c:v>42231</c:v>
                </c:pt>
                <c:pt idx="319">
                  <c:v>42232</c:v>
                </c:pt>
                <c:pt idx="320">
                  <c:v>42233</c:v>
                </c:pt>
                <c:pt idx="321">
                  <c:v>42234</c:v>
                </c:pt>
                <c:pt idx="322">
                  <c:v>42235</c:v>
                </c:pt>
                <c:pt idx="323">
                  <c:v>42236</c:v>
                </c:pt>
                <c:pt idx="324">
                  <c:v>42237</c:v>
                </c:pt>
                <c:pt idx="325">
                  <c:v>42238</c:v>
                </c:pt>
                <c:pt idx="326">
                  <c:v>42239</c:v>
                </c:pt>
                <c:pt idx="327">
                  <c:v>42240</c:v>
                </c:pt>
                <c:pt idx="328">
                  <c:v>42241</c:v>
                </c:pt>
                <c:pt idx="329">
                  <c:v>42242</c:v>
                </c:pt>
                <c:pt idx="330">
                  <c:v>42243</c:v>
                </c:pt>
                <c:pt idx="331">
                  <c:v>42244</c:v>
                </c:pt>
                <c:pt idx="332">
                  <c:v>42245</c:v>
                </c:pt>
                <c:pt idx="333">
                  <c:v>42246</c:v>
                </c:pt>
                <c:pt idx="334">
                  <c:v>42247</c:v>
                </c:pt>
                <c:pt idx="335">
                  <c:v>42248</c:v>
                </c:pt>
                <c:pt idx="336">
                  <c:v>42249</c:v>
                </c:pt>
                <c:pt idx="337">
                  <c:v>42250</c:v>
                </c:pt>
                <c:pt idx="338">
                  <c:v>42251</c:v>
                </c:pt>
                <c:pt idx="339">
                  <c:v>42252</c:v>
                </c:pt>
                <c:pt idx="340">
                  <c:v>42253</c:v>
                </c:pt>
                <c:pt idx="341">
                  <c:v>42254</c:v>
                </c:pt>
                <c:pt idx="342">
                  <c:v>42255</c:v>
                </c:pt>
                <c:pt idx="343">
                  <c:v>42256</c:v>
                </c:pt>
                <c:pt idx="344">
                  <c:v>42257</c:v>
                </c:pt>
                <c:pt idx="345">
                  <c:v>42258</c:v>
                </c:pt>
                <c:pt idx="346">
                  <c:v>42259</c:v>
                </c:pt>
                <c:pt idx="347">
                  <c:v>42260</c:v>
                </c:pt>
                <c:pt idx="348">
                  <c:v>42261</c:v>
                </c:pt>
                <c:pt idx="349">
                  <c:v>42262</c:v>
                </c:pt>
                <c:pt idx="350">
                  <c:v>42263</c:v>
                </c:pt>
                <c:pt idx="351">
                  <c:v>42264</c:v>
                </c:pt>
                <c:pt idx="352">
                  <c:v>42265</c:v>
                </c:pt>
                <c:pt idx="353">
                  <c:v>42266</c:v>
                </c:pt>
                <c:pt idx="354">
                  <c:v>42267</c:v>
                </c:pt>
                <c:pt idx="355">
                  <c:v>42268</c:v>
                </c:pt>
                <c:pt idx="356">
                  <c:v>42269</c:v>
                </c:pt>
                <c:pt idx="357">
                  <c:v>42270</c:v>
                </c:pt>
                <c:pt idx="358">
                  <c:v>42271</c:v>
                </c:pt>
                <c:pt idx="359">
                  <c:v>42272</c:v>
                </c:pt>
                <c:pt idx="360">
                  <c:v>42273</c:v>
                </c:pt>
                <c:pt idx="361">
                  <c:v>42274</c:v>
                </c:pt>
                <c:pt idx="362">
                  <c:v>42275</c:v>
                </c:pt>
                <c:pt idx="363">
                  <c:v>42276</c:v>
                </c:pt>
                <c:pt idx="364">
                  <c:v>42277</c:v>
                </c:pt>
                <c:pt idx="365">
                  <c:v>42278</c:v>
                </c:pt>
                <c:pt idx="366">
                  <c:v>42279</c:v>
                </c:pt>
                <c:pt idx="367">
                  <c:v>42280</c:v>
                </c:pt>
                <c:pt idx="368">
                  <c:v>42281</c:v>
                </c:pt>
                <c:pt idx="369">
                  <c:v>42282</c:v>
                </c:pt>
                <c:pt idx="370">
                  <c:v>42283</c:v>
                </c:pt>
                <c:pt idx="371">
                  <c:v>42284</c:v>
                </c:pt>
                <c:pt idx="372">
                  <c:v>42285</c:v>
                </c:pt>
                <c:pt idx="373">
                  <c:v>42286</c:v>
                </c:pt>
                <c:pt idx="374">
                  <c:v>42287</c:v>
                </c:pt>
                <c:pt idx="375">
                  <c:v>42288</c:v>
                </c:pt>
                <c:pt idx="376">
                  <c:v>42289</c:v>
                </c:pt>
                <c:pt idx="377">
                  <c:v>42290</c:v>
                </c:pt>
                <c:pt idx="378">
                  <c:v>42291</c:v>
                </c:pt>
                <c:pt idx="379">
                  <c:v>42292</c:v>
                </c:pt>
                <c:pt idx="380">
                  <c:v>42293</c:v>
                </c:pt>
                <c:pt idx="381">
                  <c:v>42294</c:v>
                </c:pt>
                <c:pt idx="382">
                  <c:v>42295</c:v>
                </c:pt>
                <c:pt idx="383">
                  <c:v>42296</c:v>
                </c:pt>
                <c:pt idx="384">
                  <c:v>42297</c:v>
                </c:pt>
                <c:pt idx="385">
                  <c:v>42298</c:v>
                </c:pt>
                <c:pt idx="386">
                  <c:v>42299</c:v>
                </c:pt>
                <c:pt idx="387">
                  <c:v>42300</c:v>
                </c:pt>
                <c:pt idx="388">
                  <c:v>42301</c:v>
                </c:pt>
                <c:pt idx="389">
                  <c:v>42302</c:v>
                </c:pt>
                <c:pt idx="390">
                  <c:v>42303</c:v>
                </c:pt>
                <c:pt idx="391">
                  <c:v>42304</c:v>
                </c:pt>
                <c:pt idx="392">
                  <c:v>42305</c:v>
                </c:pt>
                <c:pt idx="393">
                  <c:v>42306</c:v>
                </c:pt>
                <c:pt idx="394">
                  <c:v>42307</c:v>
                </c:pt>
                <c:pt idx="395">
                  <c:v>42308</c:v>
                </c:pt>
                <c:pt idx="396">
                  <c:v>42309</c:v>
                </c:pt>
                <c:pt idx="397">
                  <c:v>42310</c:v>
                </c:pt>
                <c:pt idx="398">
                  <c:v>42311</c:v>
                </c:pt>
                <c:pt idx="399">
                  <c:v>42312</c:v>
                </c:pt>
                <c:pt idx="400">
                  <c:v>42313</c:v>
                </c:pt>
                <c:pt idx="401">
                  <c:v>42314</c:v>
                </c:pt>
                <c:pt idx="402">
                  <c:v>42315</c:v>
                </c:pt>
                <c:pt idx="403">
                  <c:v>42316</c:v>
                </c:pt>
                <c:pt idx="404">
                  <c:v>42317</c:v>
                </c:pt>
                <c:pt idx="405">
                  <c:v>42318</c:v>
                </c:pt>
                <c:pt idx="406">
                  <c:v>42319</c:v>
                </c:pt>
                <c:pt idx="407">
                  <c:v>42320</c:v>
                </c:pt>
                <c:pt idx="408">
                  <c:v>42321</c:v>
                </c:pt>
                <c:pt idx="409">
                  <c:v>42322</c:v>
                </c:pt>
                <c:pt idx="410">
                  <c:v>42323</c:v>
                </c:pt>
                <c:pt idx="411">
                  <c:v>42324</c:v>
                </c:pt>
                <c:pt idx="412">
                  <c:v>42325</c:v>
                </c:pt>
                <c:pt idx="413">
                  <c:v>42326</c:v>
                </c:pt>
                <c:pt idx="414">
                  <c:v>42327</c:v>
                </c:pt>
                <c:pt idx="415">
                  <c:v>42328</c:v>
                </c:pt>
                <c:pt idx="416">
                  <c:v>42329</c:v>
                </c:pt>
                <c:pt idx="417">
                  <c:v>42330</c:v>
                </c:pt>
                <c:pt idx="418">
                  <c:v>42331</c:v>
                </c:pt>
                <c:pt idx="419">
                  <c:v>42332</c:v>
                </c:pt>
                <c:pt idx="420">
                  <c:v>42333</c:v>
                </c:pt>
                <c:pt idx="421">
                  <c:v>42334</c:v>
                </c:pt>
                <c:pt idx="422">
                  <c:v>42335</c:v>
                </c:pt>
                <c:pt idx="423">
                  <c:v>42336</c:v>
                </c:pt>
                <c:pt idx="424">
                  <c:v>42337</c:v>
                </c:pt>
                <c:pt idx="425">
                  <c:v>42338</c:v>
                </c:pt>
                <c:pt idx="426">
                  <c:v>42339</c:v>
                </c:pt>
                <c:pt idx="427">
                  <c:v>42340</c:v>
                </c:pt>
                <c:pt idx="428">
                  <c:v>42341</c:v>
                </c:pt>
                <c:pt idx="429">
                  <c:v>42342</c:v>
                </c:pt>
                <c:pt idx="430">
                  <c:v>42343</c:v>
                </c:pt>
                <c:pt idx="431">
                  <c:v>42344</c:v>
                </c:pt>
                <c:pt idx="432">
                  <c:v>42345</c:v>
                </c:pt>
                <c:pt idx="433">
                  <c:v>42346</c:v>
                </c:pt>
                <c:pt idx="434">
                  <c:v>42347</c:v>
                </c:pt>
                <c:pt idx="435">
                  <c:v>42348</c:v>
                </c:pt>
                <c:pt idx="436">
                  <c:v>42349</c:v>
                </c:pt>
                <c:pt idx="437">
                  <c:v>42350</c:v>
                </c:pt>
                <c:pt idx="438">
                  <c:v>42351</c:v>
                </c:pt>
                <c:pt idx="439">
                  <c:v>42352</c:v>
                </c:pt>
                <c:pt idx="440">
                  <c:v>42353</c:v>
                </c:pt>
                <c:pt idx="441">
                  <c:v>42354</c:v>
                </c:pt>
                <c:pt idx="442">
                  <c:v>42355</c:v>
                </c:pt>
                <c:pt idx="443">
                  <c:v>42356</c:v>
                </c:pt>
                <c:pt idx="444">
                  <c:v>42357</c:v>
                </c:pt>
                <c:pt idx="445">
                  <c:v>42358</c:v>
                </c:pt>
                <c:pt idx="446">
                  <c:v>42359</c:v>
                </c:pt>
                <c:pt idx="447">
                  <c:v>42360</c:v>
                </c:pt>
                <c:pt idx="448">
                  <c:v>42361</c:v>
                </c:pt>
                <c:pt idx="449">
                  <c:v>42362</c:v>
                </c:pt>
                <c:pt idx="450">
                  <c:v>42363</c:v>
                </c:pt>
                <c:pt idx="451">
                  <c:v>42364</c:v>
                </c:pt>
                <c:pt idx="452">
                  <c:v>42365</c:v>
                </c:pt>
                <c:pt idx="453">
                  <c:v>42366</c:v>
                </c:pt>
                <c:pt idx="454">
                  <c:v>42367</c:v>
                </c:pt>
                <c:pt idx="455">
                  <c:v>42368</c:v>
                </c:pt>
                <c:pt idx="456">
                  <c:v>42369</c:v>
                </c:pt>
                <c:pt idx="457">
                  <c:v>42370</c:v>
                </c:pt>
                <c:pt idx="458">
                  <c:v>42371</c:v>
                </c:pt>
                <c:pt idx="459">
                  <c:v>42372</c:v>
                </c:pt>
                <c:pt idx="460">
                  <c:v>42373</c:v>
                </c:pt>
                <c:pt idx="461">
                  <c:v>42374</c:v>
                </c:pt>
                <c:pt idx="462">
                  <c:v>42375</c:v>
                </c:pt>
                <c:pt idx="463">
                  <c:v>42376</c:v>
                </c:pt>
                <c:pt idx="464">
                  <c:v>42377</c:v>
                </c:pt>
                <c:pt idx="465">
                  <c:v>42378</c:v>
                </c:pt>
                <c:pt idx="466">
                  <c:v>42379</c:v>
                </c:pt>
                <c:pt idx="467">
                  <c:v>42380</c:v>
                </c:pt>
                <c:pt idx="468">
                  <c:v>42381</c:v>
                </c:pt>
                <c:pt idx="469">
                  <c:v>42382</c:v>
                </c:pt>
                <c:pt idx="470">
                  <c:v>42383</c:v>
                </c:pt>
                <c:pt idx="471">
                  <c:v>42384</c:v>
                </c:pt>
                <c:pt idx="472">
                  <c:v>42385</c:v>
                </c:pt>
                <c:pt idx="473">
                  <c:v>42386</c:v>
                </c:pt>
                <c:pt idx="474">
                  <c:v>42387</c:v>
                </c:pt>
                <c:pt idx="475">
                  <c:v>42388</c:v>
                </c:pt>
                <c:pt idx="476">
                  <c:v>42389</c:v>
                </c:pt>
                <c:pt idx="477">
                  <c:v>42390</c:v>
                </c:pt>
                <c:pt idx="478">
                  <c:v>42391</c:v>
                </c:pt>
                <c:pt idx="479">
                  <c:v>42392</c:v>
                </c:pt>
                <c:pt idx="480">
                  <c:v>42393</c:v>
                </c:pt>
                <c:pt idx="481">
                  <c:v>42394</c:v>
                </c:pt>
                <c:pt idx="482">
                  <c:v>42395</c:v>
                </c:pt>
                <c:pt idx="483">
                  <c:v>42396</c:v>
                </c:pt>
                <c:pt idx="484">
                  <c:v>42397</c:v>
                </c:pt>
                <c:pt idx="485">
                  <c:v>42398</c:v>
                </c:pt>
                <c:pt idx="486">
                  <c:v>42399</c:v>
                </c:pt>
                <c:pt idx="487">
                  <c:v>42400</c:v>
                </c:pt>
                <c:pt idx="488">
                  <c:v>42401</c:v>
                </c:pt>
                <c:pt idx="489">
                  <c:v>42402</c:v>
                </c:pt>
                <c:pt idx="490">
                  <c:v>42403</c:v>
                </c:pt>
                <c:pt idx="491">
                  <c:v>42404</c:v>
                </c:pt>
                <c:pt idx="492">
                  <c:v>42405</c:v>
                </c:pt>
                <c:pt idx="493">
                  <c:v>42406</c:v>
                </c:pt>
                <c:pt idx="494">
                  <c:v>42407</c:v>
                </c:pt>
                <c:pt idx="495">
                  <c:v>42408</c:v>
                </c:pt>
                <c:pt idx="496">
                  <c:v>42409</c:v>
                </c:pt>
                <c:pt idx="497">
                  <c:v>42410</c:v>
                </c:pt>
                <c:pt idx="498">
                  <c:v>42411</c:v>
                </c:pt>
                <c:pt idx="499">
                  <c:v>42412</c:v>
                </c:pt>
                <c:pt idx="500">
                  <c:v>42413</c:v>
                </c:pt>
                <c:pt idx="501">
                  <c:v>42414</c:v>
                </c:pt>
                <c:pt idx="502">
                  <c:v>42415</c:v>
                </c:pt>
                <c:pt idx="503">
                  <c:v>42416</c:v>
                </c:pt>
                <c:pt idx="504">
                  <c:v>42417</c:v>
                </c:pt>
                <c:pt idx="505">
                  <c:v>42418</c:v>
                </c:pt>
                <c:pt idx="506">
                  <c:v>42419</c:v>
                </c:pt>
                <c:pt idx="507">
                  <c:v>42420</c:v>
                </c:pt>
                <c:pt idx="508">
                  <c:v>42421</c:v>
                </c:pt>
                <c:pt idx="509">
                  <c:v>42422</c:v>
                </c:pt>
                <c:pt idx="510">
                  <c:v>42423</c:v>
                </c:pt>
                <c:pt idx="511">
                  <c:v>42424</c:v>
                </c:pt>
                <c:pt idx="512">
                  <c:v>42425</c:v>
                </c:pt>
                <c:pt idx="513">
                  <c:v>42426</c:v>
                </c:pt>
                <c:pt idx="514">
                  <c:v>42427</c:v>
                </c:pt>
                <c:pt idx="515">
                  <c:v>42428</c:v>
                </c:pt>
                <c:pt idx="516">
                  <c:v>42429</c:v>
                </c:pt>
                <c:pt idx="517">
                  <c:v>42430</c:v>
                </c:pt>
                <c:pt idx="518">
                  <c:v>42431</c:v>
                </c:pt>
                <c:pt idx="519">
                  <c:v>42432</c:v>
                </c:pt>
                <c:pt idx="520">
                  <c:v>42433</c:v>
                </c:pt>
                <c:pt idx="521">
                  <c:v>42434</c:v>
                </c:pt>
                <c:pt idx="522">
                  <c:v>42435</c:v>
                </c:pt>
                <c:pt idx="523">
                  <c:v>42436</c:v>
                </c:pt>
                <c:pt idx="524">
                  <c:v>42437</c:v>
                </c:pt>
                <c:pt idx="525">
                  <c:v>42438</c:v>
                </c:pt>
                <c:pt idx="526">
                  <c:v>42439</c:v>
                </c:pt>
                <c:pt idx="527">
                  <c:v>42440</c:v>
                </c:pt>
                <c:pt idx="528">
                  <c:v>42441</c:v>
                </c:pt>
                <c:pt idx="529">
                  <c:v>42442</c:v>
                </c:pt>
                <c:pt idx="530">
                  <c:v>42443</c:v>
                </c:pt>
                <c:pt idx="531">
                  <c:v>42444</c:v>
                </c:pt>
                <c:pt idx="532">
                  <c:v>42445</c:v>
                </c:pt>
                <c:pt idx="533">
                  <c:v>42446</c:v>
                </c:pt>
                <c:pt idx="534">
                  <c:v>42447</c:v>
                </c:pt>
                <c:pt idx="535">
                  <c:v>42448</c:v>
                </c:pt>
                <c:pt idx="536">
                  <c:v>42449</c:v>
                </c:pt>
                <c:pt idx="537">
                  <c:v>42450</c:v>
                </c:pt>
                <c:pt idx="538">
                  <c:v>42451</c:v>
                </c:pt>
                <c:pt idx="539">
                  <c:v>42452</c:v>
                </c:pt>
                <c:pt idx="540">
                  <c:v>42453</c:v>
                </c:pt>
                <c:pt idx="541">
                  <c:v>42454</c:v>
                </c:pt>
                <c:pt idx="542">
                  <c:v>42455</c:v>
                </c:pt>
                <c:pt idx="543">
                  <c:v>42456</c:v>
                </c:pt>
                <c:pt idx="544">
                  <c:v>42457</c:v>
                </c:pt>
                <c:pt idx="545">
                  <c:v>42458</c:v>
                </c:pt>
                <c:pt idx="546">
                  <c:v>42459</c:v>
                </c:pt>
                <c:pt idx="547">
                  <c:v>42460</c:v>
                </c:pt>
                <c:pt idx="548">
                  <c:v>42461</c:v>
                </c:pt>
                <c:pt idx="549">
                  <c:v>42462</c:v>
                </c:pt>
                <c:pt idx="550">
                  <c:v>42463</c:v>
                </c:pt>
                <c:pt idx="551">
                  <c:v>42464</c:v>
                </c:pt>
                <c:pt idx="552">
                  <c:v>42465</c:v>
                </c:pt>
                <c:pt idx="553">
                  <c:v>42466</c:v>
                </c:pt>
                <c:pt idx="554">
                  <c:v>42467</c:v>
                </c:pt>
                <c:pt idx="555">
                  <c:v>42468</c:v>
                </c:pt>
                <c:pt idx="556">
                  <c:v>42469</c:v>
                </c:pt>
                <c:pt idx="557">
                  <c:v>42470</c:v>
                </c:pt>
                <c:pt idx="558">
                  <c:v>42471</c:v>
                </c:pt>
                <c:pt idx="559">
                  <c:v>42472</c:v>
                </c:pt>
                <c:pt idx="560">
                  <c:v>42473</c:v>
                </c:pt>
                <c:pt idx="561">
                  <c:v>42474</c:v>
                </c:pt>
                <c:pt idx="562">
                  <c:v>42475</c:v>
                </c:pt>
                <c:pt idx="563">
                  <c:v>42476</c:v>
                </c:pt>
                <c:pt idx="564">
                  <c:v>42477</c:v>
                </c:pt>
                <c:pt idx="565">
                  <c:v>42478</c:v>
                </c:pt>
                <c:pt idx="566">
                  <c:v>42479</c:v>
                </c:pt>
                <c:pt idx="567">
                  <c:v>42480</c:v>
                </c:pt>
                <c:pt idx="568">
                  <c:v>42481</c:v>
                </c:pt>
                <c:pt idx="569">
                  <c:v>42482</c:v>
                </c:pt>
                <c:pt idx="570">
                  <c:v>42483</c:v>
                </c:pt>
                <c:pt idx="571">
                  <c:v>42484</c:v>
                </c:pt>
                <c:pt idx="572">
                  <c:v>42485</c:v>
                </c:pt>
                <c:pt idx="573">
                  <c:v>42486</c:v>
                </c:pt>
                <c:pt idx="574">
                  <c:v>42487</c:v>
                </c:pt>
                <c:pt idx="575">
                  <c:v>42488</c:v>
                </c:pt>
                <c:pt idx="576">
                  <c:v>42489</c:v>
                </c:pt>
                <c:pt idx="577">
                  <c:v>42490</c:v>
                </c:pt>
                <c:pt idx="578">
                  <c:v>42491</c:v>
                </c:pt>
                <c:pt idx="579">
                  <c:v>42492</c:v>
                </c:pt>
                <c:pt idx="580">
                  <c:v>42493</c:v>
                </c:pt>
                <c:pt idx="581">
                  <c:v>42494</c:v>
                </c:pt>
                <c:pt idx="582">
                  <c:v>42495</c:v>
                </c:pt>
                <c:pt idx="583">
                  <c:v>42496</c:v>
                </c:pt>
                <c:pt idx="584">
                  <c:v>42497</c:v>
                </c:pt>
                <c:pt idx="585">
                  <c:v>42498</c:v>
                </c:pt>
                <c:pt idx="586">
                  <c:v>42499</c:v>
                </c:pt>
                <c:pt idx="587">
                  <c:v>42500</c:v>
                </c:pt>
                <c:pt idx="588">
                  <c:v>42501</c:v>
                </c:pt>
                <c:pt idx="589">
                  <c:v>42502</c:v>
                </c:pt>
                <c:pt idx="590">
                  <c:v>42503</c:v>
                </c:pt>
                <c:pt idx="591">
                  <c:v>42504</c:v>
                </c:pt>
                <c:pt idx="592">
                  <c:v>42505</c:v>
                </c:pt>
                <c:pt idx="593">
                  <c:v>42506</c:v>
                </c:pt>
                <c:pt idx="594">
                  <c:v>42507</c:v>
                </c:pt>
                <c:pt idx="595">
                  <c:v>42508</c:v>
                </c:pt>
                <c:pt idx="596">
                  <c:v>42509</c:v>
                </c:pt>
                <c:pt idx="597">
                  <c:v>42510</c:v>
                </c:pt>
                <c:pt idx="598">
                  <c:v>42511</c:v>
                </c:pt>
                <c:pt idx="599">
                  <c:v>42512</c:v>
                </c:pt>
                <c:pt idx="600">
                  <c:v>42513</c:v>
                </c:pt>
                <c:pt idx="601">
                  <c:v>42514</c:v>
                </c:pt>
                <c:pt idx="602">
                  <c:v>42515</c:v>
                </c:pt>
                <c:pt idx="603">
                  <c:v>42516</c:v>
                </c:pt>
                <c:pt idx="604">
                  <c:v>42517</c:v>
                </c:pt>
                <c:pt idx="605">
                  <c:v>42518</c:v>
                </c:pt>
                <c:pt idx="606">
                  <c:v>42519</c:v>
                </c:pt>
                <c:pt idx="607">
                  <c:v>42520</c:v>
                </c:pt>
                <c:pt idx="608">
                  <c:v>42521</c:v>
                </c:pt>
                <c:pt idx="609">
                  <c:v>42522</c:v>
                </c:pt>
                <c:pt idx="610">
                  <c:v>42523</c:v>
                </c:pt>
                <c:pt idx="611">
                  <c:v>42524</c:v>
                </c:pt>
                <c:pt idx="612">
                  <c:v>42525</c:v>
                </c:pt>
                <c:pt idx="613">
                  <c:v>42526</c:v>
                </c:pt>
                <c:pt idx="614">
                  <c:v>42527</c:v>
                </c:pt>
                <c:pt idx="615">
                  <c:v>42528</c:v>
                </c:pt>
                <c:pt idx="616">
                  <c:v>42529</c:v>
                </c:pt>
                <c:pt idx="617">
                  <c:v>42530</c:v>
                </c:pt>
                <c:pt idx="618">
                  <c:v>42531</c:v>
                </c:pt>
                <c:pt idx="619">
                  <c:v>42532</c:v>
                </c:pt>
                <c:pt idx="620">
                  <c:v>42533</c:v>
                </c:pt>
                <c:pt idx="621">
                  <c:v>42534</c:v>
                </c:pt>
                <c:pt idx="622">
                  <c:v>42535</c:v>
                </c:pt>
                <c:pt idx="623">
                  <c:v>42536</c:v>
                </c:pt>
                <c:pt idx="624">
                  <c:v>42537</c:v>
                </c:pt>
                <c:pt idx="625">
                  <c:v>42538</c:v>
                </c:pt>
                <c:pt idx="626">
                  <c:v>42539</c:v>
                </c:pt>
                <c:pt idx="627">
                  <c:v>42540</c:v>
                </c:pt>
                <c:pt idx="628">
                  <c:v>42541</c:v>
                </c:pt>
                <c:pt idx="629">
                  <c:v>42542</c:v>
                </c:pt>
                <c:pt idx="630">
                  <c:v>42543</c:v>
                </c:pt>
                <c:pt idx="631">
                  <c:v>42544</c:v>
                </c:pt>
                <c:pt idx="632">
                  <c:v>42545</c:v>
                </c:pt>
                <c:pt idx="633">
                  <c:v>42546</c:v>
                </c:pt>
                <c:pt idx="634">
                  <c:v>42547</c:v>
                </c:pt>
                <c:pt idx="635">
                  <c:v>42548</c:v>
                </c:pt>
                <c:pt idx="636">
                  <c:v>42549</c:v>
                </c:pt>
                <c:pt idx="637">
                  <c:v>42550</c:v>
                </c:pt>
                <c:pt idx="638">
                  <c:v>42551</c:v>
                </c:pt>
                <c:pt idx="639">
                  <c:v>42552</c:v>
                </c:pt>
                <c:pt idx="640">
                  <c:v>42553</c:v>
                </c:pt>
                <c:pt idx="641">
                  <c:v>42554</c:v>
                </c:pt>
                <c:pt idx="642">
                  <c:v>42555</c:v>
                </c:pt>
                <c:pt idx="643">
                  <c:v>42556</c:v>
                </c:pt>
                <c:pt idx="644">
                  <c:v>42557</c:v>
                </c:pt>
                <c:pt idx="645">
                  <c:v>42558</c:v>
                </c:pt>
                <c:pt idx="646">
                  <c:v>42559</c:v>
                </c:pt>
                <c:pt idx="647">
                  <c:v>42560</c:v>
                </c:pt>
                <c:pt idx="648">
                  <c:v>42561</c:v>
                </c:pt>
                <c:pt idx="649">
                  <c:v>42562</c:v>
                </c:pt>
                <c:pt idx="650">
                  <c:v>42563</c:v>
                </c:pt>
                <c:pt idx="651">
                  <c:v>42564</c:v>
                </c:pt>
                <c:pt idx="652">
                  <c:v>42565</c:v>
                </c:pt>
                <c:pt idx="653">
                  <c:v>42566</c:v>
                </c:pt>
                <c:pt idx="654">
                  <c:v>42567</c:v>
                </c:pt>
                <c:pt idx="655">
                  <c:v>42568</c:v>
                </c:pt>
                <c:pt idx="656">
                  <c:v>42569</c:v>
                </c:pt>
                <c:pt idx="657">
                  <c:v>42570</c:v>
                </c:pt>
                <c:pt idx="658">
                  <c:v>42571</c:v>
                </c:pt>
                <c:pt idx="659">
                  <c:v>42572</c:v>
                </c:pt>
                <c:pt idx="660">
                  <c:v>42573</c:v>
                </c:pt>
                <c:pt idx="661">
                  <c:v>42574</c:v>
                </c:pt>
                <c:pt idx="662">
                  <c:v>42575</c:v>
                </c:pt>
                <c:pt idx="663">
                  <c:v>42576</c:v>
                </c:pt>
                <c:pt idx="664">
                  <c:v>42577</c:v>
                </c:pt>
                <c:pt idx="665">
                  <c:v>42578</c:v>
                </c:pt>
                <c:pt idx="666">
                  <c:v>42579</c:v>
                </c:pt>
                <c:pt idx="667">
                  <c:v>42580</c:v>
                </c:pt>
                <c:pt idx="668">
                  <c:v>42581</c:v>
                </c:pt>
                <c:pt idx="669">
                  <c:v>42582</c:v>
                </c:pt>
                <c:pt idx="670">
                  <c:v>42583</c:v>
                </c:pt>
                <c:pt idx="671">
                  <c:v>42584</c:v>
                </c:pt>
                <c:pt idx="672">
                  <c:v>42585</c:v>
                </c:pt>
                <c:pt idx="673">
                  <c:v>42586</c:v>
                </c:pt>
                <c:pt idx="674">
                  <c:v>42587</c:v>
                </c:pt>
                <c:pt idx="675">
                  <c:v>42588</c:v>
                </c:pt>
                <c:pt idx="676">
                  <c:v>42589</c:v>
                </c:pt>
                <c:pt idx="677">
                  <c:v>42590</c:v>
                </c:pt>
                <c:pt idx="678">
                  <c:v>42591</c:v>
                </c:pt>
                <c:pt idx="679">
                  <c:v>42592</c:v>
                </c:pt>
                <c:pt idx="680">
                  <c:v>42593</c:v>
                </c:pt>
                <c:pt idx="681">
                  <c:v>42594</c:v>
                </c:pt>
                <c:pt idx="682">
                  <c:v>42595</c:v>
                </c:pt>
                <c:pt idx="683">
                  <c:v>42596</c:v>
                </c:pt>
                <c:pt idx="684">
                  <c:v>42597</c:v>
                </c:pt>
                <c:pt idx="685">
                  <c:v>42598</c:v>
                </c:pt>
                <c:pt idx="686">
                  <c:v>42599</c:v>
                </c:pt>
                <c:pt idx="687">
                  <c:v>42600</c:v>
                </c:pt>
                <c:pt idx="688">
                  <c:v>42601</c:v>
                </c:pt>
                <c:pt idx="689">
                  <c:v>42602</c:v>
                </c:pt>
                <c:pt idx="690">
                  <c:v>42603</c:v>
                </c:pt>
                <c:pt idx="691">
                  <c:v>42604</c:v>
                </c:pt>
                <c:pt idx="692">
                  <c:v>42605</c:v>
                </c:pt>
                <c:pt idx="693">
                  <c:v>42606</c:v>
                </c:pt>
                <c:pt idx="694">
                  <c:v>42607</c:v>
                </c:pt>
                <c:pt idx="695">
                  <c:v>42608</c:v>
                </c:pt>
                <c:pt idx="696">
                  <c:v>42609</c:v>
                </c:pt>
                <c:pt idx="697">
                  <c:v>42610</c:v>
                </c:pt>
                <c:pt idx="698">
                  <c:v>42611</c:v>
                </c:pt>
                <c:pt idx="699">
                  <c:v>42612</c:v>
                </c:pt>
                <c:pt idx="700">
                  <c:v>42613</c:v>
                </c:pt>
                <c:pt idx="701">
                  <c:v>42614</c:v>
                </c:pt>
                <c:pt idx="702">
                  <c:v>42615</c:v>
                </c:pt>
                <c:pt idx="703">
                  <c:v>42616</c:v>
                </c:pt>
                <c:pt idx="704">
                  <c:v>42617</c:v>
                </c:pt>
                <c:pt idx="705">
                  <c:v>42618</c:v>
                </c:pt>
                <c:pt idx="706">
                  <c:v>42619</c:v>
                </c:pt>
                <c:pt idx="707">
                  <c:v>42620</c:v>
                </c:pt>
                <c:pt idx="708">
                  <c:v>42621</c:v>
                </c:pt>
                <c:pt idx="709">
                  <c:v>42622</c:v>
                </c:pt>
                <c:pt idx="710">
                  <c:v>42623</c:v>
                </c:pt>
                <c:pt idx="711">
                  <c:v>42624</c:v>
                </c:pt>
                <c:pt idx="712">
                  <c:v>42625</c:v>
                </c:pt>
                <c:pt idx="713">
                  <c:v>42626</c:v>
                </c:pt>
                <c:pt idx="714">
                  <c:v>42627</c:v>
                </c:pt>
                <c:pt idx="715">
                  <c:v>42628</c:v>
                </c:pt>
                <c:pt idx="716">
                  <c:v>42629</c:v>
                </c:pt>
                <c:pt idx="717">
                  <c:v>42630</c:v>
                </c:pt>
                <c:pt idx="718">
                  <c:v>42631</c:v>
                </c:pt>
                <c:pt idx="719">
                  <c:v>42632</c:v>
                </c:pt>
                <c:pt idx="720">
                  <c:v>42633</c:v>
                </c:pt>
                <c:pt idx="721">
                  <c:v>42634</c:v>
                </c:pt>
                <c:pt idx="722">
                  <c:v>42635</c:v>
                </c:pt>
                <c:pt idx="723">
                  <c:v>42636</c:v>
                </c:pt>
                <c:pt idx="724">
                  <c:v>42637</c:v>
                </c:pt>
                <c:pt idx="725">
                  <c:v>42638</c:v>
                </c:pt>
                <c:pt idx="726">
                  <c:v>42639</c:v>
                </c:pt>
                <c:pt idx="727">
                  <c:v>42640</c:v>
                </c:pt>
                <c:pt idx="728">
                  <c:v>42641</c:v>
                </c:pt>
                <c:pt idx="729">
                  <c:v>42642</c:v>
                </c:pt>
                <c:pt idx="730">
                  <c:v>42643</c:v>
                </c:pt>
                <c:pt idx="731">
                  <c:v>42644</c:v>
                </c:pt>
                <c:pt idx="732">
                  <c:v>42645</c:v>
                </c:pt>
                <c:pt idx="733">
                  <c:v>42646</c:v>
                </c:pt>
                <c:pt idx="734">
                  <c:v>42647</c:v>
                </c:pt>
                <c:pt idx="735">
                  <c:v>42648</c:v>
                </c:pt>
                <c:pt idx="736">
                  <c:v>42649</c:v>
                </c:pt>
                <c:pt idx="737">
                  <c:v>42650</c:v>
                </c:pt>
                <c:pt idx="738">
                  <c:v>42651</c:v>
                </c:pt>
                <c:pt idx="739">
                  <c:v>42652</c:v>
                </c:pt>
                <c:pt idx="740">
                  <c:v>42653</c:v>
                </c:pt>
                <c:pt idx="741">
                  <c:v>42654</c:v>
                </c:pt>
                <c:pt idx="742">
                  <c:v>42655</c:v>
                </c:pt>
                <c:pt idx="743">
                  <c:v>42656</c:v>
                </c:pt>
                <c:pt idx="744">
                  <c:v>42657</c:v>
                </c:pt>
                <c:pt idx="745">
                  <c:v>42658</c:v>
                </c:pt>
                <c:pt idx="746">
                  <c:v>42659</c:v>
                </c:pt>
                <c:pt idx="747">
                  <c:v>42660</c:v>
                </c:pt>
                <c:pt idx="748">
                  <c:v>42661</c:v>
                </c:pt>
                <c:pt idx="749">
                  <c:v>42662</c:v>
                </c:pt>
                <c:pt idx="750">
                  <c:v>42663</c:v>
                </c:pt>
                <c:pt idx="751">
                  <c:v>42664</c:v>
                </c:pt>
                <c:pt idx="752">
                  <c:v>42665</c:v>
                </c:pt>
                <c:pt idx="753">
                  <c:v>42666</c:v>
                </c:pt>
                <c:pt idx="754">
                  <c:v>42667</c:v>
                </c:pt>
                <c:pt idx="755">
                  <c:v>42668</c:v>
                </c:pt>
                <c:pt idx="756">
                  <c:v>42669</c:v>
                </c:pt>
                <c:pt idx="757">
                  <c:v>42670</c:v>
                </c:pt>
                <c:pt idx="758">
                  <c:v>42671</c:v>
                </c:pt>
                <c:pt idx="759">
                  <c:v>42672</c:v>
                </c:pt>
                <c:pt idx="760">
                  <c:v>42673</c:v>
                </c:pt>
                <c:pt idx="761">
                  <c:v>42674</c:v>
                </c:pt>
                <c:pt idx="762">
                  <c:v>42675</c:v>
                </c:pt>
                <c:pt idx="763">
                  <c:v>42676</c:v>
                </c:pt>
                <c:pt idx="764">
                  <c:v>42677</c:v>
                </c:pt>
                <c:pt idx="765">
                  <c:v>42678</c:v>
                </c:pt>
                <c:pt idx="766">
                  <c:v>42679</c:v>
                </c:pt>
                <c:pt idx="767">
                  <c:v>42680</c:v>
                </c:pt>
                <c:pt idx="768">
                  <c:v>42681</c:v>
                </c:pt>
                <c:pt idx="769">
                  <c:v>42682</c:v>
                </c:pt>
                <c:pt idx="770">
                  <c:v>42683</c:v>
                </c:pt>
                <c:pt idx="771">
                  <c:v>42684</c:v>
                </c:pt>
                <c:pt idx="772">
                  <c:v>42685</c:v>
                </c:pt>
                <c:pt idx="773">
                  <c:v>42686</c:v>
                </c:pt>
                <c:pt idx="774">
                  <c:v>42687</c:v>
                </c:pt>
                <c:pt idx="775">
                  <c:v>42688</c:v>
                </c:pt>
                <c:pt idx="776">
                  <c:v>42689</c:v>
                </c:pt>
                <c:pt idx="777">
                  <c:v>42690</c:v>
                </c:pt>
                <c:pt idx="778">
                  <c:v>42691</c:v>
                </c:pt>
                <c:pt idx="779">
                  <c:v>42692</c:v>
                </c:pt>
                <c:pt idx="780">
                  <c:v>42693</c:v>
                </c:pt>
                <c:pt idx="781">
                  <c:v>42694</c:v>
                </c:pt>
                <c:pt idx="782">
                  <c:v>42695</c:v>
                </c:pt>
                <c:pt idx="783">
                  <c:v>42696</c:v>
                </c:pt>
                <c:pt idx="784">
                  <c:v>42697</c:v>
                </c:pt>
                <c:pt idx="785">
                  <c:v>42698</c:v>
                </c:pt>
                <c:pt idx="786">
                  <c:v>42699</c:v>
                </c:pt>
                <c:pt idx="787">
                  <c:v>42700</c:v>
                </c:pt>
                <c:pt idx="788">
                  <c:v>42701</c:v>
                </c:pt>
                <c:pt idx="789">
                  <c:v>42702</c:v>
                </c:pt>
                <c:pt idx="790">
                  <c:v>42703</c:v>
                </c:pt>
                <c:pt idx="791">
                  <c:v>42704</c:v>
                </c:pt>
                <c:pt idx="792">
                  <c:v>42705</c:v>
                </c:pt>
                <c:pt idx="793">
                  <c:v>42706</c:v>
                </c:pt>
                <c:pt idx="794">
                  <c:v>42707</c:v>
                </c:pt>
                <c:pt idx="795">
                  <c:v>42708</c:v>
                </c:pt>
                <c:pt idx="796">
                  <c:v>42709</c:v>
                </c:pt>
                <c:pt idx="797">
                  <c:v>42710</c:v>
                </c:pt>
                <c:pt idx="798">
                  <c:v>42711</c:v>
                </c:pt>
                <c:pt idx="799">
                  <c:v>42712</c:v>
                </c:pt>
                <c:pt idx="800">
                  <c:v>42713</c:v>
                </c:pt>
                <c:pt idx="801">
                  <c:v>42714</c:v>
                </c:pt>
                <c:pt idx="802">
                  <c:v>42715</c:v>
                </c:pt>
                <c:pt idx="803">
                  <c:v>42716</c:v>
                </c:pt>
                <c:pt idx="804">
                  <c:v>42717</c:v>
                </c:pt>
                <c:pt idx="805">
                  <c:v>42718</c:v>
                </c:pt>
                <c:pt idx="806">
                  <c:v>42719</c:v>
                </c:pt>
                <c:pt idx="807">
                  <c:v>42720</c:v>
                </c:pt>
                <c:pt idx="808">
                  <c:v>42721</c:v>
                </c:pt>
                <c:pt idx="809">
                  <c:v>42722</c:v>
                </c:pt>
                <c:pt idx="810">
                  <c:v>42723</c:v>
                </c:pt>
                <c:pt idx="811">
                  <c:v>42724</c:v>
                </c:pt>
                <c:pt idx="812">
                  <c:v>42725</c:v>
                </c:pt>
                <c:pt idx="813">
                  <c:v>42726</c:v>
                </c:pt>
                <c:pt idx="814">
                  <c:v>42727</c:v>
                </c:pt>
                <c:pt idx="815">
                  <c:v>42728</c:v>
                </c:pt>
                <c:pt idx="816">
                  <c:v>42729</c:v>
                </c:pt>
                <c:pt idx="817">
                  <c:v>42730</c:v>
                </c:pt>
                <c:pt idx="818">
                  <c:v>42731</c:v>
                </c:pt>
                <c:pt idx="819">
                  <c:v>42732</c:v>
                </c:pt>
                <c:pt idx="820">
                  <c:v>42733</c:v>
                </c:pt>
                <c:pt idx="821">
                  <c:v>42734</c:v>
                </c:pt>
                <c:pt idx="822">
                  <c:v>42735</c:v>
                </c:pt>
                <c:pt idx="823">
                  <c:v>42736</c:v>
                </c:pt>
                <c:pt idx="824">
                  <c:v>42737</c:v>
                </c:pt>
                <c:pt idx="825">
                  <c:v>42738</c:v>
                </c:pt>
                <c:pt idx="826">
                  <c:v>42739</c:v>
                </c:pt>
                <c:pt idx="827">
                  <c:v>42740</c:v>
                </c:pt>
                <c:pt idx="828">
                  <c:v>42741</c:v>
                </c:pt>
                <c:pt idx="829">
                  <c:v>42742</c:v>
                </c:pt>
                <c:pt idx="830">
                  <c:v>42743</c:v>
                </c:pt>
                <c:pt idx="831">
                  <c:v>42744</c:v>
                </c:pt>
                <c:pt idx="832">
                  <c:v>42745</c:v>
                </c:pt>
                <c:pt idx="833">
                  <c:v>42746</c:v>
                </c:pt>
                <c:pt idx="834">
                  <c:v>42747</c:v>
                </c:pt>
                <c:pt idx="835">
                  <c:v>42748</c:v>
                </c:pt>
                <c:pt idx="836">
                  <c:v>42749</c:v>
                </c:pt>
                <c:pt idx="837">
                  <c:v>42750</c:v>
                </c:pt>
                <c:pt idx="838">
                  <c:v>42751</c:v>
                </c:pt>
                <c:pt idx="839">
                  <c:v>42752</c:v>
                </c:pt>
                <c:pt idx="840">
                  <c:v>42753</c:v>
                </c:pt>
                <c:pt idx="841">
                  <c:v>42754</c:v>
                </c:pt>
                <c:pt idx="842">
                  <c:v>42755</c:v>
                </c:pt>
                <c:pt idx="843">
                  <c:v>42756</c:v>
                </c:pt>
                <c:pt idx="844">
                  <c:v>42757</c:v>
                </c:pt>
                <c:pt idx="845">
                  <c:v>42758</c:v>
                </c:pt>
                <c:pt idx="846">
                  <c:v>42759</c:v>
                </c:pt>
                <c:pt idx="847">
                  <c:v>42760</c:v>
                </c:pt>
                <c:pt idx="848">
                  <c:v>42761</c:v>
                </c:pt>
                <c:pt idx="849">
                  <c:v>42762</c:v>
                </c:pt>
                <c:pt idx="850">
                  <c:v>42763</c:v>
                </c:pt>
                <c:pt idx="851">
                  <c:v>42764</c:v>
                </c:pt>
                <c:pt idx="852">
                  <c:v>42765</c:v>
                </c:pt>
                <c:pt idx="853">
                  <c:v>42766</c:v>
                </c:pt>
                <c:pt idx="854">
                  <c:v>42767</c:v>
                </c:pt>
                <c:pt idx="855">
                  <c:v>42768</c:v>
                </c:pt>
                <c:pt idx="856">
                  <c:v>42769</c:v>
                </c:pt>
                <c:pt idx="857">
                  <c:v>42770</c:v>
                </c:pt>
                <c:pt idx="858">
                  <c:v>42771</c:v>
                </c:pt>
                <c:pt idx="859">
                  <c:v>42772</c:v>
                </c:pt>
                <c:pt idx="860">
                  <c:v>42773</c:v>
                </c:pt>
                <c:pt idx="861">
                  <c:v>42774</c:v>
                </c:pt>
                <c:pt idx="862">
                  <c:v>42775</c:v>
                </c:pt>
                <c:pt idx="863">
                  <c:v>42776</c:v>
                </c:pt>
                <c:pt idx="864">
                  <c:v>42777</c:v>
                </c:pt>
                <c:pt idx="865">
                  <c:v>42778</c:v>
                </c:pt>
                <c:pt idx="866">
                  <c:v>42779</c:v>
                </c:pt>
                <c:pt idx="867">
                  <c:v>42780</c:v>
                </c:pt>
                <c:pt idx="868">
                  <c:v>42781</c:v>
                </c:pt>
                <c:pt idx="869">
                  <c:v>42782</c:v>
                </c:pt>
                <c:pt idx="870">
                  <c:v>42783</c:v>
                </c:pt>
                <c:pt idx="871">
                  <c:v>42784</c:v>
                </c:pt>
                <c:pt idx="872">
                  <c:v>42785</c:v>
                </c:pt>
                <c:pt idx="873">
                  <c:v>42786</c:v>
                </c:pt>
                <c:pt idx="874">
                  <c:v>42787</c:v>
                </c:pt>
                <c:pt idx="875">
                  <c:v>42788</c:v>
                </c:pt>
                <c:pt idx="876">
                  <c:v>42789</c:v>
                </c:pt>
                <c:pt idx="877">
                  <c:v>42790</c:v>
                </c:pt>
                <c:pt idx="878">
                  <c:v>42791</c:v>
                </c:pt>
                <c:pt idx="879">
                  <c:v>42792</c:v>
                </c:pt>
                <c:pt idx="880">
                  <c:v>42793</c:v>
                </c:pt>
                <c:pt idx="881">
                  <c:v>42794</c:v>
                </c:pt>
                <c:pt idx="882">
                  <c:v>42795</c:v>
                </c:pt>
                <c:pt idx="883">
                  <c:v>42796</c:v>
                </c:pt>
                <c:pt idx="884">
                  <c:v>42797</c:v>
                </c:pt>
                <c:pt idx="885">
                  <c:v>42798</c:v>
                </c:pt>
                <c:pt idx="886">
                  <c:v>42799</c:v>
                </c:pt>
                <c:pt idx="887">
                  <c:v>42800</c:v>
                </c:pt>
                <c:pt idx="888">
                  <c:v>42801</c:v>
                </c:pt>
                <c:pt idx="889">
                  <c:v>42802</c:v>
                </c:pt>
                <c:pt idx="890">
                  <c:v>42803</c:v>
                </c:pt>
                <c:pt idx="891">
                  <c:v>42804</c:v>
                </c:pt>
                <c:pt idx="892">
                  <c:v>42805</c:v>
                </c:pt>
                <c:pt idx="893">
                  <c:v>42806</c:v>
                </c:pt>
                <c:pt idx="894">
                  <c:v>42807</c:v>
                </c:pt>
                <c:pt idx="895">
                  <c:v>42808</c:v>
                </c:pt>
                <c:pt idx="896">
                  <c:v>42809</c:v>
                </c:pt>
                <c:pt idx="897">
                  <c:v>42810</c:v>
                </c:pt>
                <c:pt idx="898">
                  <c:v>42811</c:v>
                </c:pt>
                <c:pt idx="899">
                  <c:v>42812</c:v>
                </c:pt>
                <c:pt idx="900">
                  <c:v>42813</c:v>
                </c:pt>
                <c:pt idx="901">
                  <c:v>42814</c:v>
                </c:pt>
                <c:pt idx="902">
                  <c:v>42815</c:v>
                </c:pt>
                <c:pt idx="903">
                  <c:v>42816</c:v>
                </c:pt>
                <c:pt idx="904">
                  <c:v>42817</c:v>
                </c:pt>
                <c:pt idx="905">
                  <c:v>42818</c:v>
                </c:pt>
                <c:pt idx="906">
                  <c:v>42819</c:v>
                </c:pt>
                <c:pt idx="907">
                  <c:v>42820</c:v>
                </c:pt>
                <c:pt idx="908">
                  <c:v>42821</c:v>
                </c:pt>
                <c:pt idx="909">
                  <c:v>42822</c:v>
                </c:pt>
                <c:pt idx="910">
                  <c:v>42823</c:v>
                </c:pt>
                <c:pt idx="911">
                  <c:v>42824</c:v>
                </c:pt>
                <c:pt idx="912">
                  <c:v>42825</c:v>
                </c:pt>
                <c:pt idx="913">
                  <c:v>42826</c:v>
                </c:pt>
                <c:pt idx="914">
                  <c:v>42827</c:v>
                </c:pt>
                <c:pt idx="915">
                  <c:v>42828</c:v>
                </c:pt>
                <c:pt idx="916">
                  <c:v>42829</c:v>
                </c:pt>
                <c:pt idx="917">
                  <c:v>42830</c:v>
                </c:pt>
                <c:pt idx="918">
                  <c:v>42831</c:v>
                </c:pt>
                <c:pt idx="919">
                  <c:v>42832</c:v>
                </c:pt>
                <c:pt idx="920">
                  <c:v>42833</c:v>
                </c:pt>
                <c:pt idx="921">
                  <c:v>42834</c:v>
                </c:pt>
                <c:pt idx="922">
                  <c:v>42835</c:v>
                </c:pt>
                <c:pt idx="923">
                  <c:v>42836</c:v>
                </c:pt>
                <c:pt idx="924">
                  <c:v>42837</c:v>
                </c:pt>
                <c:pt idx="925">
                  <c:v>42838</c:v>
                </c:pt>
                <c:pt idx="926">
                  <c:v>42839</c:v>
                </c:pt>
                <c:pt idx="927">
                  <c:v>42840</c:v>
                </c:pt>
                <c:pt idx="928">
                  <c:v>42841</c:v>
                </c:pt>
                <c:pt idx="929">
                  <c:v>42842</c:v>
                </c:pt>
                <c:pt idx="930">
                  <c:v>42843</c:v>
                </c:pt>
                <c:pt idx="931">
                  <c:v>42844</c:v>
                </c:pt>
                <c:pt idx="932">
                  <c:v>42845</c:v>
                </c:pt>
                <c:pt idx="933">
                  <c:v>42846</c:v>
                </c:pt>
                <c:pt idx="934">
                  <c:v>42847</c:v>
                </c:pt>
                <c:pt idx="935">
                  <c:v>42848</c:v>
                </c:pt>
                <c:pt idx="936">
                  <c:v>42849</c:v>
                </c:pt>
                <c:pt idx="937">
                  <c:v>42850</c:v>
                </c:pt>
                <c:pt idx="938">
                  <c:v>42851</c:v>
                </c:pt>
                <c:pt idx="939">
                  <c:v>42852</c:v>
                </c:pt>
                <c:pt idx="940">
                  <c:v>42853</c:v>
                </c:pt>
                <c:pt idx="941">
                  <c:v>42854</c:v>
                </c:pt>
                <c:pt idx="942">
                  <c:v>42855</c:v>
                </c:pt>
                <c:pt idx="943">
                  <c:v>42856</c:v>
                </c:pt>
                <c:pt idx="944">
                  <c:v>42857</c:v>
                </c:pt>
                <c:pt idx="945">
                  <c:v>42858</c:v>
                </c:pt>
                <c:pt idx="946">
                  <c:v>42859</c:v>
                </c:pt>
                <c:pt idx="947">
                  <c:v>42860</c:v>
                </c:pt>
                <c:pt idx="948">
                  <c:v>42861</c:v>
                </c:pt>
                <c:pt idx="949">
                  <c:v>42862</c:v>
                </c:pt>
                <c:pt idx="950">
                  <c:v>42863</c:v>
                </c:pt>
                <c:pt idx="951">
                  <c:v>42864</c:v>
                </c:pt>
                <c:pt idx="952">
                  <c:v>42865</c:v>
                </c:pt>
                <c:pt idx="953">
                  <c:v>42866</c:v>
                </c:pt>
                <c:pt idx="954">
                  <c:v>42867</c:v>
                </c:pt>
                <c:pt idx="955">
                  <c:v>42868</c:v>
                </c:pt>
                <c:pt idx="956">
                  <c:v>42869</c:v>
                </c:pt>
                <c:pt idx="957">
                  <c:v>42870</c:v>
                </c:pt>
                <c:pt idx="958">
                  <c:v>42871</c:v>
                </c:pt>
                <c:pt idx="959">
                  <c:v>42872</c:v>
                </c:pt>
                <c:pt idx="960">
                  <c:v>42873</c:v>
                </c:pt>
                <c:pt idx="961">
                  <c:v>42874</c:v>
                </c:pt>
                <c:pt idx="962">
                  <c:v>42875</c:v>
                </c:pt>
                <c:pt idx="963">
                  <c:v>42876</c:v>
                </c:pt>
                <c:pt idx="964">
                  <c:v>42877</c:v>
                </c:pt>
                <c:pt idx="965">
                  <c:v>42878</c:v>
                </c:pt>
                <c:pt idx="966">
                  <c:v>42879</c:v>
                </c:pt>
                <c:pt idx="967">
                  <c:v>42880</c:v>
                </c:pt>
                <c:pt idx="968">
                  <c:v>42881</c:v>
                </c:pt>
                <c:pt idx="969">
                  <c:v>42882</c:v>
                </c:pt>
                <c:pt idx="970">
                  <c:v>42883</c:v>
                </c:pt>
                <c:pt idx="971">
                  <c:v>42884</c:v>
                </c:pt>
                <c:pt idx="972">
                  <c:v>42885</c:v>
                </c:pt>
                <c:pt idx="973">
                  <c:v>42886</c:v>
                </c:pt>
                <c:pt idx="974">
                  <c:v>42887</c:v>
                </c:pt>
                <c:pt idx="975">
                  <c:v>42888</c:v>
                </c:pt>
                <c:pt idx="976">
                  <c:v>42889</c:v>
                </c:pt>
                <c:pt idx="977">
                  <c:v>42890</c:v>
                </c:pt>
                <c:pt idx="978">
                  <c:v>42891</c:v>
                </c:pt>
                <c:pt idx="979">
                  <c:v>42892</c:v>
                </c:pt>
                <c:pt idx="980">
                  <c:v>42893</c:v>
                </c:pt>
                <c:pt idx="981">
                  <c:v>42894</c:v>
                </c:pt>
                <c:pt idx="982">
                  <c:v>42895</c:v>
                </c:pt>
                <c:pt idx="983">
                  <c:v>42896</c:v>
                </c:pt>
                <c:pt idx="984">
                  <c:v>42897</c:v>
                </c:pt>
                <c:pt idx="985">
                  <c:v>42898</c:v>
                </c:pt>
                <c:pt idx="986">
                  <c:v>42899</c:v>
                </c:pt>
                <c:pt idx="987">
                  <c:v>42900</c:v>
                </c:pt>
                <c:pt idx="988">
                  <c:v>42901</c:v>
                </c:pt>
                <c:pt idx="989">
                  <c:v>42902</c:v>
                </c:pt>
                <c:pt idx="990">
                  <c:v>42903</c:v>
                </c:pt>
                <c:pt idx="991">
                  <c:v>42904</c:v>
                </c:pt>
                <c:pt idx="992">
                  <c:v>42905</c:v>
                </c:pt>
                <c:pt idx="993">
                  <c:v>42906</c:v>
                </c:pt>
                <c:pt idx="994">
                  <c:v>42907</c:v>
                </c:pt>
                <c:pt idx="995">
                  <c:v>42908</c:v>
                </c:pt>
                <c:pt idx="996">
                  <c:v>42909</c:v>
                </c:pt>
                <c:pt idx="997">
                  <c:v>42910</c:v>
                </c:pt>
                <c:pt idx="998">
                  <c:v>42911</c:v>
                </c:pt>
                <c:pt idx="999">
                  <c:v>42912</c:v>
                </c:pt>
                <c:pt idx="1000">
                  <c:v>42913</c:v>
                </c:pt>
                <c:pt idx="1001">
                  <c:v>42914</c:v>
                </c:pt>
                <c:pt idx="1002">
                  <c:v>42915</c:v>
                </c:pt>
                <c:pt idx="1003">
                  <c:v>42916</c:v>
                </c:pt>
                <c:pt idx="1004">
                  <c:v>42917</c:v>
                </c:pt>
                <c:pt idx="1005">
                  <c:v>42918</c:v>
                </c:pt>
                <c:pt idx="1006">
                  <c:v>42919</c:v>
                </c:pt>
                <c:pt idx="1007">
                  <c:v>42920</c:v>
                </c:pt>
                <c:pt idx="1008">
                  <c:v>42921</c:v>
                </c:pt>
                <c:pt idx="1009">
                  <c:v>42922</c:v>
                </c:pt>
                <c:pt idx="1010">
                  <c:v>42923</c:v>
                </c:pt>
                <c:pt idx="1011">
                  <c:v>42924</c:v>
                </c:pt>
                <c:pt idx="1012">
                  <c:v>42925</c:v>
                </c:pt>
                <c:pt idx="1013">
                  <c:v>42926</c:v>
                </c:pt>
                <c:pt idx="1014">
                  <c:v>42927</c:v>
                </c:pt>
                <c:pt idx="1015">
                  <c:v>42928</c:v>
                </c:pt>
                <c:pt idx="1016">
                  <c:v>42929</c:v>
                </c:pt>
                <c:pt idx="1017">
                  <c:v>42930</c:v>
                </c:pt>
                <c:pt idx="1018">
                  <c:v>42931</c:v>
                </c:pt>
                <c:pt idx="1019">
                  <c:v>42932</c:v>
                </c:pt>
                <c:pt idx="1020">
                  <c:v>42933</c:v>
                </c:pt>
                <c:pt idx="1021">
                  <c:v>42934</c:v>
                </c:pt>
                <c:pt idx="1022">
                  <c:v>42935</c:v>
                </c:pt>
                <c:pt idx="1023">
                  <c:v>42936</c:v>
                </c:pt>
                <c:pt idx="1024">
                  <c:v>42937</c:v>
                </c:pt>
                <c:pt idx="1025">
                  <c:v>42938</c:v>
                </c:pt>
                <c:pt idx="1026">
                  <c:v>42939</c:v>
                </c:pt>
                <c:pt idx="1027">
                  <c:v>42940</c:v>
                </c:pt>
                <c:pt idx="1028">
                  <c:v>42941</c:v>
                </c:pt>
                <c:pt idx="1029">
                  <c:v>42942</c:v>
                </c:pt>
                <c:pt idx="1030">
                  <c:v>42943</c:v>
                </c:pt>
                <c:pt idx="1031">
                  <c:v>42944</c:v>
                </c:pt>
                <c:pt idx="1032">
                  <c:v>42945</c:v>
                </c:pt>
                <c:pt idx="1033">
                  <c:v>42946</c:v>
                </c:pt>
                <c:pt idx="1034">
                  <c:v>42947</c:v>
                </c:pt>
                <c:pt idx="1035">
                  <c:v>42948</c:v>
                </c:pt>
                <c:pt idx="1036">
                  <c:v>42949</c:v>
                </c:pt>
                <c:pt idx="1037">
                  <c:v>42950</c:v>
                </c:pt>
                <c:pt idx="1038">
                  <c:v>42951</c:v>
                </c:pt>
                <c:pt idx="1039">
                  <c:v>42952</c:v>
                </c:pt>
                <c:pt idx="1040">
                  <c:v>42953</c:v>
                </c:pt>
                <c:pt idx="1041">
                  <c:v>42954</c:v>
                </c:pt>
                <c:pt idx="1042">
                  <c:v>42955</c:v>
                </c:pt>
                <c:pt idx="1043">
                  <c:v>42956</c:v>
                </c:pt>
                <c:pt idx="1044">
                  <c:v>42957</c:v>
                </c:pt>
                <c:pt idx="1045">
                  <c:v>42958</c:v>
                </c:pt>
                <c:pt idx="1046">
                  <c:v>42959</c:v>
                </c:pt>
                <c:pt idx="1047">
                  <c:v>42960</c:v>
                </c:pt>
                <c:pt idx="1048">
                  <c:v>42961</c:v>
                </c:pt>
                <c:pt idx="1049">
                  <c:v>42962</c:v>
                </c:pt>
                <c:pt idx="1050">
                  <c:v>42963</c:v>
                </c:pt>
                <c:pt idx="1051">
                  <c:v>42964</c:v>
                </c:pt>
                <c:pt idx="1052">
                  <c:v>42965</c:v>
                </c:pt>
                <c:pt idx="1053">
                  <c:v>42966</c:v>
                </c:pt>
                <c:pt idx="1054">
                  <c:v>42967</c:v>
                </c:pt>
                <c:pt idx="1055">
                  <c:v>42968</c:v>
                </c:pt>
                <c:pt idx="1056">
                  <c:v>42969</c:v>
                </c:pt>
                <c:pt idx="1057">
                  <c:v>42970</c:v>
                </c:pt>
                <c:pt idx="1058">
                  <c:v>42971</c:v>
                </c:pt>
                <c:pt idx="1059">
                  <c:v>42972</c:v>
                </c:pt>
                <c:pt idx="1060">
                  <c:v>42973</c:v>
                </c:pt>
                <c:pt idx="1061">
                  <c:v>42974</c:v>
                </c:pt>
                <c:pt idx="1062">
                  <c:v>42975</c:v>
                </c:pt>
                <c:pt idx="1063">
                  <c:v>42976</c:v>
                </c:pt>
                <c:pt idx="1064">
                  <c:v>42977</c:v>
                </c:pt>
                <c:pt idx="1065">
                  <c:v>42978</c:v>
                </c:pt>
                <c:pt idx="1066">
                  <c:v>42979</c:v>
                </c:pt>
                <c:pt idx="1067">
                  <c:v>42980</c:v>
                </c:pt>
                <c:pt idx="1068">
                  <c:v>42981</c:v>
                </c:pt>
                <c:pt idx="1069">
                  <c:v>42982</c:v>
                </c:pt>
                <c:pt idx="1070">
                  <c:v>42983</c:v>
                </c:pt>
                <c:pt idx="1071">
                  <c:v>42984</c:v>
                </c:pt>
                <c:pt idx="1072">
                  <c:v>42985</c:v>
                </c:pt>
                <c:pt idx="1073">
                  <c:v>42986</c:v>
                </c:pt>
                <c:pt idx="1074">
                  <c:v>42987</c:v>
                </c:pt>
                <c:pt idx="1075">
                  <c:v>42988</c:v>
                </c:pt>
                <c:pt idx="1076">
                  <c:v>42989</c:v>
                </c:pt>
                <c:pt idx="1077">
                  <c:v>42990</c:v>
                </c:pt>
                <c:pt idx="1078">
                  <c:v>42991</c:v>
                </c:pt>
                <c:pt idx="1079">
                  <c:v>42992</c:v>
                </c:pt>
                <c:pt idx="1080">
                  <c:v>42993</c:v>
                </c:pt>
                <c:pt idx="1081">
                  <c:v>42994</c:v>
                </c:pt>
                <c:pt idx="1082">
                  <c:v>42995</c:v>
                </c:pt>
                <c:pt idx="1083">
                  <c:v>42996</c:v>
                </c:pt>
                <c:pt idx="1084">
                  <c:v>42997</c:v>
                </c:pt>
                <c:pt idx="1085">
                  <c:v>42998</c:v>
                </c:pt>
                <c:pt idx="1086">
                  <c:v>42999</c:v>
                </c:pt>
                <c:pt idx="1087">
                  <c:v>43000</c:v>
                </c:pt>
                <c:pt idx="1088">
                  <c:v>43001</c:v>
                </c:pt>
                <c:pt idx="1089">
                  <c:v>43002</c:v>
                </c:pt>
                <c:pt idx="1090">
                  <c:v>43003</c:v>
                </c:pt>
                <c:pt idx="1091">
                  <c:v>43004</c:v>
                </c:pt>
                <c:pt idx="1092">
                  <c:v>43005</c:v>
                </c:pt>
                <c:pt idx="1093">
                  <c:v>43006</c:v>
                </c:pt>
                <c:pt idx="1094">
                  <c:v>43007</c:v>
                </c:pt>
                <c:pt idx="1095">
                  <c:v>43008</c:v>
                </c:pt>
                <c:pt idx="1096">
                  <c:v>43009</c:v>
                </c:pt>
                <c:pt idx="1097">
                  <c:v>43010</c:v>
                </c:pt>
                <c:pt idx="1098">
                  <c:v>43011</c:v>
                </c:pt>
                <c:pt idx="1099">
                  <c:v>43012</c:v>
                </c:pt>
                <c:pt idx="1100">
                  <c:v>43013</c:v>
                </c:pt>
                <c:pt idx="1101">
                  <c:v>43014</c:v>
                </c:pt>
                <c:pt idx="1102">
                  <c:v>43015</c:v>
                </c:pt>
                <c:pt idx="1103">
                  <c:v>43016</c:v>
                </c:pt>
                <c:pt idx="1104">
                  <c:v>43017</c:v>
                </c:pt>
                <c:pt idx="1105">
                  <c:v>43018</c:v>
                </c:pt>
                <c:pt idx="1106">
                  <c:v>43019</c:v>
                </c:pt>
                <c:pt idx="1107">
                  <c:v>43020</c:v>
                </c:pt>
                <c:pt idx="1108">
                  <c:v>43021</c:v>
                </c:pt>
                <c:pt idx="1109">
                  <c:v>43022</c:v>
                </c:pt>
                <c:pt idx="1110">
                  <c:v>43023</c:v>
                </c:pt>
                <c:pt idx="1111">
                  <c:v>43024</c:v>
                </c:pt>
                <c:pt idx="1112">
                  <c:v>43025</c:v>
                </c:pt>
                <c:pt idx="1113">
                  <c:v>43026</c:v>
                </c:pt>
                <c:pt idx="1114">
                  <c:v>43027</c:v>
                </c:pt>
                <c:pt idx="1115">
                  <c:v>43028</c:v>
                </c:pt>
                <c:pt idx="1116">
                  <c:v>43029</c:v>
                </c:pt>
                <c:pt idx="1117">
                  <c:v>43030</c:v>
                </c:pt>
                <c:pt idx="1118">
                  <c:v>43031</c:v>
                </c:pt>
                <c:pt idx="1119">
                  <c:v>43032</c:v>
                </c:pt>
                <c:pt idx="1120">
                  <c:v>43033</c:v>
                </c:pt>
                <c:pt idx="1121">
                  <c:v>43034</c:v>
                </c:pt>
                <c:pt idx="1122">
                  <c:v>43035</c:v>
                </c:pt>
                <c:pt idx="1123">
                  <c:v>43036</c:v>
                </c:pt>
                <c:pt idx="1124">
                  <c:v>43037</c:v>
                </c:pt>
                <c:pt idx="1125">
                  <c:v>43038</c:v>
                </c:pt>
                <c:pt idx="1126">
                  <c:v>43039</c:v>
                </c:pt>
                <c:pt idx="1127">
                  <c:v>43040</c:v>
                </c:pt>
                <c:pt idx="1128">
                  <c:v>43041</c:v>
                </c:pt>
                <c:pt idx="1129">
                  <c:v>43042</c:v>
                </c:pt>
                <c:pt idx="1130">
                  <c:v>43043</c:v>
                </c:pt>
                <c:pt idx="1131">
                  <c:v>43044</c:v>
                </c:pt>
                <c:pt idx="1132">
                  <c:v>43045</c:v>
                </c:pt>
                <c:pt idx="1133">
                  <c:v>43046</c:v>
                </c:pt>
                <c:pt idx="1134">
                  <c:v>43047</c:v>
                </c:pt>
                <c:pt idx="1135">
                  <c:v>43048</c:v>
                </c:pt>
                <c:pt idx="1136">
                  <c:v>43049</c:v>
                </c:pt>
                <c:pt idx="1137">
                  <c:v>43050</c:v>
                </c:pt>
                <c:pt idx="1138">
                  <c:v>43051</c:v>
                </c:pt>
                <c:pt idx="1139">
                  <c:v>43052</c:v>
                </c:pt>
                <c:pt idx="1140">
                  <c:v>43053</c:v>
                </c:pt>
                <c:pt idx="1141">
                  <c:v>43054</c:v>
                </c:pt>
                <c:pt idx="1142">
                  <c:v>43055</c:v>
                </c:pt>
                <c:pt idx="1143">
                  <c:v>43056</c:v>
                </c:pt>
                <c:pt idx="1144">
                  <c:v>43057</c:v>
                </c:pt>
                <c:pt idx="1145">
                  <c:v>43058</c:v>
                </c:pt>
                <c:pt idx="1146">
                  <c:v>43059</c:v>
                </c:pt>
                <c:pt idx="1147">
                  <c:v>43060</c:v>
                </c:pt>
                <c:pt idx="1148">
                  <c:v>43061</c:v>
                </c:pt>
                <c:pt idx="1149">
                  <c:v>43062</c:v>
                </c:pt>
                <c:pt idx="1150">
                  <c:v>43063</c:v>
                </c:pt>
                <c:pt idx="1151">
                  <c:v>43064</c:v>
                </c:pt>
                <c:pt idx="1152">
                  <c:v>43065</c:v>
                </c:pt>
                <c:pt idx="1153">
                  <c:v>43066</c:v>
                </c:pt>
                <c:pt idx="1154">
                  <c:v>43067</c:v>
                </c:pt>
                <c:pt idx="1155">
                  <c:v>43068</c:v>
                </c:pt>
                <c:pt idx="1156">
                  <c:v>43069</c:v>
                </c:pt>
                <c:pt idx="1157">
                  <c:v>43070</c:v>
                </c:pt>
                <c:pt idx="1158">
                  <c:v>43071</c:v>
                </c:pt>
                <c:pt idx="1159">
                  <c:v>43072</c:v>
                </c:pt>
                <c:pt idx="1160">
                  <c:v>43073</c:v>
                </c:pt>
                <c:pt idx="1161">
                  <c:v>43074</c:v>
                </c:pt>
                <c:pt idx="1162">
                  <c:v>43075</c:v>
                </c:pt>
                <c:pt idx="1163">
                  <c:v>43076</c:v>
                </c:pt>
                <c:pt idx="1164">
                  <c:v>43077</c:v>
                </c:pt>
                <c:pt idx="1165">
                  <c:v>43078</c:v>
                </c:pt>
                <c:pt idx="1166">
                  <c:v>43079</c:v>
                </c:pt>
                <c:pt idx="1167">
                  <c:v>43080</c:v>
                </c:pt>
                <c:pt idx="1168">
                  <c:v>43081</c:v>
                </c:pt>
                <c:pt idx="1169">
                  <c:v>43082</c:v>
                </c:pt>
                <c:pt idx="1170">
                  <c:v>43083</c:v>
                </c:pt>
                <c:pt idx="1171">
                  <c:v>43084</c:v>
                </c:pt>
                <c:pt idx="1172">
                  <c:v>43085</c:v>
                </c:pt>
                <c:pt idx="1173">
                  <c:v>43086</c:v>
                </c:pt>
                <c:pt idx="1174">
                  <c:v>43087</c:v>
                </c:pt>
                <c:pt idx="1175">
                  <c:v>43088</c:v>
                </c:pt>
                <c:pt idx="1176">
                  <c:v>43089</c:v>
                </c:pt>
                <c:pt idx="1177">
                  <c:v>43090</c:v>
                </c:pt>
                <c:pt idx="1178">
                  <c:v>43091</c:v>
                </c:pt>
                <c:pt idx="1179">
                  <c:v>43092</c:v>
                </c:pt>
                <c:pt idx="1180">
                  <c:v>43093</c:v>
                </c:pt>
                <c:pt idx="1181">
                  <c:v>43094</c:v>
                </c:pt>
                <c:pt idx="1182">
                  <c:v>43095</c:v>
                </c:pt>
                <c:pt idx="1183">
                  <c:v>43096</c:v>
                </c:pt>
                <c:pt idx="1184">
                  <c:v>43097</c:v>
                </c:pt>
                <c:pt idx="1185">
                  <c:v>43098</c:v>
                </c:pt>
                <c:pt idx="1186">
                  <c:v>43099</c:v>
                </c:pt>
                <c:pt idx="1187">
                  <c:v>43100</c:v>
                </c:pt>
                <c:pt idx="1188">
                  <c:v>43101</c:v>
                </c:pt>
                <c:pt idx="1189">
                  <c:v>43102</c:v>
                </c:pt>
                <c:pt idx="1190">
                  <c:v>43103</c:v>
                </c:pt>
                <c:pt idx="1191">
                  <c:v>43104</c:v>
                </c:pt>
                <c:pt idx="1192">
                  <c:v>43105</c:v>
                </c:pt>
                <c:pt idx="1193">
                  <c:v>43106</c:v>
                </c:pt>
                <c:pt idx="1194">
                  <c:v>43107</c:v>
                </c:pt>
                <c:pt idx="1195">
                  <c:v>43108</c:v>
                </c:pt>
                <c:pt idx="1196">
                  <c:v>43109</c:v>
                </c:pt>
                <c:pt idx="1197">
                  <c:v>43110</c:v>
                </c:pt>
                <c:pt idx="1198">
                  <c:v>43111</c:v>
                </c:pt>
                <c:pt idx="1199">
                  <c:v>43112</c:v>
                </c:pt>
                <c:pt idx="1200">
                  <c:v>43113</c:v>
                </c:pt>
                <c:pt idx="1201">
                  <c:v>43114</c:v>
                </c:pt>
                <c:pt idx="1202">
                  <c:v>43115</c:v>
                </c:pt>
                <c:pt idx="1203">
                  <c:v>43116</c:v>
                </c:pt>
                <c:pt idx="1204">
                  <c:v>43117</c:v>
                </c:pt>
                <c:pt idx="1205">
                  <c:v>43118</c:v>
                </c:pt>
                <c:pt idx="1206">
                  <c:v>43119</c:v>
                </c:pt>
                <c:pt idx="1207">
                  <c:v>43120</c:v>
                </c:pt>
                <c:pt idx="1208">
                  <c:v>43121</c:v>
                </c:pt>
                <c:pt idx="1209">
                  <c:v>43122</c:v>
                </c:pt>
                <c:pt idx="1210">
                  <c:v>43123</c:v>
                </c:pt>
                <c:pt idx="1211">
                  <c:v>43124</c:v>
                </c:pt>
                <c:pt idx="1212">
                  <c:v>43125</c:v>
                </c:pt>
                <c:pt idx="1213">
                  <c:v>43126</c:v>
                </c:pt>
                <c:pt idx="1214">
                  <c:v>43127</c:v>
                </c:pt>
                <c:pt idx="1215">
                  <c:v>43128</c:v>
                </c:pt>
                <c:pt idx="1216">
                  <c:v>43129</c:v>
                </c:pt>
                <c:pt idx="1217">
                  <c:v>43130</c:v>
                </c:pt>
                <c:pt idx="1218">
                  <c:v>43131</c:v>
                </c:pt>
                <c:pt idx="1219">
                  <c:v>43132</c:v>
                </c:pt>
                <c:pt idx="1220">
                  <c:v>43133</c:v>
                </c:pt>
                <c:pt idx="1221">
                  <c:v>43134</c:v>
                </c:pt>
                <c:pt idx="1222">
                  <c:v>43135</c:v>
                </c:pt>
                <c:pt idx="1223">
                  <c:v>43136</c:v>
                </c:pt>
                <c:pt idx="1224">
                  <c:v>43137</c:v>
                </c:pt>
                <c:pt idx="1225">
                  <c:v>43138</c:v>
                </c:pt>
                <c:pt idx="1226">
                  <c:v>43139</c:v>
                </c:pt>
                <c:pt idx="1227">
                  <c:v>43140</c:v>
                </c:pt>
                <c:pt idx="1228">
                  <c:v>43141</c:v>
                </c:pt>
                <c:pt idx="1229">
                  <c:v>43142</c:v>
                </c:pt>
                <c:pt idx="1230">
                  <c:v>43143</c:v>
                </c:pt>
                <c:pt idx="1231">
                  <c:v>43144</c:v>
                </c:pt>
                <c:pt idx="1232">
                  <c:v>43145</c:v>
                </c:pt>
                <c:pt idx="1233">
                  <c:v>43146</c:v>
                </c:pt>
                <c:pt idx="1234">
                  <c:v>43147</c:v>
                </c:pt>
                <c:pt idx="1235">
                  <c:v>43148</c:v>
                </c:pt>
                <c:pt idx="1236">
                  <c:v>43149</c:v>
                </c:pt>
                <c:pt idx="1237">
                  <c:v>43150</c:v>
                </c:pt>
                <c:pt idx="1238">
                  <c:v>43151</c:v>
                </c:pt>
                <c:pt idx="1239">
                  <c:v>43152</c:v>
                </c:pt>
                <c:pt idx="1240">
                  <c:v>43153</c:v>
                </c:pt>
                <c:pt idx="1241">
                  <c:v>43154</c:v>
                </c:pt>
                <c:pt idx="1242">
                  <c:v>43155</c:v>
                </c:pt>
                <c:pt idx="1243">
                  <c:v>43156</c:v>
                </c:pt>
                <c:pt idx="1244">
                  <c:v>43157</c:v>
                </c:pt>
                <c:pt idx="1245">
                  <c:v>43158</c:v>
                </c:pt>
                <c:pt idx="1246">
                  <c:v>43159</c:v>
                </c:pt>
                <c:pt idx="1247">
                  <c:v>43160</c:v>
                </c:pt>
                <c:pt idx="1248">
                  <c:v>43161</c:v>
                </c:pt>
                <c:pt idx="1249">
                  <c:v>43162</c:v>
                </c:pt>
                <c:pt idx="1250">
                  <c:v>43163</c:v>
                </c:pt>
                <c:pt idx="1251">
                  <c:v>43164</c:v>
                </c:pt>
                <c:pt idx="1252">
                  <c:v>43165</c:v>
                </c:pt>
                <c:pt idx="1253">
                  <c:v>43166</c:v>
                </c:pt>
                <c:pt idx="1254">
                  <c:v>43167</c:v>
                </c:pt>
                <c:pt idx="1255">
                  <c:v>43168</c:v>
                </c:pt>
                <c:pt idx="1256">
                  <c:v>43169</c:v>
                </c:pt>
                <c:pt idx="1257">
                  <c:v>43170</c:v>
                </c:pt>
                <c:pt idx="1258">
                  <c:v>43171</c:v>
                </c:pt>
                <c:pt idx="1259">
                  <c:v>43172</c:v>
                </c:pt>
                <c:pt idx="1260">
                  <c:v>43173</c:v>
                </c:pt>
                <c:pt idx="1261">
                  <c:v>43174</c:v>
                </c:pt>
                <c:pt idx="1262">
                  <c:v>43175</c:v>
                </c:pt>
                <c:pt idx="1263">
                  <c:v>43176</c:v>
                </c:pt>
                <c:pt idx="1264">
                  <c:v>43177</c:v>
                </c:pt>
                <c:pt idx="1265">
                  <c:v>43178</c:v>
                </c:pt>
                <c:pt idx="1266">
                  <c:v>43179</c:v>
                </c:pt>
                <c:pt idx="1267">
                  <c:v>43180</c:v>
                </c:pt>
                <c:pt idx="1268">
                  <c:v>43181</c:v>
                </c:pt>
                <c:pt idx="1269">
                  <c:v>43182</c:v>
                </c:pt>
                <c:pt idx="1270">
                  <c:v>43183</c:v>
                </c:pt>
                <c:pt idx="1271">
                  <c:v>43184</c:v>
                </c:pt>
                <c:pt idx="1272">
                  <c:v>43185</c:v>
                </c:pt>
                <c:pt idx="1273">
                  <c:v>43186</c:v>
                </c:pt>
                <c:pt idx="1274">
                  <c:v>43187</c:v>
                </c:pt>
                <c:pt idx="1275">
                  <c:v>43188</c:v>
                </c:pt>
                <c:pt idx="1276">
                  <c:v>43189</c:v>
                </c:pt>
                <c:pt idx="1277">
                  <c:v>43190</c:v>
                </c:pt>
                <c:pt idx="1278">
                  <c:v>43191</c:v>
                </c:pt>
                <c:pt idx="1279">
                  <c:v>43192</c:v>
                </c:pt>
                <c:pt idx="1280">
                  <c:v>43193</c:v>
                </c:pt>
                <c:pt idx="1281">
                  <c:v>43194</c:v>
                </c:pt>
                <c:pt idx="1282">
                  <c:v>43195</c:v>
                </c:pt>
                <c:pt idx="1283">
                  <c:v>43196</c:v>
                </c:pt>
                <c:pt idx="1284">
                  <c:v>43197</c:v>
                </c:pt>
                <c:pt idx="1285">
                  <c:v>43198</c:v>
                </c:pt>
                <c:pt idx="1286">
                  <c:v>43199</c:v>
                </c:pt>
                <c:pt idx="1287">
                  <c:v>43200</c:v>
                </c:pt>
                <c:pt idx="1288">
                  <c:v>43201</c:v>
                </c:pt>
                <c:pt idx="1289">
                  <c:v>43202</c:v>
                </c:pt>
                <c:pt idx="1290">
                  <c:v>43203</c:v>
                </c:pt>
                <c:pt idx="1291">
                  <c:v>43204</c:v>
                </c:pt>
                <c:pt idx="1292">
                  <c:v>43205</c:v>
                </c:pt>
                <c:pt idx="1293">
                  <c:v>43206</c:v>
                </c:pt>
                <c:pt idx="1294">
                  <c:v>43207</c:v>
                </c:pt>
                <c:pt idx="1295">
                  <c:v>43208</c:v>
                </c:pt>
                <c:pt idx="1296">
                  <c:v>43209</c:v>
                </c:pt>
                <c:pt idx="1297">
                  <c:v>43210</c:v>
                </c:pt>
                <c:pt idx="1298">
                  <c:v>43211</c:v>
                </c:pt>
                <c:pt idx="1299">
                  <c:v>43212</c:v>
                </c:pt>
                <c:pt idx="1300">
                  <c:v>43213</c:v>
                </c:pt>
                <c:pt idx="1301">
                  <c:v>43214</c:v>
                </c:pt>
                <c:pt idx="1302">
                  <c:v>43215</c:v>
                </c:pt>
                <c:pt idx="1303">
                  <c:v>43216</c:v>
                </c:pt>
                <c:pt idx="1304">
                  <c:v>43217</c:v>
                </c:pt>
                <c:pt idx="1305">
                  <c:v>43218</c:v>
                </c:pt>
                <c:pt idx="1306">
                  <c:v>43219</c:v>
                </c:pt>
                <c:pt idx="1307">
                  <c:v>43220</c:v>
                </c:pt>
                <c:pt idx="1308">
                  <c:v>43221</c:v>
                </c:pt>
                <c:pt idx="1309">
                  <c:v>43222</c:v>
                </c:pt>
                <c:pt idx="1310">
                  <c:v>43223</c:v>
                </c:pt>
                <c:pt idx="1311">
                  <c:v>43224</c:v>
                </c:pt>
                <c:pt idx="1312">
                  <c:v>43225</c:v>
                </c:pt>
                <c:pt idx="1313">
                  <c:v>43226</c:v>
                </c:pt>
                <c:pt idx="1314">
                  <c:v>43227</c:v>
                </c:pt>
                <c:pt idx="1315">
                  <c:v>43228</c:v>
                </c:pt>
                <c:pt idx="1316">
                  <c:v>43229</c:v>
                </c:pt>
                <c:pt idx="1317">
                  <c:v>43230</c:v>
                </c:pt>
                <c:pt idx="1318">
                  <c:v>43231</c:v>
                </c:pt>
                <c:pt idx="1319">
                  <c:v>43232</c:v>
                </c:pt>
                <c:pt idx="1320">
                  <c:v>43233</c:v>
                </c:pt>
                <c:pt idx="1321">
                  <c:v>43234</c:v>
                </c:pt>
                <c:pt idx="1322">
                  <c:v>43235</c:v>
                </c:pt>
                <c:pt idx="1323">
                  <c:v>43236</c:v>
                </c:pt>
                <c:pt idx="1324">
                  <c:v>43237</c:v>
                </c:pt>
                <c:pt idx="1325">
                  <c:v>43238</c:v>
                </c:pt>
                <c:pt idx="1326">
                  <c:v>43239</c:v>
                </c:pt>
                <c:pt idx="1327">
                  <c:v>43240</c:v>
                </c:pt>
                <c:pt idx="1328">
                  <c:v>43241</c:v>
                </c:pt>
                <c:pt idx="1329">
                  <c:v>43242</c:v>
                </c:pt>
                <c:pt idx="1330">
                  <c:v>43243</c:v>
                </c:pt>
                <c:pt idx="1331">
                  <c:v>43244</c:v>
                </c:pt>
                <c:pt idx="1332">
                  <c:v>43245</c:v>
                </c:pt>
                <c:pt idx="1333">
                  <c:v>43246</c:v>
                </c:pt>
                <c:pt idx="1334">
                  <c:v>43247</c:v>
                </c:pt>
                <c:pt idx="1335">
                  <c:v>43248</c:v>
                </c:pt>
                <c:pt idx="1336">
                  <c:v>43249</c:v>
                </c:pt>
                <c:pt idx="1337">
                  <c:v>43250</c:v>
                </c:pt>
                <c:pt idx="1338">
                  <c:v>43251</c:v>
                </c:pt>
                <c:pt idx="1339">
                  <c:v>43252</c:v>
                </c:pt>
                <c:pt idx="1340">
                  <c:v>43253</c:v>
                </c:pt>
                <c:pt idx="1341">
                  <c:v>43254</c:v>
                </c:pt>
                <c:pt idx="1342">
                  <c:v>43255</c:v>
                </c:pt>
                <c:pt idx="1343">
                  <c:v>43256</c:v>
                </c:pt>
                <c:pt idx="1344">
                  <c:v>43257</c:v>
                </c:pt>
                <c:pt idx="1345">
                  <c:v>43258</c:v>
                </c:pt>
                <c:pt idx="1346">
                  <c:v>43259</c:v>
                </c:pt>
                <c:pt idx="1347">
                  <c:v>43260</c:v>
                </c:pt>
                <c:pt idx="1348">
                  <c:v>43261</c:v>
                </c:pt>
                <c:pt idx="1349">
                  <c:v>43262</c:v>
                </c:pt>
                <c:pt idx="1350">
                  <c:v>43263</c:v>
                </c:pt>
                <c:pt idx="1351">
                  <c:v>43264</c:v>
                </c:pt>
                <c:pt idx="1352">
                  <c:v>43265</c:v>
                </c:pt>
                <c:pt idx="1353">
                  <c:v>43266</c:v>
                </c:pt>
                <c:pt idx="1354">
                  <c:v>43267</c:v>
                </c:pt>
                <c:pt idx="1355">
                  <c:v>43268</c:v>
                </c:pt>
                <c:pt idx="1356">
                  <c:v>43269</c:v>
                </c:pt>
                <c:pt idx="1357">
                  <c:v>43270</c:v>
                </c:pt>
                <c:pt idx="1358">
                  <c:v>43271</c:v>
                </c:pt>
                <c:pt idx="1359">
                  <c:v>43272</c:v>
                </c:pt>
                <c:pt idx="1360">
                  <c:v>43273</c:v>
                </c:pt>
                <c:pt idx="1361">
                  <c:v>43274</c:v>
                </c:pt>
                <c:pt idx="1362">
                  <c:v>43275</c:v>
                </c:pt>
              </c:numCache>
            </c:numRef>
          </c:cat>
          <c:val>
            <c:numRef>
              <c:f>Hoja1!$B$2:$B$1364</c:f>
              <c:numCache>
                <c:formatCode>0</c:formatCode>
                <c:ptCount val="1363"/>
                <c:pt idx="0">
                  <c:v>109.251384024</c:v>
                </c:pt>
                <c:pt idx="1">
                  <c:v>109.251384024</c:v>
                </c:pt>
                <c:pt idx="2">
                  <c:v>109.251384024</c:v>
                </c:pt>
                <c:pt idx="3">
                  <c:v>109.251384024</c:v>
                </c:pt>
                <c:pt idx="4">
                  <c:v>109.251384024</c:v>
                </c:pt>
                <c:pt idx="5">
                  <c:v>109.251384024</c:v>
                </c:pt>
                <c:pt idx="6">
                  <c:v>120.251384024</c:v>
                </c:pt>
                <c:pt idx="7">
                  <c:v>120.251384024</c:v>
                </c:pt>
                <c:pt idx="8">
                  <c:v>120.251384024</c:v>
                </c:pt>
                <c:pt idx="9">
                  <c:v>119.251384024</c:v>
                </c:pt>
                <c:pt idx="10">
                  <c:v>109.251384024</c:v>
                </c:pt>
                <c:pt idx="11">
                  <c:v>109.251384024</c:v>
                </c:pt>
                <c:pt idx="12">
                  <c:v>109.251384024</c:v>
                </c:pt>
                <c:pt idx="13">
                  <c:v>109.251384024</c:v>
                </c:pt>
                <c:pt idx="14">
                  <c:v>109.251384024</c:v>
                </c:pt>
                <c:pt idx="15">
                  <c:v>109.251384024</c:v>
                </c:pt>
                <c:pt idx="16">
                  <c:v>109.251384024</c:v>
                </c:pt>
                <c:pt idx="17">
                  <c:v>109.251384024</c:v>
                </c:pt>
                <c:pt idx="18">
                  <c:v>109.251384024</c:v>
                </c:pt>
                <c:pt idx="19">
                  <c:v>109.251384024</c:v>
                </c:pt>
                <c:pt idx="20">
                  <c:v>109.251384024</c:v>
                </c:pt>
                <c:pt idx="21">
                  <c:v>109.251384024</c:v>
                </c:pt>
                <c:pt idx="22">
                  <c:v>109.251384024</c:v>
                </c:pt>
                <c:pt idx="23">
                  <c:v>109.251384024</c:v>
                </c:pt>
                <c:pt idx="24">
                  <c:v>109.251384024</c:v>
                </c:pt>
                <c:pt idx="25">
                  <c:v>109.251384024</c:v>
                </c:pt>
                <c:pt idx="26">
                  <c:v>109.251384024</c:v>
                </c:pt>
                <c:pt idx="27">
                  <c:v>109.251384024</c:v>
                </c:pt>
                <c:pt idx="28">
                  <c:v>109.251384024</c:v>
                </c:pt>
                <c:pt idx="29">
                  <c:v>109.251384024</c:v>
                </c:pt>
                <c:pt idx="30">
                  <c:v>109.251384024</c:v>
                </c:pt>
                <c:pt idx="31">
                  <c:v>111.2565760032</c:v>
                </c:pt>
                <c:pt idx="32">
                  <c:v>111.3565760032</c:v>
                </c:pt>
                <c:pt idx="33">
                  <c:v>111.3565760032</c:v>
                </c:pt>
                <c:pt idx="34">
                  <c:v>111.3565760032</c:v>
                </c:pt>
                <c:pt idx="35">
                  <c:v>111.3565760032</c:v>
                </c:pt>
                <c:pt idx="36">
                  <c:v>111.3565760032</c:v>
                </c:pt>
                <c:pt idx="37">
                  <c:v>111.3565760032</c:v>
                </c:pt>
                <c:pt idx="38">
                  <c:v>111.3565760032</c:v>
                </c:pt>
                <c:pt idx="39">
                  <c:v>111.3565760032</c:v>
                </c:pt>
                <c:pt idx="40">
                  <c:v>111.3565760032</c:v>
                </c:pt>
                <c:pt idx="41">
                  <c:v>111.3565760032</c:v>
                </c:pt>
                <c:pt idx="42">
                  <c:v>111.3565760032</c:v>
                </c:pt>
                <c:pt idx="43">
                  <c:v>111.3565760032</c:v>
                </c:pt>
                <c:pt idx="44">
                  <c:v>111.3565760032</c:v>
                </c:pt>
                <c:pt idx="45">
                  <c:v>111.3565760032</c:v>
                </c:pt>
                <c:pt idx="46">
                  <c:v>111.3565760032</c:v>
                </c:pt>
                <c:pt idx="47">
                  <c:v>111.3565760032</c:v>
                </c:pt>
                <c:pt idx="48">
                  <c:v>111.3565760032</c:v>
                </c:pt>
                <c:pt idx="49">
                  <c:v>111.3565760032</c:v>
                </c:pt>
                <c:pt idx="50">
                  <c:v>111.3565760032</c:v>
                </c:pt>
                <c:pt idx="51">
                  <c:v>111.3565760032</c:v>
                </c:pt>
                <c:pt idx="52">
                  <c:v>111.3565760032</c:v>
                </c:pt>
                <c:pt idx="53">
                  <c:v>111.3565760032</c:v>
                </c:pt>
                <c:pt idx="54">
                  <c:v>111.3565760032</c:v>
                </c:pt>
                <c:pt idx="55">
                  <c:v>111.3565760032</c:v>
                </c:pt>
                <c:pt idx="56">
                  <c:v>111.3565760032</c:v>
                </c:pt>
                <c:pt idx="57">
                  <c:v>111.3565760032</c:v>
                </c:pt>
                <c:pt idx="58">
                  <c:v>111.3565760032</c:v>
                </c:pt>
                <c:pt idx="59">
                  <c:v>111.3565760032</c:v>
                </c:pt>
                <c:pt idx="60">
                  <c:v>111.3565760032</c:v>
                </c:pt>
                <c:pt idx="61">
                  <c:v>110.4204076032</c:v>
                </c:pt>
                <c:pt idx="62">
                  <c:v>110.4204076032</c:v>
                </c:pt>
                <c:pt idx="63">
                  <c:v>110.4204076032</c:v>
                </c:pt>
                <c:pt idx="64">
                  <c:v>110.4204076032</c:v>
                </c:pt>
                <c:pt idx="65">
                  <c:v>110.4204076032</c:v>
                </c:pt>
                <c:pt idx="66">
                  <c:v>110.4204076032</c:v>
                </c:pt>
                <c:pt idx="67">
                  <c:v>110.4204076032</c:v>
                </c:pt>
                <c:pt idx="68">
                  <c:v>110.4204076032</c:v>
                </c:pt>
                <c:pt idx="69">
                  <c:v>110.4204076032</c:v>
                </c:pt>
                <c:pt idx="70">
                  <c:v>110.4204076032</c:v>
                </c:pt>
                <c:pt idx="71">
                  <c:v>110.4204076032</c:v>
                </c:pt>
                <c:pt idx="72">
                  <c:v>110.4204076032</c:v>
                </c:pt>
                <c:pt idx="73">
                  <c:v>110.4204076032</c:v>
                </c:pt>
                <c:pt idx="74">
                  <c:v>110.4204076032</c:v>
                </c:pt>
                <c:pt idx="75">
                  <c:v>110.4204076032</c:v>
                </c:pt>
                <c:pt idx="76">
                  <c:v>110.4204076032</c:v>
                </c:pt>
                <c:pt idx="77">
                  <c:v>110.4204076032</c:v>
                </c:pt>
                <c:pt idx="78">
                  <c:v>110.4204076032</c:v>
                </c:pt>
                <c:pt idx="79">
                  <c:v>110.4204076032</c:v>
                </c:pt>
                <c:pt idx="80">
                  <c:v>110.4204076032</c:v>
                </c:pt>
                <c:pt idx="81">
                  <c:v>110.4204076032</c:v>
                </c:pt>
                <c:pt idx="82">
                  <c:v>110.4204076032</c:v>
                </c:pt>
                <c:pt idx="83">
                  <c:v>110.4204076032</c:v>
                </c:pt>
                <c:pt idx="84">
                  <c:v>110.4204076032</c:v>
                </c:pt>
                <c:pt idx="85">
                  <c:v>110.4204076032</c:v>
                </c:pt>
                <c:pt idx="86">
                  <c:v>110.4204076032</c:v>
                </c:pt>
                <c:pt idx="87">
                  <c:v>110.4204076032</c:v>
                </c:pt>
                <c:pt idx="88">
                  <c:v>110.4204076032</c:v>
                </c:pt>
                <c:pt idx="89">
                  <c:v>110.4204076032</c:v>
                </c:pt>
                <c:pt idx="90">
                  <c:v>110.4204076032</c:v>
                </c:pt>
                <c:pt idx="91">
                  <c:v>110.4204076032</c:v>
                </c:pt>
                <c:pt idx="92">
                  <c:v>110.49986164800001</c:v>
                </c:pt>
                <c:pt idx="93">
                  <c:v>110.49986164800001</c:v>
                </c:pt>
                <c:pt idx="94">
                  <c:v>110.49986164800001</c:v>
                </c:pt>
                <c:pt idx="95">
                  <c:v>110.49986164800001</c:v>
                </c:pt>
                <c:pt idx="96">
                  <c:v>110.49986164800001</c:v>
                </c:pt>
                <c:pt idx="97">
                  <c:v>110.49986164800001</c:v>
                </c:pt>
                <c:pt idx="98">
                  <c:v>110.49986164800001</c:v>
                </c:pt>
                <c:pt idx="99">
                  <c:v>110.49986164800001</c:v>
                </c:pt>
                <c:pt idx="100">
                  <c:v>110.49986164800001</c:v>
                </c:pt>
                <c:pt idx="101">
                  <c:v>110.49986164800001</c:v>
                </c:pt>
                <c:pt idx="102">
                  <c:v>110.49986164800001</c:v>
                </c:pt>
                <c:pt idx="103">
                  <c:v>110.49986164800001</c:v>
                </c:pt>
                <c:pt idx="104">
                  <c:v>110.49986164800001</c:v>
                </c:pt>
                <c:pt idx="105">
                  <c:v>110.49986164800001</c:v>
                </c:pt>
                <c:pt idx="106">
                  <c:v>110.49986164800001</c:v>
                </c:pt>
                <c:pt idx="107">
                  <c:v>110.49986164800001</c:v>
                </c:pt>
                <c:pt idx="108">
                  <c:v>110.49986164800001</c:v>
                </c:pt>
                <c:pt idx="109">
                  <c:v>110.49986164800001</c:v>
                </c:pt>
                <c:pt idx="110">
                  <c:v>110.49986164800001</c:v>
                </c:pt>
                <c:pt idx="111">
                  <c:v>110.49986164800001</c:v>
                </c:pt>
                <c:pt idx="112">
                  <c:v>110.49986164800001</c:v>
                </c:pt>
                <c:pt idx="113">
                  <c:v>110.49986164800001</c:v>
                </c:pt>
                <c:pt idx="114">
                  <c:v>110.49986164800001</c:v>
                </c:pt>
                <c:pt idx="115">
                  <c:v>110.49986164800001</c:v>
                </c:pt>
                <c:pt idx="116">
                  <c:v>110.49986164800001</c:v>
                </c:pt>
                <c:pt idx="117">
                  <c:v>110.49986164800001</c:v>
                </c:pt>
                <c:pt idx="118">
                  <c:v>110.49986164800001</c:v>
                </c:pt>
                <c:pt idx="119">
                  <c:v>110.49986164800001</c:v>
                </c:pt>
                <c:pt idx="120">
                  <c:v>110.49986164800001</c:v>
                </c:pt>
                <c:pt idx="121">
                  <c:v>110.49986164800001</c:v>
                </c:pt>
                <c:pt idx="122">
                  <c:v>110.49986164800001</c:v>
                </c:pt>
                <c:pt idx="123">
                  <c:v>111.2563594416</c:v>
                </c:pt>
                <c:pt idx="124">
                  <c:v>111.2563594416</c:v>
                </c:pt>
                <c:pt idx="125">
                  <c:v>111.2563594416</c:v>
                </c:pt>
                <c:pt idx="126">
                  <c:v>111.2563594416</c:v>
                </c:pt>
                <c:pt idx="127">
                  <c:v>111.2563594416</c:v>
                </c:pt>
                <c:pt idx="128">
                  <c:v>117.7611864416</c:v>
                </c:pt>
                <c:pt idx="129">
                  <c:v>117.7611864416</c:v>
                </c:pt>
                <c:pt idx="130">
                  <c:v>117.7611864416</c:v>
                </c:pt>
                <c:pt idx="131">
                  <c:v>117.7611864416</c:v>
                </c:pt>
                <c:pt idx="132">
                  <c:v>117.7611864416</c:v>
                </c:pt>
                <c:pt idx="133">
                  <c:v>117.7611864416</c:v>
                </c:pt>
                <c:pt idx="134">
                  <c:v>117.7611864416</c:v>
                </c:pt>
                <c:pt idx="135">
                  <c:v>117.7611864416</c:v>
                </c:pt>
                <c:pt idx="136">
                  <c:v>117.7611864416</c:v>
                </c:pt>
                <c:pt idx="137">
                  <c:v>117.7611864416</c:v>
                </c:pt>
                <c:pt idx="138">
                  <c:v>117.7611864416</c:v>
                </c:pt>
                <c:pt idx="139">
                  <c:v>111.2563594416</c:v>
                </c:pt>
                <c:pt idx="140">
                  <c:v>111.2563594416</c:v>
                </c:pt>
                <c:pt idx="141">
                  <c:v>111.2563594416</c:v>
                </c:pt>
                <c:pt idx="142">
                  <c:v>111.2563594416</c:v>
                </c:pt>
                <c:pt idx="143">
                  <c:v>111.2563594416</c:v>
                </c:pt>
                <c:pt idx="144">
                  <c:v>111.2563594416</c:v>
                </c:pt>
                <c:pt idx="145">
                  <c:v>111.2563594416</c:v>
                </c:pt>
                <c:pt idx="146">
                  <c:v>111.2563594416</c:v>
                </c:pt>
                <c:pt idx="147">
                  <c:v>111.2563594416</c:v>
                </c:pt>
                <c:pt idx="148">
                  <c:v>111.2563594416</c:v>
                </c:pt>
                <c:pt idx="149">
                  <c:v>111.2563594416</c:v>
                </c:pt>
                <c:pt idx="150">
                  <c:v>111.2563594416</c:v>
                </c:pt>
                <c:pt idx="151">
                  <c:v>108.7498514208</c:v>
                </c:pt>
                <c:pt idx="152">
                  <c:v>108.7498514208</c:v>
                </c:pt>
                <c:pt idx="153">
                  <c:v>108.7498514208</c:v>
                </c:pt>
                <c:pt idx="154">
                  <c:v>108.7498514208</c:v>
                </c:pt>
                <c:pt idx="155">
                  <c:v>108.7498514208</c:v>
                </c:pt>
                <c:pt idx="156">
                  <c:v>108.7498514208</c:v>
                </c:pt>
                <c:pt idx="157">
                  <c:v>108.7498514208</c:v>
                </c:pt>
                <c:pt idx="158">
                  <c:v>108.7498514208</c:v>
                </c:pt>
                <c:pt idx="159">
                  <c:v>108.7498514208</c:v>
                </c:pt>
                <c:pt idx="160">
                  <c:v>108.7498514208</c:v>
                </c:pt>
                <c:pt idx="161">
                  <c:v>108.7498514208</c:v>
                </c:pt>
                <c:pt idx="162">
                  <c:v>108.7498514208</c:v>
                </c:pt>
                <c:pt idx="163">
                  <c:v>108.7498514208</c:v>
                </c:pt>
                <c:pt idx="164">
                  <c:v>108.7498514208</c:v>
                </c:pt>
                <c:pt idx="165">
                  <c:v>108.7498514208</c:v>
                </c:pt>
                <c:pt idx="166">
                  <c:v>108.7498514208</c:v>
                </c:pt>
                <c:pt idx="167">
                  <c:v>108.7498514208</c:v>
                </c:pt>
                <c:pt idx="168">
                  <c:v>108.7498514208</c:v>
                </c:pt>
                <c:pt idx="169">
                  <c:v>108.7498514208</c:v>
                </c:pt>
                <c:pt idx="170">
                  <c:v>108.7498514208</c:v>
                </c:pt>
                <c:pt idx="171">
                  <c:v>108.7498514208</c:v>
                </c:pt>
                <c:pt idx="172">
                  <c:v>108.7498514208</c:v>
                </c:pt>
                <c:pt idx="173">
                  <c:v>108.7498514208</c:v>
                </c:pt>
                <c:pt idx="174">
                  <c:v>108.7498514208</c:v>
                </c:pt>
                <c:pt idx="175">
                  <c:v>108.7498514208</c:v>
                </c:pt>
                <c:pt idx="176">
                  <c:v>108.7498514208</c:v>
                </c:pt>
                <c:pt idx="177">
                  <c:v>108.7498514208</c:v>
                </c:pt>
                <c:pt idx="178">
                  <c:v>108.7498514208</c:v>
                </c:pt>
                <c:pt idx="179">
                  <c:v>108.7498514208</c:v>
                </c:pt>
                <c:pt idx="180">
                  <c:v>108.7498514208</c:v>
                </c:pt>
                <c:pt idx="181">
                  <c:v>108.7498514208</c:v>
                </c:pt>
                <c:pt idx="182">
                  <c:v>109.5498540336</c:v>
                </c:pt>
                <c:pt idx="183">
                  <c:v>109.5498540336</c:v>
                </c:pt>
                <c:pt idx="184">
                  <c:v>109.5498540336</c:v>
                </c:pt>
                <c:pt idx="185">
                  <c:v>109.5498540336</c:v>
                </c:pt>
                <c:pt idx="186">
                  <c:v>109.5498540336</c:v>
                </c:pt>
                <c:pt idx="187">
                  <c:v>109.5498540336</c:v>
                </c:pt>
                <c:pt idx="188">
                  <c:v>109.5498540336</c:v>
                </c:pt>
                <c:pt idx="189">
                  <c:v>109.5498540336</c:v>
                </c:pt>
                <c:pt idx="190">
                  <c:v>109.5498540336</c:v>
                </c:pt>
                <c:pt idx="191">
                  <c:v>109.5498540336</c:v>
                </c:pt>
                <c:pt idx="192">
                  <c:v>109.5498540336</c:v>
                </c:pt>
                <c:pt idx="193">
                  <c:v>109.5498540336</c:v>
                </c:pt>
                <c:pt idx="194">
                  <c:v>109.5498540336</c:v>
                </c:pt>
                <c:pt idx="195">
                  <c:v>109.5498540336</c:v>
                </c:pt>
                <c:pt idx="196">
                  <c:v>109.5498540336</c:v>
                </c:pt>
                <c:pt idx="197">
                  <c:v>109.5498540336</c:v>
                </c:pt>
                <c:pt idx="198">
                  <c:v>109.5498540336</c:v>
                </c:pt>
                <c:pt idx="199">
                  <c:v>109.5498540336</c:v>
                </c:pt>
                <c:pt idx="200">
                  <c:v>109.5498540336</c:v>
                </c:pt>
                <c:pt idx="201">
                  <c:v>109.5498540336</c:v>
                </c:pt>
                <c:pt idx="202">
                  <c:v>109.5498540336</c:v>
                </c:pt>
                <c:pt idx="203">
                  <c:v>109.5498540336</c:v>
                </c:pt>
                <c:pt idx="204">
                  <c:v>109.5498540336</c:v>
                </c:pt>
                <c:pt idx="205">
                  <c:v>109.5498540336</c:v>
                </c:pt>
                <c:pt idx="206">
                  <c:v>109.5498540336</c:v>
                </c:pt>
                <c:pt idx="207">
                  <c:v>109.5498540336</c:v>
                </c:pt>
                <c:pt idx="208">
                  <c:v>109.5498540336</c:v>
                </c:pt>
                <c:pt idx="209">
                  <c:v>115.56545403359999</c:v>
                </c:pt>
                <c:pt idx="210">
                  <c:v>111.1521291456</c:v>
                </c:pt>
                <c:pt idx="211">
                  <c:v>109.5498540336</c:v>
                </c:pt>
                <c:pt idx="212">
                  <c:v>112.15869944159999</c:v>
                </c:pt>
                <c:pt idx="213">
                  <c:v>112.6586984416</c:v>
                </c:pt>
                <c:pt idx="214">
                  <c:v>112.6586984416</c:v>
                </c:pt>
                <c:pt idx="215">
                  <c:v>112.6586984416</c:v>
                </c:pt>
                <c:pt idx="216">
                  <c:v>113.1586984416</c:v>
                </c:pt>
                <c:pt idx="217">
                  <c:v>112.6586984416</c:v>
                </c:pt>
                <c:pt idx="218">
                  <c:v>112.6586984416</c:v>
                </c:pt>
                <c:pt idx="219">
                  <c:v>112.6586984416</c:v>
                </c:pt>
                <c:pt idx="220">
                  <c:v>112.6586984416</c:v>
                </c:pt>
                <c:pt idx="221">
                  <c:v>112.6586984416</c:v>
                </c:pt>
                <c:pt idx="222">
                  <c:v>112.15869944159999</c:v>
                </c:pt>
                <c:pt idx="223">
                  <c:v>113.1586984416</c:v>
                </c:pt>
                <c:pt idx="224">
                  <c:v>112.6586984416</c:v>
                </c:pt>
                <c:pt idx="225">
                  <c:v>112.6586984416</c:v>
                </c:pt>
                <c:pt idx="226">
                  <c:v>112.6586984416</c:v>
                </c:pt>
                <c:pt idx="227">
                  <c:v>112.6586984416</c:v>
                </c:pt>
                <c:pt idx="228">
                  <c:v>112.6586984416</c:v>
                </c:pt>
                <c:pt idx="229">
                  <c:v>112.6586984416</c:v>
                </c:pt>
                <c:pt idx="230">
                  <c:v>112.6586984416</c:v>
                </c:pt>
                <c:pt idx="231">
                  <c:v>112.6586984416</c:v>
                </c:pt>
                <c:pt idx="232">
                  <c:v>112.6586984416</c:v>
                </c:pt>
                <c:pt idx="233">
                  <c:v>112.6586984416</c:v>
                </c:pt>
                <c:pt idx="234">
                  <c:v>112.6586984416</c:v>
                </c:pt>
                <c:pt idx="235">
                  <c:v>112.6586984416</c:v>
                </c:pt>
                <c:pt idx="236">
                  <c:v>112.6586984416</c:v>
                </c:pt>
                <c:pt idx="237">
                  <c:v>112.6586984416</c:v>
                </c:pt>
                <c:pt idx="238">
                  <c:v>112.6586984416</c:v>
                </c:pt>
                <c:pt idx="239">
                  <c:v>112.6586984416</c:v>
                </c:pt>
                <c:pt idx="240">
                  <c:v>112.6586984416</c:v>
                </c:pt>
                <c:pt idx="241">
                  <c:v>112.6586984416</c:v>
                </c:pt>
                <c:pt idx="242">
                  <c:v>112.6586984416</c:v>
                </c:pt>
                <c:pt idx="243">
                  <c:v>117.0714234</c:v>
                </c:pt>
                <c:pt idx="244">
                  <c:v>128.1000234</c:v>
                </c:pt>
                <c:pt idx="245">
                  <c:v>128.1000234</c:v>
                </c:pt>
                <c:pt idx="246">
                  <c:v>127.0974234</c:v>
                </c:pt>
                <c:pt idx="247">
                  <c:v>127.0974234</c:v>
                </c:pt>
                <c:pt idx="248">
                  <c:v>117.0714234</c:v>
                </c:pt>
                <c:pt idx="249">
                  <c:v>117.0714234</c:v>
                </c:pt>
                <c:pt idx="250">
                  <c:v>127.0974234</c:v>
                </c:pt>
                <c:pt idx="251">
                  <c:v>127.0974234</c:v>
                </c:pt>
                <c:pt idx="252">
                  <c:v>123.08702339999999</c:v>
                </c:pt>
                <c:pt idx="253">
                  <c:v>127.0974234</c:v>
                </c:pt>
                <c:pt idx="254">
                  <c:v>125.09222339999999</c:v>
                </c:pt>
                <c:pt idx="255">
                  <c:v>117.0714234</c:v>
                </c:pt>
                <c:pt idx="256">
                  <c:v>117.0714234</c:v>
                </c:pt>
                <c:pt idx="257">
                  <c:v>117.0714234</c:v>
                </c:pt>
                <c:pt idx="258">
                  <c:v>138.1000234</c:v>
                </c:pt>
                <c:pt idx="259">
                  <c:v>137.0974234</c:v>
                </c:pt>
                <c:pt idx="260">
                  <c:v>127.0714234</c:v>
                </c:pt>
                <c:pt idx="261">
                  <c:v>127.0714234</c:v>
                </c:pt>
                <c:pt idx="262">
                  <c:v>117.0714234</c:v>
                </c:pt>
                <c:pt idx="263">
                  <c:v>117.0714234</c:v>
                </c:pt>
                <c:pt idx="264">
                  <c:v>134.08962297419998</c:v>
                </c:pt>
                <c:pt idx="265">
                  <c:v>134.08962297419998</c:v>
                </c:pt>
                <c:pt idx="266">
                  <c:v>134.08962297419998</c:v>
                </c:pt>
                <c:pt idx="267">
                  <c:v>144.08962355099999</c:v>
                </c:pt>
                <c:pt idx="268">
                  <c:v>144.37439995099999</c:v>
                </c:pt>
                <c:pt idx="269">
                  <c:v>130.07922297419998</c:v>
                </c:pt>
                <c:pt idx="270">
                  <c:v>133.08702297420001</c:v>
                </c:pt>
                <c:pt idx="271">
                  <c:v>142.1104234</c:v>
                </c:pt>
                <c:pt idx="272">
                  <c:v>137.0974234</c:v>
                </c:pt>
                <c:pt idx="273">
                  <c:v>117.2332751232</c:v>
                </c:pt>
                <c:pt idx="274">
                  <c:v>124.2514751232</c:v>
                </c:pt>
                <c:pt idx="275">
                  <c:v>122.24627512320001</c:v>
                </c:pt>
                <c:pt idx="276">
                  <c:v>123.75017512319999</c:v>
                </c:pt>
                <c:pt idx="277">
                  <c:v>112.2202751232</c:v>
                </c:pt>
                <c:pt idx="278">
                  <c:v>121.3439351232</c:v>
                </c:pt>
                <c:pt idx="279">
                  <c:v>127.2592751232</c:v>
                </c:pt>
                <c:pt idx="280">
                  <c:v>127.2592751232</c:v>
                </c:pt>
                <c:pt idx="281">
                  <c:v>134.27747512319999</c:v>
                </c:pt>
                <c:pt idx="282">
                  <c:v>131.7709751232</c:v>
                </c:pt>
                <c:pt idx="283">
                  <c:v>127.3595351232</c:v>
                </c:pt>
                <c:pt idx="284">
                  <c:v>115.32833512319999</c:v>
                </c:pt>
                <c:pt idx="285">
                  <c:v>124.04393491799999</c:v>
                </c:pt>
                <c:pt idx="286">
                  <c:v>130.059534918</c:v>
                </c:pt>
                <c:pt idx="287">
                  <c:v>128.054334918</c:v>
                </c:pt>
                <c:pt idx="288">
                  <c:v>131.4944349834</c:v>
                </c:pt>
                <c:pt idx="289">
                  <c:v>131.4944349834</c:v>
                </c:pt>
                <c:pt idx="290">
                  <c:v>128.3863749834</c:v>
                </c:pt>
                <c:pt idx="291">
                  <c:v>128.3863749834</c:v>
                </c:pt>
                <c:pt idx="292">
                  <c:v>132.39677498340001</c:v>
                </c:pt>
                <c:pt idx="293">
                  <c:v>127.3837749834</c:v>
                </c:pt>
                <c:pt idx="294">
                  <c:v>132.4970349834</c:v>
                </c:pt>
                <c:pt idx="295">
                  <c:v>129.3889749834</c:v>
                </c:pt>
                <c:pt idx="296">
                  <c:v>122.8720749834</c:v>
                </c:pt>
                <c:pt idx="297">
                  <c:v>117.35777498339999</c:v>
                </c:pt>
                <c:pt idx="298">
                  <c:v>117.35777498339999</c:v>
                </c:pt>
                <c:pt idx="299">
                  <c:v>117.35777498339999</c:v>
                </c:pt>
                <c:pt idx="300">
                  <c:v>117.35777498339999</c:v>
                </c:pt>
                <c:pt idx="301">
                  <c:v>117.35777498339999</c:v>
                </c:pt>
                <c:pt idx="302">
                  <c:v>122.8720749834</c:v>
                </c:pt>
                <c:pt idx="303">
                  <c:v>117.35777498339999</c:v>
                </c:pt>
                <c:pt idx="304">
                  <c:v>118.73716710239999</c:v>
                </c:pt>
                <c:pt idx="305">
                  <c:v>118.73716710239999</c:v>
                </c:pt>
                <c:pt idx="306">
                  <c:v>118.73716710239999</c:v>
                </c:pt>
                <c:pt idx="307">
                  <c:v>118.73716710239999</c:v>
                </c:pt>
                <c:pt idx="308">
                  <c:v>125.75536710239999</c:v>
                </c:pt>
                <c:pt idx="309">
                  <c:v>120.7423671024</c:v>
                </c:pt>
                <c:pt idx="310">
                  <c:v>118.73716710239999</c:v>
                </c:pt>
                <c:pt idx="311">
                  <c:v>118.73716710239999</c:v>
                </c:pt>
                <c:pt idx="312">
                  <c:v>118.73716710239999</c:v>
                </c:pt>
                <c:pt idx="313">
                  <c:v>118.73716710239999</c:v>
                </c:pt>
                <c:pt idx="314">
                  <c:v>132.77356710239999</c:v>
                </c:pt>
                <c:pt idx="315">
                  <c:v>123.7501671024</c:v>
                </c:pt>
                <c:pt idx="316">
                  <c:v>118.73716710239999</c:v>
                </c:pt>
                <c:pt idx="317">
                  <c:v>118.73716710239999</c:v>
                </c:pt>
                <c:pt idx="318">
                  <c:v>118.73716710239999</c:v>
                </c:pt>
                <c:pt idx="319">
                  <c:v>118.73716710239999</c:v>
                </c:pt>
                <c:pt idx="320">
                  <c:v>118.73716710239999</c:v>
                </c:pt>
                <c:pt idx="321">
                  <c:v>118.73716710239999</c:v>
                </c:pt>
                <c:pt idx="322">
                  <c:v>125.75536710239999</c:v>
                </c:pt>
                <c:pt idx="323">
                  <c:v>129.76576710239999</c:v>
                </c:pt>
                <c:pt idx="324">
                  <c:v>126.75796710239999</c:v>
                </c:pt>
                <c:pt idx="325">
                  <c:v>123.7501671024</c:v>
                </c:pt>
                <c:pt idx="326">
                  <c:v>118.73716710239999</c:v>
                </c:pt>
                <c:pt idx="327">
                  <c:v>118.73716710239999</c:v>
                </c:pt>
                <c:pt idx="328">
                  <c:v>126.75796710239999</c:v>
                </c:pt>
                <c:pt idx="329">
                  <c:v>128.76316710239999</c:v>
                </c:pt>
                <c:pt idx="330">
                  <c:v>127.76056710239999</c:v>
                </c:pt>
                <c:pt idx="331">
                  <c:v>118.73716710239999</c:v>
                </c:pt>
                <c:pt idx="332">
                  <c:v>118.73716710239999</c:v>
                </c:pt>
                <c:pt idx="333">
                  <c:v>118.73716710239999</c:v>
                </c:pt>
                <c:pt idx="334">
                  <c:v>118.73716710239999</c:v>
                </c:pt>
                <c:pt idx="335">
                  <c:v>142.2648524496</c:v>
                </c:pt>
                <c:pt idx="336">
                  <c:v>144.2700524496</c:v>
                </c:pt>
                <c:pt idx="337">
                  <c:v>144.3743789952</c:v>
                </c:pt>
                <c:pt idx="338">
                  <c:v>144.3743789952</c:v>
                </c:pt>
                <c:pt idx="339">
                  <c:v>144.3743789952</c:v>
                </c:pt>
                <c:pt idx="340">
                  <c:v>144.3743789952</c:v>
                </c:pt>
                <c:pt idx="341">
                  <c:v>144.3743789952</c:v>
                </c:pt>
                <c:pt idx="342">
                  <c:v>144.3743789952</c:v>
                </c:pt>
                <c:pt idx="343">
                  <c:v>144.3743789952</c:v>
                </c:pt>
                <c:pt idx="344">
                  <c:v>144.3743789952</c:v>
                </c:pt>
                <c:pt idx="345">
                  <c:v>144.3743789952</c:v>
                </c:pt>
                <c:pt idx="346">
                  <c:v>144.3743789952</c:v>
                </c:pt>
                <c:pt idx="347">
                  <c:v>144.3743789952</c:v>
                </c:pt>
                <c:pt idx="348">
                  <c:v>144.3743789952</c:v>
                </c:pt>
                <c:pt idx="349">
                  <c:v>144.3743789952</c:v>
                </c:pt>
                <c:pt idx="350">
                  <c:v>144.3743789952</c:v>
                </c:pt>
                <c:pt idx="351">
                  <c:v>144.3743789952</c:v>
                </c:pt>
                <c:pt idx="352">
                  <c:v>144.3743789952</c:v>
                </c:pt>
                <c:pt idx="353">
                  <c:v>144.3743789952</c:v>
                </c:pt>
                <c:pt idx="354">
                  <c:v>144.3743789952</c:v>
                </c:pt>
                <c:pt idx="355">
                  <c:v>144.3743789952</c:v>
                </c:pt>
                <c:pt idx="356">
                  <c:v>144.3743789952</c:v>
                </c:pt>
                <c:pt idx="357">
                  <c:v>144.3743789952</c:v>
                </c:pt>
                <c:pt idx="358">
                  <c:v>144.3743789952</c:v>
                </c:pt>
                <c:pt idx="359">
                  <c:v>144.3743789952</c:v>
                </c:pt>
                <c:pt idx="360">
                  <c:v>144.3743789952</c:v>
                </c:pt>
                <c:pt idx="361">
                  <c:v>144.3743789952</c:v>
                </c:pt>
                <c:pt idx="362">
                  <c:v>144.3743789952</c:v>
                </c:pt>
                <c:pt idx="363">
                  <c:v>144.3743789952</c:v>
                </c:pt>
                <c:pt idx="364">
                  <c:v>144.3743789952</c:v>
                </c:pt>
                <c:pt idx="365">
                  <c:v>124.2703101072</c:v>
                </c:pt>
                <c:pt idx="366">
                  <c:v>124.2703101072</c:v>
                </c:pt>
                <c:pt idx="367">
                  <c:v>124.2703101072</c:v>
                </c:pt>
                <c:pt idx="368">
                  <c:v>124.2703101072</c:v>
                </c:pt>
                <c:pt idx="369">
                  <c:v>124.2703101072</c:v>
                </c:pt>
                <c:pt idx="370">
                  <c:v>124.2703101072</c:v>
                </c:pt>
                <c:pt idx="371">
                  <c:v>124.2703101072</c:v>
                </c:pt>
                <c:pt idx="372">
                  <c:v>124.2703101072</c:v>
                </c:pt>
                <c:pt idx="373">
                  <c:v>124.2703101072</c:v>
                </c:pt>
                <c:pt idx="374">
                  <c:v>124.2703101072</c:v>
                </c:pt>
                <c:pt idx="375">
                  <c:v>124.2703101072</c:v>
                </c:pt>
                <c:pt idx="376">
                  <c:v>124.2703101072</c:v>
                </c:pt>
                <c:pt idx="377">
                  <c:v>124.2703101072</c:v>
                </c:pt>
                <c:pt idx="378">
                  <c:v>124.2703101072</c:v>
                </c:pt>
                <c:pt idx="379">
                  <c:v>124.2703101072</c:v>
                </c:pt>
                <c:pt idx="380">
                  <c:v>124.2703101072</c:v>
                </c:pt>
                <c:pt idx="381">
                  <c:v>124.2703101072</c:v>
                </c:pt>
                <c:pt idx="382">
                  <c:v>124.2703101072</c:v>
                </c:pt>
                <c:pt idx="383">
                  <c:v>124.2703101072</c:v>
                </c:pt>
                <c:pt idx="384">
                  <c:v>124.2703101072</c:v>
                </c:pt>
                <c:pt idx="385">
                  <c:v>124.2703101072</c:v>
                </c:pt>
                <c:pt idx="386">
                  <c:v>124.2703101072</c:v>
                </c:pt>
                <c:pt idx="387">
                  <c:v>124.2703101072</c:v>
                </c:pt>
                <c:pt idx="388">
                  <c:v>124.2703101072</c:v>
                </c:pt>
                <c:pt idx="389">
                  <c:v>124.2703101072</c:v>
                </c:pt>
                <c:pt idx="390">
                  <c:v>124.2703101072</c:v>
                </c:pt>
                <c:pt idx="391">
                  <c:v>124.2703101072</c:v>
                </c:pt>
                <c:pt idx="392">
                  <c:v>124.2703101072</c:v>
                </c:pt>
                <c:pt idx="393">
                  <c:v>124.2703101072</c:v>
                </c:pt>
                <c:pt idx="394">
                  <c:v>124.2703101072</c:v>
                </c:pt>
                <c:pt idx="395">
                  <c:v>124.2703101072</c:v>
                </c:pt>
                <c:pt idx="396">
                  <c:v>117.2656310304</c:v>
                </c:pt>
                <c:pt idx="397">
                  <c:v>117.2656310304</c:v>
                </c:pt>
                <c:pt idx="398">
                  <c:v>117.2656310304</c:v>
                </c:pt>
                <c:pt idx="399">
                  <c:v>117.2656310304</c:v>
                </c:pt>
                <c:pt idx="400">
                  <c:v>117.2656310304</c:v>
                </c:pt>
                <c:pt idx="401">
                  <c:v>117.2656310304</c:v>
                </c:pt>
                <c:pt idx="402">
                  <c:v>117.2656310304</c:v>
                </c:pt>
                <c:pt idx="403">
                  <c:v>117.2656310304</c:v>
                </c:pt>
                <c:pt idx="404">
                  <c:v>117.2656310304</c:v>
                </c:pt>
                <c:pt idx="405">
                  <c:v>117.2656310304</c:v>
                </c:pt>
                <c:pt idx="406">
                  <c:v>117.2656310304</c:v>
                </c:pt>
                <c:pt idx="407">
                  <c:v>117.2656310304</c:v>
                </c:pt>
                <c:pt idx="408">
                  <c:v>117.2656310304</c:v>
                </c:pt>
                <c:pt idx="409">
                  <c:v>117.2656310304</c:v>
                </c:pt>
                <c:pt idx="410">
                  <c:v>117.2656310304</c:v>
                </c:pt>
                <c:pt idx="411">
                  <c:v>117.2656310304</c:v>
                </c:pt>
                <c:pt idx="412">
                  <c:v>117.2656310304</c:v>
                </c:pt>
                <c:pt idx="413">
                  <c:v>117.2656310304</c:v>
                </c:pt>
                <c:pt idx="414">
                  <c:v>117.2656310304</c:v>
                </c:pt>
                <c:pt idx="415">
                  <c:v>117.2656310304</c:v>
                </c:pt>
                <c:pt idx="416">
                  <c:v>117.2656310304</c:v>
                </c:pt>
                <c:pt idx="417">
                  <c:v>117.2656310304</c:v>
                </c:pt>
                <c:pt idx="418">
                  <c:v>117.2656310304</c:v>
                </c:pt>
                <c:pt idx="419">
                  <c:v>117.2656310304</c:v>
                </c:pt>
                <c:pt idx="420">
                  <c:v>117.2656310304</c:v>
                </c:pt>
                <c:pt idx="421">
                  <c:v>117.2656310304</c:v>
                </c:pt>
                <c:pt idx="422">
                  <c:v>117.2656310304</c:v>
                </c:pt>
                <c:pt idx="423">
                  <c:v>117.2656310304</c:v>
                </c:pt>
                <c:pt idx="424">
                  <c:v>117.2656310304</c:v>
                </c:pt>
                <c:pt idx="425">
                  <c:v>117.2656310304</c:v>
                </c:pt>
                <c:pt idx="426">
                  <c:v>118.0552386864</c:v>
                </c:pt>
                <c:pt idx="427">
                  <c:v>118.0552386864</c:v>
                </c:pt>
                <c:pt idx="428">
                  <c:v>118.0552386864</c:v>
                </c:pt>
                <c:pt idx="429">
                  <c:v>118.0552386864</c:v>
                </c:pt>
                <c:pt idx="430">
                  <c:v>118.0552386864</c:v>
                </c:pt>
                <c:pt idx="431">
                  <c:v>118.0552386864</c:v>
                </c:pt>
                <c:pt idx="432">
                  <c:v>118.0552386864</c:v>
                </c:pt>
                <c:pt idx="433">
                  <c:v>118.0552386864</c:v>
                </c:pt>
                <c:pt idx="434">
                  <c:v>118.0552386864</c:v>
                </c:pt>
                <c:pt idx="435">
                  <c:v>118.0552386864</c:v>
                </c:pt>
                <c:pt idx="436">
                  <c:v>118.0552386864</c:v>
                </c:pt>
                <c:pt idx="437">
                  <c:v>128.08124670719999</c:v>
                </c:pt>
                <c:pt idx="438">
                  <c:v>118.0552386864</c:v>
                </c:pt>
                <c:pt idx="439">
                  <c:v>118.0552386864</c:v>
                </c:pt>
                <c:pt idx="440">
                  <c:v>125.3232384816</c:v>
                </c:pt>
                <c:pt idx="441">
                  <c:v>133.055233536</c:v>
                </c:pt>
                <c:pt idx="442">
                  <c:v>125.3232384816</c:v>
                </c:pt>
                <c:pt idx="443">
                  <c:v>125.3232384816</c:v>
                </c:pt>
                <c:pt idx="444">
                  <c:v>118.0552386864</c:v>
                </c:pt>
                <c:pt idx="445">
                  <c:v>118.0552386864</c:v>
                </c:pt>
                <c:pt idx="446">
                  <c:v>118.0552386864</c:v>
                </c:pt>
                <c:pt idx="447">
                  <c:v>118.0552386864</c:v>
                </c:pt>
                <c:pt idx="448">
                  <c:v>118.0552386864</c:v>
                </c:pt>
                <c:pt idx="449">
                  <c:v>118.0552386864</c:v>
                </c:pt>
                <c:pt idx="450">
                  <c:v>118.0552386864</c:v>
                </c:pt>
                <c:pt idx="451">
                  <c:v>118.0552386864</c:v>
                </c:pt>
                <c:pt idx="452">
                  <c:v>118.0552386864</c:v>
                </c:pt>
                <c:pt idx="453">
                  <c:v>118.0552386864</c:v>
                </c:pt>
                <c:pt idx="454">
                  <c:v>118.0552386864</c:v>
                </c:pt>
                <c:pt idx="455">
                  <c:v>118.0552386864</c:v>
                </c:pt>
                <c:pt idx="456">
                  <c:v>118.0552386864</c:v>
                </c:pt>
                <c:pt idx="457">
                  <c:v>118.4954121696</c:v>
                </c:pt>
                <c:pt idx="458">
                  <c:v>115.8954217248</c:v>
                </c:pt>
                <c:pt idx="459">
                  <c:v>115.8954217248</c:v>
                </c:pt>
                <c:pt idx="460">
                  <c:v>115.8954217248</c:v>
                </c:pt>
                <c:pt idx="461">
                  <c:v>123.54541211999999</c:v>
                </c:pt>
                <c:pt idx="462">
                  <c:v>123.54541211999999</c:v>
                </c:pt>
                <c:pt idx="463">
                  <c:v>123.54541211999999</c:v>
                </c:pt>
                <c:pt idx="464">
                  <c:v>123.54541211999999</c:v>
                </c:pt>
                <c:pt idx="465">
                  <c:v>123.54541211999999</c:v>
                </c:pt>
                <c:pt idx="466">
                  <c:v>115.8954217248</c:v>
                </c:pt>
                <c:pt idx="467">
                  <c:v>115.8954217248</c:v>
                </c:pt>
                <c:pt idx="468">
                  <c:v>115.8954217248</c:v>
                </c:pt>
                <c:pt idx="469">
                  <c:v>115.8954217248</c:v>
                </c:pt>
                <c:pt idx="470">
                  <c:v>115.8954217248</c:v>
                </c:pt>
                <c:pt idx="471">
                  <c:v>115.8954217248</c:v>
                </c:pt>
                <c:pt idx="472">
                  <c:v>115.8954217248</c:v>
                </c:pt>
                <c:pt idx="473">
                  <c:v>115.8954217248</c:v>
                </c:pt>
                <c:pt idx="474">
                  <c:v>115.8954217248</c:v>
                </c:pt>
                <c:pt idx="475">
                  <c:v>115.8954217248</c:v>
                </c:pt>
                <c:pt idx="476">
                  <c:v>115.8954217248</c:v>
                </c:pt>
                <c:pt idx="477">
                  <c:v>115.8954217248</c:v>
                </c:pt>
                <c:pt idx="478">
                  <c:v>115.8954217248</c:v>
                </c:pt>
                <c:pt idx="479">
                  <c:v>115.8954217248</c:v>
                </c:pt>
                <c:pt idx="480">
                  <c:v>115.8954217248</c:v>
                </c:pt>
                <c:pt idx="481">
                  <c:v>115.8954217248</c:v>
                </c:pt>
                <c:pt idx="482">
                  <c:v>115.8954217248</c:v>
                </c:pt>
                <c:pt idx="483">
                  <c:v>115.8954217248</c:v>
                </c:pt>
                <c:pt idx="484">
                  <c:v>115.8954217248</c:v>
                </c:pt>
                <c:pt idx="485">
                  <c:v>115.8954217248</c:v>
                </c:pt>
                <c:pt idx="486">
                  <c:v>115.8954217248</c:v>
                </c:pt>
                <c:pt idx="487">
                  <c:v>115.8954217248</c:v>
                </c:pt>
                <c:pt idx="488">
                  <c:v>113.088133704</c:v>
                </c:pt>
                <c:pt idx="489">
                  <c:v>113.088133704</c:v>
                </c:pt>
                <c:pt idx="490">
                  <c:v>113.088133704</c:v>
                </c:pt>
                <c:pt idx="491">
                  <c:v>113.088133704</c:v>
                </c:pt>
                <c:pt idx="492">
                  <c:v>113.088133704</c:v>
                </c:pt>
                <c:pt idx="493">
                  <c:v>113.088133704</c:v>
                </c:pt>
                <c:pt idx="494">
                  <c:v>113.088133704</c:v>
                </c:pt>
                <c:pt idx="495">
                  <c:v>113.088133704</c:v>
                </c:pt>
                <c:pt idx="496">
                  <c:v>113.088133704</c:v>
                </c:pt>
                <c:pt idx="497">
                  <c:v>113.088133704</c:v>
                </c:pt>
                <c:pt idx="498">
                  <c:v>113.088133704</c:v>
                </c:pt>
                <c:pt idx="499">
                  <c:v>113.088133704</c:v>
                </c:pt>
                <c:pt idx="500">
                  <c:v>113.088133704</c:v>
                </c:pt>
                <c:pt idx="501">
                  <c:v>113.088133704</c:v>
                </c:pt>
                <c:pt idx="502">
                  <c:v>113.088133704</c:v>
                </c:pt>
                <c:pt idx="503">
                  <c:v>113.088133704</c:v>
                </c:pt>
                <c:pt idx="504">
                  <c:v>113.088133704</c:v>
                </c:pt>
                <c:pt idx="505">
                  <c:v>113.088133704</c:v>
                </c:pt>
                <c:pt idx="506">
                  <c:v>113.088133704</c:v>
                </c:pt>
                <c:pt idx="507">
                  <c:v>113.088133704</c:v>
                </c:pt>
                <c:pt idx="508">
                  <c:v>113.088133704</c:v>
                </c:pt>
                <c:pt idx="509">
                  <c:v>113.088133704</c:v>
                </c:pt>
                <c:pt idx="510">
                  <c:v>113.088133704</c:v>
                </c:pt>
                <c:pt idx="511">
                  <c:v>113.088133704</c:v>
                </c:pt>
                <c:pt idx="512">
                  <c:v>113.088133704</c:v>
                </c:pt>
                <c:pt idx="513">
                  <c:v>113.088133704</c:v>
                </c:pt>
                <c:pt idx="514">
                  <c:v>113.088133704</c:v>
                </c:pt>
                <c:pt idx="515">
                  <c:v>113.088133704</c:v>
                </c:pt>
                <c:pt idx="516">
                  <c:v>113.088133704</c:v>
                </c:pt>
                <c:pt idx="517">
                  <c:v>113.088133704</c:v>
                </c:pt>
                <c:pt idx="518">
                  <c:v>113.088133704</c:v>
                </c:pt>
                <c:pt idx="519">
                  <c:v>113.088133704</c:v>
                </c:pt>
                <c:pt idx="520">
                  <c:v>113.08815175079999</c:v>
                </c:pt>
                <c:pt idx="521">
                  <c:v>113.088133704</c:v>
                </c:pt>
                <c:pt idx="522">
                  <c:v>113.088133704</c:v>
                </c:pt>
                <c:pt idx="523">
                  <c:v>113.088133704</c:v>
                </c:pt>
                <c:pt idx="524">
                  <c:v>113.088133704</c:v>
                </c:pt>
                <c:pt idx="525">
                  <c:v>113.088133704</c:v>
                </c:pt>
                <c:pt idx="526">
                  <c:v>113.088133704</c:v>
                </c:pt>
                <c:pt idx="527">
                  <c:v>113.088133704</c:v>
                </c:pt>
                <c:pt idx="528">
                  <c:v>113.088133704</c:v>
                </c:pt>
                <c:pt idx="529">
                  <c:v>113.088133704</c:v>
                </c:pt>
                <c:pt idx="530">
                  <c:v>113.088133704</c:v>
                </c:pt>
                <c:pt idx="531">
                  <c:v>113.088133704</c:v>
                </c:pt>
                <c:pt idx="532">
                  <c:v>113.088133704</c:v>
                </c:pt>
                <c:pt idx="533">
                  <c:v>113.088133704</c:v>
                </c:pt>
                <c:pt idx="534">
                  <c:v>113.088133704</c:v>
                </c:pt>
                <c:pt idx="535">
                  <c:v>113.088133704</c:v>
                </c:pt>
                <c:pt idx="536">
                  <c:v>113.088133704</c:v>
                </c:pt>
                <c:pt idx="537">
                  <c:v>113.088133704</c:v>
                </c:pt>
                <c:pt idx="538">
                  <c:v>113.088133704</c:v>
                </c:pt>
                <c:pt idx="539">
                  <c:v>113.088133704</c:v>
                </c:pt>
                <c:pt idx="540">
                  <c:v>113.088133704</c:v>
                </c:pt>
                <c:pt idx="541">
                  <c:v>113.088133704</c:v>
                </c:pt>
                <c:pt idx="542">
                  <c:v>113.088133704</c:v>
                </c:pt>
                <c:pt idx="543">
                  <c:v>113.088133704</c:v>
                </c:pt>
                <c:pt idx="544">
                  <c:v>113.088133704</c:v>
                </c:pt>
                <c:pt idx="545">
                  <c:v>113.088133704</c:v>
                </c:pt>
                <c:pt idx="546">
                  <c:v>113.088133704</c:v>
                </c:pt>
                <c:pt idx="547">
                  <c:v>113.088133704</c:v>
                </c:pt>
                <c:pt idx="548">
                  <c:v>112.9176997248</c:v>
                </c:pt>
                <c:pt idx="549">
                  <c:v>112.9176997248</c:v>
                </c:pt>
                <c:pt idx="550">
                  <c:v>112.9176997248</c:v>
                </c:pt>
                <c:pt idx="551">
                  <c:v>112.9176997248</c:v>
                </c:pt>
                <c:pt idx="552">
                  <c:v>112.9176997248</c:v>
                </c:pt>
                <c:pt idx="553">
                  <c:v>112.9176997248</c:v>
                </c:pt>
                <c:pt idx="554">
                  <c:v>112.9176997248</c:v>
                </c:pt>
                <c:pt idx="555">
                  <c:v>112.9176997248</c:v>
                </c:pt>
                <c:pt idx="556">
                  <c:v>112.9176997248</c:v>
                </c:pt>
                <c:pt idx="557">
                  <c:v>112.9176997248</c:v>
                </c:pt>
                <c:pt idx="558">
                  <c:v>112.9176997248</c:v>
                </c:pt>
                <c:pt idx="559">
                  <c:v>113.9403517248</c:v>
                </c:pt>
                <c:pt idx="560">
                  <c:v>112.9176997248</c:v>
                </c:pt>
                <c:pt idx="561">
                  <c:v>112.9176997248</c:v>
                </c:pt>
                <c:pt idx="562">
                  <c:v>112.9176997248</c:v>
                </c:pt>
                <c:pt idx="563">
                  <c:v>112.9176997248</c:v>
                </c:pt>
                <c:pt idx="564">
                  <c:v>112.9176997248</c:v>
                </c:pt>
                <c:pt idx="565">
                  <c:v>112.9176997248</c:v>
                </c:pt>
                <c:pt idx="566">
                  <c:v>112.9176997248</c:v>
                </c:pt>
                <c:pt idx="567">
                  <c:v>112.9176997248</c:v>
                </c:pt>
                <c:pt idx="568">
                  <c:v>112.9176997248</c:v>
                </c:pt>
                <c:pt idx="569">
                  <c:v>112.9176997248</c:v>
                </c:pt>
                <c:pt idx="570">
                  <c:v>112.9176997248</c:v>
                </c:pt>
                <c:pt idx="571">
                  <c:v>112.9176997248</c:v>
                </c:pt>
                <c:pt idx="572">
                  <c:v>112.9176997248</c:v>
                </c:pt>
                <c:pt idx="573">
                  <c:v>112.9176997248</c:v>
                </c:pt>
                <c:pt idx="574">
                  <c:v>112.9176997248</c:v>
                </c:pt>
                <c:pt idx="575">
                  <c:v>112.9176997248</c:v>
                </c:pt>
                <c:pt idx="576">
                  <c:v>112.9321371648</c:v>
                </c:pt>
                <c:pt idx="577">
                  <c:v>112.9176997248</c:v>
                </c:pt>
                <c:pt idx="578">
                  <c:v>112.79738772479999</c:v>
                </c:pt>
                <c:pt idx="579">
                  <c:v>112.79738772479999</c:v>
                </c:pt>
                <c:pt idx="580">
                  <c:v>112.79738772479999</c:v>
                </c:pt>
                <c:pt idx="581">
                  <c:v>112.79738772479999</c:v>
                </c:pt>
                <c:pt idx="582">
                  <c:v>112.79738772479999</c:v>
                </c:pt>
                <c:pt idx="583">
                  <c:v>112.79738772479999</c:v>
                </c:pt>
                <c:pt idx="584">
                  <c:v>112.79738772479999</c:v>
                </c:pt>
                <c:pt idx="585">
                  <c:v>112.79738772479999</c:v>
                </c:pt>
                <c:pt idx="586">
                  <c:v>112.79738772479999</c:v>
                </c:pt>
                <c:pt idx="587">
                  <c:v>112.79738772479999</c:v>
                </c:pt>
                <c:pt idx="588">
                  <c:v>112.79738772479999</c:v>
                </c:pt>
                <c:pt idx="589">
                  <c:v>112.79738772479999</c:v>
                </c:pt>
                <c:pt idx="590">
                  <c:v>112.84753376640001</c:v>
                </c:pt>
                <c:pt idx="591">
                  <c:v>112.79738772479999</c:v>
                </c:pt>
                <c:pt idx="592">
                  <c:v>112.79738772479999</c:v>
                </c:pt>
                <c:pt idx="593">
                  <c:v>112.79738772479999</c:v>
                </c:pt>
                <c:pt idx="594">
                  <c:v>112.79738772479999</c:v>
                </c:pt>
                <c:pt idx="595">
                  <c:v>112.8325188288</c:v>
                </c:pt>
                <c:pt idx="596">
                  <c:v>112.79738772479999</c:v>
                </c:pt>
                <c:pt idx="597">
                  <c:v>112.79738772479999</c:v>
                </c:pt>
                <c:pt idx="598">
                  <c:v>112.79738772479999</c:v>
                </c:pt>
                <c:pt idx="599">
                  <c:v>112.79738772479999</c:v>
                </c:pt>
                <c:pt idx="600">
                  <c:v>112.79738772479999</c:v>
                </c:pt>
                <c:pt idx="601">
                  <c:v>112.94777772480001</c:v>
                </c:pt>
                <c:pt idx="602">
                  <c:v>112.79738772479999</c:v>
                </c:pt>
                <c:pt idx="603">
                  <c:v>112.79738772479999</c:v>
                </c:pt>
                <c:pt idx="604">
                  <c:v>112.79738772479999</c:v>
                </c:pt>
                <c:pt idx="605">
                  <c:v>112.79738772479999</c:v>
                </c:pt>
                <c:pt idx="606">
                  <c:v>112.79738772479999</c:v>
                </c:pt>
                <c:pt idx="607">
                  <c:v>112.79738772479999</c:v>
                </c:pt>
                <c:pt idx="608">
                  <c:v>112.79738772479999</c:v>
                </c:pt>
                <c:pt idx="609">
                  <c:v>118.324445</c:v>
                </c:pt>
                <c:pt idx="610">
                  <c:v>118.324445</c:v>
                </c:pt>
                <c:pt idx="611">
                  <c:v>118.324445</c:v>
                </c:pt>
                <c:pt idx="612">
                  <c:v>118.324445</c:v>
                </c:pt>
                <c:pt idx="613">
                  <c:v>118.324445</c:v>
                </c:pt>
                <c:pt idx="614">
                  <c:v>118.324445</c:v>
                </c:pt>
                <c:pt idx="615">
                  <c:v>142.44940700000001</c:v>
                </c:pt>
                <c:pt idx="616">
                  <c:v>127.47236699999999</c:v>
                </c:pt>
                <c:pt idx="617">
                  <c:v>124.340045</c:v>
                </c:pt>
                <c:pt idx="618">
                  <c:v>118.474835</c:v>
                </c:pt>
                <c:pt idx="619">
                  <c:v>118.324445</c:v>
                </c:pt>
                <c:pt idx="620">
                  <c:v>118.324445</c:v>
                </c:pt>
                <c:pt idx="621">
                  <c:v>118.324445</c:v>
                </c:pt>
                <c:pt idx="622">
                  <c:v>118.324445</c:v>
                </c:pt>
                <c:pt idx="623">
                  <c:v>118.324445</c:v>
                </c:pt>
                <c:pt idx="624">
                  <c:v>118.324445</c:v>
                </c:pt>
                <c:pt idx="625">
                  <c:v>128.358465</c:v>
                </c:pt>
                <c:pt idx="626">
                  <c:v>118.324445</c:v>
                </c:pt>
                <c:pt idx="627">
                  <c:v>118.324445</c:v>
                </c:pt>
                <c:pt idx="628">
                  <c:v>133.36344500000001</c:v>
                </c:pt>
                <c:pt idx="629">
                  <c:v>131.52909600000001</c:v>
                </c:pt>
                <c:pt idx="630">
                  <c:v>136.37124499999999</c:v>
                </c:pt>
                <c:pt idx="631">
                  <c:v>128.35045300000002</c:v>
                </c:pt>
                <c:pt idx="632">
                  <c:v>118.324445</c:v>
                </c:pt>
                <c:pt idx="633">
                  <c:v>118.324445</c:v>
                </c:pt>
                <c:pt idx="634">
                  <c:v>118.324445</c:v>
                </c:pt>
                <c:pt idx="635">
                  <c:v>128.35045300000002</c:v>
                </c:pt>
                <c:pt idx="636">
                  <c:v>128.35045300000002</c:v>
                </c:pt>
                <c:pt idx="637">
                  <c:v>128.35045300000002</c:v>
                </c:pt>
                <c:pt idx="638">
                  <c:v>128.35045300000002</c:v>
                </c:pt>
                <c:pt idx="639">
                  <c:v>130.87455199999999</c:v>
                </c:pt>
                <c:pt idx="640">
                  <c:v>130.87455199999999</c:v>
                </c:pt>
                <c:pt idx="641">
                  <c:v>130.87455199999999</c:v>
                </c:pt>
                <c:pt idx="642">
                  <c:v>130.87455199999999</c:v>
                </c:pt>
                <c:pt idx="643">
                  <c:v>134.374548</c:v>
                </c:pt>
                <c:pt idx="644">
                  <c:v>139.391558</c:v>
                </c:pt>
                <c:pt idx="645">
                  <c:v>142.896535</c:v>
                </c:pt>
                <c:pt idx="646">
                  <c:v>132.37845200000001</c:v>
                </c:pt>
                <c:pt idx="647">
                  <c:v>139.03533899999999</c:v>
                </c:pt>
                <c:pt idx="648">
                  <c:v>130.87455199999999</c:v>
                </c:pt>
                <c:pt idx="649">
                  <c:v>130.87455199999999</c:v>
                </c:pt>
                <c:pt idx="650">
                  <c:v>134.87454099999999</c:v>
                </c:pt>
                <c:pt idx="651">
                  <c:v>132.37455299999999</c:v>
                </c:pt>
                <c:pt idx="652">
                  <c:v>133.374539</c:v>
                </c:pt>
                <c:pt idx="653">
                  <c:v>134.87454099999999</c:v>
                </c:pt>
                <c:pt idx="654">
                  <c:v>134.87454099999999</c:v>
                </c:pt>
                <c:pt idx="655">
                  <c:v>130.87455199999999</c:v>
                </c:pt>
                <c:pt idx="656">
                  <c:v>130.87455199999999</c:v>
                </c:pt>
                <c:pt idx="657">
                  <c:v>138.38753</c:v>
                </c:pt>
                <c:pt idx="658">
                  <c:v>143.408559</c:v>
                </c:pt>
                <c:pt idx="659">
                  <c:v>138.88355200000001</c:v>
                </c:pt>
                <c:pt idx="660">
                  <c:v>133.374539</c:v>
                </c:pt>
                <c:pt idx="661">
                  <c:v>133.374539</c:v>
                </c:pt>
                <c:pt idx="662">
                  <c:v>130.87455199999999</c:v>
                </c:pt>
                <c:pt idx="663">
                  <c:v>130.87455199999999</c:v>
                </c:pt>
                <c:pt idx="664">
                  <c:v>134.87454099999999</c:v>
                </c:pt>
                <c:pt idx="665">
                  <c:v>133.374539</c:v>
                </c:pt>
                <c:pt idx="666">
                  <c:v>131.874537</c:v>
                </c:pt>
                <c:pt idx="667">
                  <c:v>139.89354800000001</c:v>
                </c:pt>
                <c:pt idx="668">
                  <c:v>133.87453099999999</c:v>
                </c:pt>
                <c:pt idx="669">
                  <c:v>130.87455199999999</c:v>
                </c:pt>
                <c:pt idx="670">
                  <c:v>133.74377699999999</c:v>
                </c:pt>
                <c:pt idx="671">
                  <c:v>142.767177</c:v>
                </c:pt>
                <c:pt idx="672">
                  <c:v>133.74377699999999</c:v>
                </c:pt>
                <c:pt idx="673">
                  <c:v>144.37435199999999</c:v>
                </c:pt>
                <c:pt idx="674">
                  <c:v>144.37134499999999</c:v>
                </c:pt>
                <c:pt idx="675">
                  <c:v>133.74377699999999</c:v>
                </c:pt>
                <c:pt idx="676">
                  <c:v>133.74377699999999</c:v>
                </c:pt>
                <c:pt idx="677">
                  <c:v>133.74377699999999</c:v>
                </c:pt>
                <c:pt idx="678">
                  <c:v>133.74377699999999</c:v>
                </c:pt>
                <c:pt idx="679">
                  <c:v>133.74377699999999</c:v>
                </c:pt>
                <c:pt idx="680">
                  <c:v>133.74377699999999</c:v>
                </c:pt>
                <c:pt idx="681">
                  <c:v>133.74377699999999</c:v>
                </c:pt>
                <c:pt idx="682">
                  <c:v>133.74377699999999</c:v>
                </c:pt>
                <c:pt idx="683">
                  <c:v>133.74377699999999</c:v>
                </c:pt>
                <c:pt idx="684">
                  <c:v>133.74377699999999</c:v>
                </c:pt>
                <c:pt idx="685">
                  <c:v>133.74377699999999</c:v>
                </c:pt>
                <c:pt idx="686">
                  <c:v>133.74377699999999</c:v>
                </c:pt>
                <c:pt idx="687">
                  <c:v>133.74377699999999</c:v>
                </c:pt>
                <c:pt idx="688">
                  <c:v>133.74377699999999</c:v>
                </c:pt>
                <c:pt idx="689">
                  <c:v>144.37435199999999</c:v>
                </c:pt>
                <c:pt idx="690">
                  <c:v>144.37435199999999</c:v>
                </c:pt>
                <c:pt idx="691">
                  <c:v>144.37435199999999</c:v>
                </c:pt>
                <c:pt idx="692">
                  <c:v>144.37435199999999</c:v>
                </c:pt>
                <c:pt idx="693">
                  <c:v>144.37435199999999</c:v>
                </c:pt>
                <c:pt idx="694">
                  <c:v>144.37435199999999</c:v>
                </c:pt>
                <c:pt idx="695">
                  <c:v>143.93141199999999</c:v>
                </c:pt>
                <c:pt idx="696">
                  <c:v>133.74377699999999</c:v>
                </c:pt>
                <c:pt idx="697">
                  <c:v>133.74377699999999</c:v>
                </c:pt>
                <c:pt idx="698">
                  <c:v>144.37435199999999</c:v>
                </c:pt>
                <c:pt idx="699">
                  <c:v>133.74377699999999</c:v>
                </c:pt>
                <c:pt idx="700">
                  <c:v>144.37435199999999</c:v>
                </c:pt>
                <c:pt idx="701">
                  <c:v>144.360972</c:v>
                </c:pt>
                <c:pt idx="702">
                  <c:v>144.37435099999999</c:v>
                </c:pt>
                <c:pt idx="703">
                  <c:v>144.37435099999999</c:v>
                </c:pt>
                <c:pt idx="704">
                  <c:v>144.37435099999999</c:v>
                </c:pt>
                <c:pt idx="705">
                  <c:v>144.37435099999999</c:v>
                </c:pt>
                <c:pt idx="706">
                  <c:v>144.37435099999999</c:v>
                </c:pt>
                <c:pt idx="707">
                  <c:v>144.37435099999999</c:v>
                </c:pt>
                <c:pt idx="708">
                  <c:v>144.37435099999999</c:v>
                </c:pt>
                <c:pt idx="709">
                  <c:v>139.047201</c:v>
                </c:pt>
                <c:pt idx="710">
                  <c:v>144.37435099999999</c:v>
                </c:pt>
                <c:pt idx="711">
                  <c:v>139.047201</c:v>
                </c:pt>
                <c:pt idx="712">
                  <c:v>139.047201</c:v>
                </c:pt>
                <c:pt idx="713">
                  <c:v>139.047201</c:v>
                </c:pt>
                <c:pt idx="714">
                  <c:v>144.37435099999999</c:v>
                </c:pt>
                <c:pt idx="715">
                  <c:v>144.37435099999999</c:v>
                </c:pt>
                <c:pt idx="716">
                  <c:v>144.37435099999999</c:v>
                </c:pt>
                <c:pt idx="717">
                  <c:v>144.37435099999999</c:v>
                </c:pt>
                <c:pt idx="718">
                  <c:v>144.37435099999999</c:v>
                </c:pt>
                <c:pt idx="719">
                  <c:v>144.37435099999999</c:v>
                </c:pt>
                <c:pt idx="720">
                  <c:v>144.37435099999999</c:v>
                </c:pt>
                <c:pt idx="721">
                  <c:v>144.37435099999999</c:v>
                </c:pt>
                <c:pt idx="722">
                  <c:v>144.37435099999999</c:v>
                </c:pt>
                <c:pt idx="723">
                  <c:v>144.37435099999999</c:v>
                </c:pt>
                <c:pt idx="724">
                  <c:v>139.047201</c:v>
                </c:pt>
                <c:pt idx="725">
                  <c:v>139.047201</c:v>
                </c:pt>
                <c:pt idx="726">
                  <c:v>144.37435099999999</c:v>
                </c:pt>
                <c:pt idx="727">
                  <c:v>144.37435099999999</c:v>
                </c:pt>
                <c:pt idx="728">
                  <c:v>144.37435099999999</c:v>
                </c:pt>
                <c:pt idx="729">
                  <c:v>144.37435099999999</c:v>
                </c:pt>
                <c:pt idx="730">
                  <c:v>143.39289400000001</c:v>
                </c:pt>
                <c:pt idx="731">
                  <c:v>116.531362</c:v>
                </c:pt>
                <c:pt idx="732">
                  <c:v>116.531362</c:v>
                </c:pt>
                <c:pt idx="733">
                  <c:v>116.531362</c:v>
                </c:pt>
                <c:pt idx="734">
                  <c:v>116.531362</c:v>
                </c:pt>
                <c:pt idx="735">
                  <c:v>116.531362</c:v>
                </c:pt>
                <c:pt idx="736">
                  <c:v>116.531362</c:v>
                </c:pt>
                <c:pt idx="737">
                  <c:v>116.531362</c:v>
                </c:pt>
                <c:pt idx="738">
                  <c:v>119.52356899999999</c:v>
                </c:pt>
                <c:pt idx="739">
                  <c:v>116.531362</c:v>
                </c:pt>
                <c:pt idx="740">
                  <c:v>116.531362</c:v>
                </c:pt>
                <c:pt idx="741">
                  <c:v>116.531362</c:v>
                </c:pt>
                <c:pt idx="742">
                  <c:v>116.531362</c:v>
                </c:pt>
                <c:pt idx="743">
                  <c:v>116.531362</c:v>
                </c:pt>
                <c:pt idx="744">
                  <c:v>116.531362</c:v>
                </c:pt>
                <c:pt idx="745">
                  <c:v>116.531362</c:v>
                </c:pt>
                <c:pt idx="746">
                  <c:v>116.531362</c:v>
                </c:pt>
                <c:pt idx="747">
                  <c:v>116.531362</c:v>
                </c:pt>
                <c:pt idx="748">
                  <c:v>116.531362</c:v>
                </c:pt>
                <c:pt idx="749">
                  <c:v>116.531362</c:v>
                </c:pt>
                <c:pt idx="750">
                  <c:v>116.531362</c:v>
                </c:pt>
                <c:pt idx="751">
                  <c:v>116.531362</c:v>
                </c:pt>
                <c:pt idx="752">
                  <c:v>125.211703</c:v>
                </c:pt>
                <c:pt idx="753">
                  <c:v>124.79956300000001</c:v>
                </c:pt>
                <c:pt idx="754">
                  <c:v>116.531362</c:v>
                </c:pt>
                <c:pt idx="755">
                  <c:v>116.92649</c:v>
                </c:pt>
                <c:pt idx="756">
                  <c:v>116.531362</c:v>
                </c:pt>
                <c:pt idx="757">
                  <c:v>116.531362</c:v>
                </c:pt>
                <c:pt idx="758">
                  <c:v>116.531362</c:v>
                </c:pt>
                <c:pt idx="759">
                  <c:v>116.531362</c:v>
                </c:pt>
                <c:pt idx="760">
                  <c:v>116.531362</c:v>
                </c:pt>
                <c:pt idx="761">
                  <c:v>116.531362</c:v>
                </c:pt>
                <c:pt idx="762">
                  <c:v>128.70147499999999</c:v>
                </c:pt>
                <c:pt idx="763">
                  <c:v>128.70359300000001</c:v>
                </c:pt>
                <c:pt idx="764">
                  <c:v>128.70060899999999</c:v>
                </c:pt>
                <c:pt idx="765">
                  <c:v>128.70181199999999</c:v>
                </c:pt>
                <c:pt idx="766">
                  <c:v>128.70181199999999</c:v>
                </c:pt>
                <c:pt idx="767">
                  <c:v>128.70181199999999</c:v>
                </c:pt>
                <c:pt idx="768">
                  <c:v>128.70181199999999</c:v>
                </c:pt>
                <c:pt idx="769">
                  <c:v>128.70181199999999</c:v>
                </c:pt>
                <c:pt idx="770">
                  <c:v>128.704531</c:v>
                </c:pt>
                <c:pt idx="771">
                  <c:v>128.70469900000001</c:v>
                </c:pt>
                <c:pt idx="772">
                  <c:v>128.70469900000001</c:v>
                </c:pt>
                <c:pt idx="773">
                  <c:v>135.87425999999999</c:v>
                </c:pt>
                <c:pt idx="774">
                  <c:v>128.70758699999999</c:v>
                </c:pt>
                <c:pt idx="775">
                  <c:v>128.70758699999999</c:v>
                </c:pt>
                <c:pt idx="776">
                  <c:v>128.70758699999999</c:v>
                </c:pt>
                <c:pt idx="777">
                  <c:v>128.70758699999999</c:v>
                </c:pt>
                <c:pt idx="778">
                  <c:v>132.85866300000001</c:v>
                </c:pt>
                <c:pt idx="779">
                  <c:v>131.70759000000001</c:v>
                </c:pt>
                <c:pt idx="780">
                  <c:v>134.863855</c:v>
                </c:pt>
                <c:pt idx="781">
                  <c:v>128.70758699999999</c:v>
                </c:pt>
                <c:pt idx="782">
                  <c:v>135.86646300000001</c:v>
                </c:pt>
                <c:pt idx="783">
                  <c:v>137.871655</c:v>
                </c:pt>
                <c:pt idx="784">
                  <c:v>136.37076300000001</c:v>
                </c:pt>
                <c:pt idx="785">
                  <c:v>134.86688699999999</c:v>
                </c:pt>
                <c:pt idx="786">
                  <c:v>134.86989500000001</c:v>
                </c:pt>
                <c:pt idx="787">
                  <c:v>136.88028499999999</c:v>
                </c:pt>
                <c:pt idx="788">
                  <c:v>135.88027600000001</c:v>
                </c:pt>
                <c:pt idx="789">
                  <c:v>138.880279</c:v>
                </c:pt>
                <c:pt idx="790">
                  <c:v>130.22472099999999</c:v>
                </c:pt>
                <c:pt idx="791">
                  <c:v>140.140186</c:v>
                </c:pt>
                <c:pt idx="792">
                  <c:v>122.309924</c:v>
                </c:pt>
                <c:pt idx="793">
                  <c:v>122.309924</c:v>
                </c:pt>
                <c:pt idx="794">
                  <c:v>122.309924</c:v>
                </c:pt>
                <c:pt idx="795">
                  <c:v>122.309924</c:v>
                </c:pt>
                <c:pt idx="796">
                  <c:v>122.309934</c:v>
                </c:pt>
                <c:pt idx="797">
                  <c:v>132.33593200000001</c:v>
                </c:pt>
                <c:pt idx="798">
                  <c:v>122.309924</c:v>
                </c:pt>
                <c:pt idx="799">
                  <c:v>122.309924</c:v>
                </c:pt>
                <c:pt idx="800">
                  <c:v>125.80992000000001</c:v>
                </c:pt>
                <c:pt idx="801">
                  <c:v>122.309924</c:v>
                </c:pt>
                <c:pt idx="802">
                  <c:v>122.309924</c:v>
                </c:pt>
                <c:pt idx="803">
                  <c:v>144.309935</c:v>
                </c:pt>
                <c:pt idx="804">
                  <c:v>142.30994000000001</c:v>
                </c:pt>
                <c:pt idx="805">
                  <c:v>130.80991800000001</c:v>
                </c:pt>
                <c:pt idx="806">
                  <c:v>125.80992000000001</c:v>
                </c:pt>
                <c:pt idx="807">
                  <c:v>125.80992000000001</c:v>
                </c:pt>
                <c:pt idx="808">
                  <c:v>126.32033199999999</c:v>
                </c:pt>
                <c:pt idx="809">
                  <c:v>128.325524</c:v>
                </c:pt>
                <c:pt idx="810">
                  <c:v>122.309924</c:v>
                </c:pt>
                <c:pt idx="811">
                  <c:v>122.309924</c:v>
                </c:pt>
                <c:pt idx="812">
                  <c:v>122.309924</c:v>
                </c:pt>
                <c:pt idx="813">
                  <c:v>122.309924</c:v>
                </c:pt>
                <c:pt idx="814">
                  <c:v>122.309924</c:v>
                </c:pt>
                <c:pt idx="815">
                  <c:v>122.41738599999999</c:v>
                </c:pt>
                <c:pt idx="816">
                  <c:v>122.309924</c:v>
                </c:pt>
                <c:pt idx="817">
                  <c:v>122.309924</c:v>
                </c:pt>
                <c:pt idx="818">
                  <c:v>122.309924</c:v>
                </c:pt>
                <c:pt idx="819">
                  <c:v>122.309924</c:v>
                </c:pt>
                <c:pt idx="820">
                  <c:v>122.309924</c:v>
                </c:pt>
                <c:pt idx="821">
                  <c:v>122.309924</c:v>
                </c:pt>
                <c:pt idx="822">
                  <c:v>122.309924</c:v>
                </c:pt>
                <c:pt idx="823">
                  <c:v>109.886026</c:v>
                </c:pt>
                <c:pt idx="824">
                  <c:v>109.886026</c:v>
                </c:pt>
                <c:pt idx="825">
                  <c:v>109.886026</c:v>
                </c:pt>
                <c:pt idx="826">
                  <c:v>109.886026</c:v>
                </c:pt>
                <c:pt idx="827">
                  <c:v>109.886026</c:v>
                </c:pt>
                <c:pt idx="828">
                  <c:v>109.886026</c:v>
                </c:pt>
                <c:pt idx="829">
                  <c:v>109.886026</c:v>
                </c:pt>
                <c:pt idx="830">
                  <c:v>109.886026</c:v>
                </c:pt>
                <c:pt idx="831">
                  <c:v>109.886026</c:v>
                </c:pt>
                <c:pt idx="832">
                  <c:v>109.886026</c:v>
                </c:pt>
                <c:pt idx="833">
                  <c:v>109.886026</c:v>
                </c:pt>
                <c:pt idx="834">
                  <c:v>109.886026</c:v>
                </c:pt>
                <c:pt idx="835">
                  <c:v>109.886026</c:v>
                </c:pt>
                <c:pt idx="836">
                  <c:v>109.886026</c:v>
                </c:pt>
                <c:pt idx="837">
                  <c:v>109.886026</c:v>
                </c:pt>
                <c:pt idx="838">
                  <c:v>109.886026</c:v>
                </c:pt>
                <c:pt idx="839">
                  <c:v>109.886026</c:v>
                </c:pt>
                <c:pt idx="840">
                  <c:v>109.886026</c:v>
                </c:pt>
                <c:pt idx="841">
                  <c:v>109.886026</c:v>
                </c:pt>
                <c:pt idx="842">
                  <c:v>109.886026</c:v>
                </c:pt>
                <c:pt idx="843">
                  <c:v>109.886026</c:v>
                </c:pt>
                <c:pt idx="844">
                  <c:v>109.886026</c:v>
                </c:pt>
                <c:pt idx="845">
                  <c:v>109.886026</c:v>
                </c:pt>
                <c:pt idx="846">
                  <c:v>109.886026</c:v>
                </c:pt>
                <c:pt idx="847">
                  <c:v>109.886026</c:v>
                </c:pt>
                <c:pt idx="848">
                  <c:v>109.886026</c:v>
                </c:pt>
                <c:pt idx="849">
                  <c:v>111.389926</c:v>
                </c:pt>
                <c:pt idx="850">
                  <c:v>129.97812999999999</c:v>
                </c:pt>
                <c:pt idx="851">
                  <c:v>132.444526</c:v>
                </c:pt>
                <c:pt idx="852">
                  <c:v>124.423734</c:v>
                </c:pt>
                <c:pt idx="853">
                  <c:v>124.874904</c:v>
                </c:pt>
                <c:pt idx="854">
                  <c:v>110.41174100000001</c:v>
                </c:pt>
                <c:pt idx="855">
                  <c:v>110.41174100000001</c:v>
                </c:pt>
                <c:pt idx="856">
                  <c:v>110.41174100000001</c:v>
                </c:pt>
                <c:pt idx="857">
                  <c:v>110.41174100000001</c:v>
                </c:pt>
                <c:pt idx="858">
                  <c:v>110.41174100000001</c:v>
                </c:pt>
                <c:pt idx="859">
                  <c:v>110.41174100000001</c:v>
                </c:pt>
                <c:pt idx="860">
                  <c:v>110.41174100000001</c:v>
                </c:pt>
                <c:pt idx="861">
                  <c:v>110.41174100000001</c:v>
                </c:pt>
                <c:pt idx="862">
                  <c:v>110.41174100000001</c:v>
                </c:pt>
                <c:pt idx="863">
                  <c:v>110.41174100000001</c:v>
                </c:pt>
                <c:pt idx="864">
                  <c:v>110.41174100000001</c:v>
                </c:pt>
                <c:pt idx="865">
                  <c:v>110.41174100000001</c:v>
                </c:pt>
                <c:pt idx="866">
                  <c:v>110.41174100000001</c:v>
                </c:pt>
                <c:pt idx="867">
                  <c:v>110.41174100000001</c:v>
                </c:pt>
                <c:pt idx="868">
                  <c:v>110.41174100000001</c:v>
                </c:pt>
                <c:pt idx="869">
                  <c:v>110.41174100000001</c:v>
                </c:pt>
                <c:pt idx="870">
                  <c:v>110.41174100000001</c:v>
                </c:pt>
                <c:pt idx="871">
                  <c:v>110.41174100000001</c:v>
                </c:pt>
                <c:pt idx="872">
                  <c:v>110.41174100000001</c:v>
                </c:pt>
                <c:pt idx="873">
                  <c:v>110.41174100000001</c:v>
                </c:pt>
                <c:pt idx="874">
                  <c:v>110.41174100000001</c:v>
                </c:pt>
                <c:pt idx="875">
                  <c:v>110.41174100000001</c:v>
                </c:pt>
                <c:pt idx="876">
                  <c:v>110.41174100000001</c:v>
                </c:pt>
                <c:pt idx="877">
                  <c:v>110.41174100000001</c:v>
                </c:pt>
                <c:pt idx="878">
                  <c:v>110.41174100000001</c:v>
                </c:pt>
                <c:pt idx="879">
                  <c:v>110.41174100000001</c:v>
                </c:pt>
                <c:pt idx="880">
                  <c:v>110.41174100000001</c:v>
                </c:pt>
                <c:pt idx="881">
                  <c:v>110.41174100000001</c:v>
                </c:pt>
                <c:pt idx="882">
                  <c:v>118.447501</c:v>
                </c:pt>
                <c:pt idx="883">
                  <c:v>118.447501</c:v>
                </c:pt>
                <c:pt idx="884">
                  <c:v>118.447501</c:v>
                </c:pt>
                <c:pt idx="885">
                  <c:v>118.447501</c:v>
                </c:pt>
                <c:pt idx="886">
                  <c:v>118.447501</c:v>
                </c:pt>
                <c:pt idx="887">
                  <c:v>118.447501</c:v>
                </c:pt>
                <c:pt idx="888">
                  <c:v>118.447501</c:v>
                </c:pt>
                <c:pt idx="889">
                  <c:v>118.447501</c:v>
                </c:pt>
                <c:pt idx="890">
                  <c:v>118.447501</c:v>
                </c:pt>
                <c:pt idx="891">
                  <c:v>118.447501</c:v>
                </c:pt>
                <c:pt idx="892">
                  <c:v>118.447501</c:v>
                </c:pt>
                <c:pt idx="893">
                  <c:v>118.447501</c:v>
                </c:pt>
                <c:pt idx="894">
                  <c:v>118.447501</c:v>
                </c:pt>
                <c:pt idx="895">
                  <c:v>118.447501</c:v>
                </c:pt>
                <c:pt idx="896">
                  <c:v>118.447501</c:v>
                </c:pt>
                <c:pt idx="897">
                  <c:v>118.447501</c:v>
                </c:pt>
                <c:pt idx="898">
                  <c:v>118.471563</c:v>
                </c:pt>
                <c:pt idx="899">
                  <c:v>118.447501</c:v>
                </c:pt>
                <c:pt idx="900">
                  <c:v>118.447501</c:v>
                </c:pt>
                <c:pt idx="901">
                  <c:v>118.447501</c:v>
                </c:pt>
                <c:pt idx="902">
                  <c:v>118.447501</c:v>
                </c:pt>
                <c:pt idx="903">
                  <c:v>118.447501</c:v>
                </c:pt>
                <c:pt idx="904">
                  <c:v>118.447501</c:v>
                </c:pt>
                <c:pt idx="905">
                  <c:v>118.447501</c:v>
                </c:pt>
                <c:pt idx="906">
                  <c:v>118.447501</c:v>
                </c:pt>
                <c:pt idx="907">
                  <c:v>118.447501</c:v>
                </c:pt>
                <c:pt idx="908">
                  <c:v>118.447501</c:v>
                </c:pt>
                <c:pt idx="909">
                  <c:v>118.447501</c:v>
                </c:pt>
                <c:pt idx="910">
                  <c:v>118.447501</c:v>
                </c:pt>
                <c:pt idx="911">
                  <c:v>118.447501</c:v>
                </c:pt>
                <c:pt idx="912">
                  <c:v>118.447501</c:v>
                </c:pt>
                <c:pt idx="913">
                  <c:v>119.157124</c:v>
                </c:pt>
                <c:pt idx="914">
                  <c:v>119.157124</c:v>
                </c:pt>
                <c:pt idx="915">
                  <c:v>119.157124</c:v>
                </c:pt>
                <c:pt idx="916">
                  <c:v>119.157124</c:v>
                </c:pt>
                <c:pt idx="917">
                  <c:v>119.157124</c:v>
                </c:pt>
                <c:pt idx="918">
                  <c:v>119.157124</c:v>
                </c:pt>
                <c:pt idx="919">
                  <c:v>119.157124</c:v>
                </c:pt>
                <c:pt idx="920">
                  <c:v>119.157124</c:v>
                </c:pt>
                <c:pt idx="921">
                  <c:v>119.157124</c:v>
                </c:pt>
                <c:pt idx="922">
                  <c:v>119.157124</c:v>
                </c:pt>
                <c:pt idx="923">
                  <c:v>119.157124</c:v>
                </c:pt>
                <c:pt idx="924">
                  <c:v>119.157124</c:v>
                </c:pt>
                <c:pt idx="925">
                  <c:v>119.157124</c:v>
                </c:pt>
                <c:pt idx="926">
                  <c:v>119.157124</c:v>
                </c:pt>
                <c:pt idx="927">
                  <c:v>119.157124</c:v>
                </c:pt>
                <c:pt idx="928">
                  <c:v>119.157124</c:v>
                </c:pt>
                <c:pt idx="929">
                  <c:v>119.157124</c:v>
                </c:pt>
                <c:pt idx="930">
                  <c:v>119.157124</c:v>
                </c:pt>
                <c:pt idx="931">
                  <c:v>119.157124</c:v>
                </c:pt>
                <c:pt idx="932">
                  <c:v>119.157124</c:v>
                </c:pt>
                <c:pt idx="933">
                  <c:v>119.157124</c:v>
                </c:pt>
                <c:pt idx="934">
                  <c:v>119.157124</c:v>
                </c:pt>
                <c:pt idx="935">
                  <c:v>119.157124</c:v>
                </c:pt>
                <c:pt idx="936">
                  <c:v>119.157124</c:v>
                </c:pt>
                <c:pt idx="937">
                  <c:v>119.157124</c:v>
                </c:pt>
                <c:pt idx="938">
                  <c:v>119.157124</c:v>
                </c:pt>
                <c:pt idx="939">
                  <c:v>133.19351499999999</c:v>
                </c:pt>
                <c:pt idx="940">
                  <c:v>133.19351499999999</c:v>
                </c:pt>
                <c:pt idx="941">
                  <c:v>123.568555</c:v>
                </c:pt>
                <c:pt idx="942">
                  <c:v>119.157124</c:v>
                </c:pt>
                <c:pt idx="943">
                  <c:v>133.290392</c:v>
                </c:pt>
                <c:pt idx="944">
                  <c:v>133.290392</c:v>
                </c:pt>
                <c:pt idx="945">
                  <c:v>133.290392</c:v>
                </c:pt>
                <c:pt idx="946">
                  <c:v>133.290392</c:v>
                </c:pt>
                <c:pt idx="947">
                  <c:v>133.290392</c:v>
                </c:pt>
                <c:pt idx="948">
                  <c:v>133.290392</c:v>
                </c:pt>
                <c:pt idx="949">
                  <c:v>133.290392</c:v>
                </c:pt>
                <c:pt idx="950">
                  <c:v>143.31637499999999</c:v>
                </c:pt>
                <c:pt idx="951">
                  <c:v>143.31639999999999</c:v>
                </c:pt>
                <c:pt idx="952">
                  <c:v>143.31639999999999</c:v>
                </c:pt>
                <c:pt idx="953">
                  <c:v>133.292798</c:v>
                </c:pt>
                <c:pt idx="954">
                  <c:v>133.290392</c:v>
                </c:pt>
                <c:pt idx="955">
                  <c:v>133.290392</c:v>
                </c:pt>
                <c:pt idx="956">
                  <c:v>133.290392</c:v>
                </c:pt>
                <c:pt idx="957">
                  <c:v>143.31639999999999</c:v>
                </c:pt>
                <c:pt idx="958">
                  <c:v>143.31639999999999</c:v>
                </c:pt>
                <c:pt idx="959">
                  <c:v>142.81510800000001</c:v>
                </c:pt>
                <c:pt idx="960">
                  <c:v>133.290392</c:v>
                </c:pt>
                <c:pt idx="961">
                  <c:v>141.311183</c:v>
                </c:pt>
                <c:pt idx="962">
                  <c:v>133.290392</c:v>
                </c:pt>
                <c:pt idx="963">
                  <c:v>133.290392</c:v>
                </c:pt>
                <c:pt idx="964">
                  <c:v>133.290392</c:v>
                </c:pt>
                <c:pt idx="965">
                  <c:v>133.290392</c:v>
                </c:pt>
                <c:pt idx="966">
                  <c:v>135.29558299999999</c:v>
                </c:pt>
                <c:pt idx="967">
                  <c:v>138.303383</c:v>
                </c:pt>
                <c:pt idx="968">
                  <c:v>144.37435099999999</c:v>
                </c:pt>
                <c:pt idx="969">
                  <c:v>144.37435099999999</c:v>
                </c:pt>
                <c:pt idx="970">
                  <c:v>144.37435099999999</c:v>
                </c:pt>
                <c:pt idx="971">
                  <c:v>143.31639999999999</c:v>
                </c:pt>
                <c:pt idx="972">
                  <c:v>144.36913000000001</c:v>
                </c:pt>
                <c:pt idx="973">
                  <c:v>144.37435099999999</c:v>
                </c:pt>
                <c:pt idx="974">
                  <c:v>144.369516</c:v>
                </c:pt>
                <c:pt idx="975">
                  <c:v>144.369516</c:v>
                </c:pt>
                <c:pt idx="976">
                  <c:v>144.369516</c:v>
                </c:pt>
                <c:pt idx="977">
                  <c:v>144.369516</c:v>
                </c:pt>
                <c:pt idx="978">
                  <c:v>144.369516</c:v>
                </c:pt>
                <c:pt idx="979">
                  <c:v>144.369516</c:v>
                </c:pt>
                <c:pt idx="980">
                  <c:v>144.369516</c:v>
                </c:pt>
                <c:pt idx="981">
                  <c:v>141.96327600000001</c:v>
                </c:pt>
                <c:pt idx="982">
                  <c:v>141.96760699999999</c:v>
                </c:pt>
                <c:pt idx="983">
                  <c:v>141.96327600000001</c:v>
                </c:pt>
                <c:pt idx="984">
                  <c:v>141.96327600000001</c:v>
                </c:pt>
                <c:pt idx="985">
                  <c:v>141.96327600000001</c:v>
                </c:pt>
                <c:pt idx="986">
                  <c:v>141.96327600000001</c:v>
                </c:pt>
                <c:pt idx="987">
                  <c:v>141.96327600000001</c:v>
                </c:pt>
                <c:pt idx="988">
                  <c:v>141.96327600000001</c:v>
                </c:pt>
                <c:pt idx="989">
                  <c:v>141.96327600000001</c:v>
                </c:pt>
                <c:pt idx="990">
                  <c:v>141.96327600000001</c:v>
                </c:pt>
                <c:pt idx="991">
                  <c:v>141.96327600000001</c:v>
                </c:pt>
                <c:pt idx="992">
                  <c:v>141.96327600000001</c:v>
                </c:pt>
                <c:pt idx="993">
                  <c:v>141.96327600000001</c:v>
                </c:pt>
                <c:pt idx="994">
                  <c:v>141.96327600000001</c:v>
                </c:pt>
                <c:pt idx="995">
                  <c:v>141.96327600000001</c:v>
                </c:pt>
                <c:pt idx="996">
                  <c:v>141.96327600000001</c:v>
                </c:pt>
                <c:pt idx="997">
                  <c:v>141.96327600000001</c:v>
                </c:pt>
                <c:pt idx="998">
                  <c:v>141.96327600000001</c:v>
                </c:pt>
                <c:pt idx="999">
                  <c:v>141.96327600000001</c:v>
                </c:pt>
                <c:pt idx="1000">
                  <c:v>141.96327600000001</c:v>
                </c:pt>
                <c:pt idx="1001">
                  <c:v>141.96327600000001</c:v>
                </c:pt>
                <c:pt idx="1002">
                  <c:v>141.96327600000001</c:v>
                </c:pt>
                <c:pt idx="1003">
                  <c:v>141.96327600000001</c:v>
                </c:pt>
                <c:pt idx="1004">
                  <c:v>116.14814699999999</c:v>
                </c:pt>
                <c:pt idx="1005">
                  <c:v>116.14814699999999</c:v>
                </c:pt>
                <c:pt idx="1006">
                  <c:v>116.14814699999999</c:v>
                </c:pt>
                <c:pt idx="1007">
                  <c:v>116.14814699999999</c:v>
                </c:pt>
                <c:pt idx="1008">
                  <c:v>116.14814699999999</c:v>
                </c:pt>
                <c:pt idx="1009">
                  <c:v>116.14814699999999</c:v>
                </c:pt>
                <c:pt idx="1010">
                  <c:v>116.14814699999999</c:v>
                </c:pt>
                <c:pt idx="1011">
                  <c:v>116.14814699999999</c:v>
                </c:pt>
                <c:pt idx="1012">
                  <c:v>116.14814699999999</c:v>
                </c:pt>
                <c:pt idx="1013">
                  <c:v>116.14814699999999</c:v>
                </c:pt>
                <c:pt idx="1014">
                  <c:v>116.14814699999999</c:v>
                </c:pt>
                <c:pt idx="1015">
                  <c:v>116.14814699999999</c:v>
                </c:pt>
                <c:pt idx="1016">
                  <c:v>116.14814699999999</c:v>
                </c:pt>
                <c:pt idx="1017">
                  <c:v>116.14814699999999</c:v>
                </c:pt>
                <c:pt idx="1018">
                  <c:v>116.14814699999999</c:v>
                </c:pt>
                <c:pt idx="1019">
                  <c:v>116.14814699999999</c:v>
                </c:pt>
                <c:pt idx="1020">
                  <c:v>116.14814699999999</c:v>
                </c:pt>
                <c:pt idx="1021">
                  <c:v>116.14814699999999</c:v>
                </c:pt>
                <c:pt idx="1022">
                  <c:v>116.14814699999999</c:v>
                </c:pt>
                <c:pt idx="1023">
                  <c:v>116.14814699999999</c:v>
                </c:pt>
                <c:pt idx="1024">
                  <c:v>116.14814699999999</c:v>
                </c:pt>
                <c:pt idx="1025">
                  <c:v>116.14814699999999</c:v>
                </c:pt>
                <c:pt idx="1026">
                  <c:v>116.14814699999999</c:v>
                </c:pt>
                <c:pt idx="1027">
                  <c:v>116.14814699999999</c:v>
                </c:pt>
                <c:pt idx="1028">
                  <c:v>116.14814699999999</c:v>
                </c:pt>
                <c:pt idx="1029">
                  <c:v>116.14814699999999</c:v>
                </c:pt>
                <c:pt idx="1030">
                  <c:v>116.14814699999999</c:v>
                </c:pt>
                <c:pt idx="1031">
                  <c:v>116.14814699999999</c:v>
                </c:pt>
                <c:pt idx="1032">
                  <c:v>116.14814699999999</c:v>
                </c:pt>
                <c:pt idx="1033">
                  <c:v>116.14814699999999</c:v>
                </c:pt>
                <c:pt idx="1034">
                  <c:v>116.14814699999999</c:v>
                </c:pt>
                <c:pt idx="1035">
                  <c:v>106.122139</c:v>
                </c:pt>
                <c:pt idx="1036">
                  <c:v>106.122139</c:v>
                </c:pt>
                <c:pt idx="1037">
                  <c:v>106.122139</c:v>
                </c:pt>
                <c:pt idx="1038">
                  <c:v>106.122139</c:v>
                </c:pt>
                <c:pt idx="1039">
                  <c:v>106.122139</c:v>
                </c:pt>
                <c:pt idx="1040">
                  <c:v>106.122139</c:v>
                </c:pt>
                <c:pt idx="1041">
                  <c:v>106.122139</c:v>
                </c:pt>
                <c:pt idx="1042">
                  <c:v>106.122139</c:v>
                </c:pt>
                <c:pt idx="1043">
                  <c:v>106.122139</c:v>
                </c:pt>
                <c:pt idx="1044">
                  <c:v>106.122139</c:v>
                </c:pt>
                <c:pt idx="1045">
                  <c:v>106.122139</c:v>
                </c:pt>
                <c:pt idx="1046">
                  <c:v>106.122139</c:v>
                </c:pt>
                <c:pt idx="1047">
                  <c:v>106.122139</c:v>
                </c:pt>
                <c:pt idx="1048">
                  <c:v>106.122139</c:v>
                </c:pt>
                <c:pt idx="1049">
                  <c:v>106.122139</c:v>
                </c:pt>
                <c:pt idx="1050">
                  <c:v>106.122139</c:v>
                </c:pt>
                <c:pt idx="1051">
                  <c:v>106.122139</c:v>
                </c:pt>
                <c:pt idx="1052">
                  <c:v>106.122139</c:v>
                </c:pt>
                <c:pt idx="1053">
                  <c:v>106.122139</c:v>
                </c:pt>
                <c:pt idx="1054">
                  <c:v>106.122139</c:v>
                </c:pt>
                <c:pt idx="1055">
                  <c:v>106.122139</c:v>
                </c:pt>
                <c:pt idx="1056">
                  <c:v>106.122139</c:v>
                </c:pt>
                <c:pt idx="1057">
                  <c:v>106.122139</c:v>
                </c:pt>
                <c:pt idx="1058">
                  <c:v>106.122139</c:v>
                </c:pt>
                <c:pt idx="1059">
                  <c:v>106.122139</c:v>
                </c:pt>
                <c:pt idx="1060">
                  <c:v>106.122139</c:v>
                </c:pt>
                <c:pt idx="1061">
                  <c:v>106.122139</c:v>
                </c:pt>
                <c:pt idx="1062">
                  <c:v>106.122139</c:v>
                </c:pt>
                <c:pt idx="1063">
                  <c:v>106.122139</c:v>
                </c:pt>
                <c:pt idx="1064">
                  <c:v>106.122139</c:v>
                </c:pt>
                <c:pt idx="1065">
                  <c:v>106.122139</c:v>
                </c:pt>
                <c:pt idx="1066">
                  <c:v>113.943622</c:v>
                </c:pt>
                <c:pt idx="1067">
                  <c:v>113.943622</c:v>
                </c:pt>
                <c:pt idx="1068">
                  <c:v>113.943622</c:v>
                </c:pt>
                <c:pt idx="1069">
                  <c:v>113.943622</c:v>
                </c:pt>
                <c:pt idx="1070">
                  <c:v>113.943622</c:v>
                </c:pt>
                <c:pt idx="1071">
                  <c:v>113.943622</c:v>
                </c:pt>
                <c:pt idx="1072">
                  <c:v>113.943622</c:v>
                </c:pt>
                <c:pt idx="1073">
                  <c:v>113.943622</c:v>
                </c:pt>
                <c:pt idx="1074">
                  <c:v>113.943622</c:v>
                </c:pt>
                <c:pt idx="1075">
                  <c:v>113.943622</c:v>
                </c:pt>
                <c:pt idx="1076">
                  <c:v>113.943622</c:v>
                </c:pt>
                <c:pt idx="1077">
                  <c:v>113.943622</c:v>
                </c:pt>
                <c:pt idx="1078">
                  <c:v>113.943622</c:v>
                </c:pt>
                <c:pt idx="1079">
                  <c:v>113.943622</c:v>
                </c:pt>
                <c:pt idx="1080">
                  <c:v>113.943622</c:v>
                </c:pt>
                <c:pt idx="1081">
                  <c:v>113.943622</c:v>
                </c:pt>
                <c:pt idx="1082">
                  <c:v>113.943622</c:v>
                </c:pt>
                <c:pt idx="1083">
                  <c:v>113.943622</c:v>
                </c:pt>
                <c:pt idx="1084">
                  <c:v>113.943622</c:v>
                </c:pt>
                <c:pt idx="1085">
                  <c:v>113.943622</c:v>
                </c:pt>
                <c:pt idx="1086">
                  <c:v>113.943622</c:v>
                </c:pt>
                <c:pt idx="1087">
                  <c:v>113.943622</c:v>
                </c:pt>
                <c:pt idx="1088">
                  <c:v>113.943622</c:v>
                </c:pt>
                <c:pt idx="1089">
                  <c:v>113.943622</c:v>
                </c:pt>
                <c:pt idx="1090">
                  <c:v>113.943622</c:v>
                </c:pt>
                <c:pt idx="1091">
                  <c:v>113.943622</c:v>
                </c:pt>
                <c:pt idx="1092">
                  <c:v>113.943622</c:v>
                </c:pt>
                <c:pt idx="1093">
                  <c:v>113.943622</c:v>
                </c:pt>
                <c:pt idx="1094">
                  <c:v>113.943622</c:v>
                </c:pt>
                <c:pt idx="1095">
                  <c:v>113.943622</c:v>
                </c:pt>
                <c:pt idx="1096">
                  <c:v>111.62015599999999</c:v>
                </c:pt>
                <c:pt idx="1097">
                  <c:v>111.62015599999999</c:v>
                </c:pt>
                <c:pt idx="1098">
                  <c:v>111.62015599999999</c:v>
                </c:pt>
                <c:pt idx="1099">
                  <c:v>111.62015599999999</c:v>
                </c:pt>
                <c:pt idx="1100">
                  <c:v>111.62015599999999</c:v>
                </c:pt>
                <c:pt idx="1101">
                  <c:v>111.62015599999999</c:v>
                </c:pt>
                <c:pt idx="1102">
                  <c:v>111.62015599999999</c:v>
                </c:pt>
                <c:pt idx="1103">
                  <c:v>111.62015599999999</c:v>
                </c:pt>
                <c:pt idx="1104">
                  <c:v>111.62015599999999</c:v>
                </c:pt>
                <c:pt idx="1105">
                  <c:v>111.62015599999999</c:v>
                </c:pt>
                <c:pt idx="1106">
                  <c:v>111.62015599999999</c:v>
                </c:pt>
                <c:pt idx="1107">
                  <c:v>111.62015599999999</c:v>
                </c:pt>
                <c:pt idx="1108">
                  <c:v>111.62015599999999</c:v>
                </c:pt>
                <c:pt idx="1109">
                  <c:v>111.62015599999999</c:v>
                </c:pt>
                <c:pt idx="1110">
                  <c:v>111.62015599999999</c:v>
                </c:pt>
                <c:pt idx="1111">
                  <c:v>111.62015599999999</c:v>
                </c:pt>
                <c:pt idx="1112">
                  <c:v>111.62015599999999</c:v>
                </c:pt>
                <c:pt idx="1113">
                  <c:v>111.62015599999999</c:v>
                </c:pt>
                <c:pt idx="1114">
                  <c:v>111.62015599999999</c:v>
                </c:pt>
                <c:pt idx="1115">
                  <c:v>111.62015599999999</c:v>
                </c:pt>
                <c:pt idx="1116">
                  <c:v>111.62015599999999</c:v>
                </c:pt>
                <c:pt idx="1117">
                  <c:v>111.62015599999999</c:v>
                </c:pt>
                <c:pt idx="1118">
                  <c:v>111.62015599999999</c:v>
                </c:pt>
                <c:pt idx="1119">
                  <c:v>111.62015599999999</c:v>
                </c:pt>
                <c:pt idx="1120">
                  <c:v>111.62015599999999</c:v>
                </c:pt>
                <c:pt idx="1121">
                  <c:v>111.62015599999999</c:v>
                </c:pt>
                <c:pt idx="1122">
                  <c:v>111.62015599999999</c:v>
                </c:pt>
                <c:pt idx="1123">
                  <c:v>111.62015599999999</c:v>
                </c:pt>
                <c:pt idx="1124">
                  <c:v>111.62015599999999</c:v>
                </c:pt>
                <c:pt idx="1125">
                  <c:v>111.62015599999999</c:v>
                </c:pt>
                <c:pt idx="1126">
                  <c:v>111.62015599999999</c:v>
                </c:pt>
                <c:pt idx="1127">
                  <c:v>107.472737</c:v>
                </c:pt>
                <c:pt idx="1128">
                  <c:v>107.471238</c:v>
                </c:pt>
                <c:pt idx="1129">
                  <c:v>107.472015</c:v>
                </c:pt>
                <c:pt idx="1130">
                  <c:v>107.463714</c:v>
                </c:pt>
                <c:pt idx="1131">
                  <c:v>107.434719</c:v>
                </c:pt>
                <c:pt idx="1132">
                  <c:v>107.463714</c:v>
                </c:pt>
                <c:pt idx="1133">
                  <c:v>107.470812</c:v>
                </c:pt>
                <c:pt idx="1134">
                  <c:v>107.469128</c:v>
                </c:pt>
                <c:pt idx="1135">
                  <c:v>107.46997</c:v>
                </c:pt>
                <c:pt idx="1136">
                  <c:v>107.472737</c:v>
                </c:pt>
                <c:pt idx="1137">
                  <c:v>107.472857</c:v>
                </c:pt>
                <c:pt idx="1138">
                  <c:v>107.472857</c:v>
                </c:pt>
                <c:pt idx="1139">
                  <c:v>107.472857</c:v>
                </c:pt>
                <c:pt idx="1140">
                  <c:v>107.472857</c:v>
                </c:pt>
                <c:pt idx="1141">
                  <c:v>107.472256</c:v>
                </c:pt>
                <c:pt idx="1142">
                  <c:v>107.47309799999999</c:v>
                </c:pt>
                <c:pt idx="1143">
                  <c:v>107.47382</c:v>
                </c:pt>
                <c:pt idx="1144">
                  <c:v>107.474782</c:v>
                </c:pt>
                <c:pt idx="1145">
                  <c:v>107.47562499999999</c:v>
                </c:pt>
                <c:pt idx="1146">
                  <c:v>107.47562499999999</c:v>
                </c:pt>
                <c:pt idx="1147">
                  <c:v>107.47562499999999</c:v>
                </c:pt>
                <c:pt idx="1148">
                  <c:v>107.476828</c:v>
                </c:pt>
                <c:pt idx="1149">
                  <c:v>107.475865</c:v>
                </c:pt>
                <c:pt idx="1150">
                  <c:v>107.47562499999999</c:v>
                </c:pt>
                <c:pt idx="1151">
                  <c:v>107.476828</c:v>
                </c:pt>
                <c:pt idx="1152">
                  <c:v>107.476828</c:v>
                </c:pt>
                <c:pt idx="1153">
                  <c:v>107.476828</c:v>
                </c:pt>
                <c:pt idx="1154">
                  <c:v>107.475264</c:v>
                </c:pt>
                <c:pt idx="1155">
                  <c:v>107.475143</c:v>
                </c:pt>
                <c:pt idx="1156">
                  <c:v>107.47658699999999</c:v>
                </c:pt>
                <c:pt idx="1157">
                  <c:v>107.352907</c:v>
                </c:pt>
                <c:pt idx="1158">
                  <c:v>107.352907</c:v>
                </c:pt>
                <c:pt idx="1159">
                  <c:v>107.352907</c:v>
                </c:pt>
                <c:pt idx="1160">
                  <c:v>107.352907</c:v>
                </c:pt>
                <c:pt idx="1161">
                  <c:v>107.352907</c:v>
                </c:pt>
                <c:pt idx="1162">
                  <c:v>107.352907</c:v>
                </c:pt>
                <c:pt idx="1163">
                  <c:v>107.352907</c:v>
                </c:pt>
                <c:pt idx="1164">
                  <c:v>107.352907</c:v>
                </c:pt>
                <c:pt idx="1165">
                  <c:v>107.352907</c:v>
                </c:pt>
                <c:pt idx="1166">
                  <c:v>107.352907</c:v>
                </c:pt>
                <c:pt idx="1167">
                  <c:v>107.352907</c:v>
                </c:pt>
                <c:pt idx="1168">
                  <c:v>107.352907</c:v>
                </c:pt>
                <c:pt idx="1169">
                  <c:v>107.352907</c:v>
                </c:pt>
                <c:pt idx="1170">
                  <c:v>107.352907</c:v>
                </c:pt>
                <c:pt idx="1171">
                  <c:v>107.352907</c:v>
                </c:pt>
                <c:pt idx="1172">
                  <c:v>107.352907</c:v>
                </c:pt>
                <c:pt idx="1173">
                  <c:v>107.352907</c:v>
                </c:pt>
                <c:pt idx="1174">
                  <c:v>107.352907</c:v>
                </c:pt>
                <c:pt idx="1175">
                  <c:v>107.352907</c:v>
                </c:pt>
                <c:pt idx="1176">
                  <c:v>107.352907</c:v>
                </c:pt>
                <c:pt idx="1177">
                  <c:v>107.352907</c:v>
                </c:pt>
                <c:pt idx="1178">
                  <c:v>107.352907</c:v>
                </c:pt>
                <c:pt idx="1179">
                  <c:v>107.352907</c:v>
                </c:pt>
                <c:pt idx="1180">
                  <c:v>107.352907</c:v>
                </c:pt>
                <c:pt idx="1181">
                  <c:v>107.352907</c:v>
                </c:pt>
                <c:pt idx="1182">
                  <c:v>107.352907</c:v>
                </c:pt>
                <c:pt idx="1183">
                  <c:v>107.352907</c:v>
                </c:pt>
                <c:pt idx="1184">
                  <c:v>107.352907</c:v>
                </c:pt>
                <c:pt idx="1185">
                  <c:v>107.352907</c:v>
                </c:pt>
                <c:pt idx="1186">
                  <c:v>107.352907</c:v>
                </c:pt>
                <c:pt idx="1187">
                  <c:v>107.352907</c:v>
                </c:pt>
                <c:pt idx="1188">
                  <c:v>109.869834</c:v>
                </c:pt>
                <c:pt idx="1189">
                  <c:v>109.869834</c:v>
                </c:pt>
                <c:pt idx="1190">
                  <c:v>109.869834</c:v>
                </c:pt>
                <c:pt idx="1191">
                  <c:v>109.869834</c:v>
                </c:pt>
                <c:pt idx="1192">
                  <c:v>109.869834</c:v>
                </c:pt>
                <c:pt idx="1193">
                  <c:v>109.869834</c:v>
                </c:pt>
                <c:pt idx="1194">
                  <c:v>109.869834</c:v>
                </c:pt>
                <c:pt idx="1195">
                  <c:v>109.869834</c:v>
                </c:pt>
                <c:pt idx="1196">
                  <c:v>109.869834</c:v>
                </c:pt>
                <c:pt idx="1197">
                  <c:v>109.869834</c:v>
                </c:pt>
                <c:pt idx="1198">
                  <c:v>109.869834</c:v>
                </c:pt>
                <c:pt idx="1199">
                  <c:v>109.869834</c:v>
                </c:pt>
                <c:pt idx="1200">
                  <c:v>109.869834</c:v>
                </c:pt>
                <c:pt idx="1201">
                  <c:v>109.869834</c:v>
                </c:pt>
                <c:pt idx="1202">
                  <c:v>109.869834</c:v>
                </c:pt>
                <c:pt idx="1203">
                  <c:v>109.869834</c:v>
                </c:pt>
                <c:pt idx="1204">
                  <c:v>109.869834</c:v>
                </c:pt>
                <c:pt idx="1205">
                  <c:v>109.869834</c:v>
                </c:pt>
                <c:pt idx="1206">
                  <c:v>109.869834</c:v>
                </c:pt>
                <c:pt idx="1207">
                  <c:v>109.869834</c:v>
                </c:pt>
                <c:pt idx="1208">
                  <c:v>109.869834</c:v>
                </c:pt>
                <c:pt idx="1209">
                  <c:v>109.869834</c:v>
                </c:pt>
                <c:pt idx="1210">
                  <c:v>109.869834</c:v>
                </c:pt>
                <c:pt idx="1211">
                  <c:v>109.869834</c:v>
                </c:pt>
                <c:pt idx="1212">
                  <c:v>109.869834</c:v>
                </c:pt>
                <c:pt idx="1213">
                  <c:v>109.869834</c:v>
                </c:pt>
                <c:pt idx="1214">
                  <c:v>109.869834</c:v>
                </c:pt>
                <c:pt idx="1215">
                  <c:v>109.869834</c:v>
                </c:pt>
                <c:pt idx="1216">
                  <c:v>109.869834</c:v>
                </c:pt>
                <c:pt idx="1217">
                  <c:v>109.869834</c:v>
                </c:pt>
                <c:pt idx="1218">
                  <c:v>109.869834</c:v>
                </c:pt>
                <c:pt idx="1219">
                  <c:v>107.31279499999999</c:v>
                </c:pt>
                <c:pt idx="1220">
                  <c:v>107.31279499999999</c:v>
                </c:pt>
                <c:pt idx="1221">
                  <c:v>107.31279499999999</c:v>
                </c:pt>
                <c:pt idx="1222">
                  <c:v>107.31279499999999</c:v>
                </c:pt>
                <c:pt idx="1223">
                  <c:v>107.31279499999999</c:v>
                </c:pt>
                <c:pt idx="1224">
                  <c:v>107.31279499999999</c:v>
                </c:pt>
                <c:pt idx="1225">
                  <c:v>107.31279499999999</c:v>
                </c:pt>
                <c:pt idx="1226">
                  <c:v>107.31279499999999</c:v>
                </c:pt>
                <c:pt idx="1227">
                  <c:v>107.31279499999999</c:v>
                </c:pt>
                <c:pt idx="1228">
                  <c:v>107.31279499999999</c:v>
                </c:pt>
                <c:pt idx="1229">
                  <c:v>107.31279499999999</c:v>
                </c:pt>
                <c:pt idx="1230">
                  <c:v>107.31279499999999</c:v>
                </c:pt>
                <c:pt idx="1231">
                  <c:v>107.31279499999999</c:v>
                </c:pt>
                <c:pt idx="1232">
                  <c:v>107.31279499999999</c:v>
                </c:pt>
                <c:pt idx="1233">
                  <c:v>107.31279499999999</c:v>
                </c:pt>
                <c:pt idx="1234">
                  <c:v>107.31279499999999</c:v>
                </c:pt>
                <c:pt idx="1235">
                  <c:v>107.31279499999999</c:v>
                </c:pt>
                <c:pt idx="1236">
                  <c:v>107.31279499999999</c:v>
                </c:pt>
                <c:pt idx="1237">
                  <c:v>107.31279499999999</c:v>
                </c:pt>
                <c:pt idx="1238">
                  <c:v>107.31279499999999</c:v>
                </c:pt>
                <c:pt idx="1239">
                  <c:v>107.31279499999999</c:v>
                </c:pt>
                <c:pt idx="1240">
                  <c:v>107.31279499999999</c:v>
                </c:pt>
                <c:pt idx="1241">
                  <c:v>107.31279499999999</c:v>
                </c:pt>
                <c:pt idx="1242">
                  <c:v>107.31279499999999</c:v>
                </c:pt>
                <c:pt idx="1243">
                  <c:v>107.31279499999999</c:v>
                </c:pt>
                <c:pt idx="1244">
                  <c:v>107.31279499999999</c:v>
                </c:pt>
                <c:pt idx="1245">
                  <c:v>107.31279499999999</c:v>
                </c:pt>
                <c:pt idx="1246">
                  <c:v>107.31279499999999</c:v>
                </c:pt>
                <c:pt idx="1247">
                  <c:v>108.315979</c:v>
                </c:pt>
                <c:pt idx="1248">
                  <c:v>108.30394800000001</c:v>
                </c:pt>
                <c:pt idx="1249">
                  <c:v>108.303346</c:v>
                </c:pt>
                <c:pt idx="1250">
                  <c:v>108.304429</c:v>
                </c:pt>
                <c:pt idx="1251">
                  <c:v>108.304429</c:v>
                </c:pt>
                <c:pt idx="1252">
                  <c:v>108.304429</c:v>
                </c:pt>
                <c:pt idx="1253">
                  <c:v>108.304429</c:v>
                </c:pt>
                <c:pt idx="1254">
                  <c:v>108.30455000000001</c:v>
                </c:pt>
                <c:pt idx="1255">
                  <c:v>108.30455000000001</c:v>
                </c:pt>
                <c:pt idx="1256">
                  <c:v>108.30455000000001</c:v>
                </c:pt>
                <c:pt idx="1257">
                  <c:v>108.30455000000001</c:v>
                </c:pt>
                <c:pt idx="1258">
                  <c:v>108.30455000000001</c:v>
                </c:pt>
                <c:pt idx="1259">
                  <c:v>108.30455000000001</c:v>
                </c:pt>
                <c:pt idx="1260">
                  <c:v>108.30455000000001</c:v>
                </c:pt>
                <c:pt idx="1261">
                  <c:v>108.295045</c:v>
                </c:pt>
                <c:pt idx="1262">
                  <c:v>108.297331</c:v>
                </c:pt>
                <c:pt idx="1263">
                  <c:v>108.297331</c:v>
                </c:pt>
                <c:pt idx="1264">
                  <c:v>108.297331</c:v>
                </c:pt>
                <c:pt idx="1265">
                  <c:v>108.297331</c:v>
                </c:pt>
                <c:pt idx="1266">
                  <c:v>108.297331</c:v>
                </c:pt>
                <c:pt idx="1267">
                  <c:v>108.30082</c:v>
                </c:pt>
                <c:pt idx="1268">
                  <c:v>108.30082</c:v>
                </c:pt>
                <c:pt idx="1269">
                  <c:v>108.30082</c:v>
                </c:pt>
                <c:pt idx="1270">
                  <c:v>108.32232999999999</c:v>
                </c:pt>
                <c:pt idx="1271">
                  <c:v>108.30082</c:v>
                </c:pt>
                <c:pt idx="1272">
                  <c:v>108.30082</c:v>
                </c:pt>
                <c:pt idx="1273">
                  <c:v>108.30082</c:v>
                </c:pt>
                <c:pt idx="1274">
                  <c:v>108.29492500000001</c:v>
                </c:pt>
                <c:pt idx="1275">
                  <c:v>108.30094</c:v>
                </c:pt>
                <c:pt idx="1276">
                  <c:v>108.30094</c:v>
                </c:pt>
                <c:pt idx="1277">
                  <c:v>108.30094</c:v>
                </c:pt>
                <c:pt idx="1278">
                  <c:v>107.298838</c:v>
                </c:pt>
                <c:pt idx="1279">
                  <c:v>107.298838</c:v>
                </c:pt>
                <c:pt idx="1280">
                  <c:v>107.298838</c:v>
                </c:pt>
                <c:pt idx="1281">
                  <c:v>107.298838</c:v>
                </c:pt>
                <c:pt idx="1282">
                  <c:v>107.298838</c:v>
                </c:pt>
                <c:pt idx="1283">
                  <c:v>107.298838</c:v>
                </c:pt>
                <c:pt idx="1284">
                  <c:v>107.298838</c:v>
                </c:pt>
                <c:pt idx="1285">
                  <c:v>107.298838</c:v>
                </c:pt>
                <c:pt idx="1286">
                  <c:v>107.298838</c:v>
                </c:pt>
                <c:pt idx="1287">
                  <c:v>107.298838</c:v>
                </c:pt>
                <c:pt idx="1288">
                  <c:v>107.298838</c:v>
                </c:pt>
                <c:pt idx="1289">
                  <c:v>107.298838</c:v>
                </c:pt>
                <c:pt idx="1290">
                  <c:v>107.3229</c:v>
                </c:pt>
                <c:pt idx="1291">
                  <c:v>107.298838</c:v>
                </c:pt>
                <c:pt idx="1292">
                  <c:v>107.298838</c:v>
                </c:pt>
                <c:pt idx="1293">
                  <c:v>107.298838</c:v>
                </c:pt>
                <c:pt idx="1294">
                  <c:v>107.298838</c:v>
                </c:pt>
                <c:pt idx="1295">
                  <c:v>107.298838</c:v>
                </c:pt>
                <c:pt idx="1296">
                  <c:v>107.298838</c:v>
                </c:pt>
                <c:pt idx="1297">
                  <c:v>107.298838</c:v>
                </c:pt>
                <c:pt idx="1298">
                  <c:v>107.298838</c:v>
                </c:pt>
                <c:pt idx="1299">
                  <c:v>107.298838</c:v>
                </c:pt>
                <c:pt idx="1300">
                  <c:v>107.298838</c:v>
                </c:pt>
                <c:pt idx="1301">
                  <c:v>107.298838</c:v>
                </c:pt>
                <c:pt idx="1302">
                  <c:v>107.298838</c:v>
                </c:pt>
                <c:pt idx="1303">
                  <c:v>107.298838</c:v>
                </c:pt>
                <c:pt idx="1304">
                  <c:v>107.298838</c:v>
                </c:pt>
                <c:pt idx="1305">
                  <c:v>107.298838</c:v>
                </c:pt>
                <c:pt idx="1306">
                  <c:v>107.298838</c:v>
                </c:pt>
                <c:pt idx="1307">
                  <c:v>107.298838</c:v>
                </c:pt>
                <c:pt idx="1308">
                  <c:v>107.43048400000001</c:v>
                </c:pt>
                <c:pt idx="1309">
                  <c:v>107.43048400000001</c:v>
                </c:pt>
                <c:pt idx="1310">
                  <c:v>107.43048400000001</c:v>
                </c:pt>
                <c:pt idx="1311">
                  <c:v>107.43048400000001</c:v>
                </c:pt>
                <c:pt idx="1312">
                  <c:v>107.43048400000001</c:v>
                </c:pt>
                <c:pt idx="1313">
                  <c:v>107.43048400000001</c:v>
                </c:pt>
                <c:pt idx="1314">
                  <c:v>107.43048400000001</c:v>
                </c:pt>
                <c:pt idx="1315">
                  <c:v>107.43048400000001</c:v>
                </c:pt>
                <c:pt idx="1316">
                  <c:v>107.43048400000001</c:v>
                </c:pt>
                <c:pt idx="1317">
                  <c:v>107.43048400000001</c:v>
                </c:pt>
                <c:pt idx="1318">
                  <c:v>107.43048400000001</c:v>
                </c:pt>
                <c:pt idx="1319">
                  <c:v>107.43048400000001</c:v>
                </c:pt>
                <c:pt idx="1320">
                  <c:v>107.43048400000001</c:v>
                </c:pt>
                <c:pt idx="1321">
                  <c:v>107.43048400000001</c:v>
                </c:pt>
                <c:pt idx="1322">
                  <c:v>107.43048400000001</c:v>
                </c:pt>
                <c:pt idx="1323">
                  <c:v>107.431494</c:v>
                </c:pt>
                <c:pt idx="1324">
                  <c:v>107.43048400000001</c:v>
                </c:pt>
                <c:pt idx="1325">
                  <c:v>107.43048400000001</c:v>
                </c:pt>
                <c:pt idx="1326">
                  <c:v>117.30011</c:v>
                </c:pt>
                <c:pt idx="1327">
                  <c:v>117.308099</c:v>
                </c:pt>
                <c:pt idx="1328">
                  <c:v>107.43048400000001</c:v>
                </c:pt>
                <c:pt idx="1329">
                  <c:v>107.43048400000001</c:v>
                </c:pt>
                <c:pt idx="1330">
                  <c:v>107.43048400000001</c:v>
                </c:pt>
                <c:pt idx="1331">
                  <c:v>107.43048400000001</c:v>
                </c:pt>
                <c:pt idx="1332">
                  <c:v>107.43048400000001</c:v>
                </c:pt>
                <c:pt idx="1333">
                  <c:v>116.554152</c:v>
                </c:pt>
                <c:pt idx="1334">
                  <c:v>116.554152</c:v>
                </c:pt>
                <c:pt idx="1335">
                  <c:v>116.554152</c:v>
                </c:pt>
                <c:pt idx="1336">
                  <c:v>107.43048400000001</c:v>
                </c:pt>
                <c:pt idx="1337">
                  <c:v>107.43048400000001</c:v>
                </c:pt>
                <c:pt idx="1338">
                  <c:v>107.43048400000001</c:v>
                </c:pt>
                <c:pt idx="1339">
                  <c:v>141.67551399999999</c:v>
                </c:pt>
                <c:pt idx="1340">
                  <c:v>141.67551399999999</c:v>
                </c:pt>
                <c:pt idx="1341">
                  <c:v>141.67551399999999</c:v>
                </c:pt>
                <c:pt idx="1342">
                  <c:v>141.67551399999999</c:v>
                </c:pt>
                <c:pt idx="1343">
                  <c:v>141.67551399999999</c:v>
                </c:pt>
                <c:pt idx="1344">
                  <c:v>141.67551399999999</c:v>
                </c:pt>
                <c:pt idx="1345">
                  <c:v>141.67551399999999</c:v>
                </c:pt>
                <c:pt idx="1346">
                  <c:v>141.67551399999999</c:v>
                </c:pt>
                <c:pt idx="1347">
                  <c:v>141.67551399999999</c:v>
                </c:pt>
                <c:pt idx="1348">
                  <c:v>141.67551399999999</c:v>
                </c:pt>
                <c:pt idx="1349">
                  <c:v>141.67551399999999</c:v>
                </c:pt>
                <c:pt idx="1350">
                  <c:v>141.67551399999999</c:v>
                </c:pt>
                <c:pt idx="1351">
                  <c:v>141.67551399999999</c:v>
                </c:pt>
                <c:pt idx="1352">
                  <c:v>141.67551399999999</c:v>
                </c:pt>
                <c:pt idx="1353">
                  <c:v>141.67551399999999</c:v>
                </c:pt>
                <c:pt idx="1354">
                  <c:v>141.67551399999999</c:v>
                </c:pt>
                <c:pt idx="1355">
                  <c:v>141.67551399999999</c:v>
                </c:pt>
                <c:pt idx="1356">
                  <c:v>141.67551399999999</c:v>
                </c:pt>
                <c:pt idx="1357">
                  <c:v>141.67551399999999</c:v>
                </c:pt>
                <c:pt idx="1358">
                  <c:v>141.67551399999999</c:v>
                </c:pt>
                <c:pt idx="1359">
                  <c:v>141.67551399999999</c:v>
                </c:pt>
                <c:pt idx="1360">
                  <c:v>141.67551399999999</c:v>
                </c:pt>
                <c:pt idx="1361">
                  <c:v>141.67551399999999</c:v>
                </c:pt>
                <c:pt idx="1362">
                  <c:v>141.67551399999999</c:v>
                </c:pt>
              </c:numCache>
            </c:numRef>
          </c:val>
          <c:extLst>
            <c:ext xmlns:c16="http://schemas.microsoft.com/office/drawing/2014/chart" uri="{C3380CC4-5D6E-409C-BE32-E72D297353CC}">
              <c16:uniqueId val="{00000000-25B0-412B-915A-E170AE91CFA5}"/>
            </c:ext>
          </c:extLst>
        </c:ser>
        <c:dLbls>
          <c:showLegendKey val="0"/>
          <c:showVal val="0"/>
          <c:showCatName val="0"/>
          <c:showSerName val="0"/>
          <c:showPercent val="0"/>
          <c:showBubbleSize val="0"/>
        </c:dLbls>
        <c:axId val="171199104"/>
        <c:axId val="171483520"/>
      </c:areaChart>
      <c:lineChart>
        <c:grouping val="standard"/>
        <c:varyColors val="0"/>
        <c:ser>
          <c:idx val="1"/>
          <c:order val="1"/>
          <c:tx>
            <c:strRef>
              <c:f>Hoja1!$C$1</c:f>
              <c:strCache>
                <c:ptCount val="1"/>
                <c:pt idx="0">
                  <c:v>Used</c:v>
                </c:pt>
              </c:strCache>
            </c:strRef>
          </c:tx>
          <c:spPr>
            <a:ln w="6350"/>
          </c:spPr>
          <c:marker>
            <c:symbol val="none"/>
          </c:marker>
          <c:cat>
            <c:numRef>
              <c:f>Hoja1!$A$2:$A$1364</c:f>
              <c:numCache>
                <c:formatCode>m/d/yyyy</c:formatCode>
                <c:ptCount val="1363"/>
                <c:pt idx="0">
                  <c:v>41913</c:v>
                </c:pt>
                <c:pt idx="1">
                  <c:v>41914</c:v>
                </c:pt>
                <c:pt idx="2">
                  <c:v>41915</c:v>
                </c:pt>
                <c:pt idx="3">
                  <c:v>41916</c:v>
                </c:pt>
                <c:pt idx="4">
                  <c:v>41917</c:v>
                </c:pt>
                <c:pt idx="5">
                  <c:v>41918</c:v>
                </c:pt>
                <c:pt idx="6">
                  <c:v>41919</c:v>
                </c:pt>
                <c:pt idx="7">
                  <c:v>41920</c:v>
                </c:pt>
                <c:pt idx="8">
                  <c:v>41921</c:v>
                </c:pt>
                <c:pt idx="9">
                  <c:v>41922</c:v>
                </c:pt>
                <c:pt idx="10">
                  <c:v>41923</c:v>
                </c:pt>
                <c:pt idx="11">
                  <c:v>41924</c:v>
                </c:pt>
                <c:pt idx="12">
                  <c:v>41925</c:v>
                </c:pt>
                <c:pt idx="13">
                  <c:v>41926</c:v>
                </c:pt>
                <c:pt idx="14">
                  <c:v>41927</c:v>
                </c:pt>
                <c:pt idx="15">
                  <c:v>41928</c:v>
                </c:pt>
                <c:pt idx="16">
                  <c:v>41929</c:v>
                </c:pt>
                <c:pt idx="17">
                  <c:v>41930</c:v>
                </c:pt>
                <c:pt idx="18">
                  <c:v>41931</c:v>
                </c:pt>
                <c:pt idx="19">
                  <c:v>41932</c:v>
                </c:pt>
                <c:pt idx="20">
                  <c:v>41933</c:v>
                </c:pt>
                <c:pt idx="21">
                  <c:v>41934</c:v>
                </c:pt>
                <c:pt idx="22">
                  <c:v>41935</c:v>
                </c:pt>
                <c:pt idx="23">
                  <c:v>41936</c:v>
                </c:pt>
                <c:pt idx="24">
                  <c:v>41937</c:v>
                </c:pt>
                <c:pt idx="25">
                  <c:v>41938</c:v>
                </c:pt>
                <c:pt idx="26">
                  <c:v>41939</c:v>
                </c:pt>
                <c:pt idx="27">
                  <c:v>41940</c:v>
                </c:pt>
                <c:pt idx="28">
                  <c:v>41941</c:v>
                </c:pt>
                <c:pt idx="29">
                  <c:v>41942</c:v>
                </c:pt>
                <c:pt idx="30">
                  <c:v>41943</c:v>
                </c:pt>
                <c:pt idx="31">
                  <c:v>41944</c:v>
                </c:pt>
                <c:pt idx="32">
                  <c:v>41945</c:v>
                </c:pt>
                <c:pt idx="33">
                  <c:v>41946</c:v>
                </c:pt>
                <c:pt idx="34">
                  <c:v>41947</c:v>
                </c:pt>
                <c:pt idx="35">
                  <c:v>41948</c:v>
                </c:pt>
                <c:pt idx="36">
                  <c:v>41949</c:v>
                </c:pt>
                <c:pt idx="37">
                  <c:v>41950</c:v>
                </c:pt>
                <c:pt idx="38">
                  <c:v>41951</c:v>
                </c:pt>
                <c:pt idx="39">
                  <c:v>41952</c:v>
                </c:pt>
                <c:pt idx="40">
                  <c:v>41953</c:v>
                </c:pt>
                <c:pt idx="41">
                  <c:v>41954</c:v>
                </c:pt>
                <c:pt idx="42">
                  <c:v>41955</c:v>
                </c:pt>
                <c:pt idx="43">
                  <c:v>41956</c:v>
                </c:pt>
                <c:pt idx="44">
                  <c:v>41957</c:v>
                </c:pt>
                <c:pt idx="45">
                  <c:v>41958</c:v>
                </c:pt>
                <c:pt idx="46">
                  <c:v>41959</c:v>
                </c:pt>
                <c:pt idx="47">
                  <c:v>41960</c:v>
                </c:pt>
                <c:pt idx="48">
                  <c:v>41961</c:v>
                </c:pt>
                <c:pt idx="49">
                  <c:v>41962</c:v>
                </c:pt>
                <c:pt idx="50">
                  <c:v>41963</c:v>
                </c:pt>
                <c:pt idx="51">
                  <c:v>41964</c:v>
                </c:pt>
                <c:pt idx="52">
                  <c:v>41965</c:v>
                </c:pt>
                <c:pt idx="53">
                  <c:v>41966</c:v>
                </c:pt>
                <c:pt idx="54">
                  <c:v>41967</c:v>
                </c:pt>
                <c:pt idx="55">
                  <c:v>41968</c:v>
                </c:pt>
                <c:pt idx="56">
                  <c:v>41969</c:v>
                </c:pt>
                <c:pt idx="57">
                  <c:v>41970</c:v>
                </c:pt>
                <c:pt idx="58">
                  <c:v>41971</c:v>
                </c:pt>
                <c:pt idx="59">
                  <c:v>41972</c:v>
                </c:pt>
                <c:pt idx="60">
                  <c:v>41973</c:v>
                </c:pt>
                <c:pt idx="61">
                  <c:v>41974</c:v>
                </c:pt>
                <c:pt idx="62">
                  <c:v>41975</c:v>
                </c:pt>
                <c:pt idx="63">
                  <c:v>41976</c:v>
                </c:pt>
                <c:pt idx="64">
                  <c:v>41977</c:v>
                </c:pt>
                <c:pt idx="65">
                  <c:v>41978</c:v>
                </c:pt>
                <c:pt idx="66">
                  <c:v>41979</c:v>
                </c:pt>
                <c:pt idx="67">
                  <c:v>41980</c:v>
                </c:pt>
                <c:pt idx="68">
                  <c:v>41981</c:v>
                </c:pt>
                <c:pt idx="69">
                  <c:v>41982</c:v>
                </c:pt>
                <c:pt idx="70">
                  <c:v>41983</c:v>
                </c:pt>
                <c:pt idx="71">
                  <c:v>41984</c:v>
                </c:pt>
                <c:pt idx="72">
                  <c:v>41985</c:v>
                </c:pt>
                <c:pt idx="73">
                  <c:v>41986</c:v>
                </c:pt>
                <c:pt idx="74">
                  <c:v>41987</c:v>
                </c:pt>
                <c:pt idx="75">
                  <c:v>41988</c:v>
                </c:pt>
                <c:pt idx="76">
                  <c:v>41989</c:v>
                </c:pt>
                <c:pt idx="77">
                  <c:v>41990</c:v>
                </c:pt>
                <c:pt idx="78">
                  <c:v>41991</c:v>
                </c:pt>
                <c:pt idx="79">
                  <c:v>41992</c:v>
                </c:pt>
                <c:pt idx="80">
                  <c:v>41993</c:v>
                </c:pt>
                <c:pt idx="81">
                  <c:v>41994</c:v>
                </c:pt>
                <c:pt idx="82">
                  <c:v>41995</c:v>
                </c:pt>
                <c:pt idx="83">
                  <c:v>41996</c:v>
                </c:pt>
                <c:pt idx="84">
                  <c:v>41997</c:v>
                </c:pt>
                <c:pt idx="85">
                  <c:v>41998</c:v>
                </c:pt>
                <c:pt idx="86">
                  <c:v>41999</c:v>
                </c:pt>
                <c:pt idx="87">
                  <c:v>42000</c:v>
                </c:pt>
                <c:pt idx="88">
                  <c:v>42001</c:v>
                </c:pt>
                <c:pt idx="89">
                  <c:v>42002</c:v>
                </c:pt>
                <c:pt idx="90">
                  <c:v>42003</c:v>
                </c:pt>
                <c:pt idx="91">
                  <c:v>42004</c:v>
                </c:pt>
                <c:pt idx="92">
                  <c:v>42005</c:v>
                </c:pt>
                <c:pt idx="93">
                  <c:v>42006</c:v>
                </c:pt>
                <c:pt idx="94">
                  <c:v>42007</c:v>
                </c:pt>
                <c:pt idx="95">
                  <c:v>42008</c:v>
                </c:pt>
                <c:pt idx="96">
                  <c:v>42009</c:v>
                </c:pt>
                <c:pt idx="97">
                  <c:v>42010</c:v>
                </c:pt>
                <c:pt idx="98">
                  <c:v>42011</c:v>
                </c:pt>
                <c:pt idx="99">
                  <c:v>42012</c:v>
                </c:pt>
                <c:pt idx="100">
                  <c:v>42013</c:v>
                </c:pt>
                <c:pt idx="101">
                  <c:v>42014</c:v>
                </c:pt>
                <c:pt idx="102">
                  <c:v>42015</c:v>
                </c:pt>
                <c:pt idx="103">
                  <c:v>42016</c:v>
                </c:pt>
                <c:pt idx="104">
                  <c:v>42017</c:v>
                </c:pt>
                <c:pt idx="105">
                  <c:v>42018</c:v>
                </c:pt>
                <c:pt idx="106">
                  <c:v>42019</c:v>
                </c:pt>
                <c:pt idx="107">
                  <c:v>42020</c:v>
                </c:pt>
                <c:pt idx="108">
                  <c:v>42021</c:v>
                </c:pt>
                <c:pt idx="109">
                  <c:v>42022</c:v>
                </c:pt>
                <c:pt idx="110">
                  <c:v>42023</c:v>
                </c:pt>
                <c:pt idx="111">
                  <c:v>42024</c:v>
                </c:pt>
                <c:pt idx="112">
                  <c:v>42025</c:v>
                </c:pt>
                <c:pt idx="113">
                  <c:v>42026</c:v>
                </c:pt>
                <c:pt idx="114">
                  <c:v>42027</c:v>
                </c:pt>
                <c:pt idx="115">
                  <c:v>42028</c:v>
                </c:pt>
                <c:pt idx="116">
                  <c:v>42029</c:v>
                </c:pt>
                <c:pt idx="117">
                  <c:v>42030</c:v>
                </c:pt>
                <c:pt idx="118">
                  <c:v>42031</c:v>
                </c:pt>
                <c:pt idx="119">
                  <c:v>42032</c:v>
                </c:pt>
                <c:pt idx="120">
                  <c:v>42033</c:v>
                </c:pt>
                <c:pt idx="121">
                  <c:v>42034</c:v>
                </c:pt>
                <c:pt idx="122">
                  <c:v>42035</c:v>
                </c:pt>
                <c:pt idx="123">
                  <c:v>42036</c:v>
                </c:pt>
                <c:pt idx="124">
                  <c:v>42037</c:v>
                </c:pt>
                <c:pt idx="125">
                  <c:v>42038</c:v>
                </c:pt>
                <c:pt idx="126">
                  <c:v>42039</c:v>
                </c:pt>
                <c:pt idx="127">
                  <c:v>42040</c:v>
                </c:pt>
                <c:pt idx="128">
                  <c:v>42041</c:v>
                </c:pt>
                <c:pt idx="129">
                  <c:v>42042</c:v>
                </c:pt>
                <c:pt idx="130">
                  <c:v>42043</c:v>
                </c:pt>
                <c:pt idx="131">
                  <c:v>42044</c:v>
                </c:pt>
                <c:pt idx="132">
                  <c:v>42045</c:v>
                </c:pt>
                <c:pt idx="133">
                  <c:v>42046</c:v>
                </c:pt>
                <c:pt idx="134">
                  <c:v>42047</c:v>
                </c:pt>
                <c:pt idx="135">
                  <c:v>42048</c:v>
                </c:pt>
                <c:pt idx="136">
                  <c:v>42049</c:v>
                </c:pt>
                <c:pt idx="137">
                  <c:v>42050</c:v>
                </c:pt>
                <c:pt idx="138">
                  <c:v>42051</c:v>
                </c:pt>
                <c:pt idx="139">
                  <c:v>42052</c:v>
                </c:pt>
                <c:pt idx="140">
                  <c:v>42053</c:v>
                </c:pt>
                <c:pt idx="141">
                  <c:v>42054</c:v>
                </c:pt>
                <c:pt idx="142">
                  <c:v>42055</c:v>
                </c:pt>
                <c:pt idx="143">
                  <c:v>42056</c:v>
                </c:pt>
                <c:pt idx="144">
                  <c:v>42057</c:v>
                </c:pt>
                <c:pt idx="145">
                  <c:v>42058</c:v>
                </c:pt>
                <c:pt idx="146">
                  <c:v>42059</c:v>
                </c:pt>
                <c:pt idx="147">
                  <c:v>42060</c:v>
                </c:pt>
                <c:pt idx="148">
                  <c:v>42061</c:v>
                </c:pt>
                <c:pt idx="149">
                  <c:v>42062</c:v>
                </c:pt>
                <c:pt idx="150">
                  <c:v>42063</c:v>
                </c:pt>
                <c:pt idx="151">
                  <c:v>42064</c:v>
                </c:pt>
                <c:pt idx="152">
                  <c:v>42065</c:v>
                </c:pt>
                <c:pt idx="153">
                  <c:v>42066</c:v>
                </c:pt>
                <c:pt idx="154">
                  <c:v>42067</c:v>
                </c:pt>
                <c:pt idx="155">
                  <c:v>42068</c:v>
                </c:pt>
                <c:pt idx="156">
                  <c:v>42069</c:v>
                </c:pt>
                <c:pt idx="157">
                  <c:v>42070</c:v>
                </c:pt>
                <c:pt idx="158">
                  <c:v>42071</c:v>
                </c:pt>
                <c:pt idx="159">
                  <c:v>42072</c:v>
                </c:pt>
                <c:pt idx="160">
                  <c:v>42073</c:v>
                </c:pt>
                <c:pt idx="161">
                  <c:v>42074</c:v>
                </c:pt>
                <c:pt idx="162">
                  <c:v>42075</c:v>
                </c:pt>
                <c:pt idx="163">
                  <c:v>42076</c:v>
                </c:pt>
                <c:pt idx="164">
                  <c:v>42077</c:v>
                </c:pt>
                <c:pt idx="165">
                  <c:v>42078</c:v>
                </c:pt>
                <c:pt idx="166">
                  <c:v>42079</c:v>
                </c:pt>
                <c:pt idx="167">
                  <c:v>42080</c:v>
                </c:pt>
                <c:pt idx="168">
                  <c:v>42081</c:v>
                </c:pt>
                <c:pt idx="169">
                  <c:v>42082</c:v>
                </c:pt>
                <c:pt idx="170">
                  <c:v>42083</c:v>
                </c:pt>
                <c:pt idx="171">
                  <c:v>42084</c:v>
                </c:pt>
                <c:pt idx="172">
                  <c:v>42085</c:v>
                </c:pt>
                <c:pt idx="173">
                  <c:v>42086</c:v>
                </c:pt>
                <c:pt idx="174">
                  <c:v>42087</c:v>
                </c:pt>
                <c:pt idx="175">
                  <c:v>42088</c:v>
                </c:pt>
                <c:pt idx="176">
                  <c:v>42089</c:v>
                </c:pt>
                <c:pt idx="177">
                  <c:v>42090</c:v>
                </c:pt>
                <c:pt idx="178">
                  <c:v>42091</c:v>
                </c:pt>
                <c:pt idx="179">
                  <c:v>42092</c:v>
                </c:pt>
                <c:pt idx="180">
                  <c:v>42093</c:v>
                </c:pt>
                <c:pt idx="181">
                  <c:v>42094</c:v>
                </c:pt>
                <c:pt idx="182">
                  <c:v>42095</c:v>
                </c:pt>
                <c:pt idx="183">
                  <c:v>42096</c:v>
                </c:pt>
                <c:pt idx="184">
                  <c:v>42097</c:v>
                </c:pt>
                <c:pt idx="185">
                  <c:v>42098</c:v>
                </c:pt>
                <c:pt idx="186">
                  <c:v>42099</c:v>
                </c:pt>
                <c:pt idx="187">
                  <c:v>42100</c:v>
                </c:pt>
                <c:pt idx="188">
                  <c:v>42101</c:v>
                </c:pt>
                <c:pt idx="189">
                  <c:v>42102</c:v>
                </c:pt>
                <c:pt idx="190">
                  <c:v>42103</c:v>
                </c:pt>
                <c:pt idx="191">
                  <c:v>42104</c:v>
                </c:pt>
                <c:pt idx="192">
                  <c:v>42105</c:v>
                </c:pt>
                <c:pt idx="193">
                  <c:v>42106</c:v>
                </c:pt>
                <c:pt idx="194">
                  <c:v>42107</c:v>
                </c:pt>
                <c:pt idx="195">
                  <c:v>42108</c:v>
                </c:pt>
                <c:pt idx="196">
                  <c:v>42109</c:v>
                </c:pt>
                <c:pt idx="197">
                  <c:v>42110</c:v>
                </c:pt>
                <c:pt idx="198">
                  <c:v>42111</c:v>
                </c:pt>
                <c:pt idx="199">
                  <c:v>42112</c:v>
                </c:pt>
                <c:pt idx="200">
                  <c:v>42113</c:v>
                </c:pt>
                <c:pt idx="201">
                  <c:v>42114</c:v>
                </c:pt>
                <c:pt idx="202">
                  <c:v>42115</c:v>
                </c:pt>
                <c:pt idx="203">
                  <c:v>42116</c:v>
                </c:pt>
                <c:pt idx="204">
                  <c:v>42117</c:v>
                </c:pt>
                <c:pt idx="205">
                  <c:v>42118</c:v>
                </c:pt>
                <c:pt idx="206">
                  <c:v>42119</c:v>
                </c:pt>
                <c:pt idx="207">
                  <c:v>42120</c:v>
                </c:pt>
                <c:pt idx="208">
                  <c:v>42121</c:v>
                </c:pt>
                <c:pt idx="209">
                  <c:v>42122</c:v>
                </c:pt>
                <c:pt idx="210">
                  <c:v>42123</c:v>
                </c:pt>
                <c:pt idx="211">
                  <c:v>42124</c:v>
                </c:pt>
                <c:pt idx="212">
                  <c:v>42125</c:v>
                </c:pt>
                <c:pt idx="213">
                  <c:v>42126</c:v>
                </c:pt>
                <c:pt idx="214">
                  <c:v>42127</c:v>
                </c:pt>
                <c:pt idx="215">
                  <c:v>42128</c:v>
                </c:pt>
                <c:pt idx="216">
                  <c:v>42129</c:v>
                </c:pt>
                <c:pt idx="217">
                  <c:v>42130</c:v>
                </c:pt>
                <c:pt idx="218">
                  <c:v>42131</c:v>
                </c:pt>
                <c:pt idx="219">
                  <c:v>42132</c:v>
                </c:pt>
                <c:pt idx="220">
                  <c:v>42133</c:v>
                </c:pt>
                <c:pt idx="221">
                  <c:v>42134</c:v>
                </c:pt>
                <c:pt idx="222">
                  <c:v>42135</c:v>
                </c:pt>
                <c:pt idx="223">
                  <c:v>42136</c:v>
                </c:pt>
                <c:pt idx="224">
                  <c:v>42137</c:v>
                </c:pt>
                <c:pt idx="225">
                  <c:v>42138</c:v>
                </c:pt>
                <c:pt idx="226">
                  <c:v>42139</c:v>
                </c:pt>
                <c:pt idx="227">
                  <c:v>42140</c:v>
                </c:pt>
                <c:pt idx="228">
                  <c:v>42141</c:v>
                </c:pt>
                <c:pt idx="229">
                  <c:v>42142</c:v>
                </c:pt>
                <c:pt idx="230">
                  <c:v>42143</c:v>
                </c:pt>
                <c:pt idx="231">
                  <c:v>42144</c:v>
                </c:pt>
                <c:pt idx="232">
                  <c:v>42145</c:v>
                </c:pt>
                <c:pt idx="233">
                  <c:v>42146</c:v>
                </c:pt>
                <c:pt idx="234">
                  <c:v>42147</c:v>
                </c:pt>
                <c:pt idx="235">
                  <c:v>42148</c:v>
                </c:pt>
                <c:pt idx="236">
                  <c:v>42149</c:v>
                </c:pt>
                <c:pt idx="237">
                  <c:v>42150</c:v>
                </c:pt>
                <c:pt idx="238">
                  <c:v>42151</c:v>
                </c:pt>
                <c:pt idx="239">
                  <c:v>42152</c:v>
                </c:pt>
                <c:pt idx="240">
                  <c:v>42153</c:v>
                </c:pt>
                <c:pt idx="241">
                  <c:v>42154</c:v>
                </c:pt>
                <c:pt idx="242">
                  <c:v>42155</c:v>
                </c:pt>
                <c:pt idx="243">
                  <c:v>42156</c:v>
                </c:pt>
                <c:pt idx="244">
                  <c:v>42157</c:v>
                </c:pt>
                <c:pt idx="245">
                  <c:v>42158</c:v>
                </c:pt>
                <c:pt idx="246">
                  <c:v>42159</c:v>
                </c:pt>
                <c:pt idx="247">
                  <c:v>42160</c:v>
                </c:pt>
                <c:pt idx="248">
                  <c:v>42161</c:v>
                </c:pt>
                <c:pt idx="249">
                  <c:v>42162</c:v>
                </c:pt>
                <c:pt idx="250">
                  <c:v>42163</c:v>
                </c:pt>
                <c:pt idx="251">
                  <c:v>42164</c:v>
                </c:pt>
                <c:pt idx="252">
                  <c:v>42165</c:v>
                </c:pt>
                <c:pt idx="253">
                  <c:v>42166</c:v>
                </c:pt>
                <c:pt idx="254">
                  <c:v>42167</c:v>
                </c:pt>
                <c:pt idx="255">
                  <c:v>42168</c:v>
                </c:pt>
                <c:pt idx="256">
                  <c:v>42169</c:v>
                </c:pt>
                <c:pt idx="257">
                  <c:v>42170</c:v>
                </c:pt>
                <c:pt idx="258">
                  <c:v>42171</c:v>
                </c:pt>
                <c:pt idx="259">
                  <c:v>42172</c:v>
                </c:pt>
                <c:pt idx="260">
                  <c:v>42173</c:v>
                </c:pt>
                <c:pt idx="261">
                  <c:v>42174</c:v>
                </c:pt>
                <c:pt idx="262">
                  <c:v>42175</c:v>
                </c:pt>
                <c:pt idx="263">
                  <c:v>42176</c:v>
                </c:pt>
                <c:pt idx="264">
                  <c:v>42177</c:v>
                </c:pt>
                <c:pt idx="265">
                  <c:v>42178</c:v>
                </c:pt>
                <c:pt idx="266">
                  <c:v>42179</c:v>
                </c:pt>
                <c:pt idx="267">
                  <c:v>42180</c:v>
                </c:pt>
                <c:pt idx="268">
                  <c:v>42181</c:v>
                </c:pt>
                <c:pt idx="269">
                  <c:v>42182</c:v>
                </c:pt>
                <c:pt idx="270">
                  <c:v>42183</c:v>
                </c:pt>
                <c:pt idx="271">
                  <c:v>42184</c:v>
                </c:pt>
                <c:pt idx="272">
                  <c:v>42185</c:v>
                </c:pt>
                <c:pt idx="273">
                  <c:v>42186</c:v>
                </c:pt>
                <c:pt idx="274">
                  <c:v>42187</c:v>
                </c:pt>
                <c:pt idx="275">
                  <c:v>42188</c:v>
                </c:pt>
                <c:pt idx="276">
                  <c:v>42189</c:v>
                </c:pt>
                <c:pt idx="277">
                  <c:v>42190</c:v>
                </c:pt>
                <c:pt idx="278">
                  <c:v>42191</c:v>
                </c:pt>
                <c:pt idx="279">
                  <c:v>42192</c:v>
                </c:pt>
                <c:pt idx="280">
                  <c:v>42193</c:v>
                </c:pt>
                <c:pt idx="281">
                  <c:v>42194</c:v>
                </c:pt>
                <c:pt idx="282">
                  <c:v>42195</c:v>
                </c:pt>
                <c:pt idx="283">
                  <c:v>42196</c:v>
                </c:pt>
                <c:pt idx="284">
                  <c:v>42197</c:v>
                </c:pt>
                <c:pt idx="285">
                  <c:v>42198</c:v>
                </c:pt>
                <c:pt idx="286">
                  <c:v>42199</c:v>
                </c:pt>
                <c:pt idx="287">
                  <c:v>42200</c:v>
                </c:pt>
                <c:pt idx="288">
                  <c:v>42201</c:v>
                </c:pt>
                <c:pt idx="289">
                  <c:v>42202</c:v>
                </c:pt>
                <c:pt idx="290">
                  <c:v>42203</c:v>
                </c:pt>
                <c:pt idx="291">
                  <c:v>42204</c:v>
                </c:pt>
                <c:pt idx="292">
                  <c:v>42205</c:v>
                </c:pt>
                <c:pt idx="293">
                  <c:v>42206</c:v>
                </c:pt>
                <c:pt idx="294">
                  <c:v>42207</c:v>
                </c:pt>
                <c:pt idx="295">
                  <c:v>42208</c:v>
                </c:pt>
                <c:pt idx="296">
                  <c:v>42209</c:v>
                </c:pt>
                <c:pt idx="297">
                  <c:v>42210</c:v>
                </c:pt>
                <c:pt idx="298">
                  <c:v>42211</c:v>
                </c:pt>
                <c:pt idx="299">
                  <c:v>42212</c:v>
                </c:pt>
                <c:pt idx="300">
                  <c:v>42213</c:v>
                </c:pt>
                <c:pt idx="301">
                  <c:v>42214</c:v>
                </c:pt>
                <c:pt idx="302">
                  <c:v>42215</c:v>
                </c:pt>
                <c:pt idx="303">
                  <c:v>42216</c:v>
                </c:pt>
                <c:pt idx="304">
                  <c:v>42217</c:v>
                </c:pt>
                <c:pt idx="305">
                  <c:v>42218</c:v>
                </c:pt>
                <c:pt idx="306">
                  <c:v>42219</c:v>
                </c:pt>
                <c:pt idx="307">
                  <c:v>42220</c:v>
                </c:pt>
                <c:pt idx="308">
                  <c:v>42221</c:v>
                </c:pt>
                <c:pt idx="309">
                  <c:v>42222</c:v>
                </c:pt>
                <c:pt idx="310">
                  <c:v>42223</c:v>
                </c:pt>
                <c:pt idx="311">
                  <c:v>42224</c:v>
                </c:pt>
                <c:pt idx="312">
                  <c:v>42225</c:v>
                </c:pt>
                <c:pt idx="313">
                  <c:v>42226</c:v>
                </c:pt>
                <c:pt idx="314">
                  <c:v>42227</c:v>
                </c:pt>
                <c:pt idx="315">
                  <c:v>42228</c:v>
                </c:pt>
                <c:pt idx="316">
                  <c:v>42229</c:v>
                </c:pt>
                <c:pt idx="317">
                  <c:v>42230</c:v>
                </c:pt>
                <c:pt idx="318">
                  <c:v>42231</c:v>
                </c:pt>
                <c:pt idx="319">
                  <c:v>42232</c:v>
                </c:pt>
                <c:pt idx="320">
                  <c:v>42233</c:v>
                </c:pt>
                <c:pt idx="321">
                  <c:v>42234</c:v>
                </c:pt>
                <c:pt idx="322">
                  <c:v>42235</c:v>
                </c:pt>
                <c:pt idx="323">
                  <c:v>42236</c:v>
                </c:pt>
                <c:pt idx="324">
                  <c:v>42237</c:v>
                </c:pt>
                <c:pt idx="325">
                  <c:v>42238</c:v>
                </c:pt>
                <c:pt idx="326">
                  <c:v>42239</c:v>
                </c:pt>
                <c:pt idx="327">
                  <c:v>42240</c:v>
                </c:pt>
                <c:pt idx="328">
                  <c:v>42241</c:v>
                </c:pt>
                <c:pt idx="329">
                  <c:v>42242</c:v>
                </c:pt>
                <c:pt idx="330">
                  <c:v>42243</c:v>
                </c:pt>
                <c:pt idx="331">
                  <c:v>42244</c:v>
                </c:pt>
                <c:pt idx="332">
                  <c:v>42245</c:v>
                </c:pt>
                <c:pt idx="333">
                  <c:v>42246</c:v>
                </c:pt>
                <c:pt idx="334">
                  <c:v>42247</c:v>
                </c:pt>
                <c:pt idx="335">
                  <c:v>42248</c:v>
                </c:pt>
                <c:pt idx="336">
                  <c:v>42249</c:v>
                </c:pt>
                <c:pt idx="337">
                  <c:v>42250</c:v>
                </c:pt>
                <c:pt idx="338">
                  <c:v>42251</c:v>
                </c:pt>
                <c:pt idx="339">
                  <c:v>42252</c:v>
                </c:pt>
                <c:pt idx="340">
                  <c:v>42253</c:v>
                </c:pt>
                <c:pt idx="341">
                  <c:v>42254</c:v>
                </c:pt>
                <c:pt idx="342">
                  <c:v>42255</c:v>
                </c:pt>
                <c:pt idx="343">
                  <c:v>42256</c:v>
                </c:pt>
                <c:pt idx="344">
                  <c:v>42257</c:v>
                </c:pt>
                <c:pt idx="345">
                  <c:v>42258</c:v>
                </c:pt>
                <c:pt idx="346">
                  <c:v>42259</c:v>
                </c:pt>
                <c:pt idx="347">
                  <c:v>42260</c:v>
                </c:pt>
                <c:pt idx="348">
                  <c:v>42261</c:v>
                </c:pt>
                <c:pt idx="349">
                  <c:v>42262</c:v>
                </c:pt>
                <c:pt idx="350">
                  <c:v>42263</c:v>
                </c:pt>
                <c:pt idx="351">
                  <c:v>42264</c:v>
                </c:pt>
                <c:pt idx="352">
                  <c:v>42265</c:v>
                </c:pt>
                <c:pt idx="353">
                  <c:v>42266</c:v>
                </c:pt>
                <c:pt idx="354">
                  <c:v>42267</c:v>
                </c:pt>
                <c:pt idx="355">
                  <c:v>42268</c:v>
                </c:pt>
                <c:pt idx="356">
                  <c:v>42269</c:v>
                </c:pt>
                <c:pt idx="357">
                  <c:v>42270</c:v>
                </c:pt>
                <c:pt idx="358">
                  <c:v>42271</c:v>
                </c:pt>
                <c:pt idx="359">
                  <c:v>42272</c:v>
                </c:pt>
                <c:pt idx="360">
                  <c:v>42273</c:v>
                </c:pt>
                <c:pt idx="361">
                  <c:v>42274</c:v>
                </c:pt>
                <c:pt idx="362">
                  <c:v>42275</c:v>
                </c:pt>
                <c:pt idx="363">
                  <c:v>42276</c:v>
                </c:pt>
                <c:pt idx="364">
                  <c:v>42277</c:v>
                </c:pt>
                <c:pt idx="365">
                  <c:v>42278</c:v>
                </c:pt>
                <c:pt idx="366">
                  <c:v>42279</c:v>
                </c:pt>
                <c:pt idx="367">
                  <c:v>42280</c:v>
                </c:pt>
                <c:pt idx="368">
                  <c:v>42281</c:v>
                </c:pt>
                <c:pt idx="369">
                  <c:v>42282</c:v>
                </c:pt>
                <c:pt idx="370">
                  <c:v>42283</c:v>
                </c:pt>
                <c:pt idx="371">
                  <c:v>42284</c:v>
                </c:pt>
                <c:pt idx="372">
                  <c:v>42285</c:v>
                </c:pt>
                <c:pt idx="373">
                  <c:v>42286</c:v>
                </c:pt>
                <c:pt idx="374">
                  <c:v>42287</c:v>
                </c:pt>
                <c:pt idx="375">
                  <c:v>42288</c:v>
                </c:pt>
                <c:pt idx="376">
                  <c:v>42289</c:v>
                </c:pt>
                <c:pt idx="377">
                  <c:v>42290</c:v>
                </c:pt>
                <c:pt idx="378">
                  <c:v>42291</c:v>
                </c:pt>
                <c:pt idx="379">
                  <c:v>42292</c:v>
                </c:pt>
                <c:pt idx="380">
                  <c:v>42293</c:v>
                </c:pt>
                <c:pt idx="381">
                  <c:v>42294</c:v>
                </c:pt>
                <c:pt idx="382">
                  <c:v>42295</c:v>
                </c:pt>
                <c:pt idx="383">
                  <c:v>42296</c:v>
                </c:pt>
                <c:pt idx="384">
                  <c:v>42297</c:v>
                </c:pt>
                <c:pt idx="385">
                  <c:v>42298</c:v>
                </c:pt>
                <c:pt idx="386">
                  <c:v>42299</c:v>
                </c:pt>
                <c:pt idx="387">
                  <c:v>42300</c:v>
                </c:pt>
                <c:pt idx="388">
                  <c:v>42301</c:v>
                </c:pt>
                <c:pt idx="389">
                  <c:v>42302</c:v>
                </c:pt>
                <c:pt idx="390">
                  <c:v>42303</c:v>
                </c:pt>
                <c:pt idx="391">
                  <c:v>42304</c:v>
                </c:pt>
                <c:pt idx="392">
                  <c:v>42305</c:v>
                </c:pt>
                <c:pt idx="393">
                  <c:v>42306</c:v>
                </c:pt>
                <c:pt idx="394">
                  <c:v>42307</c:v>
                </c:pt>
                <c:pt idx="395">
                  <c:v>42308</c:v>
                </c:pt>
                <c:pt idx="396">
                  <c:v>42309</c:v>
                </c:pt>
                <c:pt idx="397">
                  <c:v>42310</c:v>
                </c:pt>
                <c:pt idx="398">
                  <c:v>42311</c:v>
                </c:pt>
                <c:pt idx="399">
                  <c:v>42312</c:v>
                </c:pt>
                <c:pt idx="400">
                  <c:v>42313</c:v>
                </c:pt>
                <c:pt idx="401">
                  <c:v>42314</c:v>
                </c:pt>
                <c:pt idx="402">
                  <c:v>42315</c:v>
                </c:pt>
                <c:pt idx="403">
                  <c:v>42316</c:v>
                </c:pt>
                <c:pt idx="404">
                  <c:v>42317</c:v>
                </c:pt>
                <c:pt idx="405">
                  <c:v>42318</c:v>
                </c:pt>
                <c:pt idx="406">
                  <c:v>42319</c:v>
                </c:pt>
                <c:pt idx="407">
                  <c:v>42320</c:v>
                </c:pt>
                <c:pt idx="408">
                  <c:v>42321</c:v>
                </c:pt>
                <c:pt idx="409">
                  <c:v>42322</c:v>
                </c:pt>
                <c:pt idx="410">
                  <c:v>42323</c:v>
                </c:pt>
                <c:pt idx="411">
                  <c:v>42324</c:v>
                </c:pt>
                <c:pt idx="412">
                  <c:v>42325</c:v>
                </c:pt>
                <c:pt idx="413">
                  <c:v>42326</c:v>
                </c:pt>
                <c:pt idx="414">
                  <c:v>42327</c:v>
                </c:pt>
                <c:pt idx="415">
                  <c:v>42328</c:v>
                </c:pt>
                <c:pt idx="416">
                  <c:v>42329</c:v>
                </c:pt>
                <c:pt idx="417">
                  <c:v>42330</c:v>
                </c:pt>
                <c:pt idx="418">
                  <c:v>42331</c:v>
                </c:pt>
                <c:pt idx="419">
                  <c:v>42332</c:v>
                </c:pt>
                <c:pt idx="420">
                  <c:v>42333</c:v>
                </c:pt>
                <c:pt idx="421">
                  <c:v>42334</c:v>
                </c:pt>
                <c:pt idx="422">
                  <c:v>42335</c:v>
                </c:pt>
                <c:pt idx="423">
                  <c:v>42336</c:v>
                </c:pt>
                <c:pt idx="424">
                  <c:v>42337</c:v>
                </c:pt>
                <c:pt idx="425">
                  <c:v>42338</c:v>
                </c:pt>
                <c:pt idx="426">
                  <c:v>42339</c:v>
                </c:pt>
                <c:pt idx="427">
                  <c:v>42340</c:v>
                </c:pt>
                <c:pt idx="428">
                  <c:v>42341</c:v>
                </c:pt>
                <c:pt idx="429">
                  <c:v>42342</c:v>
                </c:pt>
                <c:pt idx="430">
                  <c:v>42343</c:v>
                </c:pt>
                <c:pt idx="431">
                  <c:v>42344</c:v>
                </c:pt>
                <c:pt idx="432">
                  <c:v>42345</c:v>
                </c:pt>
                <c:pt idx="433">
                  <c:v>42346</c:v>
                </c:pt>
                <c:pt idx="434">
                  <c:v>42347</c:v>
                </c:pt>
                <c:pt idx="435">
                  <c:v>42348</c:v>
                </c:pt>
                <c:pt idx="436">
                  <c:v>42349</c:v>
                </c:pt>
                <c:pt idx="437">
                  <c:v>42350</c:v>
                </c:pt>
                <c:pt idx="438">
                  <c:v>42351</c:v>
                </c:pt>
                <c:pt idx="439">
                  <c:v>42352</c:v>
                </c:pt>
                <c:pt idx="440">
                  <c:v>42353</c:v>
                </c:pt>
                <c:pt idx="441">
                  <c:v>42354</c:v>
                </c:pt>
                <c:pt idx="442">
                  <c:v>42355</c:v>
                </c:pt>
                <c:pt idx="443">
                  <c:v>42356</c:v>
                </c:pt>
                <c:pt idx="444">
                  <c:v>42357</c:v>
                </c:pt>
                <c:pt idx="445">
                  <c:v>42358</c:v>
                </c:pt>
                <c:pt idx="446">
                  <c:v>42359</c:v>
                </c:pt>
                <c:pt idx="447">
                  <c:v>42360</c:v>
                </c:pt>
                <c:pt idx="448">
                  <c:v>42361</c:v>
                </c:pt>
                <c:pt idx="449">
                  <c:v>42362</c:v>
                </c:pt>
                <c:pt idx="450">
                  <c:v>42363</c:v>
                </c:pt>
                <c:pt idx="451">
                  <c:v>42364</c:v>
                </c:pt>
                <c:pt idx="452">
                  <c:v>42365</c:v>
                </c:pt>
                <c:pt idx="453">
                  <c:v>42366</c:v>
                </c:pt>
                <c:pt idx="454">
                  <c:v>42367</c:v>
                </c:pt>
                <c:pt idx="455">
                  <c:v>42368</c:v>
                </c:pt>
                <c:pt idx="456">
                  <c:v>42369</c:v>
                </c:pt>
                <c:pt idx="457">
                  <c:v>42370</c:v>
                </c:pt>
                <c:pt idx="458">
                  <c:v>42371</c:v>
                </c:pt>
                <c:pt idx="459">
                  <c:v>42372</c:v>
                </c:pt>
                <c:pt idx="460">
                  <c:v>42373</c:v>
                </c:pt>
                <c:pt idx="461">
                  <c:v>42374</c:v>
                </c:pt>
                <c:pt idx="462">
                  <c:v>42375</c:v>
                </c:pt>
                <c:pt idx="463">
                  <c:v>42376</c:v>
                </c:pt>
                <c:pt idx="464">
                  <c:v>42377</c:v>
                </c:pt>
                <c:pt idx="465">
                  <c:v>42378</c:v>
                </c:pt>
                <c:pt idx="466">
                  <c:v>42379</c:v>
                </c:pt>
                <c:pt idx="467">
                  <c:v>42380</c:v>
                </c:pt>
                <c:pt idx="468">
                  <c:v>42381</c:v>
                </c:pt>
                <c:pt idx="469">
                  <c:v>42382</c:v>
                </c:pt>
                <c:pt idx="470">
                  <c:v>42383</c:v>
                </c:pt>
                <c:pt idx="471">
                  <c:v>42384</c:v>
                </c:pt>
                <c:pt idx="472">
                  <c:v>42385</c:v>
                </c:pt>
                <c:pt idx="473">
                  <c:v>42386</c:v>
                </c:pt>
                <c:pt idx="474">
                  <c:v>42387</c:v>
                </c:pt>
                <c:pt idx="475">
                  <c:v>42388</c:v>
                </c:pt>
                <c:pt idx="476">
                  <c:v>42389</c:v>
                </c:pt>
                <c:pt idx="477">
                  <c:v>42390</c:v>
                </c:pt>
                <c:pt idx="478">
                  <c:v>42391</c:v>
                </c:pt>
                <c:pt idx="479">
                  <c:v>42392</c:v>
                </c:pt>
                <c:pt idx="480">
                  <c:v>42393</c:v>
                </c:pt>
                <c:pt idx="481">
                  <c:v>42394</c:v>
                </c:pt>
                <c:pt idx="482">
                  <c:v>42395</c:v>
                </c:pt>
                <c:pt idx="483">
                  <c:v>42396</c:v>
                </c:pt>
                <c:pt idx="484">
                  <c:v>42397</c:v>
                </c:pt>
                <c:pt idx="485">
                  <c:v>42398</c:v>
                </c:pt>
                <c:pt idx="486">
                  <c:v>42399</c:v>
                </c:pt>
                <c:pt idx="487">
                  <c:v>42400</c:v>
                </c:pt>
                <c:pt idx="488">
                  <c:v>42401</c:v>
                </c:pt>
                <c:pt idx="489">
                  <c:v>42402</c:v>
                </c:pt>
                <c:pt idx="490">
                  <c:v>42403</c:v>
                </c:pt>
                <c:pt idx="491">
                  <c:v>42404</c:v>
                </c:pt>
                <c:pt idx="492">
                  <c:v>42405</c:v>
                </c:pt>
                <c:pt idx="493">
                  <c:v>42406</c:v>
                </c:pt>
                <c:pt idx="494">
                  <c:v>42407</c:v>
                </c:pt>
                <c:pt idx="495">
                  <c:v>42408</c:v>
                </c:pt>
                <c:pt idx="496">
                  <c:v>42409</c:v>
                </c:pt>
                <c:pt idx="497">
                  <c:v>42410</c:v>
                </c:pt>
                <c:pt idx="498">
                  <c:v>42411</c:v>
                </c:pt>
                <c:pt idx="499">
                  <c:v>42412</c:v>
                </c:pt>
                <c:pt idx="500">
                  <c:v>42413</c:v>
                </c:pt>
                <c:pt idx="501">
                  <c:v>42414</c:v>
                </c:pt>
                <c:pt idx="502">
                  <c:v>42415</c:v>
                </c:pt>
                <c:pt idx="503">
                  <c:v>42416</c:v>
                </c:pt>
                <c:pt idx="504">
                  <c:v>42417</c:v>
                </c:pt>
                <c:pt idx="505">
                  <c:v>42418</c:v>
                </c:pt>
                <c:pt idx="506">
                  <c:v>42419</c:v>
                </c:pt>
                <c:pt idx="507">
                  <c:v>42420</c:v>
                </c:pt>
                <c:pt idx="508">
                  <c:v>42421</c:v>
                </c:pt>
                <c:pt idx="509">
                  <c:v>42422</c:v>
                </c:pt>
                <c:pt idx="510">
                  <c:v>42423</c:v>
                </c:pt>
                <c:pt idx="511">
                  <c:v>42424</c:v>
                </c:pt>
                <c:pt idx="512">
                  <c:v>42425</c:v>
                </c:pt>
                <c:pt idx="513">
                  <c:v>42426</c:v>
                </c:pt>
                <c:pt idx="514">
                  <c:v>42427</c:v>
                </c:pt>
                <c:pt idx="515">
                  <c:v>42428</c:v>
                </c:pt>
                <c:pt idx="516">
                  <c:v>42429</c:v>
                </c:pt>
                <c:pt idx="517">
                  <c:v>42430</c:v>
                </c:pt>
                <c:pt idx="518">
                  <c:v>42431</c:v>
                </c:pt>
                <c:pt idx="519">
                  <c:v>42432</c:v>
                </c:pt>
                <c:pt idx="520">
                  <c:v>42433</c:v>
                </c:pt>
                <c:pt idx="521">
                  <c:v>42434</c:v>
                </c:pt>
                <c:pt idx="522">
                  <c:v>42435</c:v>
                </c:pt>
                <c:pt idx="523">
                  <c:v>42436</c:v>
                </c:pt>
                <c:pt idx="524">
                  <c:v>42437</c:v>
                </c:pt>
                <c:pt idx="525">
                  <c:v>42438</c:v>
                </c:pt>
                <c:pt idx="526">
                  <c:v>42439</c:v>
                </c:pt>
                <c:pt idx="527">
                  <c:v>42440</c:v>
                </c:pt>
                <c:pt idx="528">
                  <c:v>42441</c:v>
                </c:pt>
                <c:pt idx="529">
                  <c:v>42442</c:v>
                </c:pt>
                <c:pt idx="530">
                  <c:v>42443</c:v>
                </c:pt>
                <c:pt idx="531">
                  <c:v>42444</c:v>
                </c:pt>
                <c:pt idx="532">
                  <c:v>42445</c:v>
                </c:pt>
                <c:pt idx="533">
                  <c:v>42446</c:v>
                </c:pt>
                <c:pt idx="534">
                  <c:v>42447</c:v>
                </c:pt>
                <c:pt idx="535">
                  <c:v>42448</c:v>
                </c:pt>
                <c:pt idx="536">
                  <c:v>42449</c:v>
                </c:pt>
                <c:pt idx="537">
                  <c:v>42450</c:v>
                </c:pt>
                <c:pt idx="538">
                  <c:v>42451</c:v>
                </c:pt>
                <c:pt idx="539">
                  <c:v>42452</c:v>
                </c:pt>
                <c:pt idx="540">
                  <c:v>42453</c:v>
                </c:pt>
                <c:pt idx="541">
                  <c:v>42454</c:v>
                </c:pt>
                <c:pt idx="542">
                  <c:v>42455</c:v>
                </c:pt>
                <c:pt idx="543">
                  <c:v>42456</c:v>
                </c:pt>
                <c:pt idx="544">
                  <c:v>42457</c:v>
                </c:pt>
                <c:pt idx="545">
                  <c:v>42458</c:v>
                </c:pt>
                <c:pt idx="546">
                  <c:v>42459</c:v>
                </c:pt>
                <c:pt idx="547">
                  <c:v>42460</c:v>
                </c:pt>
                <c:pt idx="548">
                  <c:v>42461</c:v>
                </c:pt>
                <c:pt idx="549">
                  <c:v>42462</c:v>
                </c:pt>
                <c:pt idx="550">
                  <c:v>42463</c:v>
                </c:pt>
                <c:pt idx="551">
                  <c:v>42464</c:v>
                </c:pt>
                <c:pt idx="552">
                  <c:v>42465</c:v>
                </c:pt>
                <c:pt idx="553">
                  <c:v>42466</c:v>
                </c:pt>
                <c:pt idx="554">
                  <c:v>42467</c:v>
                </c:pt>
                <c:pt idx="555">
                  <c:v>42468</c:v>
                </c:pt>
                <c:pt idx="556">
                  <c:v>42469</c:v>
                </c:pt>
                <c:pt idx="557">
                  <c:v>42470</c:v>
                </c:pt>
                <c:pt idx="558">
                  <c:v>42471</c:v>
                </c:pt>
                <c:pt idx="559">
                  <c:v>42472</c:v>
                </c:pt>
                <c:pt idx="560">
                  <c:v>42473</c:v>
                </c:pt>
                <c:pt idx="561">
                  <c:v>42474</c:v>
                </c:pt>
                <c:pt idx="562">
                  <c:v>42475</c:v>
                </c:pt>
                <c:pt idx="563">
                  <c:v>42476</c:v>
                </c:pt>
                <c:pt idx="564">
                  <c:v>42477</c:v>
                </c:pt>
                <c:pt idx="565">
                  <c:v>42478</c:v>
                </c:pt>
                <c:pt idx="566">
                  <c:v>42479</c:v>
                </c:pt>
                <c:pt idx="567">
                  <c:v>42480</c:v>
                </c:pt>
                <c:pt idx="568">
                  <c:v>42481</c:v>
                </c:pt>
                <c:pt idx="569">
                  <c:v>42482</c:v>
                </c:pt>
                <c:pt idx="570">
                  <c:v>42483</c:v>
                </c:pt>
                <c:pt idx="571">
                  <c:v>42484</c:v>
                </c:pt>
                <c:pt idx="572">
                  <c:v>42485</c:v>
                </c:pt>
                <c:pt idx="573">
                  <c:v>42486</c:v>
                </c:pt>
                <c:pt idx="574">
                  <c:v>42487</c:v>
                </c:pt>
                <c:pt idx="575">
                  <c:v>42488</c:v>
                </c:pt>
                <c:pt idx="576">
                  <c:v>42489</c:v>
                </c:pt>
                <c:pt idx="577">
                  <c:v>42490</c:v>
                </c:pt>
                <c:pt idx="578">
                  <c:v>42491</c:v>
                </c:pt>
                <c:pt idx="579">
                  <c:v>42492</c:v>
                </c:pt>
                <c:pt idx="580">
                  <c:v>42493</c:v>
                </c:pt>
                <c:pt idx="581">
                  <c:v>42494</c:v>
                </c:pt>
                <c:pt idx="582">
                  <c:v>42495</c:v>
                </c:pt>
                <c:pt idx="583">
                  <c:v>42496</c:v>
                </c:pt>
                <c:pt idx="584">
                  <c:v>42497</c:v>
                </c:pt>
                <c:pt idx="585">
                  <c:v>42498</c:v>
                </c:pt>
                <c:pt idx="586">
                  <c:v>42499</c:v>
                </c:pt>
                <c:pt idx="587">
                  <c:v>42500</c:v>
                </c:pt>
                <c:pt idx="588">
                  <c:v>42501</c:v>
                </c:pt>
                <c:pt idx="589">
                  <c:v>42502</c:v>
                </c:pt>
                <c:pt idx="590">
                  <c:v>42503</c:v>
                </c:pt>
                <c:pt idx="591">
                  <c:v>42504</c:v>
                </c:pt>
                <c:pt idx="592">
                  <c:v>42505</c:v>
                </c:pt>
                <c:pt idx="593">
                  <c:v>42506</c:v>
                </c:pt>
                <c:pt idx="594">
                  <c:v>42507</c:v>
                </c:pt>
                <c:pt idx="595">
                  <c:v>42508</c:v>
                </c:pt>
                <c:pt idx="596">
                  <c:v>42509</c:v>
                </c:pt>
                <c:pt idx="597">
                  <c:v>42510</c:v>
                </c:pt>
                <c:pt idx="598">
                  <c:v>42511</c:v>
                </c:pt>
                <c:pt idx="599">
                  <c:v>42512</c:v>
                </c:pt>
                <c:pt idx="600">
                  <c:v>42513</c:v>
                </c:pt>
                <c:pt idx="601">
                  <c:v>42514</c:v>
                </c:pt>
                <c:pt idx="602">
                  <c:v>42515</c:v>
                </c:pt>
                <c:pt idx="603">
                  <c:v>42516</c:v>
                </c:pt>
                <c:pt idx="604">
                  <c:v>42517</c:v>
                </c:pt>
                <c:pt idx="605">
                  <c:v>42518</c:v>
                </c:pt>
                <c:pt idx="606">
                  <c:v>42519</c:v>
                </c:pt>
                <c:pt idx="607">
                  <c:v>42520</c:v>
                </c:pt>
                <c:pt idx="608">
                  <c:v>42521</c:v>
                </c:pt>
                <c:pt idx="609">
                  <c:v>42522</c:v>
                </c:pt>
                <c:pt idx="610">
                  <c:v>42523</c:v>
                </c:pt>
                <c:pt idx="611">
                  <c:v>42524</c:v>
                </c:pt>
                <c:pt idx="612">
                  <c:v>42525</c:v>
                </c:pt>
                <c:pt idx="613">
                  <c:v>42526</c:v>
                </c:pt>
                <c:pt idx="614">
                  <c:v>42527</c:v>
                </c:pt>
                <c:pt idx="615">
                  <c:v>42528</c:v>
                </c:pt>
                <c:pt idx="616">
                  <c:v>42529</c:v>
                </c:pt>
                <c:pt idx="617">
                  <c:v>42530</c:v>
                </c:pt>
                <c:pt idx="618">
                  <c:v>42531</c:v>
                </c:pt>
                <c:pt idx="619">
                  <c:v>42532</c:v>
                </c:pt>
                <c:pt idx="620">
                  <c:v>42533</c:v>
                </c:pt>
                <c:pt idx="621">
                  <c:v>42534</c:v>
                </c:pt>
                <c:pt idx="622">
                  <c:v>42535</c:v>
                </c:pt>
                <c:pt idx="623">
                  <c:v>42536</c:v>
                </c:pt>
                <c:pt idx="624">
                  <c:v>42537</c:v>
                </c:pt>
                <c:pt idx="625">
                  <c:v>42538</c:v>
                </c:pt>
                <c:pt idx="626">
                  <c:v>42539</c:v>
                </c:pt>
                <c:pt idx="627">
                  <c:v>42540</c:v>
                </c:pt>
                <c:pt idx="628">
                  <c:v>42541</c:v>
                </c:pt>
                <c:pt idx="629">
                  <c:v>42542</c:v>
                </c:pt>
                <c:pt idx="630">
                  <c:v>42543</c:v>
                </c:pt>
                <c:pt idx="631">
                  <c:v>42544</c:v>
                </c:pt>
                <c:pt idx="632">
                  <c:v>42545</c:v>
                </c:pt>
                <c:pt idx="633">
                  <c:v>42546</c:v>
                </c:pt>
                <c:pt idx="634">
                  <c:v>42547</c:v>
                </c:pt>
                <c:pt idx="635">
                  <c:v>42548</c:v>
                </c:pt>
                <c:pt idx="636">
                  <c:v>42549</c:v>
                </c:pt>
                <c:pt idx="637">
                  <c:v>42550</c:v>
                </c:pt>
                <c:pt idx="638">
                  <c:v>42551</c:v>
                </c:pt>
                <c:pt idx="639">
                  <c:v>42552</c:v>
                </c:pt>
                <c:pt idx="640">
                  <c:v>42553</c:v>
                </c:pt>
                <c:pt idx="641">
                  <c:v>42554</c:v>
                </c:pt>
                <c:pt idx="642">
                  <c:v>42555</c:v>
                </c:pt>
                <c:pt idx="643">
                  <c:v>42556</c:v>
                </c:pt>
                <c:pt idx="644">
                  <c:v>42557</c:v>
                </c:pt>
                <c:pt idx="645">
                  <c:v>42558</c:v>
                </c:pt>
                <c:pt idx="646">
                  <c:v>42559</c:v>
                </c:pt>
                <c:pt idx="647">
                  <c:v>42560</c:v>
                </c:pt>
                <c:pt idx="648">
                  <c:v>42561</c:v>
                </c:pt>
                <c:pt idx="649">
                  <c:v>42562</c:v>
                </c:pt>
                <c:pt idx="650">
                  <c:v>42563</c:v>
                </c:pt>
                <c:pt idx="651">
                  <c:v>42564</c:v>
                </c:pt>
                <c:pt idx="652">
                  <c:v>42565</c:v>
                </c:pt>
                <c:pt idx="653">
                  <c:v>42566</c:v>
                </c:pt>
                <c:pt idx="654">
                  <c:v>42567</c:v>
                </c:pt>
                <c:pt idx="655">
                  <c:v>42568</c:v>
                </c:pt>
                <c:pt idx="656">
                  <c:v>42569</c:v>
                </c:pt>
                <c:pt idx="657">
                  <c:v>42570</c:v>
                </c:pt>
                <c:pt idx="658">
                  <c:v>42571</c:v>
                </c:pt>
                <c:pt idx="659">
                  <c:v>42572</c:v>
                </c:pt>
                <c:pt idx="660">
                  <c:v>42573</c:v>
                </c:pt>
                <c:pt idx="661">
                  <c:v>42574</c:v>
                </c:pt>
                <c:pt idx="662">
                  <c:v>42575</c:v>
                </c:pt>
                <c:pt idx="663">
                  <c:v>42576</c:v>
                </c:pt>
                <c:pt idx="664">
                  <c:v>42577</c:v>
                </c:pt>
                <c:pt idx="665">
                  <c:v>42578</c:v>
                </c:pt>
                <c:pt idx="666">
                  <c:v>42579</c:v>
                </c:pt>
                <c:pt idx="667">
                  <c:v>42580</c:v>
                </c:pt>
                <c:pt idx="668">
                  <c:v>42581</c:v>
                </c:pt>
                <c:pt idx="669">
                  <c:v>42582</c:v>
                </c:pt>
                <c:pt idx="670">
                  <c:v>42583</c:v>
                </c:pt>
                <c:pt idx="671">
                  <c:v>42584</c:v>
                </c:pt>
                <c:pt idx="672">
                  <c:v>42585</c:v>
                </c:pt>
                <c:pt idx="673">
                  <c:v>42586</c:v>
                </c:pt>
                <c:pt idx="674">
                  <c:v>42587</c:v>
                </c:pt>
                <c:pt idx="675">
                  <c:v>42588</c:v>
                </c:pt>
                <c:pt idx="676">
                  <c:v>42589</c:v>
                </c:pt>
                <c:pt idx="677">
                  <c:v>42590</c:v>
                </c:pt>
                <c:pt idx="678">
                  <c:v>42591</c:v>
                </c:pt>
                <c:pt idx="679">
                  <c:v>42592</c:v>
                </c:pt>
                <c:pt idx="680">
                  <c:v>42593</c:v>
                </c:pt>
                <c:pt idx="681">
                  <c:v>42594</c:v>
                </c:pt>
                <c:pt idx="682">
                  <c:v>42595</c:v>
                </c:pt>
                <c:pt idx="683">
                  <c:v>42596</c:v>
                </c:pt>
                <c:pt idx="684">
                  <c:v>42597</c:v>
                </c:pt>
                <c:pt idx="685">
                  <c:v>42598</c:v>
                </c:pt>
                <c:pt idx="686">
                  <c:v>42599</c:v>
                </c:pt>
                <c:pt idx="687">
                  <c:v>42600</c:v>
                </c:pt>
                <c:pt idx="688">
                  <c:v>42601</c:v>
                </c:pt>
                <c:pt idx="689">
                  <c:v>42602</c:v>
                </c:pt>
                <c:pt idx="690">
                  <c:v>42603</c:v>
                </c:pt>
                <c:pt idx="691">
                  <c:v>42604</c:v>
                </c:pt>
                <c:pt idx="692">
                  <c:v>42605</c:v>
                </c:pt>
                <c:pt idx="693">
                  <c:v>42606</c:v>
                </c:pt>
                <c:pt idx="694">
                  <c:v>42607</c:v>
                </c:pt>
                <c:pt idx="695">
                  <c:v>42608</c:v>
                </c:pt>
                <c:pt idx="696">
                  <c:v>42609</c:v>
                </c:pt>
                <c:pt idx="697">
                  <c:v>42610</c:v>
                </c:pt>
                <c:pt idx="698">
                  <c:v>42611</c:v>
                </c:pt>
                <c:pt idx="699">
                  <c:v>42612</c:v>
                </c:pt>
                <c:pt idx="700">
                  <c:v>42613</c:v>
                </c:pt>
                <c:pt idx="701">
                  <c:v>42614</c:v>
                </c:pt>
                <c:pt idx="702">
                  <c:v>42615</c:v>
                </c:pt>
                <c:pt idx="703">
                  <c:v>42616</c:v>
                </c:pt>
                <c:pt idx="704">
                  <c:v>42617</c:v>
                </c:pt>
                <c:pt idx="705">
                  <c:v>42618</c:v>
                </c:pt>
                <c:pt idx="706">
                  <c:v>42619</c:v>
                </c:pt>
                <c:pt idx="707">
                  <c:v>42620</c:v>
                </c:pt>
                <c:pt idx="708">
                  <c:v>42621</c:v>
                </c:pt>
                <c:pt idx="709">
                  <c:v>42622</c:v>
                </c:pt>
                <c:pt idx="710">
                  <c:v>42623</c:v>
                </c:pt>
                <c:pt idx="711">
                  <c:v>42624</c:v>
                </c:pt>
                <c:pt idx="712">
                  <c:v>42625</c:v>
                </c:pt>
                <c:pt idx="713">
                  <c:v>42626</c:v>
                </c:pt>
                <c:pt idx="714">
                  <c:v>42627</c:v>
                </c:pt>
                <c:pt idx="715">
                  <c:v>42628</c:v>
                </c:pt>
                <c:pt idx="716">
                  <c:v>42629</c:v>
                </c:pt>
                <c:pt idx="717">
                  <c:v>42630</c:v>
                </c:pt>
                <c:pt idx="718">
                  <c:v>42631</c:v>
                </c:pt>
                <c:pt idx="719">
                  <c:v>42632</c:v>
                </c:pt>
                <c:pt idx="720">
                  <c:v>42633</c:v>
                </c:pt>
                <c:pt idx="721">
                  <c:v>42634</c:v>
                </c:pt>
                <c:pt idx="722">
                  <c:v>42635</c:v>
                </c:pt>
                <c:pt idx="723">
                  <c:v>42636</c:v>
                </c:pt>
                <c:pt idx="724">
                  <c:v>42637</c:v>
                </c:pt>
                <c:pt idx="725">
                  <c:v>42638</c:v>
                </c:pt>
                <c:pt idx="726">
                  <c:v>42639</c:v>
                </c:pt>
                <c:pt idx="727">
                  <c:v>42640</c:v>
                </c:pt>
                <c:pt idx="728">
                  <c:v>42641</c:v>
                </c:pt>
                <c:pt idx="729">
                  <c:v>42642</c:v>
                </c:pt>
                <c:pt idx="730">
                  <c:v>42643</c:v>
                </c:pt>
                <c:pt idx="731">
                  <c:v>42644</c:v>
                </c:pt>
                <c:pt idx="732">
                  <c:v>42645</c:v>
                </c:pt>
                <c:pt idx="733">
                  <c:v>42646</c:v>
                </c:pt>
                <c:pt idx="734">
                  <c:v>42647</c:v>
                </c:pt>
                <c:pt idx="735">
                  <c:v>42648</c:v>
                </c:pt>
                <c:pt idx="736">
                  <c:v>42649</c:v>
                </c:pt>
                <c:pt idx="737">
                  <c:v>42650</c:v>
                </c:pt>
                <c:pt idx="738">
                  <c:v>42651</c:v>
                </c:pt>
                <c:pt idx="739">
                  <c:v>42652</c:v>
                </c:pt>
                <c:pt idx="740">
                  <c:v>42653</c:v>
                </c:pt>
                <c:pt idx="741">
                  <c:v>42654</c:v>
                </c:pt>
                <c:pt idx="742">
                  <c:v>42655</c:v>
                </c:pt>
                <c:pt idx="743">
                  <c:v>42656</c:v>
                </c:pt>
                <c:pt idx="744">
                  <c:v>42657</c:v>
                </c:pt>
                <c:pt idx="745">
                  <c:v>42658</c:v>
                </c:pt>
                <c:pt idx="746">
                  <c:v>42659</c:v>
                </c:pt>
                <c:pt idx="747">
                  <c:v>42660</c:v>
                </c:pt>
                <c:pt idx="748">
                  <c:v>42661</c:v>
                </c:pt>
                <c:pt idx="749">
                  <c:v>42662</c:v>
                </c:pt>
                <c:pt idx="750">
                  <c:v>42663</c:v>
                </c:pt>
                <c:pt idx="751">
                  <c:v>42664</c:v>
                </c:pt>
                <c:pt idx="752">
                  <c:v>42665</c:v>
                </c:pt>
                <c:pt idx="753">
                  <c:v>42666</c:v>
                </c:pt>
                <c:pt idx="754">
                  <c:v>42667</c:v>
                </c:pt>
                <c:pt idx="755">
                  <c:v>42668</c:v>
                </c:pt>
                <c:pt idx="756">
                  <c:v>42669</c:v>
                </c:pt>
                <c:pt idx="757">
                  <c:v>42670</c:v>
                </c:pt>
                <c:pt idx="758">
                  <c:v>42671</c:v>
                </c:pt>
                <c:pt idx="759">
                  <c:v>42672</c:v>
                </c:pt>
                <c:pt idx="760">
                  <c:v>42673</c:v>
                </c:pt>
                <c:pt idx="761">
                  <c:v>42674</c:v>
                </c:pt>
                <c:pt idx="762">
                  <c:v>42675</c:v>
                </c:pt>
                <c:pt idx="763">
                  <c:v>42676</c:v>
                </c:pt>
                <c:pt idx="764">
                  <c:v>42677</c:v>
                </c:pt>
                <c:pt idx="765">
                  <c:v>42678</c:v>
                </c:pt>
                <c:pt idx="766">
                  <c:v>42679</c:v>
                </c:pt>
                <c:pt idx="767">
                  <c:v>42680</c:v>
                </c:pt>
                <c:pt idx="768">
                  <c:v>42681</c:v>
                </c:pt>
                <c:pt idx="769">
                  <c:v>42682</c:v>
                </c:pt>
                <c:pt idx="770">
                  <c:v>42683</c:v>
                </c:pt>
                <c:pt idx="771">
                  <c:v>42684</c:v>
                </c:pt>
                <c:pt idx="772">
                  <c:v>42685</c:v>
                </c:pt>
                <c:pt idx="773">
                  <c:v>42686</c:v>
                </c:pt>
                <c:pt idx="774">
                  <c:v>42687</c:v>
                </c:pt>
                <c:pt idx="775">
                  <c:v>42688</c:v>
                </c:pt>
                <c:pt idx="776">
                  <c:v>42689</c:v>
                </c:pt>
                <c:pt idx="777">
                  <c:v>42690</c:v>
                </c:pt>
                <c:pt idx="778">
                  <c:v>42691</c:v>
                </c:pt>
                <c:pt idx="779">
                  <c:v>42692</c:v>
                </c:pt>
                <c:pt idx="780">
                  <c:v>42693</c:v>
                </c:pt>
                <c:pt idx="781">
                  <c:v>42694</c:v>
                </c:pt>
                <c:pt idx="782">
                  <c:v>42695</c:v>
                </c:pt>
                <c:pt idx="783">
                  <c:v>42696</c:v>
                </c:pt>
                <c:pt idx="784">
                  <c:v>42697</c:v>
                </c:pt>
                <c:pt idx="785">
                  <c:v>42698</c:v>
                </c:pt>
                <c:pt idx="786">
                  <c:v>42699</c:v>
                </c:pt>
                <c:pt idx="787">
                  <c:v>42700</c:v>
                </c:pt>
                <c:pt idx="788">
                  <c:v>42701</c:v>
                </c:pt>
                <c:pt idx="789">
                  <c:v>42702</c:v>
                </c:pt>
                <c:pt idx="790">
                  <c:v>42703</c:v>
                </c:pt>
                <c:pt idx="791">
                  <c:v>42704</c:v>
                </c:pt>
                <c:pt idx="792">
                  <c:v>42705</c:v>
                </c:pt>
                <c:pt idx="793">
                  <c:v>42706</c:v>
                </c:pt>
                <c:pt idx="794">
                  <c:v>42707</c:v>
                </c:pt>
                <c:pt idx="795">
                  <c:v>42708</c:v>
                </c:pt>
                <c:pt idx="796">
                  <c:v>42709</c:v>
                </c:pt>
                <c:pt idx="797">
                  <c:v>42710</c:v>
                </c:pt>
                <c:pt idx="798">
                  <c:v>42711</c:v>
                </c:pt>
                <c:pt idx="799">
                  <c:v>42712</c:v>
                </c:pt>
                <c:pt idx="800">
                  <c:v>42713</c:v>
                </c:pt>
                <c:pt idx="801">
                  <c:v>42714</c:v>
                </c:pt>
                <c:pt idx="802">
                  <c:v>42715</c:v>
                </c:pt>
                <c:pt idx="803">
                  <c:v>42716</c:v>
                </c:pt>
                <c:pt idx="804">
                  <c:v>42717</c:v>
                </c:pt>
                <c:pt idx="805">
                  <c:v>42718</c:v>
                </c:pt>
                <c:pt idx="806">
                  <c:v>42719</c:v>
                </c:pt>
                <c:pt idx="807">
                  <c:v>42720</c:v>
                </c:pt>
                <c:pt idx="808">
                  <c:v>42721</c:v>
                </c:pt>
                <c:pt idx="809">
                  <c:v>42722</c:v>
                </c:pt>
                <c:pt idx="810">
                  <c:v>42723</c:v>
                </c:pt>
                <c:pt idx="811">
                  <c:v>42724</c:v>
                </c:pt>
                <c:pt idx="812">
                  <c:v>42725</c:v>
                </c:pt>
                <c:pt idx="813">
                  <c:v>42726</c:v>
                </c:pt>
                <c:pt idx="814">
                  <c:v>42727</c:v>
                </c:pt>
                <c:pt idx="815">
                  <c:v>42728</c:v>
                </c:pt>
                <c:pt idx="816">
                  <c:v>42729</c:v>
                </c:pt>
                <c:pt idx="817">
                  <c:v>42730</c:v>
                </c:pt>
                <c:pt idx="818">
                  <c:v>42731</c:v>
                </c:pt>
                <c:pt idx="819">
                  <c:v>42732</c:v>
                </c:pt>
                <c:pt idx="820">
                  <c:v>42733</c:v>
                </c:pt>
                <c:pt idx="821">
                  <c:v>42734</c:v>
                </c:pt>
                <c:pt idx="822">
                  <c:v>42735</c:v>
                </c:pt>
                <c:pt idx="823">
                  <c:v>42736</c:v>
                </c:pt>
                <c:pt idx="824">
                  <c:v>42737</c:v>
                </c:pt>
                <c:pt idx="825">
                  <c:v>42738</c:v>
                </c:pt>
                <c:pt idx="826">
                  <c:v>42739</c:v>
                </c:pt>
                <c:pt idx="827">
                  <c:v>42740</c:v>
                </c:pt>
                <c:pt idx="828">
                  <c:v>42741</c:v>
                </c:pt>
                <c:pt idx="829">
                  <c:v>42742</c:v>
                </c:pt>
                <c:pt idx="830">
                  <c:v>42743</c:v>
                </c:pt>
                <c:pt idx="831">
                  <c:v>42744</c:v>
                </c:pt>
                <c:pt idx="832">
                  <c:v>42745</c:v>
                </c:pt>
                <c:pt idx="833">
                  <c:v>42746</c:v>
                </c:pt>
                <c:pt idx="834">
                  <c:v>42747</c:v>
                </c:pt>
                <c:pt idx="835">
                  <c:v>42748</c:v>
                </c:pt>
                <c:pt idx="836">
                  <c:v>42749</c:v>
                </c:pt>
                <c:pt idx="837">
                  <c:v>42750</c:v>
                </c:pt>
                <c:pt idx="838">
                  <c:v>42751</c:v>
                </c:pt>
                <c:pt idx="839">
                  <c:v>42752</c:v>
                </c:pt>
                <c:pt idx="840">
                  <c:v>42753</c:v>
                </c:pt>
                <c:pt idx="841">
                  <c:v>42754</c:v>
                </c:pt>
                <c:pt idx="842">
                  <c:v>42755</c:v>
                </c:pt>
                <c:pt idx="843">
                  <c:v>42756</c:v>
                </c:pt>
                <c:pt idx="844">
                  <c:v>42757</c:v>
                </c:pt>
                <c:pt idx="845">
                  <c:v>42758</c:v>
                </c:pt>
                <c:pt idx="846">
                  <c:v>42759</c:v>
                </c:pt>
                <c:pt idx="847">
                  <c:v>42760</c:v>
                </c:pt>
                <c:pt idx="848">
                  <c:v>42761</c:v>
                </c:pt>
                <c:pt idx="849">
                  <c:v>42762</c:v>
                </c:pt>
                <c:pt idx="850">
                  <c:v>42763</c:v>
                </c:pt>
                <c:pt idx="851">
                  <c:v>42764</c:v>
                </c:pt>
                <c:pt idx="852">
                  <c:v>42765</c:v>
                </c:pt>
                <c:pt idx="853">
                  <c:v>42766</c:v>
                </c:pt>
                <c:pt idx="854">
                  <c:v>42767</c:v>
                </c:pt>
                <c:pt idx="855">
                  <c:v>42768</c:v>
                </c:pt>
                <c:pt idx="856">
                  <c:v>42769</c:v>
                </c:pt>
                <c:pt idx="857">
                  <c:v>42770</c:v>
                </c:pt>
                <c:pt idx="858">
                  <c:v>42771</c:v>
                </c:pt>
                <c:pt idx="859">
                  <c:v>42772</c:v>
                </c:pt>
                <c:pt idx="860">
                  <c:v>42773</c:v>
                </c:pt>
                <c:pt idx="861">
                  <c:v>42774</c:v>
                </c:pt>
                <c:pt idx="862">
                  <c:v>42775</c:v>
                </c:pt>
                <c:pt idx="863">
                  <c:v>42776</c:v>
                </c:pt>
                <c:pt idx="864">
                  <c:v>42777</c:v>
                </c:pt>
                <c:pt idx="865">
                  <c:v>42778</c:v>
                </c:pt>
                <c:pt idx="866">
                  <c:v>42779</c:v>
                </c:pt>
                <c:pt idx="867">
                  <c:v>42780</c:v>
                </c:pt>
                <c:pt idx="868">
                  <c:v>42781</c:v>
                </c:pt>
                <c:pt idx="869">
                  <c:v>42782</c:v>
                </c:pt>
                <c:pt idx="870">
                  <c:v>42783</c:v>
                </c:pt>
                <c:pt idx="871">
                  <c:v>42784</c:v>
                </c:pt>
                <c:pt idx="872">
                  <c:v>42785</c:v>
                </c:pt>
                <c:pt idx="873">
                  <c:v>42786</c:v>
                </c:pt>
                <c:pt idx="874">
                  <c:v>42787</c:v>
                </c:pt>
                <c:pt idx="875">
                  <c:v>42788</c:v>
                </c:pt>
                <c:pt idx="876">
                  <c:v>42789</c:v>
                </c:pt>
                <c:pt idx="877">
                  <c:v>42790</c:v>
                </c:pt>
                <c:pt idx="878">
                  <c:v>42791</c:v>
                </c:pt>
                <c:pt idx="879">
                  <c:v>42792</c:v>
                </c:pt>
                <c:pt idx="880">
                  <c:v>42793</c:v>
                </c:pt>
                <c:pt idx="881">
                  <c:v>42794</c:v>
                </c:pt>
                <c:pt idx="882">
                  <c:v>42795</c:v>
                </c:pt>
                <c:pt idx="883">
                  <c:v>42796</c:v>
                </c:pt>
                <c:pt idx="884">
                  <c:v>42797</c:v>
                </c:pt>
                <c:pt idx="885">
                  <c:v>42798</c:v>
                </c:pt>
                <c:pt idx="886">
                  <c:v>42799</c:v>
                </c:pt>
                <c:pt idx="887">
                  <c:v>42800</c:v>
                </c:pt>
                <c:pt idx="888">
                  <c:v>42801</c:v>
                </c:pt>
                <c:pt idx="889">
                  <c:v>42802</c:v>
                </c:pt>
                <c:pt idx="890">
                  <c:v>42803</c:v>
                </c:pt>
                <c:pt idx="891">
                  <c:v>42804</c:v>
                </c:pt>
                <c:pt idx="892">
                  <c:v>42805</c:v>
                </c:pt>
                <c:pt idx="893">
                  <c:v>42806</c:v>
                </c:pt>
                <c:pt idx="894">
                  <c:v>42807</c:v>
                </c:pt>
                <c:pt idx="895">
                  <c:v>42808</c:v>
                </c:pt>
                <c:pt idx="896">
                  <c:v>42809</c:v>
                </c:pt>
                <c:pt idx="897">
                  <c:v>42810</c:v>
                </c:pt>
                <c:pt idx="898">
                  <c:v>42811</c:v>
                </c:pt>
                <c:pt idx="899">
                  <c:v>42812</c:v>
                </c:pt>
                <c:pt idx="900">
                  <c:v>42813</c:v>
                </c:pt>
                <c:pt idx="901">
                  <c:v>42814</c:v>
                </c:pt>
                <c:pt idx="902">
                  <c:v>42815</c:v>
                </c:pt>
                <c:pt idx="903">
                  <c:v>42816</c:v>
                </c:pt>
                <c:pt idx="904">
                  <c:v>42817</c:v>
                </c:pt>
                <c:pt idx="905">
                  <c:v>42818</c:v>
                </c:pt>
                <c:pt idx="906">
                  <c:v>42819</c:v>
                </c:pt>
                <c:pt idx="907">
                  <c:v>42820</c:v>
                </c:pt>
                <c:pt idx="908">
                  <c:v>42821</c:v>
                </c:pt>
                <c:pt idx="909">
                  <c:v>42822</c:v>
                </c:pt>
                <c:pt idx="910">
                  <c:v>42823</c:v>
                </c:pt>
                <c:pt idx="911">
                  <c:v>42824</c:v>
                </c:pt>
                <c:pt idx="912">
                  <c:v>42825</c:v>
                </c:pt>
                <c:pt idx="913">
                  <c:v>42826</c:v>
                </c:pt>
                <c:pt idx="914">
                  <c:v>42827</c:v>
                </c:pt>
                <c:pt idx="915">
                  <c:v>42828</c:v>
                </c:pt>
                <c:pt idx="916">
                  <c:v>42829</c:v>
                </c:pt>
                <c:pt idx="917">
                  <c:v>42830</c:v>
                </c:pt>
                <c:pt idx="918">
                  <c:v>42831</c:v>
                </c:pt>
                <c:pt idx="919">
                  <c:v>42832</c:v>
                </c:pt>
                <c:pt idx="920">
                  <c:v>42833</c:v>
                </c:pt>
                <c:pt idx="921">
                  <c:v>42834</c:v>
                </c:pt>
                <c:pt idx="922">
                  <c:v>42835</c:v>
                </c:pt>
                <c:pt idx="923">
                  <c:v>42836</c:v>
                </c:pt>
                <c:pt idx="924">
                  <c:v>42837</c:v>
                </c:pt>
                <c:pt idx="925">
                  <c:v>42838</c:v>
                </c:pt>
                <c:pt idx="926">
                  <c:v>42839</c:v>
                </c:pt>
                <c:pt idx="927">
                  <c:v>42840</c:v>
                </c:pt>
                <c:pt idx="928">
                  <c:v>42841</c:v>
                </c:pt>
                <c:pt idx="929">
                  <c:v>42842</c:v>
                </c:pt>
                <c:pt idx="930">
                  <c:v>42843</c:v>
                </c:pt>
                <c:pt idx="931">
                  <c:v>42844</c:v>
                </c:pt>
                <c:pt idx="932">
                  <c:v>42845</c:v>
                </c:pt>
                <c:pt idx="933">
                  <c:v>42846</c:v>
                </c:pt>
                <c:pt idx="934">
                  <c:v>42847</c:v>
                </c:pt>
                <c:pt idx="935">
                  <c:v>42848</c:v>
                </c:pt>
                <c:pt idx="936">
                  <c:v>42849</c:v>
                </c:pt>
                <c:pt idx="937">
                  <c:v>42850</c:v>
                </c:pt>
                <c:pt idx="938">
                  <c:v>42851</c:v>
                </c:pt>
                <c:pt idx="939">
                  <c:v>42852</c:v>
                </c:pt>
                <c:pt idx="940">
                  <c:v>42853</c:v>
                </c:pt>
                <c:pt idx="941">
                  <c:v>42854</c:v>
                </c:pt>
                <c:pt idx="942">
                  <c:v>42855</c:v>
                </c:pt>
                <c:pt idx="943">
                  <c:v>42856</c:v>
                </c:pt>
                <c:pt idx="944">
                  <c:v>42857</c:v>
                </c:pt>
                <c:pt idx="945">
                  <c:v>42858</c:v>
                </c:pt>
                <c:pt idx="946">
                  <c:v>42859</c:v>
                </c:pt>
                <c:pt idx="947">
                  <c:v>42860</c:v>
                </c:pt>
                <c:pt idx="948">
                  <c:v>42861</c:v>
                </c:pt>
                <c:pt idx="949">
                  <c:v>42862</c:v>
                </c:pt>
                <c:pt idx="950">
                  <c:v>42863</c:v>
                </c:pt>
                <c:pt idx="951">
                  <c:v>42864</c:v>
                </c:pt>
                <c:pt idx="952">
                  <c:v>42865</c:v>
                </c:pt>
                <c:pt idx="953">
                  <c:v>42866</c:v>
                </c:pt>
                <c:pt idx="954">
                  <c:v>42867</c:v>
                </c:pt>
                <c:pt idx="955">
                  <c:v>42868</c:v>
                </c:pt>
                <c:pt idx="956">
                  <c:v>42869</c:v>
                </c:pt>
                <c:pt idx="957">
                  <c:v>42870</c:v>
                </c:pt>
                <c:pt idx="958">
                  <c:v>42871</c:v>
                </c:pt>
                <c:pt idx="959">
                  <c:v>42872</c:v>
                </c:pt>
                <c:pt idx="960">
                  <c:v>42873</c:v>
                </c:pt>
                <c:pt idx="961">
                  <c:v>42874</c:v>
                </c:pt>
                <c:pt idx="962">
                  <c:v>42875</c:v>
                </c:pt>
                <c:pt idx="963">
                  <c:v>42876</c:v>
                </c:pt>
                <c:pt idx="964">
                  <c:v>42877</c:v>
                </c:pt>
                <c:pt idx="965">
                  <c:v>42878</c:v>
                </c:pt>
                <c:pt idx="966">
                  <c:v>42879</c:v>
                </c:pt>
                <c:pt idx="967">
                  <c:v>42880</c:v>
                </c:pt>
                <c:pt idx="968">
                  <c:v>42881</c:v>
                </c:pt>
                <c:pt idx="969">
                  <c:v>42882</c:v>
                </c:pt>
                <c:pt idx="970">
                  <c:v>42883</c:v>
                </c:pt>
                <c:pt idx="971">
                  <c:v>42884</c:v>
                </c:pt>
                <c:pt idx="972">
                  <c:v>42885</c:v>
                </c:pt>
                <c:pt idx="973">
                  <c:v>42886</c:v>
                </c:pt>
                <c:pt idx="974">
                  <c:v>42887</c:v>
                </c:pt>
                <c:pt idx="975">
                  <c:v>42888</c:v>
                </c:pt>
                <c:pt idx="976">
                  <c:v>42889</c:v>
                </c:pt>
                <c:pt idx="977">
                  <c:v>42890</c:v>
                </c:pt>
                <c:pt idx="978">
                  <c:v>42891</c:v>
                </c:pt>
                <c:pt idx="979">
                  <c:v>42892</c:v>
                </c:pt>
                <c:pt idx="980">
                  <c:v>42893</c:v>
                </c:pt>
                <c:pt idx="981">
                  <c:v>42894</c:v>
                </c:pt>
                <c:pt idx="982">
                  <c:v>42895</c:v>
                </c:pt>
                <c:pt idx="983">
                  <c:v>42896</c:v>
                </c:pt>
                <c:pt idx="984">
                  <c:v>42897</c:v>
                </c:pt>
                <c:pt idx="985">
                  <c:v>42898</c:v>
                </c:pt>
                <c:pt idx="986">
                  <c:v>42899</c:v>
                </c:pt>
                <c:pt idx="987">
                  <c:v>42900</c:v>
                </c:pt>
                <c:pt idx="988">
                  <c:v>42901</c:v>
                </c:pt>
                <c:pt idx="989">
                  <c:v>42902</c:v>
                </c:pt>
                <c:pt idx="990">
                  <c:v>42903</c:v>
                </c:pt>
                <c:pt idx="991">
                  <c:v>42904</c:v>
                </c:pt>
                <c:pt idx="992">
                  <c:v>42905</c:v>
                </c:pt>
                <c:pt idx="993">
                  <c:v>42906</c:v>
                </c:pt>
                <c:pt idx="994">
                  <c:v>42907</c:v>
                </c:pt>
                <c:pt idx="995">
                  <c:v>42908</c:v>
                </c:pt>
                <c:pt idx="996">
                  <c:v>42909</c:v>
                </c:pt>
                <c:pt idx="997">
                  <c:v>42910</c:v>
                </c:pt>
                <c:pt idx="998">
                  <c:v>42911</c:v>
                </c:pt>
                <c:pt idx="999">
                  <c:v>42912</c:v>
                </c:pt>
                <c:pt idx="1000">
                  <c:v>42913</c:v>
                </c:pt>
                <c:pt idx="1001">
                  <c:v>42914</c:v>
                </c:pt>
                <c:pt idx="1002">
                  <c:v>42915</c:v>
                </c:pt>
                <c:pt idx="1003">
                  <c:v>42916</c:v>
                </c:pt>
                <c:pt idx="1004">
                  <c:v>42917</c:v>
                </c:pt>
                <c:pt idx="1005">
                  <c:v>42918</c:v>
                </c:pt>
                <c:pt idx="1006">
                  <c:v>42919</c:v>
                </c:pt>
                <c:pt idx="1007">
                  <c:v>42920</c:v>
                </c:pt>
                <c:pt idx="1008">
                  <c:v>42921</c:v>
                </c:pt>
                <c:pt idx="1009">
                  <c:v>42922</c:v>
                </c:pt>
                <c:pt idx="1010">
                  <c:v>42923</c:v>
                </c:pt>
                <c:pt idx="1011">
                  <c:v>42924</c:v>
                </c:pt>
                <c:pt idx="1012">
                  <c:v>42925</c:v>
                </c:pt>
                <c:pt idx="1013">
                  <c:v>42926</c:v>
                </c:pt>
                <c:pt idx="1014">
                  <c:v>42927</c:v>
                </c:pt>
                <c:pt idx="1015">
                  <c:v>42928</c:v>
                </c:pt>
                <c:pt idx="1016">
                  <c:v>42929</c:v>
                </c:pt>
                <c:pt idx="1017">
                  <c:v>42930</c:v>
                </c:pt>
                <c:pt idx="1018">
                  <c:v>42931</c:v>
                </c:pt>
                <c:pt idx="1019">
                  <c:v>42932</c:v>
                </c:pt>
                <c:pt idx="1020">
                  <c:v>42933</c:v>
                </c:pt>
                <c:pt idx="1021">
                  <c:v>42934</c:v>
                </c:pt>
                <c:pt idx="1022">
                  <c:v>42935</c:v>
                </c:pt>
                <c:pt idx="1023">
                  <c:v>42936</c:v>
                </c:pt>
                <c:pt idx="1024">
                  <c:v>42937</c:v>
                </c:pt>
                <c:pt idx="1025">
                  <c:v>42938</c:v>
                </c:pt>
                <c:pt idx="1026">
                  <c:v>42939</c:v>
                </c:pt>
                <c:pt idx="1027">
                  <c:v>42940</c:v>
                </c:pt>
                <c:pt idx="1028">
                  <c:v>42941</c:v>
                </c:pt>
                <c:pt idx="1029">
                  <c:v>42942</c:v>
                </c:pt>
                <c:pt idx="1030">
                  <c:v>42943</c:v>
                </c:pt>
                <c:pt idx="1031">
                  <c:v>42944</c:v>
                </c:pt>
                <c:pt idx="1032">
                  <c:v>42945</c:v>
                </c:pt>
                <c:pt idx="1033">
                  <c:v>42946</c:v>
                </c:pt>
                <c:pt idx="1034">
                  <c:v>42947</c:v>
                </c:pt>
                <c:pt idx="1035">
                  <c:v>42948</c:v>
                </c:pt>
                <c:pt idx="1036">
                  <c:v>42949</c:v>
                </c:pt>
                <c:pt idx="1037">
                  <c:v>42950</c:v>
                </c:pt>
                <c:pt idx="1038">
                  <c:v>42951</c:v>
                </c:pt>
                <c:pt idx="1039">
                  <c:v>42952</c:v>
                </c:pt>
                <c:pt idx="1040">
                  <c:v>42953</c:v>
                </c:pt>
                <c:pt idx="1041">
                  <c:v>42954</c:v>
                </c:pt>
                <c:pt idx="1042">
                  <c:v>42955</c:v>
                </c:pt>
                <c:pt idx="1043">
                  <c:v>42956</c:v>
                </c:pt>
                <c:pt idx="1044">
                  <c:v>42957</c:v>
                </c:pt>
                <c:pt idx="1045">
                  <c:v>42958</c:v>
                </c:pt>
                <c:pt idx="1046">
                  <c:v>42959</c:v>
                </c:pt>
                <c:pt idx="1047">
                  <c:v>42960</c:v>
                </c:pt>
                <c:pt idx="1048">
                  <c:v>42961</c:v>
                </c:pt>
                <c:pt idx="1049">
                  <c:v>42962</c:v>
                </c:pt>
                <c:pt idx="1050">
                  <c:v>42963</c:v>
                </c:pt>
                <c:pt idx="1051">
                  <c:v>42964</c:v>
                </c:pt>
                <c:pt idx="1052">
                  <c:v>42965</c:v>
                </c:pt>
                <c:pt idx="1053">
                  <c:v>42966</c:v>
                </c:pt>
                <c:pt idx="1054">
                  <c:v>42967</c:v>
                </c:pt>
                <c:pt idx="1055">
                  <c:v>42968</c:v>
                </c:pt>
                <c:pt idx="1056">
                  <c:v>42969</c:v>
                </c:pt>
                <c:pt idx="1057">
                  <c:v>42970</c:v>
                </c:pt>
                <c:pt idx="1058">
                  <c:v>42971</c:v>
                </c:pt>
                <c:pt idx="1059">
                  <c:v>42972</c:v>
                </c:pt>
                <c:pt idx="1060">
                  <c:v>42973</c:v>
                </c:pt>
                <c:pt idx="1061">
                  <c:v>42974</c:v>
                </c:pt>
                <c:pt idx="1062">
                  <c:v>42975</c:v>
                </c:pt>
                <c:pt idx="1063">
                  <c:v>42976</c:v>
                </c:pt>
                <c:pt idx="1064">
                  <c:v>42977</c:v>
                </c:pt>
                <c:pt idx="1065">
                  <c:v>42978</c:v>
                </c:pt>
                <c:pt idx="1066">
                  <c:v>42979</c:v>
                </c:pt>
                <c:pt idx="1067">
                  <c:v>42980</c:v>
                </c:pt>
                <c:pt idx="1068">
                  <c:v>42981</c:v>
                </c:pt>
                <c:pt idx="1069">
                  <c:v>42982</c:v>
                </c:pt>
                <c:pt idx="1070">
                  <c:v>42983</c:v>
                </c:pt>
                <c:pt idx="1071">
                  <c:v>42984</c:v>
                </c:pt>
                <c:pt idx="1072">
                  <c:v>42985</c:v>
                </c:pt>
                <c:pt idx="1073">
                  <c:v>42986</c:v>
                </c:pt>
                <c:pt idx="1074">
                  <c:v>42987</c:v>
                </c:pt>
                <c:pt idx="1075">
                  <c:v>42988</c:v>
                </c:pt>
                <c:pt idx="1076">
                  <c:v>42989</c:v>
                </c:pt>
                <c:pt idx="1077">
                  <c:v>42990</c:v>
                </c:pt>
                <c:pt idx="1078">
                  <c:v>42991</c:v>
                </c:pt>
                <c:pt idx="1079">
                  <c:v>42992</c:v>
                </c:pt>
                <c:pt idx="1080">
                  <c:v>42993</c:v>
                </c:pt>
                <c:pt idx="1081">
                  <c:v>42994</c:v>
                </c:pt>
                <c:pt idx="1082">
                  <c:v>42995</c:v>
                </c:pt>
                <c:pt idx="1083">
                  <c:v>42996</c:v>
                </c:pt>
                <c:pt idx="1084">
                  <c:v>42997</c:v>
                </c:pt>
                <c:pt idx="1085">
                  <c:v>42998</c:v>
                </c:pt>
                <c:pt idx="1086">
                  <c:v>42999</c:v>
                </c:pt>
                <c:pt idx="1087">
                  <c:v>43000</c:v>
                </c:pt>
                <c:pt idx="1088">
                  <c:v>43001</c:v>
                </c:pt>
                <c:pt idx="1089">
                  <c:v>43002</c:v>
                </c:pt>
                <c:pt idx="1090">
                  <c:v>43003</c:v>
                </c:pt>
                <c:pt idx="1091">
                  <c:v>43004</c:v>
                </c:pt>
                <c:pt idx="1092">
                  <c:v>43005</c:v>
                </c:pt>
                <c:pt idx="1093">
                  <c:v>43006</c:v>
                </c:pt>
                <c:pt idx="1094">
                  <c:v>43007</c:v>
                </c:pt>
                <c:pt idx="1095">
                  <c:v>43008</c:v>
                </c:pt>
                <c:pt idx="1096">
                  <c:v>43009</c:v>
                </c:pt>
                <c:pt idx="1097">
                  <c:v>43010</c:v>
                </c:pt>
                <c:pt idx="1098">
                  <c:v>43011</c:v>
                </c:pt>
                <c:pt idx="1099">
                  <c:v>43012</c:v>
                </c:pt>
                <c:pt idx="1100">
                  <c:v>43013</c:v>
                </c:pt>
                <c:pt idx="1101">
                  <c:v>43014</c:v>
                </c:pt>
                <c:pt idx="1102">
                  <c:v>43015</c:v>
                </c:pt>
                <c:pt idx="1103">
                  <c:v>43016</c:v>
                </c:pt>
                <c:pt idx="1104">
                  <c:v>43017</c:v>
                </c:pt>
                <c:pt idx="1105">
                  <c:v>43018</c:v>
                </c:pt>
                <c:pt idx="1106">
                  <c:v>43019</c:v>
                </c:pt>
                <c:pt idx="1107">
                  <c:v>43020</c:v>
                </c:pt>
                <c:pt idx="1108">
                  <c:v>43021</c:v>
                </c:pt>
                <c:pt idx="1109">
                  <c:v>43022</c:v>
                </c:pt>
                <c:pt idx="1110">
                  <c:v>43023</c:v>
                </c:pt>
                <c:pt idx="1111">
                  <c:v>43024</c:v>
                </c:pt>
                <c:pt idx="1112">
                  <c:v>43025</c:v>
                </c:pt>
                <c:pt idx="1113">
                  <c:v>43026</c:v>
                </c:pt>
                <c:pt idx="1114">
                  <c:v>43027</c:v>
                </c:pt>
                <c:pt idx="1115">
                  <c:v>43028</c:v>
                </c:pt>
                <c:pt idx="1116">
                  <c:v>43029</c:v>
                </c:pt>
                <c:pt idx="1117">
                  <c:v>43030</c:v>
                </c:pt>
                <c:pt idx="1118">
                  <c:v>43031</c:v>
                </c:pt>
                <c:pt idx="1119">
                  <c:v>43032</c:v>
                </c:pt>
                <c:pt idx="1120">
                  <c:v>43033</c:v>
                </c:pt>
                <c:pt idx="1121">
                  <c:v>43034</c:v>
                </c:pt>
                <c:pt idx="1122">
                  <c:v>43035</c:v>
                </c:pt>
                <c:pt idx="1123">
                  <c:v>43036</c:v>
                </c:pt>
                <c:pt idx="1124">
                  <c:v>43037</c:v>
                </c:pt>
                <c:pt idx="1125">
                  <c:v>43038</c:v>
                </c:pt>
                <c:pt idx="1126">
                  <c:v>43039</c:v>
                </c:pt>
                <c:pt idx="1127">
                  <c:v>43040</c:v>
                </c:pt>
                <c:pt idx="1128">
                  <c:v>43041</c:v>
                </c:pt>
                <c:pt idx="1129">
                  <c:v>43042</c:v>
                </c:pt>
                <c:pt idx="1130">
                  <c:v>43043</c:v>
                </c:pt>
                <c:pt idx="1131">
                  <c:v>43044</c:v>
                </c:pt>
                <c:pt idx="1132">
                  <c:v>43045</c:v>
                </c:pt>
                <c:pt idx="1133">
                  <c:v>43046</c:v>
                </c:pt>
                <c:pt idx="1134">
                  <c:v>43047</c:v>
                </c:pt>
                <c:pt idx="1135">
                  <c:v>43048</c:v>
                </c:pt>
                <c:pt idx="1136">
                  <c:v>43049</c:v>
                </c:pt>
                <c:pt idx="1137">
                  <c:v>43050</c:v>
                </c:pt>
                <c:pt idx="1138">
                  <c:v>43051</c:v>
                </c:pt>
                <c:pt idx="1139">
                  <c:v>43052</c:v>
                </c:pt>
                <c:pt idx="1140">
                  <c:v>43053</c:v>
                </c:pt>
                <c:pt idx="1141">
                  <c:v>43054</c:v>
                </c:pt>
                <c:pt idx="1142">
                  <c:v>43055</c:v>
                </c:pt>
                <c:pt idx="1143">
                  <c:v>43056</c:v>
                </c:pt>
                <c:pt idx="1144">
                  <c:v>43057</c:v>
                </c:pt>
                <c:pt idx="1145">
                  <c:v>43058</c:v>
                </c:pt>
                <c:pt idx="1146">
                  <c:v>43059</c:v>
                </c:pt>
                <c:pt idx="1147">
                  <c:v>43060</c:v>
                </c:pt>
                <c:pt idx="1148">
                  <c:v>43061</c:v>
                </c:pt>
                <c:pt idx="1149">
                  <c:v>43062</c:v>
                </c:pt>
                <c:pt idx="1150">
                  <c:v>43063</c:v>
                </c:pt>
                <c:pt idx="1151">
                  <c:v>43064</c:v>
                </c:pt>
                <c:pt idx="1152">
                  <c:v>43065</c:v>
                </c:pt>
                <c:pt idx="1153">
                  <c:v>43066</c:v>
                </c:pt>
                <c:pt idx="1154">
                  <c:v>43067</c:v>
                </c:pt>
                <c:pt idx="1155">
                  <c:v>43068</c:v>
                </c:pt>
                <c:pt idx="1156">
                  <c:v>43069</c:v>
                </c:pt>
                <c:pt idx="1157">
                  <c:v>43070</c:v>
                </c:pt>
                <c:pt idx="1158">
                  <c:v>43071</c:v>
                </c:pt>
                <c:pt idx="1159">
                  <c:v>43072</c:v>
                </c:pt>
                <c:pt idx="1160">
                  <c:v>43073</c:v>
                </c:pt>
                <c:pt idx="1161">
                  <c:v>43074</c:v>
                </c:pt>
                <c:pt idx="1162">
                  <c:v>43075</c:v>
                </c:pt>
                <c:pt idx="1163">
                  <c:v>43076</c:v>
                </c:pt>
                <c:pt idx="1164">
                  <c:v>43077</c:v>
                </c:pt>
                <c:pt idx="1165">
                  <c:v>43078</c:v>
                </c:pt>
                <c:pt idx="1166">
                  <c:v>43079</c:v>
                </c:pt>
                <c:pt idx="1167">
                  <c:v>43080</c:v>
                </c:pt>
                <c:pt idx="1168">
                  <c:v>43081</c:v>
                </c:pt>
                <c:pt idx="1169">
                  <c:v>43082</c:v>
                </c:pt>
                <c:pt idx="1170">
                  <c:v>43083</c:v>
                </c:pt>
                <c:pt idx="1171">
                  <c:v>43084</c:v>
                </c:pt>
                <c:pt idx="1172">
                  <c:v>43085</c:v>
                </c:pt>
                <c:pt idx="1173">
                  <c:v>43086</c:v>
                </c:pt>
                <c:pt idx="1174">
                  <c:v>43087</c:v>
                </c:pt>
                <c:pt idx="1175">
                  <c:v>43088</c:v>
                </c:pt>
                <c:pt idx="1176">
                  <c:v>43089</c:v>
                </c:pt>
                <c:pt idx="1177">
                  <c:v>43090</c:v>
                </c:pt>
                <c:pt idx="1178">
                  <c:v>43091</c:v>
                </c:pt>
                <c:pt idx="1179">
                  <c:v>43092</c:v>
                </c:pt>
                <c:pt idx="1180">
                  <c:v>43093</c:v>
                </c:pt>
                <c:pt idx="1181">
                  <c:v>43094</c:v>
                </c:pt>
                <c:pt idx="1182">
                  <c:v>43095</c:v>
                </c:pt>
                <c:pt idx="1183">
                  <c:v>43096</c:v>
                </c:pt>
                <c:pt idx="1184">
                  <c:v>43097</c:v>
                </c:pt>
                <c:pt idx="1185">
                  <c:v>43098</c:v>
                </c:pt>
                <c:pt idx="1186">
                  <c:v>43099</c:v>
                </c:pt>
                <c:pt idx="1187">
                  <c:v>43100</c:v>
                </c:pt>
                <c:pt idx="1188">
                  <c:v>43101</c:v>
                </c:pt>
                <c:pt idx="1189">
                  <c:v>43102</c:v>
                </c:pt>
                <c:pt idx="1190">
                  <c:v>43103</c:v>
                </c:pt>
                <c:pt idx="1191">
                  <c:v>43104</c:v>
                </c:pt>
                <c:pt idx="1192">
                  <c:v>43105</c:v>
                </c:pt>
                <c:pt idx="1193">
                  <c:v>43106</c:v>
                </c:pt>
                <c:pt idx="1194">
                  <c:v>43107</c:v>
                </c:pt>
                <c:pt idx="1195">
                  <c:v>43108</c:v>
                </c:pt>
                <c:pt idx="1196">
                  <c:v>43109</c:v>
                </c:pt>
                <c:pt idx="1197">
                  <c:v>43110</c:v>
                </c:pt>
                <c:pt idx="1198">
                  <c:v>43111</c:v>
                </c:pt>
                <c:pt idx="1199">
                  <c:v>43112</c:v>
                </c:pt>
                <c:pt idx="1200">
                  <c:v>43113</c:v>
                </c:pt>
                <c:pt idx="1201">
                  <c:v>43114</c:v>
                </c:pt>
                <c:pt idx="1202">
                  <c:v>43115</c:v>
                </c:pt>
                <c:pt idx="1203">
                  <c:v>43116</c:v>
                </c:pt>
                <c:pt idx="1204">
                  <c:v>43117</c:v>
                </c:pt>
                <c:pt idx="1205">
                  <c:v>43118</c:v>
                </c:pt>
                <c:pt idx="1206">
                  <c:v>43119</c:v>
                </c:pt>
                <c:pt idx="1207">
                  <c:v>43120</c:v>
                </c:pt>
                <c:pt idx="1208">
                  <c:v>43121</c:v>
                </c:pt>
                <c:pt idx="1209">
                  <c:v>43122</c:v>
                </c:pt>
                <c:pt idx="1210">
                  <c:v>43123</c:v>
                </c:pt>
                <c:pt idx="1211">
                  <c:v>43124</c:v>
                </c:pt>
                <c:pt idx="1212">
                  <c:v>43125</c:v>
                </c:pt>
                <c:pt idx="1213">
                  <c:v>43126</c:v>
                </c:pt>
                <c:pt idx="1214">
                  <c:v>43127</c:v>
                </c:pt>
                <c:pt idx="1215">
                  <c:v>43128</c:v>
                </c:pt>
                <c:pt idx="1216">
                  <c:v>43129</c:v>
                </c:pt>
                <c:pt idx="1217">
                  <c:v>43130</c:v>
                </c:pt>
                <c:pt idx="1218">
                  <c:v>43131</c:v>
                </c:pt>
                <c:pt idx="1219">
                  <c:v>43132</c:v>
                </c:pt>
                <c:pt idx="1220">
                  <c:v>43133</c:v>
                </c:pt>
                <c:pt idx="1221">
                  <c:v>43134</c:v>
                </c:pt>
                <c:pt idx="1222">
                  <c:v>43135</c:v>
                </c:pt>
                <c:pt idx="1223">
                  <c:v>43136</c:v>
                </c:pt>
                <c:pt idx="1224">
                  <c:v>43137</c:v>
                </c:pt>
                <c:pt idx="1225">
                  <c:v>43138</c:v>
                </c:pt>
                <c:pt idx="1226">
                  <c:v>43139</c:v>
                </c:pt>
                <c:pt idx="1227">
                  <c:v>43140</c:v>
                </c:pt>
                <c:pt idx="1228">
                  <c:v>43141</c:v>
                </c:pt>
                <c:pt idx="1229">
                  <c:v>43142</c:v>
                </c:pt>
                <c:pt idx="1230">
                  <c:v>43143</c:v>
                </c:pt>
                <c:pt idx="1231">
                  <c:v>43144</c:v>
                </c:pt>
                <c:pt idx="1232">
                  <c:v>43145</c:v>
                </c:pt>
                <c:pt idx="1233">
                  <c:v>43146</c:v>
                </c:pt>
                <c:pt idx="1234">
                  <c:v>43147</c:v>
                </c:pt>
                <c:pt idx="1235">
                  <c:v>43148</c:v>
                </c:pt>
                <c:pt idx="1236">
                  <c:v>43149</c:v>
                </c:pt>
                <c:pt idx="1237">
                  <c:v>43150</c:v>
                </c:pt>
                <c:pt idx="1238">
                  <c:v>43151</c:v>
                </c:pt>
                <c:pt idx="1239">
                  <c:v>43152</c:v>
                </c:pt>
                <c:pt idx="1240">
                  <c:v>43153</c:v>
                </c:pt>
                <c:pt idx="1241">
                  <c:v>43154</c:v>
                </c:pt>
                <c:pt idx="1242">
                  <c:v>43155</c:v>
                </c:pt>
                <c:pt idx="1243">
                  <c:v>43156</c:v>
                </c:pt>
                <c:pt idx="1244">
                  <c:v>43157</c:v>
                </c:pt>
                <c:pt idx="1245">
                  <c:v>43158</c:v>
                </c:pt>
                <c:pt idx="1246">
                  <c:v>43159</c:v>
                </c:pt>
                <c:pt idx="1247">
                  <c:v>43160</c:v>
                </c:pt>
                <c:pt idx="1248">
                  <c:v>43161</c:v>
                </c:pt>
                <c:pt idx="1249">
                  <c:v>43162</c:v>
                </c:pt>
                <c:pt idx="1250">
                  <c:v>43163</c:v>
                </c:pt>
                <c:pt idx="1251">
                  <c:v>43164</c:v>
                </c:pt>
                <c:pt idx="1252">
                  <c:v>43165</c:v>
                </c:pt>
                <c:pt idx="1253">
                  <c:v>43166</c:v>
                </c:pt>
                <c:pt idx="1254">
                  <c:v>43167</c:v>
                </c:pt>
                <c:pt idx="1255">
                  <c:v>43168</c:v>
                </c:pt>
                <c:pt idx="1256">
                  <c:v>43169</c:v>
                </c:pt>
                <c:pt idx="1257">
                  <c:v>43170</c:v>
                </c:pt>
                <c:pt idx="1258">
                  <c:v>43171</c:v>
                </c:pt>
                <c:pt idx="1259">
                  <c:v>43172</c:v>
                </c:pt>
                <c:pt idx="1260">
                  <c:v>43173</c:v>
                </c:pt>
                <c:pt idx="1261">
                  <c:v>43174</c:v>
                </c:pt>
                <c:pt idx="1262">
                  <c:v>43175</c:v>
                </c:pt>
                <c:pt idx="1263">
                  <c:v>43176</c:v>
                </c:pt>
                <c:pt idx="1264">
                  <c:v>43177</c:v>
                </c:pt>
                <c:pt idx="1265">
                  <c:v>43178</c:v>
                </c:pt>
                <c:pt idx="1266">
                  <c:v>43179</c:v>
                </c:pt>
                <c:pt idx="1267">
                  <c:v>43180</c:v>
                </c:pt>
                <c:pt idx="1268">
                  <c:v>43181</c:v>
                </c:pt>
                <c:pt idx="1269">
                  <c:v>43182</c:v>
                </c:pt>
                <c:pt idx="1270">
                  <c:v>43183</c:v>
                </c:pt>
                <c:pt idx="1271">
                  <c:v>43184</c:v>
                </c:pt>
                <c:pt idx="1272">
                  <c:v>43185</c:v>
                </c:pt>
                <c:pt idx="1273">
                  <c:v>43186</c:v>
                </c:pt>
                <c:pt idx="1274">
                  <c:v>43187</c:v>
                </c:pt>
                <c:pt idx="1275">
                  <c:v>43188</c:v>
                </c:pt>
                <c:pt idx="1276">
                  <c:v>43189</c:v>
                </c:pt>
                <c:pt idx="1277">
                  <c:v>43190</c:v>
                </c:pt>
                <c:pt idx="1278">
                  <c:v>43191</c:v>
                </c:pt>
                <c:pt idx="1279">
                  <c:v>43192</c:v>
                </c:pt>
                <c:pt idx="1280">
                  <c:v>43193</c:v>
                </c:pt>
                <c:pt idx="1281">
                  <c:v>43194</c:v>
                </c:pt>
                <c:pt idx="1282">
                  <c:v>43195</c:v>
                </c:pt>
                <c:pt idx="1283">
                  <c:v>43196</c:v>
                </c:pt>
                <c:pt idx="1284">
                  <c:v>43197</c:v>
                </c:pt>
                <c:pt idx="1285">
                  <c:v>43198</c:v>
                </c:pt>
                <c:pt idx="1286">
                  <c:v>43199</c:v>
                </c:pt>
                <c:pt idx="1287">
                  <c:v>43200</c:v>
                </c:pt>
                <c:pt idx="1288">
                  <c:v>43201</c:v>
                </c:pt>
                <c:pt idx="1289">
                  <c:v>43202</c:v>
                </c:pt>
                <c:pt idx="1290">
                  <c:v>43203</c:v>
                </c:pt>
                <c:pt idx="1291">
                  <c:v>43204</c:v>
                </c:pt>
                <c:pt idx="1292">
                  <c:v>43205</c:v>
                </c:pt>
                <c:pt idx="1293">
                  <c:v>43206</c:v>
                </c:pt>
                <c:pt idx="1294">
                  <c:v>43207</c:v>
                </c:pt>
                <c:pt idx="1295">
                  <c:v>43208</c:v>
                </c:pt>
                <c:pt idx="1296">
                  <c:v>43209</c:v>
                </c:pt>
                <c:pt idx="1297">
                  <c:v>43210</c:v>
                </c:pt>
                <c:pt idx="1298">
                  <c:v>43211</c:v>
                </c:pt>
                <c:pt idx="1299">
                  <c:v>43212</c:v>
                </c:pt>
                <c:pt idx="1300">
                  <c:v>43213</c:v>
                </c:pt>
                <c:pt idx="1301">
                  <c:v>43214</c:v>
                </c:pt>
                <c:pt idx="1302">
                  <c:v>43215</c:v>
                </c:pt>
                <c:pt idx="1303">
                  <c:v>43216</c:v>
                </c:pt>
                <c:pt idx="1304">
                  <c:v>43217</c:v>
                </c:pt>
                <c:pt idx="1305">
                  <c:v>43218</c:v>
                </c:pt>
                <c:pt idx="1306">
                  <c:v>43219</c:v>
                </c:pt>
                <c:pt idx="1307">
                  <c:v>43220</c:v>
                </c:pt>
                <c:pt idx="1308">
                  <c:v>43221</c:v>
                </c:pt>
                <c:pt idx="1309">
                  <c:v>43222</c:v>
                </c:pt>
                <c:pt idx="1310">
                  <c:v>43223</c:v>
                </c:pt>
                <c:pt idx="1311">
                  <c:v>43224</c:v>
                </c:pt>
                <c:pt idx="1312">
                  <c:v>43225</c:v>
                </c:pt>
                <c:pt idx="1313">
                  <c:v>43226</c:v>
                </c:pt>
                <c:pt idx="1314">
                  <c:v>43227</c:v>
                </c:pt>
                <c:pt idx="1315">
                  <c:v>43228</c:v>
                </c:pt>
                <c:pt idx="1316">
                  <c:v>43229</c:v>
                </c:pt>
                <c:pt idx="1317">
                  <c:v>43230</c:v>
                </c:pt>
                <c:pt idx="1318">
                  <c:v>43231</c:v>
                </c:pt>
                <c:pt idx="1319">
                  <c:v>43232</c:v>
                </c:pt>
                <c:pt idx="1320">
                  <c:v>43233</c:v>
                </c:pt>
                <c:pt idx="1321">
                  <c:v>43234</c:v>
                </c:pt>
                <c:pt idx="1322">
                  <c:v>43235</c:v>
                </c:pt>
                <c:pt idx="1323">
                  <c:v>43236</c:v>
                </c:pt>
                <c:pt idx="1324">
                  <c:v>43237</c:v>
                </c:pt>
                <c:pt idx="1325">
                  <c:v>43238</c:v>
                </c:pt>
                <c:pt idx="1326">
                  <c:v>43239</c:v>
                </c:pt>
                <c:pt idx="1327">
                  <c:v>43240</c:v>
                </c:pt>
                <c:pt idx="1328">
                  <c:v>43241</c:v>
                </c:pt>
                <c:pt idx="1329">
                  <c:v>43242</c:v>
                </c:pt>
                <c:pt idx="1330">
                  <c:v>43243</c:v>
                </c:pt>
                <c:pt idx="1331">
                  <c:v>43244</c:v>
                </c:pt>
                <c:pt idx="1332">
                  <c:v>43245</c:v>
                </c:pt>
                <c:pt idx="1333">
                  <c:v>43246</c:v>
                </c:pt>
                <c:pt idx="1334">
                  <c:v>43247</c:v>
                </c:pt>
                <c:pt idx="1335">
                  <c:v>43248</c:v>
                </c:pt>
                <c:pt idx="1336">
                  <c:v>43249</c:v>
                </c:pt>
                <c:pt idx="1337">
                  <c:v>43250</c:v>
                </c:pt>
                <c:pt idx="1338">
                  <c:v>43251</c:v>
                </c:pt>
                <c:pt idx="1339">
                  <c:v>43252</c:v>
                </c:pt>
                <c:pt idx="1340">
                  <c:v>43253</c:v>
                </c:pt>
                <c:pt idx="1341">
                  <c:v>43254</c:v>
                </c:pt>
                <c:pt idx="1342">
                  <c:v>43255</c:v>
                </c:pt>
                <c:pt idx="1343">
                  <c:v>43256</c:v>
                </c:pt>
                <c:pt idx="1344">
                  <c:v>43257</c:v>
                </c:pt>
                <c:pt idx="1345">
                  <c:v>43258</c:v>
                </c:pt>
                <c:pt idx="1346">
                  <c:v>43259</c:v>
                </c:pt>
                <c:pt idx="1347">
                  <c:v>43260</c:v>
                </c:pt>
                <c:pt idx="1348">
                  <c:v>43261</c:v>
                </c:pt>
                <c:pt idx="1349">
                  <c:v>43262</c:v>
                </c:pt>
                <c:pt idx="1350">
                  <c:v>43263</c:v>
                </c:pt>
                <c:pt idx="1351">
                  <c:v>43264</c:v>
                </c:pt>
                <c:pt idx="1352">
                  <c:v>43265</c:v>
                </c:pt>
                <c:pt idx="1353">
                  <c:v>43266</c:v>
                </c:pt>
                <c:pt idx="1354">
                  <c:v>43267</c:v>
                </c:pt>
                <c:pt idx="1355">
                  <c:v>43268</c:v>
                </c:pt>
                <c:pt idx="1356">
                  <c:v>43269</c:v>
                </c:pt>
                <c:pt idx="1357">
                  <c:v>43270</c:v>
                </c:pt>
                <c:pt idx="1358">
                  <c:v>43271</c:v>
                </c:pt>
                <c:pt idx="1359">
                  <c:v>43272</c:v>
                </c:pt>
                <c:pt idx="1360">
                  <c:v>43273</c:v>
                </c:pt>
                <c:pt idx="1361">
                  <c:v>43274</c:v>
                </c:pt>
                <c:pt idx="1362">
                  <c:v>43275</c:v>
                </c:pt>
              </c:numCache>
            </c:numRef>
          </c:cat>
          <c:val>
            <c:numRef>
              <c:f>Hoja1!$C$2:$C$1364</c:f>
              <c:numCache>
                <c:formatCode>0</c:formatCode>
                <c:ptCount val="1363"/>
                <c:pt idx="0">
                  <c:v>103.848556</c:v>
                </c:pt>
                <c:pt idx="1">
                  <c:v>103.848556</c:v>
                </c:pt>
                <c:pt idx="2">
                  <c:v>102.548556</c:v>
                </c:pt>
                <c:pt idx="3">
                  <c:v>103.948556</c:v>
                </c:pt>
                <c:pt idx="4">
                  <c:v>103.948556</c:v>
                </c:pt>
                <c:pt idx="5">
                  <c:v>103.948556</c:v>
                </c:pt>
                <c:pt idx="6">
                  <c:v>113.048556</c:v>
                </c:pt>
                <c:pt idx="7">
                  <c:v>116.24855599999999</c:v>
                </c:pt>
                <c:pt idx="8">
                  <c:v>116.24855599999999</c:v>
                </c:pt>
                <c:pt idx="9">
                  <c:v>116.048556</c:v>
                </c:pt>
                <c:pt idx="10">
                  <c:v>105.24855599999999</c:v>
                </c:pt>
                <c:pt idx="11">
                  <c:v>105.24855599999999</c:v>
                </c:pt>
                <c:pt idx="12">
                  <c:v>103.448556</c:v>
                </c:pt>
                <c:pt idx="13">
                  <c:v>102.24855599999999</c:v>
                </c:pt>
                <c:pt idx="14">
                  <c:v>103.448556</c:v>
                </c:pt>
                <c:pt idx="15">
                  <c:v>103.448556</c:v>
                </c:pt>
                <c:pt idx="16">
                  <c:v>103.448556</c:v>
                </c:pt>
                <c:pt idx="17">
                  <c:v>104.048556</c:v>
                </c:pt>
                <c:pt idx="18">
                  <c:v>103.548556</c:v>
                </c:pt>
                <c:pt idx="19">
                  <c:v>103.948556</c:v>
                </c:pt>
                <c:pt idx="20">
                  <c:v>105.048556</c:v>
                </c:pt>
                <c:pt idx="21">
                  <c:v>105.048556</c:v>
                </c:pt>
                <c:pt idx="22">
                  <c:v>105.048556</c:v>
                </c:pt>
                <c:pt idx="23">
                  <c:v>105.048556</c:v>
                </c:pt>
                <c:pt idx="24">
                  <c:v>62.948555999999996</c:v>
                </c:pt>
                <c:pt idx="25">
                  <c:v>36.548555999999998</c:v>
                </c:pt>
                <c:pt idx="26">
                  <c:v>95.648555999999999</c:v>
                </c:pt>
                <c:pt idx="27">
                  <c:v>105.948556</c:v>
                </c:pt>
                <c:pt idx="28">
                  <c:v>104.448556</c:v>
                </c:pt>
                <c:pt idx="29">
                  <c:v>88.048556000000005</c:v>
                </c:pt>
                <c:pt idx="30">
                  <c:v>95.048556000000005</c:v>
                </c:pt>
                <c:pt idx="31">
                  <c:v>77.156346999999997</c:v>
                </c:pt>
                <c:pt idx="32">
                  <c:v>83.357014000000007</c:v>
                </c:pt>
                <c:pt idx="33">
                  <c:v>89.657350000000008</c:v>
                </c:pt>
                <c:pt idx="34">
                  <c:v>83.557350000000014</c:v>
                </c:pt>
                <c:pt idx="35">
                  <c:v>88.757350000000002</c:v>
                </c:pt>
                <c:pt idx="36">
                  <c:v>112.55735000000001</c:v>
                </c:pt>
                <c:pt idx="37">
                  <c:v>112.55735000000001</c:v>
                </c:pt>
                <c:pt idx="38">
                  <c:v>82.857349999999997</c:v>
                </c:pt>
                <c:pt idx="39">
                  <c:v>57.556347000000002</c:v>
                </c:pt>
                <c:pt idx="40">
                  <c:v>84.657350000000008</c:v>
                </c:pt>
                <c:pt idx="41">
                  <c:v>102.65735000000001</c:v>
                </c:pt>
                <c:pt idx="42">
                  <c:v>105.75735</c:v>
                </c:pt>
                <c:pt idx="43">
                  <c:v>99.457349999999991</c:v>
                </c:pt>
                <c:pt idx="44">
                  <c:v>95.857349999999997</c:v>
                </c:pt>
                <c:pt idx="45">
                  <c:v>87.457349999999991</c:v>
                </c:pt>
                <c:pt idx="46">
                  <c:v>78.657350000000008</c:v>
                </c:pt>
                <c:pt idx="47">
                  <c:v>91.357349999999997</c:v>
                </c:pt>
                <c:pt idx="48">
                  <c:v>107.95734999999999</c:v>
                </c:pt>
                <c:pt idx="49">
                  <c:v>104.75735</c:v>
                </c:pt>
                <c:pt idx="50">
                  <c:v>106.55735000000001</c:v>
                </c:pt>
                <c:pt idx="51">
                  <c:v>90.557350000000014</c:v>
                </c:pt>
                <c:pt idx="52">
                  <c:v>47.05735</c:v>
                </c:pt>
                <c:pt idx="53">
                  <c:v>44.657350000000001</c:v>
                </c:pt>
                <c:pt idx="54">
                  <c:v>67.058351999999999</c:v>
                </c:pt>
                <c:pt idx="55">
                  <c:v>106.35735</c:v>
                </c:pt>
                <c:pt idx="56">
                  <c:v>84.857349999999997</c:v>
                </c:pt>
                <c:pt idx="57">
                  <c:v>77.857349999999997</c:v>
                </c:pt>
                <c:pt idx="58">
                  <c:v>73.457349999999991</c:v>
                </c:pt>
                <c:pt idx="59">
                  <c:v>57.357350000000004</c:v>
                </c:pt>
                <c:pt idx="60">
                  <c:v>61.157350000000001</c:v>
                </c:pt>
                <c:pt idx="61">
                  <c:v>71.564426999999995</c:v>
                </c:pt>
                <c:pt idx="62">
                  <c:v>75.064425999999997</c:v>
                </c:pt>
                <c:pt idx="63">
                  <c:v>77.364427000000006</c:v>
                </c:pt>
                <c:pt idx="64">
                  <c:v>73.464427000000001</c:v>
                </c:pt>
                <c:pt idx="65">
                  <c:v>75.204363999999998</c:v>
                </c:pt>
                <c:pt idx="66">
                  <c:v>41.259425999999998</c:v>
                </c:pt>
                <c:pt idx="67">
                  <c:v>22.589496</c:v>
                </c:pt>
                <c:pt idx="68">
                  <c:v>27.748556000000001</c:v>
                </c:pt>
                <c:pt idx="69">
                  <c:v>38.489494999999998</c:v>
                </c:pt>
                <c:pt idx="70">
                  <c:v>27.289496</c:v>
                </c:pt>
                <c:pt idx="71">
                  <c:v>32.814994999999996</c:v>
                </c:pt>
                <c:pt idx="72">
                  <c:v>24.814995</c:v>
                </c:pt>
                <c:pt idx="73">
                  <c:v>22.814995</c:v>
                </c:pt>
                <c:pt idx="74">
                  <c:v>27.814995</c:v>
                </c:pt>
                <c:pt idx="75">
                  <c:v>63.814994999999996</c:v>
                </c:pt>
                <c:pt idx="76">
                  <c:v>83.114994999999993</c:v>
                </c:pt>
                <c:pt idx="77">
                  <c:v>33.914995000000005</c:v>
                </c:pt>
                <c:pt idx="78">
                  <c:v>50.314994999999996</c:v>
                </c:pt>
                <c:pt idx="79">
                  <c:v>82.614994999999993</c:v>
                </c:pt>
                <c:pt idx="80">
                  <c:v>76.514995999999996</c:v>
                </c:pt>
                <c:pt idx="81">
                  <c:v>56.914996000000002</c:v>
                </c:pt>
                <c:pt idx="82">
                  <c:v>67.514995999999996</c:v>
                </c:pt>
                <c:pt idx="83">
                  <c:v>80.014995999999996</c:v>
                </c:pt>
                <c:pt idx="84">
                  <c:v>68.114995999999991</c:v>
                </c:pt>
                <c:pt idx="85">
                  <c:v>64.614995999999991</c:v>
                </c:pt>
                <c:pt idx="86">
                  <c:v>60.814996000000001</c:v>
                </c:pt>
                <c:pt idx="87">
                  <c:v>44.814996000000001</c:v>
                </c:pt>
                <c:pt idx="88">
                  <c:v>38.914995000000005</c:v>
                </c:pt>
                <c:pt idx="89">
                  <c:v>53.214995000000002</c:v>
                </c:pt>
                <c:pt idx="90">
                  <c:v>52.410716999999998</c:v>
                </c:pt>
                <c:pt idx="91">
                  <c:v>47.910713000000001</c:v>
                </c:pt>
                <c:pt idx="92">
                  <c:v>65.198552000000007</c:v>
                </c:pt>
                <c:pt idx="93">
                  <c:v>64.890007999999995</c:v>
                </c:pt>
                <c:pt idx="94">
                  <c:v>88.898555999999999</c:v>
                </c:pt>
                <c:pt idx="95">
                  <c:v>81.898555999999999</c:v>
                </c:pt>
                <c:pt idx="96">
                  <c:v>102.898556</c:v>
                </c:pt>
                <c:pt idx="97">
                  <c:v>104.898556</c:v>
                </c:pt>
                <c:pt idx="98">
                  <c:v>102.69427800000001</c:v>
                </c:pt>
                <c:pt idx="99">
                  <c:v>95.49</c:v>
                </c:pt>
                <c:pt idx="100">
                  <c:v>106.898556</c:v>
                </c:pt>
                <c:pt idx="101">
                  <c:v>92.898555999999999</c:v>
                </c:pt>
                <c:pt idx="102">
                  <c:v>93.898555999999999</c:v>
                </c:pt>
                <c:pt idx="103">
                  <c:v>109.898556</c:v>
                </c:pt>
                <c:pt idx="104">
                  <c:v>109.898556</c:v>
                </c:pt>
                <c:pt idx="105">
                  <c:v>109.898556</c:v>
                </c:pt>
                <c:pt idx="106">
                  <c:v>104.898556</c:v>
                </c:pt>
                <c:pt idx="107">
                  <c:v>104.898556</c:v>
                </c:pt>
                <c:pt idx="108">
                  <c:v>104.898556</c:v>
                </c:pt>
                <c:pt idx="109">
                  <c:v>102.89000799999999</c:v>
                </c:pt>
                <c:pt idx="110">
                  <c:v>109.898556</c:v>
                </c:pt>
                <c:pt idx="111">
                  <c:v>109.898556</c:v>
                </c:pt>
                <c:pt idx="112">
                  <c:v>109.898556</c:v>
                </c:pt>
                <c:pt idx="113">
                  <c:v>104.898556</c:v>
                </c:pt>
                <c:pt idx="114">
                  <c:v>107.898556</c:v>
                </c:pt>
                <c:pt idx="115">
                  <c:v>104.898556</c:v>
                </c:pt>
                <c:pt idx="116">
                  <c:v>104.898556</c:v>
                </c:pt>
                <c:pt idx="117">
                  <c:v>104.898556</c:v>
                </c:pt>
                <c:pt idx="118">
                  <c:v>102.69427800000001</c:v>
                </c:pt>
                <c:pt idx="119">
                  <c:v>104.898556</c:v>
                </c:pt>
                <c:pt idx="120">
                  <c:v>104.898556</c:v>
                </c:pt>
                <c:pt idx="121">
                  <c:v>95.898555999999999</c:v>
                </c:pt>
                <c:pt idx="122">
                  <c:v>80.890007999999995</c:v>
                </c:pt>
                <c:pt idx="123">
                  <c:v>79.643907999999996</c:v>
                </c:pt>
                <c:pt idx="124">
                  <c:v>94.652456000000001</c:v>
                </c:pt>
                <c:pt idx="125">
                  <c:v>83.652456000000001</c:v>
                </c:pt>
                <c:pt idx="126">
                  <c:v>86.652456000000001</c:v>
                </c:pt>
                <c:pt idx="127">
                  <c:v>86.652456000000001</c:v>
                </c:pt>
                <c:pt idx="128">
                  <c:v>50.157283</c:v>
                </c:pt>
                <c:pt idx="129">
                  <c:v>59.148735000000002</c:v>
                </c:pt>
                <c:pt idx="130">
                  <c:v>33.148735000000002</c:v>
                </c:pt>
                <c:pt idx="131">
                  <c:v>46.157283</c:v>
                </c:pt>
                <c:pt idx="132">
                  <c:v>60.157283</c:v>
                </c:pt>
                <c:pt idx="133">
                  <c:v>65.157283000000007</c:v>
                </c:pt>
                <c:pt idx="134">
                  <c:v>69.157283000000007</c:v>
                </c:pt>
                <c:pt idx="135">
                  <c:v>43.157283</c:v>
                </c:pt>
                <c:pt idx="136">
                  <c:v>36.157283</c:v>
                </c:pt>
                <c:pt idx="137">
                  <c:v>35.148735000000002</c:v>
                </c:pt>
                <c:pt idx="138">
                  <c:v>33.157283</c:v>
                </c:pt>
                <c:pt idx="139">
                  <c:v>38.152456000000001</c:v>
                </c:pt>
                <c:pt idx="140">
                  <c:v>61.652456000000001</c:v>
                </c:pt>
                <c:pt idx="141">
                  <c:v>50.652456000000001</c:v>
                </c:pt>
                <c:pt idx="142">
                  <c:v>26.148181999999998</c:v>
                </c:pt>
                <c:pt idx="143">
                  <c:v>31.643908</c:v>
                </c:pt>
                <c:pt idx="144">
                  <c:v>29.643908</c:v>
                </c:pt>
                <c:pt idx="145">
                  <c:v>30.652456000000001</c:v>
                </c:pt>
                <c:pt idx="146">
                  <c:v>54.652456000000001</c:v>
                </c:pt>
                <c:pt idx="147">
                  <c:v>76.652456000000001</c:v>
                </c:pt>
                <c:pt idx="148">
                  <c:v>81.652456000000001</c:v>
                </c:pt>
                <c:pt idx="149">
                  <c:v>74.652456000000001</c:v>
                </c:pt>
                <c:pt idx="150">
                  <c:v>57.643907999999996</c:v>
                </c:pt>
                <c:pt idx="151">
                  <c:v>44.148547999999998</c:v>
                </c:pt>
                <c:pt idx="152">
                  <c:v>63.148547999999998</c:v>
                </c:pt>
                <c:pt idx="153">
                  <c:v>65.448548000000002</c:v>
                </c:pt>
                <c:pt idx="154">
                  <c:v>56.448548000000002</c:v>
                </c:pt>
                <c:pt idx="155">
                  <c:v>58.148547999999998</c:v>
                </c:pt>
                <c:pt idx="156">
                  <c:v>57.148547999999998</c:v>
                </c:pt>
                <c:pt idx="157">
                  <c:v>49.148547999999998</c:v>
                </c:pt>
                <c:pt idx="158">
                  <c:v>46.148547999999998</c:v>
                </c:pt>
                <c:pt idx="159">
                  <c:v>47.148547999999998</c:v>
                </c:pt>
                <c:pt idx="160">
                  <c:v>53.148547999999998</c:v>
                </c:pt>
                <c:pt idx="161">
                  <c:v>59.148547999999998</c:v>
                </c:pt>
                <c:pt idx="162">
                  <c:v>50.148547999999998</c:v>
                </c:pt>
                <c:pt idx="163">
                  <c:v>56.148547999999998</c:v>
                </c:pt>
                <c:pt idx="164">
                  <c:v>74.448548000000002</c:v>
                </c:pt>
                <c:pt idx="165">
                  <c:v>56.148547999999998</c:v>
                </c:pt>
                <c:pt idx="166">
                  <c:v>44.148547999999998</c:v>
                </c:pt>
                <c:pt idx="167">
                  <c:v>48.148547999999998</c:v>
                </c:pt>
                <c:pt idx="168">
                  <c:v>62.148547999999998</c:v>
                </c:pt>
                <c:pt idx="169">
                  <c:v>71.148548000000005</c:v>
                </c:pt>
                <c:pt idx="170">
                  <c:v>73.148548000000005</c:v>
                </c:pt>
                <c:pt idx="171">
                  <c:v>43.148547999999998</c:v>
                </c:pt>
                <c:pt idx="172">
                  <c:v>44.148547999999998</c:v>
                </c:pt>
                <c:pt idx="173">
                  <c:v>58.148547999999998</c:v>
                </c:pt>
                <c:pt idx="174">
                  <c:v>41.148547999999998</c:v>
                </c:pt>
                <c:pt idx="175">
                  <c:v>19.148547999999998</c:v>
                </c:pt>
                <c:pt idx="176">
                  <c:v>17.448547999999999</c:v>
                </c:pt>
                <c:pt idx="177">
                  <c:v>43.448548000000002</c:v>
                </c:pt>
                <c:pt idx="178">
                  <c:v>45.448548000000002</c:v>
                </c:pt>
                <c:pt idx="179">
                  <c:v>32.448548000000002</c:v>
                </c:pt>
                <c:pt idx="180">
                  <c:v>54.448548000000002</c:v>
                </c:pt>
                <c:pt idx="181">
                  <c:v>59.148547999999998</c:v>
                </c:pt>
                <c:pt idx="182">
                  <c:v>99.548550000000006</c:v>
                </c:pt>
                <c:pt idx="183">
                  <c:v>88.548550000000006</c:v>
                </c:pt>
                <c:pt idx="184">
                  <c:v>73.548550000000006</c:v>
                </c:pt>
                <c:pt idx="185">
                  <c:v>69.548550000000006</c:v>
                </c:pt>
                <c:pt idx="186">
                  <c:v>75.548550000000006</c:v>
                </c:pt>
                <c:pt idx="187">
                  <c:v>76.540002000000001</c:v>
                </c:pt>
                <c:pt idx="188">
                  <c:v>91.548550000000006</c:v>
                </c:pt>
                <c:pt idx="189">
                  <c:v>80.044275999999996</c:v>
                </c:pt>
                <c:pt idx="190">
                  <c:v>104.54855000000001</c:v>
                </c:pt>
                <c:pt idx="191">
                  <c:v>95.548550000000006</c:v>
                </c:pt>
                <c:pt idx="192">
                  <c:v>96.548550000000006</c:v>
                </c:pt>
                <c:pt idx="193">
                  <c:v>85.548550000000006</c:v>
                </c:pt>
                <c:pt idx="194">
                  <c:v>76.548550000000006</c:v>
                </c:pt>
                <c:pt idx="195">
                  <c:v>100.54855000000001</c:v>
                </c:pt>
                <c:pt idx="196">
                  <c:v>89.548550000000006</c:v>
                </c:pt>
                <c:pt idx="197">
                  <c:v>104.54855000000001</c:v>
                </c:pt>
                <c:pt idx="198">
                  <c:v>104.54855000000001</c:v>
                </c:pt>
                <c:pt idx="199">
                  <c:v>95.548550000000006</c:v>
                </c:pt>
                <c:pt idx="200">
                  <c:v>76.548550000000006</c:v>
                </c:pt>
                <c:pt idx="201">
                  <c:v>104.54855000000001</c:v>
                </c:pt>
                <c:pt idx="202">
                  <c:v>87.548550000000006</c:v>
                </c:pt>
                <c:pt idx="203">
                  <c:v>104.54855000000001</c:v>
                </c:pt>
                <c:pt idx="204">
                  <c:v>104.54855000000001</c:v>
                </c:pt>
                <c:pt idx="205">
                  <c:v>104.54855000000001</c:v>
                </c:pt>
                <c:pt idx="206">
                  <c:v>103.54855000000001</c:v>
                </c:pt>
                <c:pt idx="207">
                  <c:v>90.548550000000006</c:v>
                </c:pt>
                <c:pt idx="208">
                  <c:v>104.54855000000001</c:v>
                </c:pt>
                <c:pt idx="209">
                  <c:v>110.56415</c:v>
                </c:pt>
                <c:pt idx="210">
                  <c:v>111.150825</c:v>
                </c:pt>
                <c:pt idx="211">
                  <c:v>104.54855000000001</c:v>
                </c:pt>
                <c:pt idx="212">
                  <c:v>90.907406000000009</c:v>
                </c:pt>
                <c:pt idx="213">
                  <c:v>89.007406000000003</c:v>
                </c:pt>
                <c:pt idx="214">
                  <c:v>95.407406000000009</c:v>
                </c:pt>
                <c:pt idx="215">
                  <c:v>95.407406000000009</c:v>
                </c:pt>
                <c:pt idx="216">
                  <c:v>105.90740600000001</c:v>
                </c:pt>
                <c:pt idx="217">
                  <c:v>110.40740600000001</c:v>
                </c:pt>
                <c:pt idx="218">
                  <c:v>105.40740600000001</c:v>
                </c:pt>
                <c:pt idx="219">
                  <c:v>105.40740600000001</c:v>
                </c:pt>
                <c:pt idx="220">
                  <c:v>105.40740600000001</c:v>
                </c:pt>
                <c:pt idx="221">
                  <c:v>90.407406000000009</c:v>
                </c:pt>
                <c:pt idx="222">
                  <c:v>104.90740600000001</c:v>
                </c:pt>
                <c:pt idx="223">
                  <c:v>105.90740600000001</c:v>
                </c:pt>
                <c:pt idx="224">
                  <c:v>104.907399</c:v>
                </c:pt>
                <c:pt idx="225">
                  <c:v>105.40740600000001</c:v>
                </c:pt>
                <c:pt idx="226">
                  <c:v>105.40740600000001</c:v>
                </c:pt>
                <c:pt idx="227">
                  <c:v>101.40740600000001</c:v>
                </c:pt>
                <c:pt idx="228">
                  <c:v>99.407406000000009</c:v>
                </c:pt>
                <c:pt idx="229">
                  <c:v>96.407406000000009</c:v>
                </c:pt>
                <c:pt idx="230">
                  <c:v>94.407406000000009</c:v>
                </c:pt>
                <c:pt idx="231">
                  <c:v>105.40740600000001</c:v>
                </c:pt>
                <c:pt idx="232">
                  <c:v>105.40740600000001</c:v>
                </c:pt>
                <c:pt idx="233">
                  <c:v>95.407406000000009</c:v>
                </c:pt>
                <c:pt idx="234">
                  <c:v>89.407406000000009</c:v>
                </c:pt>
                <c:pt idx="235">
                  <c:v>83.407406000000009</c:v>
                </c:pt>
                <c:pt idx="236">
                  <c:v>99.407406000000009</c:v>
                </c:pt>
                <c:pt idx="237">
                  <c:v>105.40740600000001</c:v>
                </c:pt>
                <c:pt idx="238">
                  <c:v>110.40740600000001</c:v>
                </c:pt>
                <c:pt idx="239">
                  <c:v>110.40740600000001</c:v>
                </c:pt>
                <c:pt idx="240">
                  <c:v>110.40740600000001</c:v>
                </c:pt>
                <c:pt idx="241">
                  <c:v>108.70740500000001</c:v>
                </c:pt>
                <c:pt idx="242">
                  <c:v>110.40740600000001</c:v>
                </c:pt>
                <c:pt idx="243">
                  <c:v>111.47011900000001</c:v>
                </c:pt>
                <c:pt idx="244">
                  <c:v>122.49871900000001</c:v>
                </c:pt>
                <c:pt idx="245">
                  <c:v>127.49871900000001</c:v>
                </c:pt>
                <c:pt idx="246">
                  <c:v>126.49611900000001</c:v>
                </c:pt>
                <c:pt idx="247">
                  <c:v>126.49611900000001</c:v>
                </c:pt>
                <c:pt idx="248">
                  <c:v>116.47011900000001</c:v>
                </c:pt>
                <c:pt idx="249">
                  <c:v>116.47011900000001</c:v>
                </c:pt>
                <c:pt idx="250">
                  <c:v>126.49611900000001</c:v>
                </c:pt>
                <c:pt idx="251">
                  <c:v>126.49611900000001</c:v>
                </c:pt>
                <c:pt idx="252">
                  <c:v>122.485719</c:v>
                </c:pt>
                <c:pt idx="253">
                  <c:v>126.49611900000001</c:v>
                </c:pt>
                <c:pt idx="254">
                  <c:v>124.49091900000001</c:v>
                </c:pt>
                <c:pt idx="255">
                  <c:v>116.47011900000001</c:v>
                </c:pt>
                <c:pt idx="256">
                  <c:v>116.47011900000001</c:v>
                </c:pt>
                <c:pt idx="257">
                  <c:v>111.47011900000001</c:v>
                </c:pt>
                <c:pt idx="258">
                  <c:v>137.49871899999999</c:v>
                </c:pt>
                <c:pt idx="259">
                  <c:v>136.49611900000002</c:v>
                </c:pt>
                <c:pt idx="260">
                  <c:v>121.47011900000001</c:v>
                </c:pt>
                <c:pt idx="261">
                  <c:v>121.47011900000001</c:v>
                </c:pt>
                <c:pt idx="262">
                  <c:v>96.770118999999994</c:v>
                </c:pt>
                <c:pt idx="263">
                  <c:v>68.070119000000005</c:v>
                </c:pt>
                <c:pt idx="264">
                  <c:v>127.638319</c:v>
                </c:pt>
                <c:pt idx="265">
                  <c:v>133.48831899999999</c:v>
                </c:pt>
                <c:pt idx="266">
                  <c:v>133.48831899999999</c:v>
                </c:pt>
                <c:pt idx="267">
                  <c:v>143.48831899999999</c:v>
                </c:pt>
                <c:pt idx="268">
                  <c:v>143.773098</c:v>
                </c:pt>
                <c:pt idx="269">
                  <c:v>129.47791899999999</c:v>
                </c:pt>
                <c:pt idx="270">
                  <c:v>132.48571900000002</c:v>
                </c:pt>
                <c:pt idx="271">
                  <c:v>141.509119</c:v>
                </c:pt>
                <c:pt idx="272">
                  <c:v>136.49611900000002</c:v>
                </c:pt>
                <c:pt idx="273">
                  <c:v>117.233248</c:v>
                </c:pt>
                <c:pt idx="274">
                  <c:v>124.25144800000001</c:v>
                </c:pt>
                <c:pt idx="275">
                  <c:v>122.24624800000001</c:v>
                </c:pt>
                <c:pt idx="276">
                  <c:v>112.750148</c:v>
                </c:pt>
                <c:pt idx="277">
                  <c:v>94.220247999999998</c:v>
                </c:pt>
                <c:pt idx="278">
                  <c:v>102.343908</c:v>
                </c:pt>
                <c:pt idx="279">
                  <c:v>127.259248</c:v>
                </c:pt>
                <c:pt idx="280">
                  <c:v>127.259248</c:v>
                </c:pt>
                <c:pt idx="281">
                  <c:v>134.42414400000001</c:v>
                </c:pt>
                <c:pt idx="282">
                  <c:v>131.917644</c:v>
                </c:pt>
                <c:pt idx="283">
                  <c:v>127.50619700000001</c:v>
                </c:pt>
                <c:pt idx="284">
                  <c:v>115.474997</c:v>
                </c:pt>
                <c:pt idx="285">
                  <c:v>124.19060400000001</c:v>
                </c:pt>
                <c:pt idx="286">
                  <c:v>130.20620400000001</c:v>
                </c:pt>
                <c:pt idx="287">
                  <c:v>128.20100400000001</c:v>
                </c:pt>
                <c:pt idx="288">
                  <c:v>131.641111</c:v>
                </c:pt>
                <c:pt idx="289">
                  <c:v>126.641097</c:v>
                </c:pt>
                <c:pt idx="290">
                  <c:v>109.53303700000001</c:v>
                </c:pt>
                <c:pt idx="291">
                  <c:v>107.53303700000001</c:v>
                </c:pt>
                <c:pt idx="292">
                  <c:v>127.54343700000001</c:v>
                </c:pt>
                <c:pt idx="293">
                  <c:v>122.53043700000001</c:v>
                </c:pt>
                <c:pt idx="294">
                  <c:v>127.643697</c:v>
                </c:pt>
                <c:pt idx="295">
                  <c:v>124.53569300000001</c:v>
                </c:pt>
                <c:pt idx="296">
                  <c:v>123.01873700000002</c:v>
                </c:pt>
                <c:pt idx="297">
                  <c:v>117.504445</c:v>
                </c:pt>
                <c:pt idx="298">
                  <c:v>117.504445</c:v>
                </c:pt>
                <c:pt idx="299">
                  <c:v>117.504445</c:v>
                </c:pt>
                <c:pt idx="300">
                  <c:v>117.50444300000001</c:v>
                </c:pt>
                <c:pt idx="301">
                  <c:v>112.50444300000001</c:v>
                </c:pt>
                <c:pt idx="302">
                  <c:v>118.018745</c:v>
                </c:pt>
                <c:pt idx="303">
                  <c:v>112.504447</c:v>
                </c:pt>
                <c:pt idx="304">
                  <c:v>113.137139</c:v>
                </c:pt>
                <c:pt idx="305">
                  <c:v>113.137139</c:v>
                </c:pt>
                <c:pt idx="306">
                  <c:v>116.33713899999999</c:v>
                </c:pt>
                <c:pt idx="307">
                  <c:v>116.33713899999999</c:v>
                </c:pt>
                <c:pt idx="308">
                  <c:v>123.35533899999999</c:v>
                </c:pt>
                <c:pt idx="309">
                  <c:v>118.342339</c:v>
                </c:pt>
                <c:pt idx="310">
                  <c:v>109.137139</c:v>
                </c:pt>
                <c:pt idx="311">
                  <c:v>97.437139000000002</c:v>
                </c:pt>
                <c:pt idx="312">
                  <c:v>92.437139000000002</c:v>
                </c:pt>
                <c:pt idx="313">
                  <c:v>91.137139000000005</c:v>
                </c:pt>
                <c:pt idx="314">
                  <c:v>127.17353900000001</c:v>
                </c:pt>
                <c:pt idx="315">
                  <c:v>109.150139</c:v>
                </c:pt>
                <c:pt idx="316">
                  <c:v>111.137139</c:v>
                </c:pt>
                <c:pt idx="317">
                  <c:v>105.137139</c:v>
                </c:pt>
                <c:pt idx="318">
                  <c:v>99.437139000000002</c:v>
                </c:pt>
                <c:pt idx="319">
                  <c:v>87.437139000000002</c:v>
                </c:pt>
                <c:pt idx="320">
                  <c:v>113.137139</c:v>
                </c:pt>
                <c:pt idx="321">
                  <c:v>114.637139</c:v>
                </c:pt>
                <c:pt idx="322">
                  <c:v>120.155339</c:v>
                </c:pt>
                <c:pt idx="323">
                  <c:v>108.75719100000001</c:v>
                </c:pt>
                <c:pt idx="324">
                  <c:v>116.249391</c:v>
                </c:pt>
                <c:pt idx="325">
                  <c:v>104.75013899999999</c:v>
                </c:pt>
                <c:pt idx="326">
                  <c:v>90.437139000000002</c:v>
                </c:pt>
                <c:pt idx="327">
                  <c:v>111.437139</c:v>
                </c:pt>
                <c:pt idx="328">
                  <c:v>114.157939</c:v>
                </c:pt>
                <c:pt idx="329">
                  <c:v>111.163139</c:v>
                </c:pt>
                <c:pt idx="330">
                  <c:v>112.46053900000001</c:v>
                </c:pt>
                <c:pt idx="331">
                  <c:v>111.437139</c:v>
                </c:pt>
                <c:pt idx="332">
                  <c:v>100.437139</c:v>
                </c:pt>
                <c:pt idx="333">
                  <c:v>76.728590999999994</c:v>
                </c:pt>
                <c:pt idx="334">
                  <c:v>111.437139</c:v>
                </c:pt>
                <c:pt idx="335">
                  <c:v>129.96482500000002</c:v>
                </c:pt>
                <c:pt idx="336">
                  <c:v>99.970024999999993</c:v>
                </c:pt>
                <c:pt idx="337">
                  <c:v>117.77435200000001</c:v>
                </c:pt>
                <c:pt idx="338">
                  <c:v>128.77435200000002</c:v>
                </c:pt>
                <c:pt idx="339">
                  <c:v>95.756152</c:v>
                </c:pt>
                <c:pt idx="340">
                  <c:v>100.76915199999999</c:v>
                </c:pt>
                <c:pt idx="341">
                  <c:v>116.77435200000001</c:v>
                </c:pt>
                <c:pt idx="342">
                  <c:v>138.77435200000002</c:v>
                </c:pt>
                <c:pt idx="343">
                  <c:v>138.77435200000002</c:v>
                </c:pt>
                <c:pt idx="344">
                  <c:v>138.77435200000002</c:v>
                </c:pt>
                <c:pt idx="345">
                  <c:v>127.77435200000001</c:v>
                </c:pt>
                <c:pt idx="346">
                  <c:v>109.77435199999999</c:v>
                </c:pt>
                <c:pt idx="347">
                  <c:v>109.77435199999999</c:v>
                </c:pt>
                <c:pt idx="348">
                  <c:v>116.77435200000001</c:v>
                </c:pt>
                <c:pt idx="349">
                  <c:v>110.77435199999999</c:v>
                </c:pt>
                <c:pt idx="350">
                  <c:v>119.77435200000001</c:v>
                </c:pt>
                <c:pt idx="351">
                  <c:v>126.365804</c:v>
                </c:pt>
                <c:pt idx="352">
                  <c:v>124.374352</c:v>
                </c:pt>
                <c:pt idx="353">
                  <c:v>107.363944</c:v>
                </c:pt>
                <c:pt idx="354">
                  <c:v>96.356152000000009</c:v>
                </c:pt>
                <c:pt idx="355">
                  <c:v>129.37435199999999</c:v>
                </c:pt>
                <c:pt idx="356">
                  <c:v>113.45120800000001</c:v>
                </c:pt>
                <c:pt idx="357">
                  <c:v>114.54626400000001</c:v>
                </c:pt>
                <c:pt idx="358">
                  <c:v>111.54886400000001</c:v>
                </c:pt>
                <c:pt idx="359">
                  <c:v>117.365804</c:v>
                </c:pt>
                <c:pt idx="360">
                  <c:v>108.35095200000001</c:v>
                </c:pt>
                <c:pt idx="361">
                  <c:v>77.540142000000003</c:v>
                </c:pt>
                <c:pt idx="362">
                  <c:v>90.275079000000005</c:v>
                </c:pt>
                <c:pt idx="363">
                  <c:v>96.010014999999996</c:v>
                </c:pt>
                <c:pt idx="364">
                  <c:v>104.744951</c:v>
                </c:pt>
                <c:pt idx="365">
                  <c:v>103.259928</c:v>
                </c:pt>
                <c:pt idx="366">
                  <c:v>115.259928</c:v>
                </c:pt>
                <c:pt idx="367">
                  <c:v>81.576999000000001</c:v>
                </c:pt>
                <c:pt idx="368">
                  <c:v>80.259928000000002</c:v>
                </c:pt>
                <c:pt idx="369">
                  <c:v>93.259928000000002</c:v>
                </c:pt>
                <c:pt idx="370">
                  <c:v>103.259928</c:v>
                </c:pt>
                <c:pt idx="371">
                  <c:v>115.576999</c:v>
                </c:pt>
                <c:pt idx="372">
                  <c:v>115.576999</c:v>
                </c:pt>
                <c:pt idx="373">
                  <c:v>108.21257199999999</c:v>
                </c:pt>
                <c:pt idx="374">
                  <c:v>86.576999000000001</c:v>
                </c:pt>
                <c:pt idx="375">
                  <c:v>90.259928000000002</c:v>
                </c:pt>
                <c:pt idx="376">
                  <c:v>106.312572</c:v>
                </c:pt>
                <c:pt idx="377">
                  <c:v>119.259928</c:v>
                </c:pt>
                <c:pt idx="378">
                  <c:v>114.259928</c:v>
                </c:pt>
                <c:pt idx="379">
                  <c:v>113.259928</c:v>
                </c:pt>
                <c:pt idx="380">
                  <c:v>101.259928</c:v>
                </c:pt>
                <c:pt idx="381">
                  <c:v>87.259928000000002</c:v>
                </c:pt>
                <c:pt idx="382">
                  <c:v>81.259928000000002</c:v>
                </c:pt>
                <c:pt idx="383">
                  <c:v>90.259928000000002</c:v>
                </c:pt>
                <c:pt idx="384">
                  <c:v>98.259928000000002</c:v>
                </c:pt>
                <c:pt idx="385">
                  <c:v>107.259928</c:v>
                </c:pt>
                <c:pt idx="386">
                  <c:v>95.259928000000002</c:v>
                </c:pt>
                <c:pt idx="387">
                  <c:v>99.259928000000002</c:v>
                </c:pt>
                <c:pt idx="388">
                  <c:v>93.259928000000002</c:v>
                </c:pt>
                <c:pt idx="389">
                  <c:v>92.259928000000002</c:v>
                </c:pt>
                <c:pt idx="390">
                  <c:v>89.259928000000002</c:v>
                </c:pt>
                <c:pt idx="391">
                  <c:v>85.259938000000005</c:v>
                </c:pt>
                <c:pt idx="392">
                  <c:v>95.259928000000002</c:v>
                </c:pt>
                <c:pt idx="393">
                  <c:v>105.259928</c:v>
                </c:pt>
                <c:pt idx="394">
                  <c:v>93.259928000000002</c:v>
                </c:pt>
                <c:pt idx="395">
                  <c:v>87.259928000000002</c:v>
                </c:pt>
                <c:pt idx="396">
                  <c:v>84.255195000000001</c:v>
                </c:pt>
                <c:pt idx="397">
                  <c:v>85.653604000000001</c:v>
                </c:pt>
                <c:pt idx="398">
                  <c:v>80.192702999999995</c:v>
                </c:pt>
                <c:pt idx="399">
                  <c:v>92.255192999999991</c:v>
                </c:pt>
                <c:pt idx="400">
                  <c:v>91.255194999999986</c:v>
                </c:pt>
                <c:pt idx="401">
                  <c:v>89.255195000000001</c:v>
                </c:pt>
                <c:pt idx="402">
                  <c:v>69.255195000000001</c:v>
                </c:pt>
                <c:pt idx="403">
                  <c:v>58.255195000000001</c:v>
                </c:pt>
                <c:pt idx="404">
                  <c:v>78.255195000000001</c:v>
                </c:pt>
                <c:pt idx="405">
                  <c:v>99.255193999999989</c:v>
                </c:pt>
                <c:pt idx="406">
                  <c:v>96.255193999999989</c:v>
                </c:pt>
                <c:pt idx="407">
                  <c:v>97.255193999999989</c:v>
                </c:pt>
                <c:pt idx="408">
                  <c:v>81.255194999999986</c:v>
                </c:pt>
                <c:pt idx="409">
                  <c:v>72.255195000000001</c:v>
                </c:pt>
                <c:pt idx="410">
                  <c:v>68.255195000000001</c:v>
                </c:pt>
                <c:pt idx="411">
                  <c:v>110.25519499999999</c:v>
                </c:pt>
                <c:pt idx="412">
                  <c:v>112.25519399999999</c:v>
                </c:pt>
                <c:pt idx="413">
                  <c:v>112.25519399999999</c:v>
                </c:pt>
                <c:pt idx="414">
                  <c:v>112.25519399999999</c:v>
                </c:pt>
                <c:pt idx="415">
                  <c:v>110.25519499999999</c:v>
                </c:pt>
                <c:pt idx="416">
                  <c:v>57.255193999999996</c:v>
                </c:pt>
                <c:pt idx="417">
                  <c:v>64.255193999999989</c:v>
                </c:pt>
                <c:pt idx="418">
                  <c:v>110.25519499999999</c:v>
                </c:pt>
                <c:pt idx="419">
                  <c:v>112.25519399999999</c:v>
                </c:pt>
                <c:pt idx="420">
                  <c:v>112.25519399999999</c:v>
                </c:pt>
                <c:pt idx="421">
                  <c:v>112.25519399999999</c:v>
                </c:pt>
                <c:pt idx="422">
                  <c:v>110.25519499999999</c:v>
                </c:pt>
                <c:pt idx="423">
                  <c:v>88.255193999999989</c:v>
                </c:pt>
                <c:pt idx="424">
                  <c:v>108.25519399999999</c:v>
                </c:pt>
                <c:pt idx="425">
                  <c:v>112.25519399999999</c:v>
                </c:pt>
                <c:pt idx="426">
                  <c:v>107.504802</c:v>
                </c:pt>
                <c:pt idx="427">
                  <c:v>113.04480100000001</c:v>
                </c:pt>
                <c:pt idx="428">
                  <c:v>100.044802</c:v>
                </c:pt>
                <c:pt idx="429">
                  <c:v>110.04480100000001</c:v>
                </c:pt>
                <c:pt idx="430">
                  <c:v>95.044802000000004</c:v>
                </c:pt>
                <c:pt idx="431">
                  <c:v>94.044801000000007</c:v>
                </c:pt>
                <c:pt idx="432">
                  <c:v>95.044801000000007</c:v>
                </c:pt>
                <c:pt idx="433">
                  <c:v>105.04480100000001</c:v>
                </c:pt>
                <c:pt idx="434">
                  <c:v>109.04480100000001</c:v>
                </c:pt>
                <c:pt idx="435">
                  <c:v>111.044802</c:v>
                </c:pt>
                <c:pt idx="436">
                  <c:v>111.044802</c:v>
                </c:pt>
                <c:pt idx="437">
                  <c:v>106.070809</c:v>
                </c:pt>
                <c:pt idx="438">
                  <c:v>87.044801000000007</c:v>
                </c:pt>
                <c:pt idx="439">
                  <c:v>105.04480100000001</c:v>
                </c:pt>
                <c:pt idx="440">
                  <c:v>102.3128</c:v>
                </c:pt>
                <c:pt idx="441">
                  <c:v>126.04479599999999</c:v>
                </c:pt>
                <c:pt idx="442">
                  <c:v>104.3128</c:v>
                </c:pt>
                <c:pt idx="443">
                  <c:v>92.312799999999996</c:v>
                </c:pt>
                <c:pt idx="444">
                  <c:v>77.044802000000004</c:v>
                </c:pt>
                <c:pt idx="445">
                  <c:v>89.044802000000004</c:v>
                </c:pt>
                <c:pt idx="446">
                  <c:v>97.044802000000004</c:v>
                </c:pt>
                <c:pt idx="447">
                  <c:v>104.044805</c:v>
                </c:pt>
                <c:pt idx="448">
                  <c:v>111.044802</c:v>
                </c:pt>
                <c:pt idx="449">
                  <c:v>93.044801000000007</c:v>
                </c:pt>
                <c:pt idx="450">
                  <c:v>63.044801</c:v>
                </c:pt>
                <c:pt idx="451">
                  <c:v>58.044801</c:v>
                </c:pt>
                <c:pt idx="452">
                  <c:v>63.044801999999997</c:v>
                </c:pt>
                <c:pt idx="453">
                  <c:v>93.044802000000004</c:v>
                </c:pt>
                <c:pt idx="454">
                  <c:v>107.04480100000001</c:v>
                </c:pt>
                <c:pt idx="455">
                  <c:v>66.998013</c:v>
                </c:pt>
                <c:pt idx="456">
                  <c:v>88.044801000000007</c:v>
                </c:pt>
                <c:pt idx="457">
                  <c:v>96.442094999999995</c:v>
                </c:pt>
                <c:pt idx="458">
                  <c:v>83.760025999999996</c:v>
                </c:pt>
                <c:pt idx="459">
                  <c:v>87.778233999999998</c:v>
                </c:pt>
                <c:pt idx="460">
                  <c:v>88.883696</c:v>
                </c:pt>
                <c:pt idx="461">
                  <c:v>92.933677999999986</c:v>
                </c:pt>
                <c:pt idx="462">
                  <c:v>103.726403</c:v>
                </c:pt>
                <c:pt idx="463">
                  <c:v>107.93367799999999</c:v>
                </c:pt>
                <c:pt idx="464">
                  <c:v>102.53368599999999</c:v>
                </c:pt>
                <c:pt idx="465">
                  <c:v>102.726403</c:v>
                </c:pt>
                <c:pt idx="466">
                  <c:v>92.374592000000007</c:v>
                </c:pt>
                <c:pt idx="467">
                  <c:v>101.383696</c:v>
                </c:pt>
                <c:pt idx="468">
                  <c:v>98.883696</c:v>
                </c:pt>
                <c:pt idx="469">
                  <c:v>102.283688</c:v>
                </c:pt>
                <c:pt idx="470">
                  <c:v>89.883696</c:v>
                </c:pt>
                <c:pt idx="471">
                  <c:v>84.883696</c:v>
                </c:pt>
                <c:pt idx="472">
                  <c:v>75.076413000000002</c:v>
                </c:pt>
                <c:pt idx="473">
                  <c:v>68.076413000000002</c:v>
                </c:pt>
                <c:pt idx="474">
                  <c:v>79.283687999999998</c:v>
                </c:pt>
                <c:pt idx="475">
                  <c:v>61.883696</c:v>
                </c:pt>
                <c:pt idx="476">
                  <c:v>76.883696</c:v>
                </c:pt>
                <c:pt idx="477">
                  <c:v>86.283687999999998</c:v>
                </c:pt>
                <c:pt idx="478">
                  <c:v>70.883696</c:v>
                </c:pt>
                <c:pt idx="479">
                  <c:v>95.480053999999996</c:v>
                </c:pt>
                <c:pt idx="480">
                  <c:v>74.883696</c:v>
                </c:pt>
                <c:pt idx="481">
                  <c:v>68.883696</c:v>
                </c:pt>
                <c:pt idx="482">
                  <c:v>92.476405</c:v>
                </c:pt>
                <c:pt idx="483">
                  <c:v>92.283687999999998</c:v>
                </c:pt>
                <c:pt idx="484">
                  <c:v>91.480053999999996</c:v>
                </c:pt>
                <c:pt idx="485">
                  <c:v>92.883696</c:v>
                </c:pt>
                <c:pt idx="486">
                  <c:v>89.476405</c:v>
                </c:pt>
                <c:pt idx="487">
                  <c:v>79.076413000000002</c:v>
                </c:pt>
                <c:pt idx="488">
                  <c:v>89.126407999999998</c:v>
                </c:pt>
                <c:pt idx="489">
                  <c:v>84.726416</c:v>
                </c:pt>
                <c:pt idx="490">
                  <c:v>94.126407999999998</c:v>
                </c:pt>
                <c:pt idx="491">
                  <c:v>90.726416</c:v>
                </c:pt>
                <c:pt idx="492">
                  <c:v>85.919133000000002</c:v>
                </c:pt>
                <c:pt idx="493">
                  <c:v>85.919133000000002</c:v>
                </c:pt>
                <c:pt idx="494">
                  <c:v>74.32277400000001</c:v>
                </c:pt>
                <c:pt idx="495">
                  <c:v>64.726416</c:v>
                </c:pt>
                <c:pt idx="496">
                  <c:v>65.726416</c:v>
                </c:pt>
                <c:pt idx="497">
                  <c:v>82.126407999999998</c:v>
                </c:pt>
                <c:pt idx="498">
                  <c:v>65.726416</c:v>
                </c:pt>
                <c:pt idx="499">
                  <c:v>71.726416</c:v>
                </c:pt>
                <c:pt idx="500">
                  <c:v>65.32277400000001</c:v>
                </c:pt>
                <c:pt idx="501">
                  <c:v>63.322774000000003</c:v>
                </c:pt>
                <c:pt idx="502">
                  <c:v>84.726416</c:v>
                </c:pt>
                <c:pt idx="503">
                  <c:v>98.126407999999998</c:v>
                </c:pt>
                <c:pt idx="504">
                  <c:v>93.726416</c:v>
                </c:pt>
                <c:pt idx="505">
                  <c:v>94.726416</c:v>
                </c:pt>
                <c:pt idx="506">
                  <c:v>94.726416</c:v>
                </c:pt>
                <c:pt idx="507">
                  <c:v>85.32277400000001</c:v>
                </c:pt>
                <c:pt idx="508">
                  <c:v>67.32277400000001</c:v>
                </c:pt>
                <c:pt idx="509">
                  <c:v>76.726416</c:v>
                </c:pt>
                <c:pt idx="510">
                  <c:v>78.726416</c:v>
                </c:pt>
                <c:pt idx="511">
                  <c:v>83.726416</c:v>
                </c:pt>
                <c:pt idx="512">
                  <c:v>67.726416</c:v>
                </c:pt>
                <c:pt idx="513">
                  <c:v>75.111850000000004</c:v>
                </c:pt>
                <c:pt idx="514">
                  <c:v>74.919133000000002</c:v>
                </c:pt>
                <c:pt idx="515">
                  <c:v>85.111850000000004</c:v>
                </c:pt>
                <c:pt idx="516">
                  <c:v>88.726416</c:v>
                </c:pt>
                <c:pt idx="517">
                  <c:v>100.12095400000001</c:v>
                </c:pt>
                <c:pt idx="518">
                  <c:v>90.120954000000012</c:v>
                </c:pt>
                <c:pt idx="519">
                  <c:v>78.120954000000012</c:v>
                </c:pt>
                <c:pt idx="520">
                  <c:v>61.470953999999999</c:v>
                </c:pt>
                <c:pt idx="521">
                  <c:v>62.313669999999995</c:v>
                </c:pt>
                <c:pt idx="522">
                  <c:v>69.313670000000002</c:v>
                </c:pt>
                <c:pt idx="523">
                  <c:v>80.970954000000006</c:v>
                </c:pt>
                <c:pt idx="524">
                  <c:v>90.920933000000005</c:v>
                </c:pt>
                <c:pt idx="525">
                  <c:v>92.120954000000012</c:v>
                </c:pt>
                <c:pt idx="526">
                  <c:v>82.120954000000012</c:v>
                </c:pt>
                <c:pt idx="527">
                  <c:v>88.120954000000012</c:v>
                </c:pt>
                <c:pt idx="528">
                  <c:v>80.313670000000002</c:v>
                </c:pt>
                <c:pt idx="529">
                  <c:v>81.313670000000002</c:v>
                </c:pt>
                <c:pt idx="530">
                  <c:v>95.120954000000012</c:v>
                </c:pt>
                <c:pt idx="531">
                  <c:v>100.12095400000001</c:v>
                </c:pt>
                <c:pt idx="532">
                  <c:v>100.12095400000001</c:v>
                </c:pt>
                <c:pt idx="533">
                  <c:v>100.12095400000001</c:v>
                </c:pt>
                <c:pt idx="534">
                  <c:v>65.913663999999997</c:v>
                </c:pt>
                <c:pt idx="535">
                  <c:v>58.208204000000002</c:v>
                </c:pt>
                <c:pt idx="536">
                  <c:v>56.208204000000002</c:v>
                </c:pt>
                <c:pt idx="537">
                  <c:v>79.913663999999997</c:v>
                </c:pt>
                <c:pt idx="538">
                  <c:v>92.913663999999997</c:v>
                </c:pt>
                <c:pt idx="539">
                  <c:v>87.913663999999997</c:v>
                </c:pt>
                <c:pt idx="540">
                  <c:v>93.913663999999997</c:v>
                </c:pt>
                <c:pt idx="541">
                  <c:v>81.208203999999995</c:v>
                </c:pt>
                <c:pt idx="542">
                  <c:v>78.404561999999999</c:v>
                </c:pt>
                <c:pt idx="543">
                  <c:v>91.208203999999995</c:v>
                </c:pt>
                <c:pt idx="544">
                  <c:v>72.69</c:v>
                </c:pt>
                <c:pt idx="545">
                  <c:v>71.19</c:v>
                </c:pt>
                <c:pt idx="546">
                  <c:v>76.561191000000008</c:v>
                </c:pt>
                <c:pt idx="547">
                  <c:v>61.561191000000001</c:v>
                </c:pt>
                <c:pt idx="548">
                  <c:v>93.951802000000001</c:v>
                </c:pt>
                <c:pt idx="549">
                  <c:v>87.992047999999997</c:v>
                </c:pt>
                <c:pt idx="550">
                  <c:v>95.551811000000001</c:v>
                </c:pt>
                <c:pt idx="551">
                  <c:v>100.951802</c:v>
                </c:pt>
                <c:pt idx="552">
                  <c:v>99.951802000000001</c:v>
                </c:pt>
                <c:pt idx="553">
                  <c:v>93.951802000000001</c:v>
                </c:pt>
                <c:pt idx="554">
                  <c:v>101.951802</c:v>
                </c:pt>
                <c:pt idx="555">
                  <c:v>103.951802</c:v>
                </c:pt>
                <c:pt idx="556">
                  <c:v>83.992047999999997</c:v>
                </c:pt>
                <c:pt idx="557">
                  <c:v>100.992048</c:v>
                </c:pt>
                <c:pt idx="558">
                  <c:v>102.992048</c:v>
                </c:pt>
                <c:pt idx="559">
                  <c:v>99.571811000000011</c:v>
                </c:pt>
                <c:pt idx="560">
                  <c:v>94.151811000000009</c:v>
                </c:pt>
                <c:pt idx="561">
                  <c:v>92.551811000000001</c:v>
                </c:pt>
                <c:pt idx="562">
                  <c:v>88.951802000000001</c:v>
                </c:pt>
                <c:pt idx="563">
                  <c:v>81.951802000000001</c:v>
                </c:pt>
                <c:pt idx="564">
                  <c:v>84.951802000000001</c:v>
                </c:pt>
                <c:pt idx="565">
                  <c:v>86.951802000000001</c:v>
                </c:pt>
                <c:pt idx="566">
                  <c:v>83.951802000000001</c:v>
                </c:pt>
                <c:pt idx="567">
                  <c:v>86.951802000000001</c:v>
                </c:pt>
                <c:pt idx="568">
                  <c:v>85.951802000000001</c:v>
                </c:pt>
                <c:pt idx="569">
                  <c:v>84.951802000000001</c:v>
                </c:pt>
                <c:pt idx="570">
                  <c:v>72.951802000000001</c:v>
                </c:pt>
                <c:pt idx="571">
                  <c:v>73.951802000000001</c:v>
                </c:pt>
                <c:pt idx="572">
                  <c:v>68.951802000000001</c:v>
                </c:pt>
                <c:pt idx="573">
                  <c:v>71.951802000000001</c:v>
                </c:pt>
                <c:pt idx="574">
                  <c:v>83.951802000000001</c:v>
                </c:pt>
                <c:pt idx="575">
                  <c:v>81.951802000000001</c:v>
                </c:pt>
                <c:pt idx="576">
                  <c:v>88.951802000000001</c:v>
                </c:pt>
                <c:pt idx="577">
                  <c:v>78.79180199999999</c:v>
                </c:pt>
                <c:pt idx="578">
                  <c:v>73.839999000000006</c:v>
                </c:pt>
                <c:pt idx="579">
                  <c:v>72.846191000000005</c:v>
                </c:pt>
                <c:pt idx="580">
                  <c:v>78.736191000000005</c:v>
                </c:pt>
                <c:pt idx="581">
                  <c:v>91.670944999999989</c:v>
                </c:pt>
                <c:pt idx="582">
                  <c:v>103.67094499999999</c:v>
                </c:pt>
                <c:pt idx="583">
                  <c:v>101.34</c:v>
                </c:pt>
                <c:pt idx="584">
                  <c:v>74.34</c:v>
                </c:pt>
                <c:pt idx="585">
                  <c:v>58.326211999999998</c:v>
                </c:pt>
                <c:pt idx="586">
                  <c:v>78.711190999999999</c:v>
                </c:pt>
                <c:pt idx="587">
                  <c:v>66.670944999999989</c:v>
                </c:pt>
                <c:pt idx="588">
                  <c:v>74.34</c:v>
                </c:pt>
                <c:pt idx="589">
                  <c:v>63.670944999999996</c:v>
                </c:pt>
                <c:pt idx="590">
                  <c:v>75.721091000000001</c:v>
                </c:pt>
                <c:pt idx="591">
                  <c:v>74.34</c:v>
                </c:pt>
                <c:pt idx="592">
                  <c:v>71.670944999999989</c:v>
                </c:pt>
                <c:pt idx="593">
                  <c:v>75.670944999999989</c:v>
                </c:pt>
                <c:pt idx="594">
                  <c:v>77.670944999999989</c:v>
                </c:pt>
                <c:pt idx="595">
                  <c:v>66.705945</c:v>
                </c:pt>
                <c:pt idx="596">
                  <c:v>62.34</c:v>
                </c:pt>
                <c:pt idx="597">
                  <c:v>79.670944999999989</c:v>
                </c:pt>
                <c:pt idx="598">
                  <c:v>73.670944999999989</c:v>
                </c:pt>
                <c:pt idx="599">
                  <c:v>61.670944999999996</c:v>
                </c:pt>
                <c:pt idx="600">
                  <c:v>74.670944999999989</c:v>
                </c:pt>
                <c:pt idx="601">
                  <c:v>75.820944999999995</c:v>
                </c:pt>
                <c:pt idx="602">
                  <c:v>68.670944999999989</c:v>
                </c:pt>
                <c:pt idx="603">
                  <c:v>85.670944999999989</c:v>
                </c:pt>
                <c:pt idx="604">
                  <c:v>99.670944999999989</c:v>
                </c:pt>
                <c:pt idx="605">
                  <c:v>64.080945</c:v>
                </c:pt>
                <c:pt idx="606">
                  <c:v>68.34</c:v>
                </c:pt>
                <c:pt idx="607">
                  <c:v>81.080945</c:v>
                </c:pt>
                <c:pt idx="608">
                  <c:v>89.850944999999996</c:v>
                </c:pt>
                <c:pt idx="609">
                  <c:v>100.279989</c:v>
                </c:pt>
                <c:pt idx="610">
                  <c:v>100.610934</c:v>
                </c:pt>
                <c:pt idx="611">
                  <c:v>94.610934</c:v>
                </c:pt>
                <c:pt idx="612">
                  <c:v>80.279989</c:v>
                </c:pt>
                <c:pt idx="613">
                  <c:v>86.679989000000006</c:v>
                </c:pt>
                <c:pt idx="614">
                  <c:v>96.610934</c:v>
                </c:pt>
                <c:pt idx="615">
                  <c:v>132.67333400000001</c:v>
                </c:pt>
                <c:pt idx="616">
                  <c:v>117.735134</c:v>
                </c:pt>
                <c:pt idx="617">
                  <c:v>94.626533999999992</c:v>
                </c:pt>
                <c:pt idx="618">
                  <c:v>86.738433999999998</c:v>
                </c:pt>
                <c:pt idx="619">
                  <c:v>91.610934</c:v>
                </c:pt>
                <c:pt idx="620">
                  <c:v>74.610934</c:v>
                </c:pt>
                <c:pt idx="621">
                  <c:v>78.610934</c:v>
                </c:pt>
                <c:pt idx="622">
                  <c:v>86.610934</c:v>
                </c:pt>
                <c:pt idx="623">
                  <c:v>70.610934</c:v>
                </c:pt>
                <c:pt idx="624">
                  <c:v>77.610934</c:v>
                </c:pt>
                <c:pt idx="625">
                  <c:v>114.314009</c:v>
                </c:pt>
                <c:pt idx="626">
                  <c:v>103.610934</c:v>
                </c:pt>
                <c:pt idx="627">
                  <c:v>98.610934</c:v>
                </c:pt>
                <c:pt idx="628">
                  <c:v>98.649934000000002</c:v>
                </c:pt>
                <c:pt idx="629">
                  <c:v>101.484632</c:v>
                </c:pt>
                <c:pt idx="630">
                  <c:v>109.32678900000001</c:v>
                </c:pt>
                <c:pt idx="631">
                  <c:v>115.636934</c:v>
                </c:pt>
                <c:pt idx="632">
                  <c:v>100.279989</c:v>
                </c:pt>
                <c:pt idx="633">
                  <c:v>98.610934</c:v>
                </c:pt>
                <c:pt idx="634">
                  <c:v>90.279989</c:v>
                </c:pt>
                <c:pt idx="635">
                  <c:v>112.636942</c:v>
                </c:pt>
                <c:pt idx="636">
                  <c:v>118.636942</c:v>
                </c:pt>
                <c:pt idx="637">
                  <c:v>114.636942</c:v>
                </c:pt>
                <c:pt idx="638">
                  <c:v>107.62056</c:v>
                </c:pt>
                <c:pt idx="639">
                  <c:v>122.32638</c:v>
                </c:pt>
                <c:pt idx="640">
                  <c:v>120.157325</c:v>
                </c:pt>
                <c:pt idx="641">
                  <c:v>110.157325</c:v>
                </c:pt>
                <c:pt idx="642">
                  <c:v>121.406628</c:v>
                </c:pt>
                <c:pt idx="643">
                  <c:v>125.908018</c:v>
                </c:pt>
                <c:pt idx="644">
                  <c:v>131.67563100000001</c:v>
                </c:pt>
                <c:pt idx="645">
                  <c:v>135.184618</c:v>
                </c:pt>
                <c:pt idx="646">
                  <c:v>124.662525</c:v>
                </c:pt>
                <c:pt idx="647">
                  <c:v>131.308907</c:v>
                </c:pt>
                <c:pt idx="648">
                  <c:v>120.82768</c:v>
                </c:pt>
                <c:pt idx="649">
                  <c:v>123.158625</c:v>
                </c:pt>
                <c:pt idx="650">
                  <c:v>117.158614</c:v>
                </c:pt>
                <c:pt idx="651">
                  <c:v>104.658626</c:v>
                </c:pt>
                <c:pt idx="652">
                  <c:v>125.65861200000001</c:v>
                </c:pt>
                <c:pt idx="653">
                  <c:v>121.158614</c:v>
                </c:pt>
                <c:pt idx="654">
                  <c:v>125.158614</c:v>
                </c:pt>
                <c:pt idx="655">
                  <c:v>119.158625</c:v>
                </c:pt>
                <c:pt idx="656">
                  <c:v>123.158625</c:v>
                </c:pt>
                <c:pt idx="657">
                  <c:v>130.67161199999998</c:v>
                </c:pt>
                <c:pt idx="658">
                  <c:v>135.692633</c:v>
                </c:pt>
                <c:pt idx="659">
                  <c:v>131.16152199999999</c:v>
                </c:pt>
                <c:pt idx="660">
                  <c:v>125.65861200000001</c:v>
                </c:pt>
                <c:pt idx="661">
                  <c:v>125.65861200000001</c:v>
                </c:pt>
                <c:pt idx="662">
                  <c:v>105.158625</c:v>
                </c:pt>
                <c:pt idx="663">
                  <c:v>123.158625</c:v>
                </c:pt>
                <c:pt idx="664">
                  <c:v>127.158614</c:v>
                </c:pt>
                <c:pt idx="665">
                  <c:v>125.65861200000001</c:v>
                </c:pt>
                <c:pt idx="666">
                  <c:v>124.15861000000001</c:v>
                </c:pt>
                <c:pt idx="667">
                  <c:v>132.176818</c:v>
                </c:pt>
                <c:pt idx="668">
                  <c:v>126.158604</c:v>
                </c:pt>
                <c:pt idx="669">
                  <c:v>123.158625</c:v>
                </c:pt>
                <c:pt idx="670">
                  <c:v>126.03234499999999</c:v>
                </c:pt>
                <c:pt idx="671">
                  <c:v>140.055745</c:v>
                </c:pt>
                <c:pt idx="672">
                  <c:v>131.03234499999999</c:v>
                </c:pt>
                <c:pt idx="673">
                  <c:v>138.957459</c:v>
                </c:pt>
                <c:pt idx="674">
                  <c:v>141.65990500000001</c:v>
                </c:pt>
                <c:pt idx="675">
                  <c:v>131.03234499999999</c:v>
                </c:pt>
                <c:pt idx="676">
                  <c:v>125.016745</c:v>
                </c:pt>
                <c:pt idx="677">
                  <c:v>131.03234499999999</c:v>
                </c:pt>
                <c:pt idx="678">
                  <c:v>126.03234499999999</c:v>
                </c:pt>
                <c:pt idx="679">
                  <c:v>131.03234499999999</c:v>
                </c:pt>
                <c:pt idx="680">
                  <c:v>114.308682</c:v>
                </c:pt>
                <c:pt idx="681">
                  <c:v>123.32688400000001</c:v>
                </c:pt>
                <c:pt idx="682">
                  <c:v>113.311284</c:v>
                </c:pt>
                <c:pt idx="683">
                  <c:v>111.704003</c:v>
                </c:pt>
                <c:pt idx="684">
                  <c:v>113.704002</c:v>
                </c:pt>
                <c:pt idx="685">
                  <c:v>124.22870500000001</c:v>
                </c:pt>
                <c:pt idx="686">
                  <c:v>126.03234499999999</c:v>
                </c:pt>
                <c:pt idx="687">
                  <c:v>121.523258</c:v>
                </c:pt>
                <c:pt idx="688">
                  <c:v>126.03236</c:v>
                </c:pt>
                <c:pt idx="689">
                  <c:v>133.95747399999999</c:v>
                </c:pt>
                <c:pt idx="690">
                  <c:v>109.957474</c:v>
                </c:pt>
                <c:pt idx="691">
                  <c:v>136.662935</c:v>
                </c:pt>
                <c:pt idx="692">
                  <c:v>136.662935</c:v>
                </c:pt>
                <c:pt idx="693">
                  <c:v>136.662935</c:v>
                </c:pt>
                <c:pt idx="694">
                  <c:v>136.662935</c:v>
                </c:pt>
                <c:pt idx="695">
                  <c:v>136.21999499999998</c:v>
                </c:pt>
                <c:pt idx="696">
                  <c:v>123.326899</c:v>
                </c:pt>
                <c:pt idx="697">
                  <c:v>118.03236</c:v>
                </c:pt>
                <c:pt idx="698">
                  <c:v>128.662935</c:v>
                </c:pt>
                <c:pt idx="699">
                  <c:v>126.03237999999999</c:v>
                </c:pt>
                <c:pt idx="700">
                  <c:v>136.64849899999999</c:v>
                </c:pt>
                <c:pt idx="701">
                  <c:v>135.644239</c:v>
                </c:pt>
                <c:pt idx="702">
                  <c:v>132.65761800000001</c:v>
                </c:pt>
                <c:pt idx="703">
                  <c:v>131.65761800000001</c:v>
                </c:pt>
                <c:pt idx="704">
                  <c:v>122.657618</c:v>
                </c:pt>
                <c:pt idx="705">
                  <c:v>135.65761800000001</c:v>
                </c:pt>
                <c:pt idx="706">
                  <c:v>118.641498</c:v>
                </c:pt>
                <c:pt idx="707">
                  <c:v>119.657618</c:v>
                </c:pt>
                <c:pt idx="708">
                  <c:v>121.657618</c:v>
                </c:pt>
                <c:pt idx="709">
                  <c:v>106.297145</c:v>
                </c:pt>
                <c:pt idx="710">
                  <c:v>113.80817499999999</c:v>
                </c:pt>
                <c:pt idx="711">
                  <c:v>111.49714499999999</c:v>
                </c:pt>
                <c:pt idx="712">
                  <c:v>124.314348</c:v>
                </c:pt>
                <c:pt idx="713">
                  <c:v>121.03228899999999</c:v>
                </c:pt>
                <c:pt idx="714">
                  <c:v>121.35943899999999</c:v>
                </c:pt>
                <c:pt idx="715">
                  <c:v>130.35943900000001</c:v>
                </c:pt>
                <c:pt idx="716">
                  <c:v>113.359422</c:v>
                </c:pt>
                <c:pt idx="717">
                  <c:v>112.35943899999999</c:v>
                </c:pt>
                <c:pt idx="718">
                  <c:v>105.35943899999999</c:v>
                </c:pt>
                <c:pt idx="719">
                  <c:v>123.35943899999999</c:v>
                </c:pt>
                <c:pt idx="720">
                  <c:v>127.910439</c:v>
                </c:pt>
                <c:pt idx="721">
                  <c:v>124.253439</c:v>
                </c:pt>
                <c:pt idx="722">
                  <c:v>128.66651899999999</c:v>
                </c:pt>
                <c:pt idx="723">
                  <c:v>115.904439</c:v>
                </c:pt>
                <c:pt idx="724">
                  <c:v>105.927289</c:v>
                </c:pt>
                <c:pt idx="725">
                  <c:v>106.62228899999999</c:v>
                </c:pt>
                <c:pt idx="726">
                  <c:v>114.107439</c:v>
                </c:pt>
                <c:pt idx="727">
                  <c:v>113.121439</c:v>
                </c:pt>
                <c:pt idx="728">
                  <c:v>114.745439</c:v>
                </c:pt>
                <c:pt idx="729">
                  <c:v>124.998439</c:v>
                </c:pt>
                <c:pt idx="730">
                  <c:v>121.377982</c:v>
                </c:pt>
                <c:pt idx="731">
                  <c:v>92.872540999999998</c:v>
                </c:pt>
                <c:pt idx="732">
                  <c:v>90.966009999999997</c:v>
                </c:pt>
                <c:pt idx="733">
                  <c:v>86.032773000000006</c:v>
                </c:pt>
                <c:pt idx="734">
                  <c:v>90.615168999999995</c:v>
                </c:pt>
                <c:pt idx="735">
                  <c:v>88.502504999999999</c:v>
                </c:pt>
                <c:pt idx="736">
                  <c:v>80.768764000000004</c:v>
                </c:pt>
                <c:pt idx="737">
                  <c:v>85.472874000000004</c:v>
                </c:pt>
                <c:pt idx="738">
                  <c:v>112.67442200000001</c:v>
                </c:pt>
                <c:pt idx="739">
                  <c:v>109.901459</c:v>
                </c:pt>
                <c:pt idx="740">
                  <c:v>82.445724999999996</c:v>
                </c:pt>
                <c:pt idx="741">
                  <c:v>72.988992999999994</c:v>
                </c:pt>
                <c:pt idx="742">
                  <c:v>96.802040000000005</c:v>
                </c:pt>
                <c:pt idx="743">
                  <c:v>79.951374000000001</c:v>
                </c:pt>
                <c:pt idx="744">
                  <c:v>64.573723000000001</c:v>
                </c:pt>
                <c:pt idx="745">
                  <c:v>97.711600000000004</c:v>
                </c:pt>
                <c:pt idx="746">
                  <c:v>102.647164</c:v>
                </c:pt>
                <c:pt idx="747">
                  <c:v>71.378028999999998</c:v>
                </c:pt>
                <c:pt idx="748">
                  <c:v>63.998997000000003</c:v>
                </c:pt>
                <c:pt idx="749">
                  <c:v>71.819109999999995</c:v>
                </c:pt>
                <c:pt idx="750">
                  <c:v>79.420336000000006</c:v>
                </c:pt>
                <c:pt idx="751">
                  <c:v>77.217146</c:v>
                </c:pt>
                <c:pt idx="752">
                  <c:v>118.024969</c:v>
                </c:pt>
                <c:pt idx="753">
                  <c:v>117.43253799999999</c:v>
                </c:pt>
                <c:pt idx="754">
                  <c:v>85.312535999999994</c:v>
                </c:pt>
                <c:pt idx="755">
                  <c:v>60.258471999999998</c:v>
                </c:pt>
                <c:pt idx="756">
                  <c:v>37.374622000000002</c:v>
                </c:pt>
                <c:pt idx="757">
                  <c:v>82.009444000000002</c:v>
                </c:pt>
                <c:pt idx="758">
                  <c:v>73.958871000000002</c:v>
                </c:pt>
                <c:pt idx="759">
                  <c:v>107.130092</c:v>
                </c:pt>
                <c:pt idx="760">
                  <c:v>92.819597000000002</c:v>
                </c:pt>
                <c:pt idx="761">
                  <c:v>91.853527999999997</c:v>
                </c:pt>
                <c:pt idx="762">
                  <c:v>107.95911099999999</c:v>
                </c:pt>
                <c:pt idx="763">
                  <c:v>116.313832</c:v>
                </c:pt>
                <c:pt idx="764">
                  <c:v>118.07262900000001</c:v>
                </c:pt>
                <c:pt idx="765">
                  <c:v>118.27677</c:v>
                </c:pt>
                <c:pt idx="766">
                  <c:v>112.766505</c:v>
                </c:pt>
                <c:pt idx="767">
                  <c:v>112.946707</c:v>
                </c:pt>
                <c:pt idx="768">
                  <c:v>119.968946</c:v>
                </c:pt>
                <c:pt idx="769">
                  <c:v>117.10798699999999</c:v>
                </c:pt>
                <c:pt idx="770">
                  <c:v>110.402</c:v>
                </c:pt>
                <c:pt idx="771">
                  <c:v>119.465631</c:v>
                </c:pt>
                <c:pt idx="772">
                  <c:v>119.772576</c:v>
                </c:pt>
                <c:pt idx="773">
                  <c:v>125.018528</c:v>
                </c:pt>
                <c:pt idx="774">
                  <c:v>106.778677</c:v>
                </c:pt>
                <c:pt idx="775">
                  <c:v>116.718774</c:v>
                </c:pt>
                <c:pt idx="776">
                  <c:v>119.389917</c:v>
                </c:pt>
                <c:pt idx="777">
                  <c:v>109.79855999999999</c:v>
                </c:pt>
                <c:pt idx="778">
                  <c:v>117.744677</c:v>
                </c:pt>
                <c:pt idx="779">
                  <c:v>110.64869</c:v>
                </c:pt>
                <c:pt idx="780">
                  <c:v>121.344002</c:v>
                </c:pt>
                <c:pt idx="781">
                  <c:v>103.93153</c:v>
                </c:pt>
                <c:pt idx="782">
                  <c:v>121.471878</c:v>
                </c:pt>
                <c:pt idx="783">
                  <c:v>128.092401</c:v>
                </c:pt>
                <c:pt idx="784">
                  <c:v>126.379532</c:v>
                </c:pt>
                <c:pt idx="785">
                  <c:v>126.707008</c:v>
                </c:pt>
                <c:pt idx="786">
                  <c:v>128.171209</c:v>
                </c:pt>
                <c:pt idx="787">
                  <c:v>127.75240100000001</c:v>
                </c:pt>
                <c:pt idx="788">
                  <c:v>126.971343</c:v>
                </c:pt>
                <c:pt idx="789">
                  <c:v>128.20988600000001</c:v>
                </c:pt>
                <c:pt idx="790">
                  <c:v>108.63768</c:v>
                </c:pt>
                <c:pt idx="791">
                  <c:v>119.45308300000001</c:v>
                </c:pt>
                <c:pt idx="792">
                  <c:v>87.664626999999996</c:v>
                </c:pt>
                <c:pt idx="793">
                  <c:v>94.821950999999999</c:v>
                </c:pt>
                <c:pt idx="794">
                  <c:v>109.631845</c:v>
                </c:pt>
                <c:pt idx="795">
                  <c:v>113.195341</c:v>
                </c:pt>
                <c:pt idx="796">
                  <c:v>109.431156</c:v>
                </c:pt>
                <c:pt idx="797">
                  <c:v>131.13348999999999</c:v>
                </c:pt>
                <c:pt idx="798">
                  <c:v>121.903105</c:v>
                </c:pt>
                <c:pt idx="799">
                  <c:v>121.90302800000001</c:v>
                </c:pt>
                <c:pt idx="800">
                  <c:v>125.40471100000001</c:v>
                </c:pt>
                <c:pt idx="801">
                  <c:v>120.30453199999999</c:v>
                </c:pt>
                <c:pt idx="802">
                  <c:v>121.904532</c:v>
                </c:pt>
                <c:pt idx="803">
                  <c:v>139.62691899999999</c:v>
                </c:pt>
                <c:pt idx="804">
                  <c:v>135.63094899999999</c:v>
                </c:pt>
                <c:pt idx="805">
                  <c:v>130.41154399999999</c:v>
                </c:pt>
                <c:pt idx="806">
                  <c:v>120.410601</c:v>
                </c:pt>
                <c:pt idx="807">
                  <c:v>104.411546</c:v>
                </c:pt>
                <c:pt idx="808">
                  <c:v>112.737624</c:v>
                </c:pt>
                <c:pt idx="809">
                  <c:v>92.830212000000003</c:v>
                </c:pt>
                <c:pt idx="810">
                  <c:v>78.214539000000002</c:v>
                </c:pt>
                <c:pt idx="811">
                  <c:v>76.332605999999998</c:v>
                </c:pt>
                <c:pt idx="812">
                  <c:v>73.376604</c:v>
                </c:pt>
                <c:pt idx="813">
                  <c:v>49.234884000000001</c:v>
                </c:pt>
                <c:pt idx="814">
                  <c:v>56.546663000000002</c:v>
                </c:pt>
                <c:pt idx="815">
                  <c:v>93.336170999999993</c:v>
                </c:pt>
                <c:pt idx="816">
                  <c:v>96.905685000000005</c:v>
                </c:pt>
                <c:pt idx="817">
                  <c:v>72.764882999999998</c:v>
                </c:pt>
                <c:pt idx="818">
                  <c:v>91.920224000000005</c:v>
                </c:pt>
                <c:pt idx="819">
                  <c:v>90.207723000000001</c:v>
                </c:pt>
                <c:pt idx="820">
                  <c:v>76.856078999999994</c:v>
                </c:pt>
                <c:pt idx="821">
                  <c:v>74.745615000000001</c:v>
                </c:pt>
                <c:pt idx="822">
                  <c:v>104.944242</c:v>
                </c:pt>
                <c:pt idx="823">
                  <c:v>76.301957000000002</c:v>
                </c:pt>
                <c:pt idx="824">
                  <c:v>63.052159000000003</c:v>
                </c:pt>
                <c:pt idx="825">
                  <c:v>60.095950999999999</c:v>
                </c:pt>
                <c:pt idx="826">
                  <c:v>44.476470999999997</c:v>
                </c:pt>
                <c:pt idx="827">
                  <c:v>69.755144000000001</c:v>
                </c:pt>
                <c:pt idx="828">
                  <c:v>58.970227999999999</c:v>
                </c:pt>
                <c:pt idx="829">
                  <c:v>33.948990999999999</c:v>
                </c:pt>
                <c:pt idx="830">
                  <c:v>28.285869999999999</c:v>
                </c:pt>
                <c:pt idx="831">
                  <c:v>51.154083999999997</c:v>
                </c:pt>
                <c:pt idx="832">
                  <c:v>37.935437</c:v>
                </c:pt>
                <c:pt idx="833">
                  <c:v>26.425249000000001</c:v>
                </c:pt>
                <c:pt idx="834">
                  <c:v>2.9931869999999998</c:v>
                </c:pt>
                <c:pt idx="835">
                  <c:v>23.882563999999999</c:v>
                </c:pt>
                <c:pt idx="836">
                  <c:v>58.666004000000001</c:v>
                </c:pt>
                <c:pt idx="837">
                  <c:v>36.590412999999998</c:v>
                </c:pt>
                <c:pt idx="838">
                  <c:v>22.838370999999999</c:v>
                </c:pt>
                <c:pt idx="839">
                  <c:v>21.404471000000001</c:v>
                </c:pt>
                <c:pt idx="840">
                  <c:v>7.1852119999999999</c:v>
                </c:pt>
                <c:pt idx="841">
                  <c:v>19.505369999999999</c:v>
                </c:pt>
                <c:pt idx="842">
                  <c:v>19.624782</c:v>
                </c:pt>
                <c:pt idx="843">
                  <c:v>63.058166</c:v>
                </c:pt>
                <c:pt idx="844">
                  <c:v>61.084184999999998</c:v>
                </c:pt>
                <c:pt idx="845">
                  <c:v>53.518343999999999</c:v>
                </c:pt>
                <c:pt idx="846">
                  <c:v>53.781067</c:v>
                </c:pt>
                <c:pt idx="847">
                  <c:v>49.999828000000001</c:v>
                </c:pt>
                <c:pt idx="848">
                  <c:v>74.001930999999999</c:v>
                </c:pt>
                <c:pt idx="849">
                  <c:v>48.590826999999997</c:v>
                </c:pt>
                <c:pt idx="850">
                  <c:v>122.402474</c:v>
                </c:pt>
                <c:pt idx="851">
                  <c:v>125.81386999999999</c:v>
                </c:pt>
                <c:pt idx="852">
                  <c:v>115.119629</c:v>
                </c:pt>
                <c:pt idx="853">
                  <c:v>112.05117</c:v>
                </c:pt>
                <c:pt idx="854">
                  <c:v>31.792037000000001</c:v>
                </c:pt>
                <c:pt idx="855">
                  <c:v>42.822294999999997</c:v>
                </c:pt>
                <c:pt idx="856">
                  <c:v>52.469132999999999</c:v>
                </c:pt>
                <c:pt idx="857">
                  <c:v>57.094886000000002</c:v>
                </c:pt>
                <c:pt idx="858">
                  <c:v>52.158186999999998</c:v>
                </c:pt>
                <c:pt idx="859">
                  <c:v>40.416370999999998</c:v>
                </c:pt>
                <c:pt idx="860">
                  <c:v>46.941034000000002</c:v>
                </c:pt>
                <c:pt idx="861">
                  <c:v>32.479795000000003</c:v>
                </c:pt>
                <c:pt idx="862">
                  <c:v>23.195675000000001</c:v>
                </c:pt>
                <c:pt idx="863">
                  <c:v>21.143943</c:v>
                </c:pt>
                <c:pt idx="864">
                  <c:v>56.119793000000001</c:v>
                </c:pt>
                <c:pt idx="865">
                  <c:v>52.091227000000003</c:v>
                </c:pt>
                <c:pt idx="866">
                  <c:v>49.141424000000001</c:v>
                </c:pt>
                <c:pt idx="867">
                  <c:v>47.928781000000001</c:v>
                </c:pt>
                <c:pt idx="868">
                  <c:v>53.413411000000004</c:v>
                </c:pt>
                <c:pt idx="869">
                  <c:v>58.535939999999997</c:v>
                </c:pt>
                <c:pt idx="870">
                  <c:v>59.342540999999997</c:v>
                </c:pt>
                <c:pt idx="871">
                  <c:v>62.455685000000003</c:v>
                </c:pt>
                <c:pt idx="872">
                  <c:v>60.195673999999997</c:v>
                </c:pt>
                <c:pt idx="873">
                  <c:v>43.751213999999997</c:v>
                </c:pt>
                <c:pt idx="874">
                  <c:v>61.087114999999997</c:v>
                </c:pt>
                <c:pt idx="875">
                  <c:v>55.390574999999998</c:v>
                </c:pt>
                <c:pt idx="876">
                  <c:v>54.912523999999998</c:v>
                </c:pt>
                <c:pt idx="877">
                  <c:v>51.382669</c:v>
                </c:pt>
                <c:pt idx="878">
                  <c:v>61.791904000000002</c:v>
                </c:pt>
                <c:pt idx="879">
                  <c:v>57.431615000000001</c:v>
                </c:pt>
                <c:pt idx="880">
                  <c:v>63.396791999999998</c:v>
                </c:pt>
                <c:pt idx="881">
                  <c:v>55.885376999999998</c:v>
                </c:pt>
                <c:pt idx="882">
                  <c:v>71.155788999999999</c:v>
                </c:pt>
                <c:pt idx="883">
                  <c:v>72.917286000000004</c:v>
                </c:pt>
                <c:pt idx="884">
                  <c:v>70.695543000000001</c:v>
                </c:pt>
                <c:pt idx="885">
                  <c:v>82.530002999999994</c:v>
                </c:pt>
                <c:pt idx="886">
                  <c:v>57.540512999999997</c:v>
                </c:pt>
                <c:pt idx="887">
                  <c:v>66.133471999999998</c:v>
                </c:pt>
                <c:pt idx="888">
                  <c:v>69.927859999999995</c:v>
                </c:pt>
                <c:pt idx="889">
                  <c:v>90.187477999999999</c:v>
                </c:pt>
                <c:pt idx="890">
                  <c:v>86.046457000000004</c:v>
                </c:pt>
                <c:pt idx="891">
                  <c:v>99.852517000000006</c:v>
                </c:pt>
                <c:pt idx="892">
                  <c:v>95.678972999999999</c:v>
                </c:pt>
                <c:pt idx="893">
                  <c:v>69.676484000000002</c:v>
                </c:pt>
                <c:pt idx="894">
                  <c:v>67.988799999999998</c:v>
                </c:pt>
                <c:pt idx="895">
                  <c:v>80.973879999999994</c:v>
                </c:pt>
                <c:pt idx="896">
                  <c:v>93.991725000000002</c:v>
                </c:pt>
                <c:pt idx="897">
                  <c:v>84.611294000000001</c:v>
                </c:pt>
                <c:pt idx="898">
                  <c:v>99.753499000000005</c:v>
                </c:pt>
                <c:pt idx="899">
                  <c:v>99.929625999999999</c:v>
                </c:pt>
                <c:pt idx="900">
                  <c:v>97.345879999999994</c:v>
                </c:pt>
                <c:pt idx="901">
                  <c:v>101.47373399999999</c:v>
                </c:pt>
                <c:pt idx="902">
                  <c:v>82.265597</c:v>
                </c:pt>
                <c:pt idx="903">
                  <c:v>87.627977000000001</c:v>
                </c:pt>
                <c:pt idx="904">
                  <c:v>73.304914999999994</c:v>
                </c:pt>
                <c:pt idx="905">
                  <c:v>71.016052999999999</c:v>
                </c:pt>
                <c:pt idx="906">
                  <c:v>83.942245</c:v>
                </c:pt>
                <c:pt idx="907">
                  <c:v>80.552938999999995</c:v>
                </c:pt>
                <c:pt idx="908">
                  <c:v>46.055301999999998</c:v>
                </c:pt>
                <c:pt idx="909">
                  <c:v>96.101657000000003</c:v>
                </c:pt>
                <c:pt idx="910">
                  <c:v>104.431377</c:v>
                </c:pt>
                <c:pt idx="911">
                  <c:v>96.974129000000005</c:v>
                </c:pt>
                <c:pt idx="912">
                  <c:v>104.441942</c:v>
                </c:pt>
                <c:pt idx="913">
                  <c:v>38.102060000000002</c:v>
                </c:pt>
                <c:pt idx="914">
                  <c:v>32.792222000000002</c:v>
                </c:pt>
                <c:pt idx="915">
                  <c:v>73.414106000000004</c:v>
                </c:pt>
                <c:pt idx="916">
                  <c:v>92.655272999999994</c:v>
                </c:pt>
                <c:pt idx="917">
                  <c:v>80.930953000000002</c:v>
                </c:pt>
                <c:pt idx="918">
                  <c:v>84.065092000000007</c:v>
                </c:pt>
                <c:pt idx="919">
                  <c:v>78.861931999999996</c:v>
                </c:pt>
                <c:pt idx="920">
                  <c:v>80.100012000000007</c:v>
                </c:pt>
                <c:pt idx="921">
                  <c:v>77.845760999999996</c:v>
                </c:pt>
                <c:pt idx="922">
                  <c:v>107.337878</c:v>
                </c:pt>
                <c:pt idx="923">
                  <c:v>113.22624399999999</c:v>
                </c:pt>
                <c:pt idx="924">
                  <c:v>113.55694800000001</c:v>
                </c:pt>
                <c:pt idx="925">
                  <c:v>112.399295</c:v>
                </c:pt>
                <c:pt idx="926">
                  <c:v>106.36066</c:v>
                </c:pt>
                <c:pt idx="927">
                  <c:v>102.649164</c:v>
                </c:pt>
                <c:pt idx="928">
                  <c:v>87.161314000000004</c:v>
                </c:pt>
                <c:pt idx="929">
                  <c:v>103.597551</c:v>
                </c:pt>
                <c:pt idx="930">
                  <c:v>96.665062000000006</c:v>
                </c:pt>
                <c:pt idx="931">
                  <c:v>89.891028000000006</c:v>
                </c:pt>
                <c:pt idx="932">
                  <c:v>93.207346999999999</c:v>
                </c:pt>
                <c:pt idx="933">
                  <c:v>92.376279999999994</c:v>
                </c:pt>
                <c:pt idx="934">
                  <c:v>96.687798999999998</c:v>
                </c:pt>
                <c:pt idx="935">
                  <c:v>101.703703</c:v>
                </c:pt>
                <c:pt idx="936">
                  <c:v>108.83668400000001</c:v>
                </c:pt>
                <c:pt idx="937">
                  <c:v>111.206694</c:v>
                </c:pt>
                <c:pt idx="938">
                  <c:v>99.111176</c:v>
                </c:pt>
                <c:pt idx="939">
                  <c:v>115.35310200000001</c:v>
                </c:pt>
                <c:pt idx="940">
                  <c:v>77.402952999999997</c:v>
                </c:pt>
                <c:pt idx="941">
                  <c:v>102.242919</c:v>
                </c:pt>
                <c:pt idx="942">
                  <c:v>72.647298000000006</c:v>
                </c:pt>
                <c:pt idx="943">
                  <c:v>116.363726</c:v>
                </c:pt>
                <c:pt idx="944">
                  <c:v>125.847741</c:v>
                </c:pt>
                <c:pt idx="945">
                  <c:v>110.032117</c:v>
                </c:pt>
                <c:pt idx="946">
                  <c:v>125.240773</c:v>
                </c:pt>
                <c:pt idx="947">
                  <c:v>117.680087</c:v>
                </c:pt>
                <c:pt idx="948">
                  <c:v>95.470431000000005</c:v>
                </c:pt>
                <c:pt idx="949">
                  <c:v>112.253799</c:v>
                </c:pt>
                <c:pt idx="950">
                  <c:v>132.51985400000001</c:v>
                </c:pt>
                <c:pt idx="951">
                  <c:v>132.72412600000001</c:v>
                </c:pt>
                <c:pt idx="952">
                  <c:v>133.74405100000001</c:v>
                </c:pt>
                <c:pt idx="953">
                  <c:v>124.115758</c:v>
                </c:pt>
                <c:pt idx="954">
                  <c:v>127.348316</c:v>
                </c:pt>
                <c:pt idx="955">
                  <c:v>119.46369</c:v>
                </c:pt>
                <c:pt idx="956">
                  <c:v>120.59842500000001</c:v>
                </c:pt>
                <c:pt idx="957">
                  <c:v>137.06401500000001</c:v>
                </c:pt>
                <c:pt idx="958">
                  <c:v>130.483285</c:v>
                </c:pt>
                <c:pt idx="959">
                  <c:v>134.683964</c:v>
                </c:pt>
                <c:pt idx="960">
                  <c:v>126.76904999999999</c:v>
                </c:pt>
                <c:pt idx="961">
                  <c:v>132.05299600000001</c:v>
                </c:pt>
                <c:pt idx="962">
                  <c:v>114.26060699999999</c:v>
                </c:pt>
                <c:pt idx="963">
                  <c:v>106.226592</c:v>
                </c:pt>
                <c:pt idx="964">
                  <c:v>111.195649</c:v>
                </c:pt>
                <c:pt idx="965">
                  <c:v>127.694974</c:v>
                </c:pt>
                <c:pt idx="966">
                  <c:v>129.68535499999999</c:v>
                </c:pt>
                <c:pt idx="967">
                  <c:v>131.86654300000001</c:v>
                </c:pt>
                <c:pt idx="968">
                  <c:v>136.780384</c:v>
                </c:pt>
                <c:pt idx="969">
                  <c:v>135.45093199999999</c:v>
                </c:pt>
                <c:pt idx="970">
                  <c:v>132.97491600000001</c:v>
                </c:pt>
                <c:pt idx="971">
                  <c:v>137.72112799999999</c:v>
                </c:pt>
                <c:pt idx="972">
                  <c:v>137.12543400000001</c:v>
                </c:pt>
                <c:pt idx="973">
                  <c:v>122.280396</c:v>
                </c:pt>
                <c:pt idx="974">
                  <c:v>136.00833399999999</c:v>
                </c:pt>
                <c:pt idx="975">
                  <c:v>136.50233399999999</c:v>
                </c:pt>
                <c:pt idx="976">
                  <c:v>136.66783699999999</c:v>
                </c:pt>
                <c:pt idx="977">
                  <c:v>132.878367</c:v>
                </c:pt>
                <c:pt idx="978">
                  <c:v>138.214798</c:v>
                </c:pt>
                <c:pt idx="979">
                  <c:v>138.80654899999999</c:v>
                </c:pt>
                <c:pt idx="980">
                  <c:v>138.81455299999999</c:v>
                </c:pt>
                <c:pt idx="981">
                  <c:v>136.40788499999999</c:v>
                </c:pt>
                <c:pt idx="982">
                  <c:v>134.58228800000001</c:v>
                </c:pt>
                <c:pt idx="983">
                  <c:v>126.761214</c:v>
                </c:pt>
                <c:pt idx="984">
                  <c:v>120.28141599999999</c:v>
                </c:pt>
                <c:pt idx="985">
                  <c:v>132.65856600000001</c:v>
                </c:pt>
                <c:pt idx="986">
                  <c:v>133.27059199999999</c:v>
                </c:pt>
                <c:pt idx="987">
                  <c:v>129.22828999999999</c:v>
                </c:pt>
                <c:pt idx="988">
                  <c:v>121.227665</c:v>
                </c:pt>
                <c:pt idx="989">
                  <c:v>119.234522</c:v>
                </c:pt>
                <c:pt idx="990">
                  <c:v>105.998143</c:v>
                </c:pt>
                <c:pt idx="991">
                  <c:v>77.340790999999996</c:v>
                </c:pt>
                <c:pt idx="992">
                  <c:v>53.659948</c:v>
                </c:pt>
                <c:pt idx="993">
                  <c:v>105.240325</c:v>
                </c:pt>
                <c:pt idx="994">
                  <c:v>118.410944</c:v>
                </c:pt>
                <c:pt idx="995">
                  <c:v>107.25229899999999</c:v>
                </c:pt>
                <c:pt idx="996">
                  <c:v>136.36556300000001</c:v>
                </c:pt>
                <c:pt idx="997">
                  <c:v>125.529507</c:v>
                </c:pt>
                <c:pt idx="998">
                  <c:v>116.138722</c:v>
                </c:pt>
                <c:pt idx="999">
                  <c:v>116.40001700000001</c:v>
                </c:pt>
                <c:pt idx="1000">
                  <c:v>135.541022</c:v>
                </c:pt>
                <c:pt idx="1001">
                  <c:v>106.009866</c:v>
                </c:pt>
                <c:pt idx="1002">
                  <c:v>77.917241000000004</c:v>
                </c:pt>
                <c:pt idx="1003">
                  <c:v>92.381518</c:v>
                </c:pt>
                <c:pt idx="1004">
                  <c:v>28.309532000000001</c:v>
                </c:pt>
                <c:pt idx="1005">
                  <c:v>45.762881999999998</c:v>
                </c:pt>
                <c:pt idx="1006">
                  <c:v>80.933010999999993</c:v>
                </c:pt>
                <c:pt idx="1007">
                  <c:v>78.753292999999999</c:v>
                </c:pt>
                <c:pt idx="1008">
                  <c:v>102.071352</c:v>
                </c:pt>
                <c:pt idx="1009">
                  <c:v>78.173460000000006</c:v>
                </c:pt>
                <c:pt idx="1010">
                  <c:v>81.439751000000001</c:v>
                </c:pt>
                <c:pt idx="1011">
                  <c:v>65.610324000000006</c:v>
                </c:pt>
                <c:pt idx="1012">
                  <c:v>65.608130000000003</c:v>
                </c:pt>
                <c:pt idx="1013">
                  <c:v>58.421256</c:v>
                </c:pt>
                <c:pt idx="1014">
                  <c:v>67.314751000000001</c:v>
                </c:pt>
                <c:pt idx="1015">
                  <c:v>51.572839000000002</c:v>
                </c:pt>
                <c:pt idx="1016">
                  <c:v>80.980902</c:v>
                </c:pt>
                <c:pt idx="1017">
                  <c:v>104.72752</c:v>
                </c:pt>
                <c:pt idx="1018">
                  <c:v>90.999330999999998</c:v>
                </c:pt>
                <c:pt idx="1019">
                  <c:v>77.640280000000004</c:v>
                </c:pt>
                <c:pt idx="1020">
                  <c:v>74.390471000000005</c:v>
                </c:pt>
                <c:pt idx="1021">
                  <c:v>88.983799000000005</c:v>
                </c:pt>
                <c:pt idx="1022">
                  <c:v>72.717963999999995</c:v>
                </c:pt>
                <c:pt idx="1023">
                  <c:v>44.757655999999997</c:v>
                </c:pt>
                <c:pt idx="1024">
                  <c:v>37.726942999999999</c:v>
                </c:pt>
                <c:pt idx="1025">
                  <c:v>80.727169000000004</c:v>
                </c:pt>
                <c:pt idx="1026">
                  <c:v>54.365152999999999</c:v>
                </c:pt>
                <c:pt idx="1027">
                  <c:v>93.535837000000001</c:v>
                </c:pt>
                <c:pt idx="1028">
                  <c:v>101.78273</c:v>
                </c:pt>
                <c:pt idx="1029">
                  <c:v>78.549442999999997</c:v>
                </c:pt>
                <c:pt idx="1030">
                  <c:v>98.572181</c:v>
                </c:pt>
                <c:pt idx="1031">
                  <c:v>98.782709999999994</c:v>
                </c:pt>
                <c:pt idx="1032">
                  <c:v>63.929222000000003</c:v>
                </c:pt>
                <c:pt idx="1033">
                  <c:v>56.524977</c:v>
                </c:pt>
                <c:pt idx="1034">
                  <c:v>57.180951999999998</c:v>
                </c:pt>
                <c:pt idx="1035">
                  <c:v>63.388815999999998</c:v>
                </c:pt>
                <c:pt idx="1036">
                  <c:v>48.937840000000001</c:v>
                </c:pt>
                <c:pt idx="1037">
                  <c:v>88.128732999999997</c:v>
                </c:pt>
                <c:pt idx="1038">
                  <c:v>81.183077999999995</c:v>
                </c:pt>
                <c:pt idx="1039">
                  <c:v>50.700958</c:v>
                </c:pt>
                <c:pt idx="1040">
                  <c:v>69.394285999999994</c:v>
                </c:pt>
                <c:pt idx="1041">
                  <c:v>38.306685000000002</c:v>
                </c:pt>
                <c:pt idx="1042">
                  <c:v>56.12677</c:v>
                </c:pt>
                <c:pt idx="1043">
                  <c:v>57.068314000000001</c:v>
                </c:pt>
                <c:pt idx="1044">
                  <c:v>66.498378000000002</c:v>
                </c:pt>
                <c:pt idx="1045">
                  <c:v>40.536093000000001</c:v>
                </c:pt>
                <c:pt idx="1046">
                  <c:v>62.657423000000001</c:v>
                </c:pt>
                <c:pt idx="1047">
                  <c:v>61.866753000000003</c:v>
                </c:pt>
                <c:pt idx="1048">
                  <c:v>62.51229</c:v>
                </c:pt>
                <c:pt idx="1049">
                  <c:v>49.517009000000002</c:v>
                </c:pt>
                <c:pt idx="1050">
                  <c:v>30.681856</c:v>
                </c:pt>
                <c:pt idx="1051">
                  <c:v>45.745399999999997</c:v>
                </c:pt>
                <c:pt idx="1052">
                  <c:v>67.650880000000001</c:v>
                </c:pt>
                <c:pt idx="1053">
                  <c:v>71.226442000000006</c:v>
                </c:pt>
                <c:pt idx="1054">
                  <c:v>65.811786999999995</c:v>
                </c:pt>
                <c:pt idx="1055">
                  <c:v>62.498334999999997</c:v>
                </c:pt>
                <c:pt idx="1056">
                  <c:v>68.711574999999996</c:v>
                </c:pt>
                <c:pt idx="1057">
                  <c:v>73.483971999999994</c:v>
                </c:pt>
                <c:pt idx="1058">
                  <c:v>76.382577999999995</c:v>
                </c:pt>
                <c:pt idx="1059">
                  <c:v>66.734510999999998</c:v>
                </c:pt>
                <c:pt idx="1060">
                  <c:v>68.289610999999994</c:v>
                </c:pt>
                <c:pt idx="1061">
                  <c:v>73.828920999999994</c:v>
                </c:pt>
                <c:pt idx="1062">
                  <c:v>96.679879</c:v>
                </c:pt>
                <c:pt idx="1063">
                  <c:v>96.548029999999997</c:v>
                </c:pt>
                <c:pt idx="1064">
                  <c:v>95.165661999999998</c:v>
                </c:pt>
                <c:pt idx="1065">
                  <c:v>97.627812000000006</c:v>
                </c:pt>
                <c:pt idx="1066">
                  <c:v>105.79514</c:v>
                </c:pt>
                <c:pt idx="1067">
                  <c:v>104.648645</c:v>
                </c:pt>
                <c:pt idx="1068">
                  <c:v>105.217883</c:v>
                </c:pt>
                <c:pt idx="1069">
                  <c:v>104.073055</c:v>
                </c:pt>
                <c:pt idx="1070">
                  <c:v>106.368433</c:v>
                </c:pt>
                <c:pt idx="1071">
                  <c:v>108.393914</c:v>
                </c:pt>
                <c:pt idx="1072">
                  <c:v>108.39412400000001</c:v>
                </c:pt>
                <c:pt idx="1073">
                  <c:v>108.39470300000001</c:v>
                </c:pt>
                <c:pt idx="1074">
                  <c:v>100.706073</c:v>
                </c:pt>
                <c:pt idx="1075">
                  <c:v>78.083240000000004</c:v>
                </c:pt>
                <c:pt idx="1076">
                  <c:v>107.71889</c:v>
                </c:pt>
                <c:pt idx="1077">
                  <c:v>107.721096</c:v>
                </c:pt>
                <c:pt idx="1078">
                  <c:v>108.396095</c:v>
                </c:pt>
                <c:pt idx="1079">
                  <c:v>108.41951</c:v>
                </c:pt>
                <c:pt idx="1080">
                  <c:v>108.41951</c:v>
                </c:pt>
                <c:pt idx="1081">
                  <c:v>92.175290000000004</c:v>
                </c:pt>
                <c:pt idx="1082">
                  <c:v>80.002286999999995</c:v>
                </c:pt>
                <c:pt idx="1083">
                  <c:v>96.782427999999996</c:v>
                </c:pt>
                <c:pt idx="1084">
                  <c:v>91.008598000000006</c:v>
                </c:pt>
                <c:pt idx="1085">
                  <c:v>51.111192000000003</c:v>
                </c:pt>
                <c:pt idx="1086">
                  <c:v>83.640803000000005</c:v>
                </c:pt>
                <c:pt idx="1087">
                  <c:v>98.784780999999995</c:v>
                </c:pt>
                <c:pt idx="1088">
                  <c:v>100.617914</c:v>
                </c:pt>
                <c:pt idx="1089">
                  <c:v>91.297375000000002</c:v>
                </c:pt>
                <c:pt idx="1090">
                  <c:v>89.002748999999994</c:v>
                </c:pt>
                <c:pt idx="1091">
                  <c:v>98.818844999999996</c:v>
                </c:pt>
                <c:pt idx="1092">
                  <c:v>88.695735999999997</c:v>
                </c:pt>
                <c:pt idx="1093">
                  <c:v>83.041503000000006</c:v>
                </c:pt>
                <c:pt idx="1094">
                  <c:v>79.379592000000002</c:v>
                </c:pt>
                <c:pt idx="1095">
                  <c:v>108.406115</c:v>
                </c:pt>
                <c:pt idx="1096">
                  <c:v>85.721638999999996</c:v>
                </c:pt>
                <c:pt idx="1097">
                  <c:v>50.099201000000001</c:v>
                </c:pt>
                <c:pt idx="1098">
                  <c:v>68.030567000000005</c:v>
                </c:pt>
                <c:pt idx="1099">
                  <c:v>70.147536000000002</c:v>
                </c:pt>
                <c:pt idx="1100">
                  <c:v>62.577815000000001</c:v>
                </c:pt>
                <c:pt idx="1101">
                  <c:v>56.254890000000003</c:v>
                </c:pt>
                <c:pt idx="1102">
                  <c:v>77.482135999999997</c:v>
                </c:pt>
                <c:pt idx="1103">
                  <c:v>46.46696</c:v>
                </c:pt>
                <c:pt idx="1104">
                  <c:v>54.691758999999998</c:v>
                </c:pt>
                <c:pt idx="1105">
                  <c:v>70.160431000000003</c:v>
                </c:pt>
                <c:pt idx="1106">
                  <c:v>92.845275999999998</c:v>
                </c:pt>
                <c:pt idx="1107">
                  <c:v>105.476356</c:v>
                </c:pt>
                <c:pt idx="1108">
                  <c:v>104.439211</c:v>
                </c:pt>
                <c:pt idx="1109">
                  <c:v>100.03175400000001</c:v>
                </c:pt>
                <c:pt idx="1110">
                  <c:v>101.173626</c:v>
                </c:pt>
                <c:pt idx="1111">
                  <c:v>83.273587000000006</c:v>
                </c:pt>
                <c:pt idx="1112">
                  <c:v>87.096041</c:v>
                </c:pt>
                <c:pt idx="1113">
                  <c:v>84.116437000000005</c:v>
                </c:pt>
                <c:pt idx="1114">
                  <c:v>74.176782000000003</c:v>
                </c:pt>
                <c:pt idx="1115">
                  <c:v>100.736086</c:v>
                </c:pt>
                <c:pt idx="1116">
                  <c:v>87.542916000000005</c:v>
                </c:pt>
                <c:pt idx="1117">
                  <c:v>86.067588000000001</c:v>
                </c:pt>
                <c:pt idx="1118">
                  <c:v>50.570511000000003</c:v>
                </c:pt>
                <c:pt idx="1119">
                  <c:v>55.530757999999999</c:v>
                </c:pt>
                <c:pt idx="1120">
                  <c:v>50.439976000000001</c:v>
                </c:pt>
                <c:pt idx="1121">
                  <c:v>52.376874999999998</c:v>
                </c:pt>
                <c:pt idx="1122">
                  <c:v>103.94874799999999</c:v>
                </c:pt>
                <c:pt idx="1123">
                  <c:v>84.021558999999996</c:v>
                </c:pt>
                <c:pt idx="1124">
                  <c:v>91.561807000000002</c:v>
                </c:pt>
                <c:pt idx="1125">
                  <c:v>90.364941999999999</c:v>
                </c:pt>
                <c:pt idx="1126">
                  <c:v>48.153671000000003</c:v>
                </c:pt>
                <c:pt idx="1127">
                  <c:v>97.792131999999995</c:v>
                </c:pt>
                <c:pt idx="1128">
                  <c:v>90.500173000000004</c:v>
                </c:pt>
                <c:pt idx="1129">
                  <c:v>76.877624999999995</c:v>
                </c:pt>
                <c:pt idx="1130">
                  <c:v>88.627003000000002</c:v>
                </c:pt>
                <c:pt idx="1131">
                  <c:v>98.083888999999999</c:v>
                </c:pt>
                <c:pt idx="1132">
                  <c:v>94.007525999999999</c:v>
                </c:pt>
                <c:pt idx="1133">
                  <c:v>57.611426000000002</c:v>
                </c:pt>
                <c:pt idx="1134">
                  <c:v>67.260945000000007</c:v>
                </c:pt>
                <c:pt idx="1135">
                  <c:v>68.642594000000003</c:v>
                </c:pt>
                <c:pt idx="1136">
                  <c:v>60.42886</c:v>
                </c:pt>
                <c:pt idx="1137">
                  <c:v>53.279331999999997</c:v>
                </c:pt>
                <c:pt idx="1138">
                  <c:v>45.756729</c:v>
                </c:pt>
                <c:pt idx="1139">
                  <c:v>81.936812000000003</c:v>
                </c:pt>
                <c:pt idx="1140">
                  <c:v>43.141914</c:v>
                </c:pt>
                <c:pt idx="1141">
                  <c:v>19.990884000000001</c:v>
                </c:pt>
                <c:pt idx="1142">
                  <c:v>24.500969999999999</c:v>
                </c:pt>
                <c:pt idx="1143">
                  <c:v>46.617927000000002</c:v>
                </c:pt>
                <c:pt idx="1144">
                  <c:v>40.731591000000002</c:v>
                </c:pt>
                <c:pt idx="1145">
                  <c:v>31.774882999999999</c:v>
                </c:pt>
                <c:pt idx="1146">
                  <c:v>37.879364000000002</c:v>
                </c:pt>
                <c:pt idx="1147">
                  <c:v>61.474156000000001</c:v>
                </c:pt>
                <c:pt idx="1148">
                  <c:v>64.141007999999999</c:v>
                </c:pt>
                <c:pt idx="1149">
                  <c:v>74.410689000000005</c:v>
                </c:pt>
                <c:pt idx="1150">
                  <c:v>76.686705000000003</c:v>
                </c:pt>
                <c:pt idx="1151">
                  <c:v>91.106707999999998</c:v>
                </c:pt>
                <c:pt idx="1152">
                  <c:v>85.777737000000002</c:v>
                </c:pt>
                <c:pt idx="1153">
                  <c:v>47.046844</c:v>
                </c:pt>
                <c:pt idx="1154">
                  <c:v>70.589297000000002</c:v>
                </c:pt>
                <c:pt idx="1155">
                  <c:v>78.664736000000005</c:v>
                </c:pt>
                <c:pt idx="1156">
                  <c:v>68.946100999999999</c:v>
                </c:pt>
                <c:pt idx="1157">
                  <c:v>70.351949000000005</c:v>
                </c:pt>
                <c:pt idx="1158">
                  <c:v>77.898266000000007</c:v>
                </c:pt>
                <c:pt idx="1159">
                  <c:v>50.320709000000001</c:v>
                </c:pt>
                <c:pt idx="1160">
                  <c:v>74.765861999999998</c:v>
                </c:pt>
                <c:pt idx="1161">
                  <c:v>77.775664000000006</c:v>
                </c:pt>
                <c:pt idx="1162">
                  <c:v>89.144761000000003</c:v>
                </c:pt>
                <c:pt idx="1163">
                  <c:v>94.369107</c:v>
                </c:pt>
                <c:pt idx="1164">
                  <c:v>87.998244</c:v>
                </c:pt>
                <c:pt idx="1165">
                  <c:v>73.324027000000001</c:v>
                </c:pt>
                <c:pt idx="1166">
                  <c:v>78.287386999999995</c:v>
                </c:pt>
                <c:pt idx="1167">
                  <c:v>94.683659000000006</c:v>
                </c:pt>
                <c:pt idx="1168">
                  <c:v>75.849135000000004</c:v>
                </c:pt>
                <c:pt idx="1169">
                  <c:v>87.930967999999993</c:v>
                </c:pt>
                <c:pt idx="1170">
                  <c:v>83.464736000000002</c:v>
                </c:pt>
                <c:pt idx="1171">
                  <c:v>81.058591000000007</c:v>
                </c:pt>
                <c:pt idx="1172">
                  <c:v>69.048348000000004</c:v>
                </c:pt>
                <c:pt idx="1173">
                  <c:v>66.751510999999994</c:v>
                </c:pt>
                <c:pt idx="1174">
                  <c:v>67.038066999999998</c:v>
                </c:pt>
                <c:pt idx="1175">
                  <c:v>71.761497000000006</c:v>
                </c:pt>
                <c:pt idx="1176">
                  <c:v>67.891463999999999</c:v>
                </c:pt>
                <c:pt idx="1177">
                  <c:v>75.006523999999999</c:v>
                </c:pt>
                <c:pt idx="1178">
                  <c:v>77.552295000000001</c:v>
                </c:pt>
                <c:pt idx="1179">
                  <c:v>90.406881999999996</c:v>
                </c:pt>
                <c:pt idx="1180">
                  <c:v>91.030422999999999</c:v>
                </c:pt>
                <c:pt idx="1181">
                  <c:v>91.648176000000007</c:v>
                </c:pt>
                <c:pt idx="1182">
                  <c:v>92.884337000000002</c:v>
                </c:pt>
                <c:pt idx="1183">
                  <c:v>83.417913999999996</c:v>
                </c:pt>
                <c:pt idx="1184">
                  <c:v>76.286225999999999</c:v>
                </c:pt>
                <c:pt idx="1185">
                  <c:v>79.388311999999999</c:v>
                </c:pt>
                <c:pt idx="1186">
                  <c:v>81.450531999999995</c:v>
                </c:pt>
                <c:pt idx="1187">
                  <c:v>89.977990000000005</c:v>
                </c:pt>
                <c:pt idx="1188">
                  <c:v>94.635209000000003</c:v>
                </c:pt>
                <c:pt idx="1189">
                  <c:v>68.765792000000005</c:v>
                </c:pt>
                <c:pt idx="1190">
                  <c:v>61.607722000000003</c:v>
                </c:pt>
                <c:pt idx="1191">
                  <c:v>67.795697000000004</c:v>
                </c:pt>
                <c:pt idx="1192">
                  <c:v>79.160985999999994</c:v>
                </c:pt>
                <c:pt idx="1193">
                  <c:v>60.946897</c:v>
                </c:pt>
                <c:pt idx="1194">
                  <c:v>71.975313</c:v>
                </c:pt>
                <c:pt idx="1195">
                  <c:v>69.373784000000001</c:v>
                </c:pt>
                <c:pt idx="1196">
                  <c:v>55.729821000000001</c:v>
                </c:pt>
                <c:pt idx="1197">
                  <c:v>79.495542</c:v>
                </c:pt>
                <c:pt idx="1198">
                  <c:v>73.431223000000003</c:v>
                </c:pt>
                <c:pt idx="1199">
                  <c:v>72.301767999999996</c:v>
                </c:pt>
                <c:pt idx="1200">
                  <c:v>85.216166999999999</c:v>
                </c:pt>
                <c:pt idx="1201">
                  <c:v>63.511169000000002</c:v>
                </c:pt>
                <c:pt idx="1202">
                  <c:v>70.134258000000003</c:v>
                </c:pt>
                <c:pt idx="1203">
                  <c:v>75.632711</c:v>
                </c:pt>
                <c:pt idx="1204">
                  <c:v>72.896636000000001</c:v>
                </c:pt>
                <c:pt idx="1205">
                  <c:v>71.077359999999999</c:v>
                </c:pt>
                <c:pt idx="1206">
                  <c:v>78.739524000000003</c:v>
                </c:pt>
                <c:pt idx="1207">
                  <c:v>67.461380000000005</c:v>
                </c:pt>
                <c:pt idx="1208">
                  <c:v>75.702071000000004</c:v>
                </c:pt>
                <c:pt idx="1209">
                  <c:v>82.576935000000006</c:v>
                </c:pt>
                <c:pt idx="1210">
                  <c:v>102.135127</c:v>
                </c:pt>
                <c:pt idx="1211">
                  <c:v>72.100986000000006</c:v>
                </c:pt>
                <c:pt idx="1212">
                  <c:v>83.065391000000005</c:v>
                </c:pt>
                <c:pt idx="1213">
                  <c:v>78.024591999999998</c:v>
                </c:pt>
                <c:pt idx="1214">
                  <c:v>70.204223999999996</c:v>
                </c:pt>
                <c:pt idx="1215">
                  <c:v>77.576633999999999</c:v>
                </c:pt>
                <c:pt idx="1216">
                  <c:v>92.261909000000003</c:v>
                </c:pt>
                <c:pt idx="1217">
                  <c:v>78.134136999999996</c:v>
                </c:pt>
                <c:pt idx="1218">
                  <c:v>75.676772</c:v>
                </c:pt>
                <c:pt idx="1219">
                  <c:v>55.903174</c:v>
                </c:pt>
                <c:pt idx="1220">
                  <c:v>57.990206999999998</c:v>
                </c:pt>
                <c:pt idx="1221">
                  <c:v>71.201517999999993</c:v>
                </c:pt>
                <c:pt idx="1222">
                  <c:v>70.519242000000006</c:v>
                </c:pt>
                <c:pt idx="1223">
                  <c:v>61.452224999999999</c:v>
                </c:pt>
                <c:pt idx="1224">
                  <c:v>41.255446999999997</c:v>
                </c:pt>
                <c:pt idx="1225">
                  <c:v>56.935685999999997</c:v>
                </c:pt>
                <c:pt idx="1226">
                  <c:v>26.774227</c:v>
                </c:pt>
                <c:pt idx="1227">
                  <c:v>49.079259999999998</c:v>
                </c:pt>
                <c:pt idx="1228">
                  <c:v>56.410288000000001</c:v>
                </c:pt>
                <c:pt idx="1229">
                  <c:v>54.736178000000002</c:v>
                </c:pt>
                <c:pt idx="1230">
                  <c:v>42.043436</c:v>
                </c:pt>
                <c:pt idx="1231">
                  <c:v>49.297006000000003</c:v>
                </c:pt>
                <c:pt idx="1232">
                  <c:v>65.361267999999995</c:v>
                </c:pt>
                <c:pt idx="1233">
                  <c:v>47.316330999999998</c:v>
                </c:pt>
                <c:pt idx="1234">
                  <c:v>70.269991000000005</c:v>
                </c:pt>
                <c:pt idx="1235">
                  <c:v>87.037625000000006</c:v>
                </c:pt>
                <c:pt idx="1236">
                  <c:v>86.789259999999999</c:v>
                </c:pt>
                <c:pt idx="1237">
                  <c:v>62.243979000000003</c:v>
                </c:pt>
                <c:pt idx="1238">
                  <c:v>69.019947999999999</c:v>
                </c:pt>
                <c:pt idx="1239">
                  <c:v>64.613770000000002</c:v>
                </c:pt>
                <c:pt idx="1240">
                  <c:v>44.560367999999997</c:v>
                </c:pt>
                <c:pt idx="1241">
                  <c:v>47.327134999999998</c:v>
                </c:pt>
                <c:pt idx="1242">
                  <c:v>70.329672000000002</c:v>
                </c:pt>
                <c:pt idx="1243">
                  <c:v>73.314937999999998</c:v>
                </c:pt>
                <c:pt idx="1244">
                  <c:v>17.845761</c:v>
                </c:pt>
                <c:pt idx="1245">
                  <c:v>10.441330000000001</c:v>
                </c:pt>
                <c:pt idx="1246">
                  <c:v>18.264800000000001</c:v>
                </c:pt>
                <c:pt idx="1247">
                  <c:v>53.092559000000001</c:v>
                </c:pt>
                <c:pt idx="1248">
                  <c:v>20.044979000000001</c:v>
                </c:pt>
                <c:pt idx="1249">
                  <c:v>34.068899000000002</c:v>
                </c:pt>
                <c:pt idx="1250">
                  <c:v>52.293674000000003</c:v>
                </c:pt>
                <c:pt idx="1251">
                  <c:v>62.901902999999997</c:v>
                </c:pt>
                <c:pt idx="1252">
                  <c:v>74.636013000000005</c:v>
                </c:pt>
                <c:pt idx="1253">
                  <c:v>80.415086000000002</c:v>
                </c:pt>
                <c:pt idx="1254">
                  <c:v>76.856938</c:v>
                </c:pt>
                <c:pt idx="1255">
                  <c:v>77.857590999999999</c:v>
                </c:pt>
                <c:pt idx="1256">
                  <c:v>81.646133000000006</c:v>
                </c:pt>
                <c:pt idx="1257">
                  <c:v>83.064458000000002</c:v>
                </c:pt>
                <c:pt idx="1258">
                  <c:v>67.480834000000002</c:v>
                </c:pt>
                <c:pt idx="1259">
                  <c:v>70.708838</c:v>
                </c:pt>
                <c:pt idx="1260">
                  <c:v>60.545296</c:v>
                </c:pt>
                <c:pt idx="1261">
                  <c:v>75.620233999999996</c:v>
                </c:pt>
                <c:pt idx="1262">
                  <c:v>82.441108</c:v>
                </c:pt>
                <c:pt idx="1263">
                  <c:v>92.939828000000006</c:v>
                </c:pt>
                <c:pt idx="1264">
                  <c:v>97.556319000000002</c:v>
                </c:pt>
                <c:pt idx="1265">
                  <c:v>78.630178000000001</c:v>
                </c:pt>
                <c:pt idx="1266">
                  <c:v>53.459569000000002</c:v>
                </c:pt>
                <c:pt idx="1267">
                  <c:v>19.174633</c:v>
                </c:pt>
                <c:pt idx="1268">
                  <c:v>19.891276000000001</c:v>
                </c:pt>
                <c:pt idx="1269">
                  <c:v>22.952418000000002</c:v>
                </c:pt>
                <c:pt idx="1270">
                  <c:v>43.617693000000003</c:v>
                </c:pt>
                <c:pt idx="1271">
                  <c:v>51.021571000000002</c:v>
                </c:pt>
                <c:pt idx="1272">
                  <c:v>19.890021999999998</c:v>
                </c:pt>
                <c:pt idx="1273">
                  <c:v>35.749657999999997</c:v>
                </c:pt>
                <c:pt idx="1274">
                  <c:v>41.331958999999998</c:v>
                </c:pt>
                <c:pt idx="1275">
                  <c:v>69.434956999999997</c:v>
                </c:pt>
                <c:pt idx="1276">
                  <c:v>96.054584000000006</c:v>
                </c:pt>
                <c:pt idx="1277">
                  <c:v>80.244106000000002</c:v>
                </c:pt>
                <c:pt idx="1278">
                  <c:v>27.164466999999998</c:v>
                </c:pt>
                <c:pt idx="1279">
                  <c:v>59.809773</c:v>
                </c:pt>
                <c:pt idx="1280">
                  <c:v>34.491014</c:v>
                </c:pt>
                <c:pt idx="1281">
                  <c:v>29.050547000000002</c:v>
                </c:pt>
                <c:pt idx="1282">
                  <c:v>22.527235999999998</c:v>
                </c:pt>
                <c:pt idx="1283">
                  <c:v>34.691597999999999</c:v>
                </c:pt>
                <c:pt idx="1284">
                  <c:v>44.508431999999999</c:v>
                </c:pt>
                <c:pt idx="1285">
                  <c:v>47.860239999999997</c:v>
                </c:pt>
                <c:pt idx="1286">
                  <c:v>27.735389999999999</c:v>
                </c:pt>
                <c:pt idx="1287">
                  <c:v>18.921873999999999</c:v>
                </c:pt>
                <c:pt idx="1288">
                  <c:v>18.693670999999998</c:v>
                </c:pt>
                <c:pt idx="1289">
                  <c:v>28.473976</c:v>
                </c:pt>
                <c:pt idx="1290">
                  <c:v>56.410075999999997</c:v>
                </c:pt>
                <c:pt idx="1291">
                  <c:v>61.385612999999999</c:v>
                </c:pt>
                <c:pt idx="1292">
                  <c:v>64.646007999999995</c:v>
                </c:pt>
                <c:pt idx="1293">
                  <c:v>71.228116999999997</c:v>
                </c:pt>
                <c:pt idx="1294">
                  <c:v>86.540183999999996</c:v>
                </c:pt>
                <c:pt idx="1295">
                  <c:v>81.420012</c:v>
                </c:pt>
                <c:pt idx="1296">
                  <c:v>70.814847999999998</c:v>
                </c:pt>
                <c:pt idx="1297">
                  <c:v>67.565185</c:v>
                </c:pt>
                <c:pt idx="1298">
                  <c:v>55.851545999999999</c:v>
                </c:pt>
                <c:pt idx="1299">
                  <c:v>64.302605999999997</c:v>
                </c:pt>
                <c:pt idx="1300">
                  <c:v>69.011888999999996</c:v>
                </c:pt>
                <c:pt idx="1301">
                  <c:v>48.310468</c:v>
                </c:pt>
                <c:pt idx="1302">
                  <c:v>62.126893000000003</c:v>
                </c:pt>
                <c:pt idx="1303">
                  <c:v>64.319710000000001</c:v>
                </c:pt>
                <c:pt idx="1304">
                  <c:v>46.212259000000003</c:v>
                </c:pt>
                <c:pt idx="1305">
                  <c:v>59.114263999999999</c:v>
                </c:pt>
                <c:pt idx="1306">
                  <c:v>74.680485000000004</c:v>
                </c:pt>
                <c:pt idx="1307">
                  <c:v>68.456612000000007</c:v>
                </c:pt>
                <c:pt idx="1308">
                  <c:v>63.883386999999999</c:v>
                </c:pt>
                <c:pt idx="1309">
                  <c:v>55.066400000000002</c:v>
                </c:pt>
                <c:pt idx="1310">
                  <c:v>62.182848</c:v>
                </c:pt>
                <c:pt idx="1311">
                  <c:v>67.703451000000001</c:v>
                </c:pt>
                <c:pt idx="1312">
                  <c:v>71.247648999999996</c:v>
                </c:pt>
                <c:pt idx="1313">
                  <c:v>66.483830999999995</c:v>
                </c:pt>
                <c:pt idx="1314">
                  <c:v>80.344599000000002</c:v>
                </c:pt>
                <c:pt idx="1315">
                  <c:v>87.323297999999994</c:v>
                </c:pt>
                <c:pt idx="1316">
                  <c:v>86.472154000000003</c:v>
                </c:pt>
                <c:pt idx="1317">
                  <c:v>80.059921000000003</c:v>
                </c:pt>
                <c:pt idx="1318">
                  <c:v>88.287302999999994</c:v>
                </c:pt>
                <c:pt idx="1319">
                  <c:v>93.334153999999998</c:v>
                </c:pt>
                <c:pt idx="1320">
                  <c:v>91.771434999999997</c:v>
                </c:pt>
                <c:pt idx="1321">
                  <c:v>85.457137000000003</c:v>
                </c:pt>
                <c:pt idx="1322">
                  <c:v>88.267387999999997</c:v>
                </c:pt>
                <c:pt idx="1323">
                  <c:v>90.571537000000006</c:v>
                </c:pt>
                <c:pt idx="1324">
                  <c:v>79.289338999999998</c:v>
                </c:pt>
                <c:pt idx="1325">
                  <c:v>94.022768999999997</c:v>
                </c:pt>
                <c:pt idx="1326">
                  <c:v>103.89031900000001</c:v>
                </c:pt>
                <c:pt idx="1327">
                  <c:v>102.49806599999999</c:v>
                </c:pt>
                <c:pt idx="1328">
                  <c:v>94.021154999999993</c:v>
                </c:pt>
                <c:pt idx="1329">
                  <c:v>81.927561999999995</c:v>
                </c:pt>
                <c:pt idx="1330">
                  <c:v>79.144109999999998</c:v>
                </c:pt>
                <c:pt idx="1331">
                  <c:v>82.709193999999997</c:v>
                </c:pt>
                <c:pt idx="1332">
                  <c:v>80.230936999999997</c:v>
                </c:pt>
                <c:pt idx="1333">
                  <c:v>98.448245</c:v>
                </c:pt>
                <c:pt idx="1334">
                  <c:v>101.213444</c:v>
                </c:pt>
                <c:pt idx="1335">
                  <c:v>97.332573999999994</c:v>
                </c:pt>
                <c:pt idx="1336">
                  <c:v>80.898903000000004</c:v>
                </c:pt>
                <c:pt idx="1337">
                  <c:v>70.630739000000005</c:v>
                </c:pt>
                <c:pt idx="1338">
                  <c:v>79.471997000000002</c:v>
                </c:pt>
                <c:pt idx="1339">
                  <c:v>115.774756</c:v>
                </c:pt>
                <c:pt idx="1340">
                  <c:v>98.844334000000003</c:v>
                </c:pt>
                <c:pt idx="1341">
                  <c:v>80.584710999999999</c:v>
                </c:pt>
                <c:pt idx="1342">
                  <c:v>119.580375</c:v>
                </c:pt>
                <c:pt idx="1343">
                  <c:v>110.495705</c:v>
                </c:pt>
                <c:pt idx="1344">
                  <c:v>114.536103</c:v>
                </c:pt>
                <c:pt idx="1345">
                  <c:v>119.742177</c:v>
                </c:pt>
                <c:pt idx="1346">
                  <c:v>130.07288399999999</c:v>
                </c:pt>
                <c:pt idx="1347">
                  <c:v>134.038938</c:v>
                </c:pt>
                <c:pt idx="1348">
                  <c:v>117.258534</c:v>
                </c:pt>
                <c:pt idx="1349">
                  <c:v>119.74267999999999</c:v>
                </c:pt>
                <c:pt idx="1350">
                  <c:v>128.05085199999999</c:v>
                </c:pt>
                <c:pt idx="1351">
                  <c:v>127.060456</c:v>
                </c:pt>
                <c:pt idx="1352">
                  <c:v>124.50911000000001</c:v>
                </c:pt>
                <c:pt idx="1353">
                  <c:v>101.30279</c:v>
                </c:pt>
                <c:pt idx="1354">
                  <c:v>86.105199999999996</c:v>
                </c:pt>
                <c:pt idx="1355">
                  <c:v>109.042652</c:v>
                </c:pt>
                <c:pt idx="1356">
                  <c:v>82.858491000000001</c:v>
                </c:pt>
                <c:pt idx="1357">
                  <c:v>110.33788699999999</c:v>
                </c:pt>
                <c:pt idx="1358">
                  <c:v>88.703669000000005</c:v>
                </c:pt>
                <c:pt idx="1359">
                  <c:v>103.271612</c:v>
                </c:pt>
                <c:pt idx="1360">
                  <c:v>120.63142499999999</c:v>
                </c:pt>
                <c:pt idx="1361">
                  <c:v>112.46183499999999</c:v>
                </c:pt>
                <c:pt idx="1362">
                  <c:v>99.227686000000006</c:v>
                </c:pt>
              </c:numCache>
            </c:numRef>
          </c:val>
          <c:smooth val="0"/>
          <c:extLst>
            <c:ext xmlns:c16="http://schemas.microsoft.com/office/drawing/2014/chart" uri="{C3380CC4-5D6E-409C-BE32-E72D297353CC}">
              <c16:uniqueId val="{00000001-25B0-412B-915A-E170AE91CFA5}"/>
            </c:ext>
          </c:extLst>
        </c:ser>
        <c:ser>
          <c:idx val="2"/>
          <c:order val="2"/>
          <c:tx>
            <c:strRef>
              <c:f>Hoja1!$D$1</c:f>
              <c:strCache>
                <c:ptCount val="1"/>
                <c:pt idx="0">
                  <c:v>Technical capacity</c:v>
                </c:pt>
              </c:strCache>
            </c:strRef>
          </c:tx>
          <c:spPr>
            <a:ln w="12700">
              <a:solidFill>
                <a:srgbClr val="FFC000"/>
              </a:solidFill>
            </a:ln>
          </c:spPr>
          <c:marker>
            <c:symbol val="none"/>
          </c:marker>
          <c:cat>
            <c:numRef>
              <c:f>Hoja1!$A$2:$A$1364</c:f>
              <c:numCache>
                <c:formatCode>m/d/yyyy</c:formatCode>
                <c:ptCount val="1363"/>
                <c:pt idx="0">
                  <c:v>41913</c:v>
                </c:pt>
                <c:pt idx="1">
                  <c:v>41914</c:v>
                </c:pt>
                <c:pt idx="2">
                  <c:v>41915</c:v>
                </c:pt>
                <c:pt idx="3">
                  <c:v>41916</c:v>
                </c:pt>
                <c:pt idx="4">
                  <c:v>41917</c:v>
                </c:pt>
                <c:pt idx="5">
                  <c:v>41918</c:v>
                </c:pt>
                <c:pt idx="6">
                  <c:v>41919</c:v>
                </c:pt>
                <c:pt idx="7">
                  <c:v>41920</c:v>
                </c:pt>
                <c:pt idx="8">
                  <c:v>41921</c:v>
                </c:pt>
                <c:pt idx="9">
                  <c:v>41922</c:v>
                </c:pt>
                <c:pt idx="10">
                  <c:v>41923</c:v>
                </c:pt>
                <c:pt idx="11">
                  <c:v>41924</c:v>
                </c:pt>
                <c:pt idx="12">
                  <c:v>41925</c:v>
                </c:pt>
                <c:pt idx="13">
                  <c:v>41926</c:v>
                </c:pt>
                <c:pt idx="14">
                  <c:v>41927</c:v>
                </c:pt>
                <c:pt idx="15">
                  <c:v>41928</c:v>
                </c:pt>
                <c:pt idx="16">
                  <c:v>41929</c:v>
                </c:pt>
                <c:pt idx="17">
                  <c:v>41930</c:v>
                </c:pt>
                <c:pt idx="18">
                  <c:v>41931</c:v>
                </c:pt>
                <c:pt idx="19">
                  <c:v>41932</c:v>
                </c:pt>
                <c:pt idx="20">
                  <c:v>41933</c:v>
                </c:pt>
                <c:pt idx="21">
                  <c:v>41934</c:v>
                </c:pt>
                <c:pt idx="22">
                  <c:v>41935</c:v>
                </c:pt>
                <c:pt idx="23">
                  <c:v>41936</c:v>
                </c:pt>
                <c:pt idx="24">
                  <c:v>41937</c:v>
                </c:pt>
                <c:pt idx="25">
                  <c:v>41938</c:v>
                </c:pt>
                <c:pt idx="26">
                  <c:v>41939</c:v>
                </c:pt>
                <c:pt idx="27">
                  <c:v>41940</c:v>
                </c:pt>
                <c:pt idx="28">
                  <c:v>41941</c:v>
                </c:pt>
                <c:pt idx="29">
                  <c:v>41942</c:v>
                </c:pt>
                <c:pt idx="30">
                  <c:v>41943</c:v>
                </c:pt>
                <c:pt idx="31">
                  <c:v>41944</c:v>
                </c:pt>
                <c:pt idx="32">
                  <c:v>41945</c:v>
                </c:pt>
                <c:pt idx="33">
                  <c:v>41946</c:v>
                </c:pt>
                <c:pt idx="34">
                  <c:v>41947</c:v>
                </c:pt>
                <c:pt idx="35">
                  <c:v>41948</c:v>
                </c:pt>
                <c:pt idx="36">
                  <c:v>41949</c:v>
                </c:pt>
                <c:pt idx="37">
                  <c:v>41950</c:v>
                </c:pt>
                <c:pt idx="38">
                  <c:v>41951</c:v>
                </c:pt>
                <c:pt idx="39">
                  <c:v>41952</c:v>
                </c:pt>
                <c:pt idx="40">
                  <c:v>41953</c:v>
                </c:pt>
                <c:pt idx="41">
                  <c:v>41954</c:v>
                </c:pt>
                <c:pt idx="42">
                  <c:v>41955</c:v>
                </c:pt>
                <c:pt idx="43">
                  <c:v>41956</c:v>
                </c:pt>
                <c:pt idx="44">
                  <c:v>41957</c:v>
                </c:pt>
                <c:pt idx="45">
                  <c:v>41958</c:v>
                </c:pt>
                <c:pt idx="46">
                  <c:v>41959</c:v>
                </c:pt>
                <c:pt idx="47">
                  <c:v>41960</c:v>
                </c:pt>
                <c:pt idx="48">
                  <c:v>41961</c:v>
                </c:pt>
                <c:pt idx="49">
                  <c:v>41962</c:v>
                </c:pt>
                <c:pt idx="50">
                  <c:v>41963</c:v>
                </c:pt>
                <c:pt idx="51">
                  <c:v>41964</c:v>
                </c:pt>
                <c:pt idx="52">
                  <c:v>41965</c:v>
                </c:pt>
                <c:pt idx="53">
                  <c:v>41966</c:v>
                </c:pt>
                <c:pt idx="54">
                  <c:v>41967</c:v>
                </c:pt>
                <c:pt idx="55">
                  <c:v>41968</c:v>
                </c:pt>
                <c:pt idx="56">
                  <c:v>41969</c:v>
                </c:pt>
                <c:pt idx="57">
                  <c:v>41970</c:v>
                </c:pt>
                <c:pt idx="58">
                  <c:v>41971</c:v>
                </c:pt>
                <c:pt idx="59">
                  <c:v>41972</c:v>
                </c:pt>
                <c:pt idx="60">
                  <c:v>41973</c:v>
                </c:pt>
                <c:pt idx="61">
                  <c:v>41974</c:v>
                </c:pt>
                <c:pt idx="62">
                  <c:v>41975</c:v>
                </c:pt>
                <c:pt idx="63">
                  <c:v>41976</c:v>
                </c:pt>
                <c:pt idx="64">
                  <c:v>41977</c:v>
                </c:pt>
                <c:pt idx="65">
                  <c:v>41978</c:v>
                </c:pt>
                <c:pt idx="66">
                  <c:v>41979</c:v>
                </c:pt>
                <c:pt idx="67">
                  <c:v>41980</c:v>
                </c:pt>
                <c:pt idx="68">
                  <c:v>41981</c:v>
                </c:pt>
                <c:pt idx="69">
                  <c:v>41982</c:v>
                </c:pt>
                <c:pt idx="70">
                  <c:v>41983</c:v>
                </c:pt>
                <c:pt idx="71">
                  <c:v>41984</c:v>
                </c:pt>
                <c:pt idx="72">
                  <c:v>41985</c:v>
                </c:pt>
                <c:pt idx="73">
                  <c:v>41986</c:v>
                </c:pt>
                <c:pt idx="74">
                  <c:v>41987</c:v>
                </c:pt>
                <c:pt idx="75">
                  <c:v>41988</c:v>
                </c:pt>
                <c:pt idx="76">
                  <c:v>41989</c:v>
                </c:pt>
                <c:pt idx="77">
                  <c:v>41990</c:v>
                </c:pt>
                <c:pt idx="78">
                  <c:v>41991</c:v>
                </c:pt>
                <c:pt idx="79">
                  <c:v>41992</c:v>
                </c:pt>
                <c:pt idx="80">
                  <c:v>41993</c:v>
                </c:pt>
                <c:pt idx="81">
                  <c:v>41994</c:v>
                </c:pt>
                <c:pt idx="82">
                  <c:v>41995</c:v>
                </c:pt>
                <c:pt idx="83">
                  <c:v>41996</c:v>
                </c:pt>
                <c:pt idx="84">
                  <c:v>41997</c:v>
                </c:pt>
                <c:pt idx="85">
                  <c:v>41998</c:v>
                </c:pt>
                <c:pt idx="86">
                  <c:v>41999</c:v>
                </c:pt>
                <c:pt idx="87">
                  <c:v>42000</c:v>
                </c:pt>
                <c:pt idx="88">
                  <c:v>42001</c:v>
                </c:pt>
                <c:pt idx="89">
                  <c:v>42002</c:v>
                </c:pt>
                <c:pt idx="90">
                  <c:v>42003</c:v>
                </c:pt>
                <c:pt idx="91">
                  <c:v>42004</c:v>
                </c:pt>
                <c:pt idx="92">
                  <c:v>42005</c:v>
                </c:pt>
                <c:pt idx="93">
                  <c:v>42006</c:v>
                </c:pt>
                <c:pt idx="94">
                  <c:v>42007</c:v>
                </c:pt>
                <c:pt idx="95">
                  <c:v>42008</c:v>
                </c:pt>
                <c:pt idx="96">
                  <c:v>42009</c:v>
                </c:pt>
                <c:pt idx="97">
                  <c:v>42010</c:v>
                </c:pt>
                <c:pt idx="98">
                  <c:v>42011</c:v>
                </c:pt>
                <c:pt idx="99">
                  <c:v>42012</c:v>
                </c:pt>
                <c:pt idx="100">
                  <c:v>42013</c:v>
                </c:pt>
                <c:pt idx="101">
                  <c:v>42014</c:v>
                </c:pt>
                <c:pt idx="102">
                  <c:v>42015</c:v>
                </c:pt>
                <c:pt idx="103">
                  <c:v>42016</c:v>
                </c:pt>
                <c:pt idx="104">
                  <c:v>42017</c:v>
                </c:pt>
                <c:pt idx="105">
                  <c:v>42018</c:v>
                </c:pt>
                <c:pt idx="106">
                  <c:v>42019</c:v>
                </c:pt>
                <c:pt idx="107">
                  <c:v>42020</c:v>
                </c:pt>
                <c:pt idx="108">
                  <c:v>42021</c:v>
                </c:pt>
                <c:pt idx="109">
                  <c:v>42022</c:v>
                </c:pt>
                <c:pt idx="110">
                  <c:v>42023</c:v>
                </c:pt>
                <c:pt idx="111">
                  <c:v>42024</c:v>
                </c:pt>
                <c:pt idx="112">
                  <c:v>42025</c:v>
                </c:pt>
                <c:pt idx="113">
                  <c:v>42026</c:v>
                </c:pt>
                <c:pt idx="114">
                  <c:v>42027</c:v>
                </c:pt>
                <c:pt idx="115">
                  <c:v>42028</c:v>
                </c:pt>
                <c:pt idx="116">
                  <c:v>42029</c:v>
                </c:pt>
                <c:pt idx="117">
                  <c:v>42030</c:v>
                </c:pt>
                <c:pt idx="118">
                  <c:v>42031</c:v>
                </c:pt>
                <c:pt idx="119">
                  <c:v>42032</c:v>
                </c:pt>
                <c:pt idx="120">
                  <c:v>42033</c:v>
                </c:pt>
                <c:pt idx="121">
                  <c:v>42034</c:v>
                </c:pt>
                <c:pt idx="122">
                  <c:v>42035</c:v>
                </c:pt>
                <c:pt idx="123">
                  <c:v>42036</c:v>
                </c:pt>
                <c:pt idx="124">
                  <c:v>42037</c:v>
                </c:pt>
                <c:pt idx="125">
                  <c:v>42038</c:v>
                </c:pt>
                <c:pt idx="126">
                  <c:v>42039</c:v>
                </c:pt>
                <c:pt idx="127">
                  <c:v>42040</c:v>
                </c:pt>
                <c:pt idx="128">
                  <c:v>42041</c:v>
                </c:pt>
                <c:pt idx="129">
                  <c:v>42042</c:v>
                </c:pt>
                <c:pt idx="130">
                  <c:v>42043</c:v>
                </c:pt>
                <c:pt idx="131">
                  <c:v>42044</c:v>
                </c:pt>
                <c:pt idx="132">
                  <c:v>42045</c:v>
                </c:pt>
                <c:pt idx="133">
                  <c:v>42046</c:v>
                </c:pt>
                <c:pt idx="134">
                  <c:v>42047</c:v>
                </c:pt>
                <c:pt idx="135">
                  <c:v>42048</c:v>
                </c:pt>
                <c:pt idx="136">
                  <c:v>42049</c:v>
                </c:pt>
                <c:pt idx="137">
                  <c:v>42050</c:v>
                </c:pt>
                <c:pt idx="138">
                  <c:v>42051</c:v>
                </c:pt>
                <c:pt idx="139">
                  <c:v>42052</c:v>
                </c:pt>
                <c:pt idx="140">
                  <c:v>42053</c:v>
                </c:pt>
                <c:pt idx="141">
                  <c:v>42054</c:v>
                </c:pt>
                <c:pt idx="142">
                  <c:v>42055</c:v>
                </c:pt>
                <c:pt idx="143">
                  <c:v>42056</c:v>
                </c:pt>
                <c:pt idx="144">
                  <c:v>42057</c:v>
                </c:pt>
                <c:pt idx="145">
                  <c:v>42058</c:v>
                </c:pt>
                <c:pt idx="146">
                  <c:v>42059</c:v>
                </c:pt>
                <c:pt idx="147">
                  <c:v>42060</c:v>
                </c:pt>
                <c:pt idx="148">
                  <c:v>42061</c:v>
                </c:pt>
                <c:pt idx="149">
                  <c:v>42062</c:v>
                </c:pt>
                <c:pt idx="150">
                  <c:v>42063</c:v>
                </c:pt>
                <c:pt idx="151">
                  <c:v>42064</c:v>
                </c:pt>
                <c:pt idx="152">
                  <c:v>42065</c:v>
                </c:pt>
                <c:pt idx="153">
                  <c:v>42066</c:v>
                </c:pt>
                <c:pt idx="154">
                  <c:v>42067</c:v>
                </c:pt>
                <c:pt idx="155">
                  <c:v>42068</c:v>
                </c:pt>
                <c:pt idx="156">
                  <c:v>42069</c:v>
                </c:pt>
                <c:pt idx="157">
                  <c:v>42070</c:v>
                </c:pt>
                <c:pt idx="158">
                  <c:v>42071</c:v>
                </c:pt>
                <c:pt idx="159">
                  <c:v>42072</c:v>
                </c:pt>
                <c:pt idx="160">
                  <c:v>42073</c:v>
                </c:pt>
                <c:pt idx="161">
                  <c:v>42074</c:v>
                </c:pt>
                <c:pt idx="162">
                  <c:v>42075</c:v>
                </c:pt>
                <c:pt idx="163">
                  <c:v>42076</c:v>
                </c:pt>
                <c:pt idx="164">
                  <c:v>42077</c:v>
                </c:pt>
                <c:pt idx="165">
                  <c:v>42078</c:v>
                </c:pt>
                <c:pt idx="166">
                  <c:v>42079</c:v>
                </c:pt>
                <c:pt idx="167">
                  <c:v>42080</c:v>
                </c:pt>
                <c:pt idx="168">
                  <c:v>42081</c:v>
                </c:pt>
                <c:pt idx="169">
                  <c:v>42082</c:v>
                </c:pt>
                <c:pt idx="170">
                  <c:v>42083</c:v>
                </c:pt>
                <c:pt idx="171">
                  <c:v>42084</c:v>
                </c:pt>
                <c:pt idx="172">
                  <c:v>42085</c:v>
                </c:pt>
                <c:pt idx="173">
                  <c:v>42086</c:v>
                </c:pt>
                <c:pt idx="174">
                  <c:v>42087</c:v>
                </c:pt>
                <c:pt idx="175">
                  <c:v>42088</c:v>
                </c:pt>
                <c:pt idx="176">
                  <c:v>42089</c:v>
                </c:pt>
                <c:pt idx="177">
                  <c:v>42090</c:v>
                </c:pt>
                <c:pt idx="178">
                  <c:v>42091</c:v>
                </c:pt>
                <c:pt idx="179">
                  <c:v>42092</c:v>
                </c:pt>
                <c:pt idx="180">
                  <c:v>42093</c:v>
                </c:pt>
                <c:pt idx="181">
                  <c:v>42094</c:v>
                </c:pt>
                <c:pt idx="182">
                  <c:v>42095</c:v>
                </c:pt>
                <c:pt idx="183">
                  <c:v>42096</c:v>
                </c:pt>
                <c:pt idx="184">
                  <c:v>42097</c:v>
                </c:pt>
                <c:pt idx="185">
                  <c:v>42098</c:v>
                </c:pt>
                <c:pt idx="186">
                  <c:v>42099</c:v>
                </c:pt>
                <c:pt idx="187">
                  <c:v>42100</c:v>
                </c:pt>
                <c:pt idx="188">
                  <c:v>42101</c:v>
                </c:pt>
                <c:pt idx="189">
                  <c:v>42102</c:v>
                </c:pt>
                <c:pt idx="190">
                  <c:v>42103</c:v>
                </c:pt>
                <c:pt idx="191">
                  <c:v>42104</c:v>
                </c:pt>
                <c:pt idx="192">
                  <c:v>42105</c:v>
                </c:pt>
                <c:pt idx="193">
                  <c:v>42106</c:v>
                </c:pt>
                <c:pt idx="194">
                  <c:v>42107</c:v>
                </c:pt>
                <c:pt idx="195">
                  <c:v>42108</c:v>
                </c:pt>
                <c:pt idx="196">
                  <c:v>42109</c:v>
                </c:pt>
                <c:pt idx="197">
                  <c:v>42110</c:v>
                </c:pt>
                <c:pt idx="198">
                  <c:v>42111</c:v>
                </c:pt>
                <c:pt idx="199">
                  <c:v>42112</c:v>
                </c:pt>
                <c:pt idx="200">
                  <c:v>42113</c:v>
                </c:pt>
                <c:pt idx="201">
                  <c:v>42114</c:v>
                </c:pt>
                <c:pt idx="202">
                  <c:v>42115</c:v>
                </c:pt>
                <c:pt idx="203">
                  <c:v>42116</c:v>
                </c:pt>
                <c:pt idx="204">
                  <c:v>42117</c:v>
                </c:pt>
                <c:pt idx="205">
                  <c:v>42118</c:v>
                </c:pt>
                <c:pt idx="206">
                  <c:v>42119</c:v>
                </c:pt>
                <c:pt idx="207">
                  <c:v>42120</c:v>
                </c:pt>
                <c:pt idx="208">
                  <c:v>42121</c:v>
                </c:pt>
                <c:pt idx="209">
                  <c:v>42122</c:v>
                </c:pt>
                <c:pt idx="210">
                  <c:v>42123</c:v>
                </c:pt>
                <c:pt idx="211">
                  <c:v>42124</c:v>
                </c:pt>
                <c:pt idx="212">
                  <c:v>42125</c:v>
                </c:pt>
                <c:pt idx="213">
                  <c:v>42126</c:v>
                </c:pt>
                <c:pt idx="214">
                  <c:v>42127</c:v>
                </c:pt>
                <c:pt idx="215">
                  <c:v>42128</c:v>
                </c:pt>
                <c:pt idx="216">
                  <c:v>42129</c:v>
                </c:pt>
                <c:pt idx="217">
                  <c:v>42130</c:v>
                </c:pt>
                <c:pt idx="218">
                  <c:v>42131</c:v>
                </c:pt>
                <c:pt idx="219">
                  <c:v>42132</c:v>
                </c:pt>
                <c:pt idx="220">
                  <c:v>42133</c:v>
                </c:pt>
                <c:pt idx="221">
                  <c:v>42134</c:v>
                </c:pt>
                <c:pt idx="222">
                  <c:v>42135</c:v>
                </c:pt>
                <c:pt idx="223">
                  <c:v>42136</c:v>
                </c:pt>
                <c:pt idx="224">
                  <c:v>42137</c:v>
                </c:pt>
                <c:pt idx="225">
                  <c:v>42138</c:v>
                </c:pt>
                <c:pt idx="226">
                  <c:v>42139</c:v>
                </c:pt>
                <c:pt idx="227">
                  <c:v>42140</c:v>
                </c:pt>
                <c:pt idx="228">
                  <c:v>42141</c:v>
                </c:pt>
                <c:pt idx="229">
                  <c:v>42142</c:v>
                </c:pt>
                <c:pt idx="230">
                  <c:v>42143</c:v>
                </c:pt>
                <c:pt idx="231">
                  <c:v>42144</c:v>
                </c:pt>
                <c:pt idx="232">
                  <c:v>42145</c:v>
                </c:pt>
                <c:pt idx="233">
                  <c:v>42146</c:v>
                </c:pt>
                <c:pt idx="234">
                  <c:v>42147</c:v>
                </c:pt>
                <c:pt idx="235">
                  <c:v>42148</c:v>
                </c:pt>
                <c:pt idx="236">
                  <c:v>42149</c:v>
                </c:pt>
                <c:pt idx="237">
                  <c:v>42150</c:v>
                </c:pt>
                <c:pt idx="238">
                  <c:v>42151</c:v>
                </c:pt>
                <c:pt idx="239">
                  <c:v>42152</c:v>
                </c:pt>
                <c:pt idx="240">
                  <c:v>42153</c:v>
                </c:pt>
                <c:pt idx="241">
                  <c:v>42154</c:v>
                </c:pt>
                <c:pt idx="242">
                  <c:v>42155</c:v>
                </c:pt>
                <c:pt idx="243">
                  <c:v>42156</c:v>
                </c:pt>
                <c:pt idx="244">
                  <c:v>42157</c:v>
                </c:pt>
                <c:pt idx="245">
                  <c:v>42158</c:v>
                </c:pt>
                <c:pt idx="246">
                  <c:v>42159</c:v>
                </c:pt>
                <c:pt idx="247">
                  <c:v>42160</c:v>
                </c:pt>
                <c:pt idx="248">
                  <c:v>42161</c:v>
                </c:pt>
                <c:pt idx="249">
                  <c:v>42162</c:v>
                </c:pt>
                <c:pt idx="250">
                  <c:v>42163</c:v>
                </c:pt>
                <c:pt idx="251">
                  <c:v>42164</c:v>
                </c:pt>
                <c:pt idx="252">
                  <c:v>42165</c:v>
                </c:pt>
                <c:pt idx="253">
                  <c:v>42166</c:v>
                </c:pt>
                <c:pt idx="254">
                  <c:v>42167</c:v>
                </c:pt>
                <c:pt idx="255">
                  <c:v>42168</c:v>
                </c:pt>
                <c:pt idx="256">
                  <c:v>42169</c:v>
                </c:pt>
                <c:pt idx="257">
                  <c:v>42170</c:v>
                </c:pt>
                <c:pt idx="258">
                  <c:v>42171</c:v>
                </c:pt>
                <c:pt idx="259">
                  <c:v>42172</c:v>
                </c:pt>
                <c:pt idx="260">
                  <c:v>42173</c:v>
                </c:pt>
                <c:pt idx="261">
                  <c:v>42174</c:v>
                </c:pt>
                <c:pt idx="262">
                  <c:v>42175</c:v>
                </c:pt>
                <c:pt idx="263">
                  <c:v>42176</c:v>
                </c:pt>
                <c:pt idx="264">
                  <c:v>42177</c:v>
                </c:pt>
                <c:pt idx="265">
                  <c:v>42178</c:v>
                </c:pt>
                <c:pt idx="266">
                  <c:v>42179</c:v>
                </c:pt>
                <c:pt idx="267">
                  <c:v>42180</c:v>
                </c:pt>
                <c:pt idx="268">
                  <c:v>42181</c:v>
                </c:pt>
                <c:pt idx="269">
                  <c:v>42182</c:v>
                </c:pt>
                <c:pt idx="270">
                  <c:v>42183</c:v>
                </c:pt>
                <c:pt idx="271">
                  <c:v>42184</c:v>
                </c:pt>
                <c:pt idx="272">
                  <c:v>42185</c:v>
                </c:pt>
                <c:pt idx="273">
                  <c:v>42186</c:v>
                </c:pt>
                <c:pt idx="274">
                  <c:v>42187</c:v>
                </c:pt>
                <c:pt idx="275">
                  <c:v>42188</c:v>
                </c:pt>
                <c:pt idx="276">
                  <c:v>42189</c:v>
                </c:pt>
                <c:pt idx="277">
                  <c:v>42190</c:v>
                </c:pt>
                <c:pt idx="278">
                  <c:v>42191</c:v>
                </c:pt>
                <c:pt idx="279">
                  <c:v>42192</c:v>
                </c:pt>
                <c:pt idx="280">
                  <c:v>42193</c:v>
                </c:pt>
                <c:pt idx="281">
                  <c:v>42194</c:v>
                </c:pt>
                <c:pt idx="282">
                  <c:v>42195</c:v>
                </c:pt>
                <c:pt idx="283">
                  <c:v>42196</c:v>
                </c:pt>
                <c:pt idx="284">
                  <c:v>42197</c:v>
                </c:pt>
                <c:pt idx="285">
                  <c:v>42198</c:v>
                </c:pt>
                <c:pt idx="286">
                  <c:v>42199</c:v>
                </c:pt>
                <c:pt idx="287">
                  <c:v>42200</c:v>
                </c:pt>
                <c:pt idx="288">
                  <c:v>42201</c:v>
                </c:pt>
                <c:pt idx="289">
                  <c:v>42202</c:v>
                </c:pt>
                <c:pt idx="290">
                  <c:v>42203</c:v>
                </c:pt>
                <c:pt idx="291">
                  <c:v>42204</c:v>
                </c:pt>
                <c:pt idx="292">
                  <c:v>42205</c:v>
                </c:pt>
                <c:pt idx="293">
                  <c:v>42206</c:v>
                </c:pt>
                <c:pt idx="294">
                  <c:v>42207</c:v>
                </c:pt>
                <c:pt idx="295">
                  <c:v>42208</c:v>
                </c:pt>
                <c:pt idx="296">
                  <c:v>42209</c:v>
                </c:pt>
                <c:pt idx="297">
                  <c:v>42210</c:v>
                </c:pt>
                <c:pt idx="298">
                  <c:v>42211</c:v>
                </c:pt>
                <c:pt idx="299">
                  <c:v>42212</c:v>
                </c:pt>
                <c:pt idx="300">
                  <c:v>42213</c:v>
                </c:pt>
                <c:pt idx="301">
                  <c:v>42214</c:v>
                </c:pt>
                <c:pt idx="302">
                  <c:v>42215</c:v>
                </c:pt>
                <c:pt idx="303">
                  <c:v>42216</c:v>
                </c:pt>
                <c:pt idx="304">
                  <c:v>42217</c:v>
                </c:pt>
                <c:pt idx="305">
                  <c:v>42218</c:v>
                </c:pt>
                <c:pt idx="306">
                  <c:v>42219</c:v>
                </c:pt>
                <c:pt idx="307">
                  <c:v>42220</c:v>
                </c:pt>
                <c:pt idx="308">
                  <c:v>42221</c:v>
                </c:pt>
                <c:pt idx="309">
                  <c:v>42222</c:v>
                </c:pt>
                <c:pt idx="310">
                  <c:v>42223</c:v>
                </c:pt>
                <c:pt idx="311">
                  <c:v>42224</c:v>
                </c:pt>
                <c:pt idx="312">
                  <c:v>42225</c:v>
                </c:pt>
                <c:pt idx="313">
                  <c:v>42226</c:v>
                </c:pt>
                <c:pt idx="314">
                  <c:v>42227</c:v>
                </c:pt>
                <c:pt idx="315">
                  <c:v>42228</c:v>
                </c:pt>
                <c:pt idx="316">
                  <c:v>42229</c:v>
                </c:pt>
                <c:pt idx="317">
                  <c:v>42230</c:v>
                </c:pt>
                <c:pt idx="318">
                  <c:v>42231</c:v>
                </c:pt>
                <c:pt idx="319">
                  <c:v>42232</c:v>
                </c:pt>
                <c:pt idx="320">
                  <c:v>42233</c:v>
                </c:pt>
                <c:pt idx="321">
                  <c:v>42234</c:v>
                </c:pt>
                <c:pt idx="322">
                  <c:v>42235</c:v>
                </c:pt>
                <c:pt idx="323">
                  <c:v>42236</c:v>
                </c:pt>
                <c:pt idx="324">
                  <c:v>42237</c:v>
                </c:pt>
                <c:pt idx="325">
                  <c:v>42238</c:v>
                </c:pt>
                <c:pt idx="326">
                  <c:v>42239</c:v>
                </c:pt>
                <c:pt idx="327">
                  <c:v>42240</c:v>
                </c:pt>
                <c:pt idx="328">
                  <c:v>42241</c:v>
                </c:pt>
                <c:pt idx="329">
                  <c:v>42242</c:v>
                </c:pt>
                <c:pt idx="330">
                  <c:v>42243</c:v>
                </c:pt>
                <c:pt idx="331">
                  <c:v>42244</c:v>
                </c:pt>
                <c:pt idx="332">
                  <c:v>42245</c:v>
                </c:pt>
                <c:pt idx="333">
                  <c:v>42246</c:v>
                </c:pt>
                <c:pt idx="334">
                  <c:v>42247</c:v>
                </c:pt>
                <c:pt idx="335">
                  <c:v>42248</c:v>
                </c:pt>
                <c:pt idx="336">
                  <c:v>42249</c:v>
                </c:pt>
                <c:pt idx="337">
                  <c:v>42250</c:v>
                </c:pt>
                <c:pt idx="338">
                  <c:v>42251</c:v>
                </c:pt>
                <c:pt idx="339">
                  <c:v>42252</c:v>
                </c:pt>
                <c:pt idx="340">
                  <c:v>42253</c:v>
                </c:pt>
                <c:pt idx="341">
                  <c:v>42254</c:v>
                </c:pt>
                <c:pt idx="342">
                  <c:v>42255</c:v>
                </c:pt>
                <c:pt idx="343">
                  <c:v>42256</c:v>
                </c:pt>
                <c:pt idx="344">
                  <c:v>42257</c:v>
                </c:pt>
                <c:pt idx="345">
                  <c:v>42258</c:v>
                </c:pt>
                <c:pt idx="346">
                  <c:v>42259</c:v>
                </c:pt>
                <c:pt idx="347">
                  <c:v>42260</c:v>
                </c:pt>
                <c:pt idx="348">
                  <c:v>42261</c:v>
                </c:pt>
                <c:pt idx="349">
                  <c:v>42262</c:v>
                </c:pt>
                <c:pt idx="350">
                  <c:v>42263</c:v>
                </c:pt>
                <c:pt idx="351">
                  <c:v>42264</c:v>
                </c:pt>
                <c:pt idx="352">
                  <c:v>42265</c:v>
                </c:pt>
                <c:pt idx="353">
                  <c:v>42266</c:v>
                </c:pt>
                <c:pt idx="354">
                  <c:v>42267</c:v>
                </c:pt>
                <c:pt idx="355">
                  <c:v>42268</c:v>
                </c:pt>
                <c:pt idx="356">
                  <c:v>42269</c:v>
                </c:pt>
                <c:pt idx="357">
                  <c:v>42270</c:v>
                </c:pt>
                <c:pt idx="358">
                  <c:v>42271</c:v>
                </c:pt>
                <c:pt idx="359">
                  <c:v>42272</c:v>
                </c:pt>
                <c:pt idx="360">
                  <c:v>42273</c:v>
                </c:pt>
                <c:pt idx="361">
                  <c:v>42274</c:v>
                </c:pt>
                <c:pt idx="362">
                  <c:v>42275</c:v>
                </c:pt>
                <c:pt idx="363">
                  <c:v>42276</c:v>
                </c:pt>
                <c:pt idx="364">
                  <c:v>42277</c:v>
                </c:pt>
                <c:pt idx="365">
                  <c:v>42278</c:v>
                </c:pt>
                <c:pt idx="366">
                  <c:v>42279</c:v>
                </c:pt>
                <c:pt idx="367">
                  <c:v>42280</c:v>
                </c:pt>
                <c:pt idx="368">
                  <c:v>42281</c:v>
                </c:pt>
                <c:pt idx="369">
                  <c:v>42282</c:v>
                </c:pt>
                <c:pt idx="370">
                  <c:v>42283</c:v>
                </c:pt>
                <c:pt idx="371">
                  <c:v>42284</c:v>
                </c:pt>
                <c:pt idx="372">
                  <c:v>42285</c:v>
                </c:pt>
                <c:pt idx="373">
                  <c:v>42286</c:v>
                </c:pt>
                <c:pt idx="374">
                  <c:v>42287</c:v>
                </c:pt>
                <c:pt idx="375">
                  <c:v>42288</c:v>
                </c:pt>
                <c:pt idx="376">
                  <c:v>42289</c:v>
                </c:pt>
                <c:pt idx="377">
                  <c:v>42290</c:v>
                </c:pt>
                <c:pt idx="378">
                  <c:v>42291</c:v>
                </c:pt>
                <c:pt idx="379">
                  <c:v>42292</c:v>
                </c:pt>
                <c:pt idx="380">
                  <c:v>42293</c:v>
                </c:pt>
                <c:pt idx="381">
                  <c:v>42294</c:v>
                </c:pt>
                <c:pt idx="382">
                  <c:v>42295</c:v>
                </c:pt>
                <c:pt idx="383">
                  <c:v>42296</c:v>
                </c:pt>
                <c:pt idx="384">
                  <c:v>42297</c:v>
                </c:pt>
                <c:pt idx="385">
                  <c:v>42298</c:v>
                </c:pt>
                <c:pt idx="386">
                  <c:v>42299</c:v>
                </c:pt>
                <c:pt idx="387">
                  <c:v>42300</c:v>
                </c:pt>
                <c:pt idx="388">
                  <c:v>42301</c:v>
                </c:pt>
                <c:pt idx="389">
                  <c:v>42302</c:v>
                </c:pt>
                <c:pt idx="390">
                  <c:v>42303</c:v>
                </c:pt>
                <c:pt idx="391">
                  <c:v>42304</c:v>
                </c:pt>
                <c:pt idx="392">
                  <c:v>42305</c:v>
                </c:pt>
                <c:pt idx="393">
                  <c:v>42306</c:v>
                </c:pt>
                <c:pt idx="394">
                  <c:v>42307</c:v>
                </c:pt>
                <c:pt idx="395">
                  <c:v>42308</c:v>
                </c:pt>
                <c:pt idx="396">
                  <c:v>42309</c:v>
                </c:pt>
                <c:pt idx="397">
                  <c:v>42310</c:v>
                </c:pt>
                <c:pt idx="398">
                  <c:v>42311</c:v>
                </c:pt>
                <c:pt idx="399">
                  <c:v>42312</c:v>
                </c:pt>
                <c:pt idx="400">
                  <c:v>42313</c:v>
                </c:pt>
                <c:pt idx="401">
                  <c:v>42314</c:v>
                </c:pt>
                <c:pt idx="402">
                  <c:v>42315</c:v>
                </c:pt>
                <c:pt idx="403">
                  <c:v>42316</c:v>
                </c:pt>
                <c:pt idx="404">
                  <c:v>42317</c:v>
                </c:pt>
                <c:pt idx="405">
                  <c:v>42318</c:v>
                </c:pt>
                <c:pt idx="406">
                  <c:v>42319</c:v>
                </c:pt>
                <c:pt idx="407">
                  <c:v>42320</c:v>
                </c:pt>
                <c:pt idx="408">
                  <c:v>42321</c:v>
                </c:pt>
                <c:pt idx="409">
                  <c:v>42322</c:v>
                </c:pt>
                <c:pt idx="410">
                  <c:v>42323</c:v>
                </c:pt>
                <c:pt idx="411">
                  <c:v>42324</c:v>
                </c:pt>
                <c:pt idx="412">
                  <c:v>42325</c:v>
                </c:pt>
                <c:pt idx="413">
                  <c:v>42326</c:v>
                </c:pt>
                <c:pt idx="414">
                  <c:v>42327</c:v>
                </c:pt>
                <c:pt idx="415">
                  <c:v>42328</c:v>
                </c:pt>
                <c:pt idx="416">
                  <c:v>42329</c:v>
                </c:pt>
                <c:pt idx="417">
                  <c:v>42330</c:v>
                </c:pt>
                <c:pt idx="418">
                  <c:v>42331</c:v>
                </c:pt>
                <c:pt idx="419">
                  <c:v>42332</c:v>
                </c:pt>
                <c:pt idx="420">
                  <c:v>42333</c:v>
                </c:pt>
                <c:pt idx="421">
                  <c:v>42334</c:v>
                </c:pt>
                <c:pt idx="422">
                  <c:v>42335</c:v>
                </c:pt>
                <c:pt idx="423">
                  <c:v>42336</c:v>
                </c:pt>
                <c:pt idx="424">
                  <c:v>42337</c:v>
                </c:pt>
                <c:pt idx="425">
                  <c:v>42338</c:v>
                </c:pt>
                <c:pt idx="426">
                  <c:v>42339</c:v>
                </c:pt>
                <c:pt idx="427">
                  <c:v>42340</c:v>
                </c:pt>
                <c:pt idx="428">
                  <c:v>42341</c:v>
                </c:pt>
                <c:pt idx="429">
                  <c:v>42342</c:v>
                </c:pt>
                <c:pt idx="430">
                  <c:v>42343</c:v>
                </c:pt>
                <c:pt idx="431">
                  <c:v>42344</c:v>
                </c:pt>
                <c:pt idx="432">
                  <c:v>42345</c:v>
                </c:pt>
                <c:pt idx="433">
                  <c:v>42346</c:v>
                </c:pt>
                <c:pt idx="434">
                  <c:v>42347</c:v>
                </c:pt>
                <c:pt idx="435">
                  <c:v>42348</c:v>
                </c:pt>
                <c:pt idx="436">
                  <c:v>42349</c:v>
                </c:pt>
                <c:pt idx="437">
                  <c:v>42350</c:v>
                </c:pt>
                <c:pt idx="438">
                  <c:v>42351</c:v>
                </c:pt>
                <c:pt idx="439">
                  <c:v>42352</c:v>
                </c:pt>
                <c:pt idx="440">
                  <c:v>42353</c:v>
                </c:pt>
                <c:pt idx="441">
                  <c:v>42354</c:v>
                </c:pt>
                <c:pt idx="442">
                  <c:v>42355</c:v>
                </c:pt>
                <c:pt idx="443">
                  <c:v>42356</c:v>
                </c:pt>
                <c:pt idx="444">
                  <c:v>42357</c:v>
                </c:pt>
                <c:pt idx="445">
                  <c:v>42358</c:v>
                </c:pt>
                <c:pt idx="446">
                  <c:v>42359</c:v>
                </c:pt>
                <c:pt idx="447">
                  <c:v>42360</c:v>
                </c:pt>
                <c:pt idx="448">
                  <c:v>42361</c:v>
                </c:pt>
                <c:pt idx="449">
                  <c:v>42362</c:v>
                </c:pt>
                <c:pt idx="450">
                  <c:v>42363</c:v>
                </c:pt>
                <c:pt idx="451">
                  <c:v>42364</c:v>
                </c:pt>
                <c:pt idx="452">
                  <c:v>42365</c:v>
                </c:pt>
                <c:pt idx="453">
                  <c:v>42366</c:v>
                </c:pt>
                <c:pt idx="454">
                  <c:v>42367</c:v>
                </c:pt>
                <c:pt idx="455">
                  <c:v>42368</c:v>
                </c:pt>
                <c:pt idx="456">
                  <c:v>42369</c:v>
                </c:pt>
                <c:pt idx="457">
                  <c:v>42370</c:v>
                </c:pt>
                <c:pt idx="458">
                  <c:v>42371</c:v>
                </c:pt>
                <c:pt idx="459">
                  <c:v>42372</c:v>
                </c:pt>
                <c:pt idx="460">
                  <c:v>42373</c:v>
                </c:pt>
                <c:pt idx="461">
                  <c:v>42374</c:v>
                </c:pt>
                <c:pt idx="462">
                  <c:v>42375</c:v>
                </c:pt>
                <c:pt idx="463">
                  <c:v>42376</c:v>
                </c:pt>
                <c:pt idx="464">
                  <c:v>42377</c:v>
                </c:pt>
                <c:pt idx="465">
                  <c:v>42378</c:v>
                </c:pt>
                <c:pt idx="466">
                  <c:v>42379</c:v>
                </c:pt>
                <c:pt idx="467">
                  <c:v>42380</c:v>
                </c:pt>
                <c:pt idx="468">
                  <c:v>42381</c:v>
                </c:pt>
                <c:pt idx="469">
                  <c:v>42382</c:v>
                </c:pt>
                <c:pt idx="470">
                  <c:v>42383</c:v>
                </c:pt>
                <c:pt idx="471">
                  <c:v>42384</c:v>
                </c:pt>
                <c:pt idx="472">
                  <c:v>42385</c:v>
                </c:pt>
                <c:pt idx="473">
                  <c:v>42386</c:v>
                </c:pt>
                <c:pt idx="474">
                  <c:v>42387</c:v>
                </c:pt>
                <c:pt idx="475">
                  <c:v>42388</c:v>
                </c:pt>
                <c:pt idx="476">
                  <c:v>42389</c:v>
                </c:pt>
                <c:pt idx="477">
                  <c:v>42390</c:v>
                </c:pt>
                <c:pt idx="478">
                  <c:v>42391</c:v>
                </c:pt>
                <c:pt idx="479">
                  <c:v>42392</c:v>
                </c:pt>
                <c:pt idx="480">
                  <c:v>42393</c:v>
                </c:pt>
                <c:pt idx="481">
                  <c:v>42394</c:v>
                </c:pt>
                <c:pt idx="482">
                  <c:v>42395</c:v>
                </c:pt>
                <c:pt idx="483">
                  <c:v>42396</c:v>
                </c:pt>
                <c:pt idx="484">
                  <c:v>42397</c:v>
                </c:pt>
                <c:pt idx="485">
                  <c:v>42398</c:v>
                </c:pt>
                <c:pt idx="486">
                  <c:v>42399</c:v>
                </c:pt>
                <c:pt idx="487">
                  <c:v>42400</c:v>
                </c:pt>
                <c:pt idx="488">
                  <c:v>42401</c:v>
                </c:pt>
                <c:pt idx="489">
                  <c:v>42402</c:v>
                </c:pt>
                <c:pt idx="490">
                  <c:v>42403</c:v>
                </c:pt>
                <c:pt idx="491">
                  <c:v>42404</c:v>
                </c:pt>
                <c:pt idx="492">
                  <c:v>42405</c:v>
                </c:pt>
                <c:pt idx="493">
                  <c:v>42406</c:v>
                </c:pt>
                <c:pt idx="494">
                  <c:v>42407</c:v>
                </c:pt>
                <c:pt idx="495">
                  <c:v>42408</c:v>
                </c:pt>
                <c:pt idx="496">
                  <c:v>42409</c:v>
                </c:pt>
                <c:pt idx="497">
                  <c:v>42410</c:v>
                </c:pt>
                <c:pt idx="498">
                  <c:v>42411</c:v>
                </c:pt>
                <c:pt idx="499">
                  <c:v>42412</c:v>
                </c:pt>
                <c:pt idx="500">
                  <c:v>42413</c:v>
                </c:pt>
                <c:pt idx="501">
                  <c:v>42414</c:v>
                </c:pt>
                <c:pt idx="502">
                  <c:v>42415</c:v>
                </c:pt>
                <c:pt idx="503">
                  <c:v>42416</c:v>
                </c:pt>
                <c:pt idx="504">
                  <c:v>42417</c:v>
                </c:pt>
                <c:pt idx="505">
                  <c:v>42418</c:v>
                </c:pt>
                <c:pt idx="506">
                  <c:v>42419</c:v>
                </c:pt>
                <c:pt idx="507">
                  <c:v>42420</c:v>
                </c:pt>
                <c:pt idx="508">
                  <c:v>42421</c:v>
                </c:pt>
                <c:pt idx="509">
                  <c:v>42422</c:v>
                </c:pt>
                <c:pt idx="510">
                  <c:v>42423</c:v>
                </c:pt>
                <c:pt idx="511">
                  <c:v>42424</c:v>
                </c:pt>
                <c:pt idx="512">
                  <c:v>42425</c:v>
                </c:pt>
                <c:pt idx="513">
                  <c:v>42426</c:v>
                </c:pt>
                <c:pt idx="514">
                  <c:v>42427</c:v>
                </c:pt>
                <c:pt idx="515">
                  <c:v>42428</c:v>
                </c:pt>
                <c:pt idx="516">
                  <c:v>42429</c:v>
                </c:pt>
                <c:pt idx="517">
                  <c:v>42430</c:v>
                </c:pt>
                <c:pt idx="518">
                  <c:v>42431</c:v>
                </c:pt>
                <c:pt idx="519">
                  <c:v>42432</c:v>
                </c:pt>
                <c:pt idx="520">
                  <c:v>42433</c:v>
                </c:pt>
                <c:pt idx="521">
                  <c:v>42434</c:v>
                </c:pt>
                <c:pt idx="522">
                  <c:v>42435</c:v>
                </c:pt>
                <c:pt idx="523">
                  <c:v>42436</c:v>
                </c:pt>
                <c:pt idx="524">
                  <c:v>42437</c:v>
                </c:pt>
                <c:pt idx="525">
                  <c:v>42438</c:v>
                </c:pt>
                <c:pt idx="526">
                  <c:v>42439</c:v>
                </c:pt>
                <c:pt idx="527">
                  <c:v>42440</c:v>
                </c:pt>
                <c:pt idx="528">
                  <c:v>42441</c:v>
                </c:pt>
                <c:pt idx="529">
                  <c:v>42442</c:v>
                </c:pt>
                <c:pt idx="530">
                  <c:v>42443</c:v>
                </c:pt>
                <c:pt idx="531">
                  <c:v>42444</c:v>
                </c:pt>
                <c:pt idx="532">
                  <c:v>42445</c:v>
                </c:pt>
                <c:pt idx="533">
                  <c:v>42446</c:v>
                </c:pt>
                <c:pt idx="534">
                  <c:v>42447</c:v>
                </c:pt>
                <c:pt idx="535">
                  <c:v>42448</c:v>
                </c:pt>
                <c:pt idx="536">
                  <c:v>42449</c:v>
                </c:pt>
                <c:pt idx="537">
                  <c:v>42450</c:v>
                </c:pt>
                <c:pt idx="538">
                  <c:v>42451</c:v>
                </c:pt>
                <c:pt idx="539">
                  <c:v>42452</c:v>
                </c:pt>
                <c:pt idx="540">
                  <c:v>42453</c:v>
                </c:pt>
                <c:pt idx="541">
                  <c:v>42454</c:v>
                </c:pt>
                <c:pt idx="542">
                  <c:v>42455</c:v>
                </c:pt>
                <c:pt idx="543">
                  <c:v>42456</c:v>
                </c:pt>
                <c:pt idx="544">
                  <c:v>42457</c:v>
                </c:pt>
                <c:pt idx="545">
                  <c:v>42458</c:v>
                </c:pt>
                <c:pt idx="546">
                  <c:v>42459</c:v>
                </c:pt>
                <c:pt idx="547">
                  <c:v>42460</c:v>
                </c:pt>
                <c:pt idx="548">
                  <c:v>42461</c:v>
                </c:pt>
                <c:pt idx="549">
                  <c:v>42462</c:v>
                </c:pt>
                <c:pt idx="550">
                  <c:v>42463</c:v>
                </c:pt>
                <c:pt idx="551">
                  <c:v>42464</c:v>
                </c:pt>
                <c:pt idx="552">
                  <c:v>42465</c:v>
                </c:pt>
                <c:pt idx="553">
                  <c:v>42466</c:v>
                </c:pt>
                <c:pt idx="554">
                  <c:v>42467</c:v>
                </c:pt>
                <c:pt idx="555">
                  <c:v>42468</c:v>
                </c:pt>
                <c:pt idx="556">
                  <c:v>42469</c:v>
                </c:pt>
                <c:pt idx="557">
                  <c:v>42470</c:v>
                </c:pt>
                <c:pt idx="558">
                  <c:v>42471</c:v>
                </c:pt>
                <c:pt idx="559">
                  <c:v>42472</c:v>
                </c:pt>
                <c:pt idx="560">
                  <c:v>42473</c:v>
                </c:pt>
                <c:pt idx="561">
                  <c:v>42474</c:v>
                </c:pt>
                <c:pt idx="562">
                  <c:v>42475</c:v>
                </c:pt>
                <c:pt idx="563">
                  <c:v>42476</c:v>
                </c:pt>
                <c:pt idx="564">
                  <c:v>42477</c:v>
                </c:pt>
                <c:pt idx="565">
                  <c:v>42478</c:v>
                </c:pt>
                <c:pt idx="566">
                  <c:v>42479</c:v>
                </c:pt>
                <c:pt idx="567">
                  <c:v>42480</c:v>
                </c:pt>
                <c:pt idx="568">
                  <c:v>42481</c:v>
                </c:pt>
                <c:pt idx="569">
                  <c:v>42482</c:v>
                </c:pt>
                <c:pt idx="570">
                  <c:v>42483</c:v>
                </c:pt>
                <c:pt idx="571">
                  <c:v>42484</c:v>
                </c:pt>
                <c:pt idx="572">
                  <c:v>42485</c:v>
                </c:pt>
                <c:pt idx="573">
                  <c:v>42486</c:v>
                </c:pt>
                <c:pt idx="574">
                  <c:v>42487</c:v>
                </c:pt>
                <c:pt idx="575">
                  <c:v>42488</c:v>
                </c:pt>
                <c:pt idx="576">
                  <c:v>42489</c:v>
                </c:pt>
                <c:pt idx="577">
                  <c:v>42490</c:v>
                </c:pt>
                <c:pt idx="578">
                  <c:v>42491</c:v>
                </c:pt>
                <c:pt idx="579">
                  <c:v>42492</c:v>
                </c:pt>
                <c:pt idx="580">
                  <c:v>42493</c:v>
                </c:pt>
                <c:pt idx="581">
                  <c:v>42494</c:v>
                </c:pt>
                <c:pt idx="582">
                  <c:v>42495</c:v>
                </c:pt>
                <c:pt idx="583">
                  <c:v>42496</c:v>
                </c:pt>
                <c:pt idx="584">
                  <c:v>42497</c:v>
                </c:pt>
                <c:pt idx="585">
                  <c:v>42498</c:v>
                </c:pt>
                <c:pt idx="586">
                  <c:v>42499</c:v>
                </c:pt>
                <c:pt idx="587">
                  <c:v>42500</c:v>
                </c:pt>
                <c:pt idx="588">
                  <c:v>42501</c:v>
                </c:pt>
                <c:pt idx="589">
                  <c:v>42502</c:v>
                </c:pt>
                <c:pt idx="590">
                  <c:v>42503</c:v>
                </c:pt>
                <c:pt idx="591">
                  <c:v>42504</c:v>
                </c:pt>
                <c:pt idx="592">
                  <c:v>42505</c:v>
                </c:pt>
                <c:pt idx="593">
                  <c:v>42506</c:v>
                </c:pt>
                <c:pt idx="594">
                  <c:v>42507</c:v>
                </c:pt>
                <c:pt idx="595">
                  <c:v>42508</c:v>
                </c:pt>
                <c:pt idx="596">
                  <c:v>42509</c:v>
                </c:pt>
                <c:pt idx="597">
                  <c:v>42510</c:v>
                </c:pt>
                <c:pt idx="598">
                  <c:v>42511</c:v>
                </c:pt>
                <c:pt idx="599">
                  <c:v>42512</c:v>
                </c:pt>
                <c:pt idx="600">
                  <c:v>42513</c:v>
                </c:pt>
                <c:pt idx="601">
                  <c:v>42514</c:v>
                </c:pt>
                <c:pt idx="602">
                  <c:v>42515</c:v>
                </c:pt>
                <c:pt idx="603">
                  <c:v>42516</c:v>
                </c:pt>
                <c:pt idx="604">
                  <c:v>42517</c:v>
                </c:pt>
                <c:pt idx="605">
                  <c:v>42518</c:v>
                </c:pt>
                <c:pt idx="606">
                  <c:v>42519</c:v>
                </c:pt>
                <c:pt idx="607">
                  <c:v>42520</c:v>
                </c:pt>
                <c:pt idx="608">
                  <c:v>42521</c:v>
                </c:pt>
                <c:pt idx="609">
                  <c:v>42522</c:v>
                </c:pt>
                <c:pt idx="610">
                  <c:v>42523</c:v>
                </c:pt>
                <c:pt idx="611">
                  <c:v>42524</c:v>
                </c:pt>
                <c:pt idx="612">
                  <c:v>42525</c:v>
                </c:pt>
                <c:pt idx="613">
                  <c:v>42526</c:v>
                </c:pt>
                <c:pt idx="614">
                  <c:v>42527</c:v>
                </c:pt>
                <c:pt idx="615">
                  <c:v>42528</c:v>
                </c:pt>
                <c:pt idx="616">
                  <c:v>42529</c:v>
                </c:pt>
                <c:pt idx="617">
                  <c:v>42530</c:v>
                </c:pt>
                <c:pt idx="618">
                  <c:v>42531</c:v>
                </c:pt>
                <c:pt idx="619">
                  <c:v>42532</c:v>
                </c:pt>
                <c:pt idx="620">
                  <c:v>42533</c:v>
                </c:pt>
                <c:pt idx="621">
                  <c:v>42534</c:v>
                </c:pt>
                <c:pt idx="622">
                  <c:v>42535</c:v>
                </c:pt>
                <c:pt idx="623">
                  <c:v>42536</c:v>
                </c:pt>
                <c:pt idx="624">
                  <c:v>42537</c:v>
                </c:pt>
                <c:pt idx="625">
                  <c:v>42538</c:v>
                </c:pt>
                <c:pt idx="626">
                  <c:v>42539</c:v>
                </c:pt>
                <c:pt idx="627">
                  <c:v>42540</c:v>
                </c:pt>
                <c:pt idx="628">
                  <c:v>42541</c:v>
                </c:pt>
                <c:pt idx="629">
                  <c:v>42542</c:v>
                </c:pt>
                <c:pt idx="630">
                  <c:v>42543</c:v>
                </c:pt>
                <c:pt idx="631">
                  <c:v>42544</c:v>
                </c:pt>
                <c:pt idx="632">
                  <c:v>42545</c:v>
                </c:pt>
                <c:pt idx="633">
                  <c:v>42546</c:v>
                </c:pt>
                <c:pt idx="634">
                  <c:v>42547</c:v>
                </c:pt>
                <c:pt idx="635">
                  <c:v>42548</c:v>
                </c:pt>
                <c:pt idx="636">
                  <c:v>42549</c:v>
                </c:pt>
                <c:pt idx="637">
                  <c:v>42550</c:v>
                </c:pt>
                <c:pt idx="638">
                  <c:v>42551</c:v>
                </c:pt>
                <c:pt idx="639">
                  <c:v>42552</c:v>
                </c:pt>
                <c:pt idx="640">
                  <c:v>42553</c:v>
                </c:pt>
                <c:pt idx="641">
                  <c:v>42554</c:v>
                </c:pt>
                <c:pt idx="642">
                  <c:v>42555</c:v>
                </c:pt>
                <c:pt idx="643">
                  <c:v>42556</c:v>
                </c:pt>
                <c:pt idx="644">
                  <c:v>42557</c:v>
                </c:pt>
                <c:pt idx="645">
                  <c:v>42558</c:v>
                </c:pt>
                <c:pt idx="646">
                  <c:v>42559</c:v>
                </c:pt>
                <c:pt idx="647">
                  <c:v>42560</c:v>
                </c:pt>
                <c:pt idx="648">
                  <c:v>42561</c:v>
                </c:pt>
                <c:pt idx="649">
                  <c:v>42562</c:v>
                </c:pt>
                <c:pt idx="650">
                  <c:v>42563</c:v>
                </c:pt>
                <c:pt idx="651">
                  <c:v>42564</c:v>
                </c:pt>
                <c:pt idx="652">
                  <c:v>42565</c:v>
                </c:pt>
                <c:pt idx="653">
                  <c:v>42566</c:v>
                </c:pt>
                <c:pt idx="654">
                  <c:v>42567</c:v>
                </c:pt>
                <c:pt idx="655">
                  <c:v>42568</c:v>
                </c:pt>
                <c:pt idx="656">
                  <c:v>42569</c:v>
                </c:pt>
                <c:pt idx="657">
                  <c:v>42570</c:v>
                </c:pt>
                <c:pt idx="658">
                  <c:v>42571</c:v>
                </c:pt>
                <c:pt idx="659">
                  <c:v>42572</c:v>
                </c:pt>
                <c:pt idx="660">
                  <c:v>42573</c:v>
                </c:pt>
                <c:pt idx="661">
                  <c:v>42574</c:v>
                </c:pt>
                <c:pt idx="662">
                  <c:v>42575</c:v>
                </c:pt>
                <c:pt idx="663">
                  <c:v>42576</c:v>
                </c:pt>
                <c:pt idx="664">
                  <c:v>42577</c:v>
                </c:pt>
                <c:pt idx="665">
                  <c:v>42578</c:v>
                </c:pt>
                <c:pt idx="666">
                  <c:v>42579</c:v>
                </c:pt>
                <c:pt idx="667">
                  <c:v>42580</c:v>
                </c:pt>
                <c:pt idx="668">
                  <c:v>42581</c:v>
                </c:pt>
                <c:pt idx="669">
                  <c:v>42582</c:v>
                </c:pt>
                <c:pt idx="670">
                  <c:v>42583</c:v>
                </c:pt>
                <c:pt idx="671">
                  <c:v>42584</c:v>
                </c:pt>
                <c:pt idx="672">
                  <c:v>42585</c:v>
                </c:pt>
                <c:pt idx="673">
                  <c:v>42586</c:v>
                </c:pt>
                <c:pt idx="674">
                  <c:v>42587</c:v>
                </c:pt>
                <c:pt idx="675">
                  <c:v>42588</c:v>
                </c:pt>
                <c:pt idx="676">
                  <c:v>42589</c:v>
                </c:pt>
                <c:pt idx="677">
                  <c:v>42590</c:v>
                </c:pt>
                <c:pt idx="678">
                  <c:v>42591</c:v>
                </c:pt>
                <c:pt idx="679">
                  <c:v>42592</c:v>
                </c:pt>
                <c:pt idx="680">
                  <c:v>42593</c:v>
                </c:pt>
                <c:pt idx="681">
                  <c:v>42594</c:v>
                </c:pt>
                <c:pt idx="682">
                  <c:v>42595</c:v>
                </c:pt>
                <c:pt idx="683">
                  <c:v>42596</c:v>
                </c:pt>
                <c:pt idx="684">
                  <c:v>42597</c:v>
                </c:pt>
                <c:pt idx="685">
                  <c:v>42598</c:v>
                </c:pt>
                <c:pt idx="686">
                  <c:v>42599</c:v>
                </c:pt>
                <c:pt idx="687">
                  <c:v>42600</c:v>
                </c:pt>
                <c:pt idx="688">
                  <c:v>42601</c:v>
                </c:pt>
                <c:pt idx="689">
                  <c:v>42602</c:v>
                </c:pt>
                <c:pt idx="690">
                  <c:v>42603</c:v>
                </c:pt>
                <c:pt idx="691">
                  <c:v>42604</c:v>
                </c:pt>
                <c:pt idx="692">
                  <c:v>42605</c:v>
                </c:pt>
                <c:pt idx="693">
                  <c:v>42606</c:v>
                </c:pt>
                <c:pt idx="694">
                  <c:v>42607</c:v>
                </c:pt>
                <c:pt idx="695">
                  <c:v>42608</c:v>
                </c:pt>
                <c:pt idx="696">
                  <c:v>42609</c:v>
                </c:pt>
                <c:pt idx="697">
                  <c:v>42610</c:v>
                </c:pt>
                <c:pt idx="698">
                  <c:v>42611</c:v>
                </c:pt>
                <c:pt idx="699">
                  <c:v>42612</c:v>
                </c:pt>
                <c:pt idx="700">
                  <c:v>42613</c:v>
                </c:pt>
                <c:pt idx="701">
                  <c:v>42614</c:v>
                </c:pt>
                <c:pt idx="702">
                  <c:v>42615</c:v>
                </c:pt>
                <c:pt idx="703">
                  <c:v>42616</c:v>
                </c:pt>
                <c:pt idx="704">
                  <c:v>42617</c:v>
                </c:pt>
                <c:pt idx="705">
                  <c:v>42618</c:v>
                </c:pt>
                <c:pt idx="706">
                  <c:v>42619</c:v>
                </c:pt>
                <c:pt idx="707">
                  <c:v>42620</c:v>
                </c:pt>
                <c:pt idx="708">
                  <c:v>42621</c:v>
                </c:pt>
                <c:pt idx="709">
                  <c:v>42622</c:v>
                </c:pt>
                <c:pt idx="710">
                  <c:v>42623</c:v>
                </c:pt>
                <c:pt idx="711">
                  <c:v>42624</c:v>
                </c:pt>
                <c:pt idx="712">
                  <c:v>42625</c:v>
                </c:pt>
                <c:pt idx="713">
                  <c:v>42626</c:v>
                </c:pt>
                <c:pt idx="714">
                  <c:v>42627</c:v>
                </c:pt>
                <c:pt idx="715">
                  <c:v>42628</c:v>
                </c:pt>
                <c:pt idx="716">
                  <c:v>42629</c:v>
                </c:pt>
                <c:pt idx="717">
                  <c:v>42630</c:v>
                </c:pt>
                <c:pt idx="718">
                  <c:v>42631</c:v>
                </c:pt>
                <c:pt idx="719">
                  <c:v>42632</c:v>
                </c:pt>
                <c:pt idx="720">
                  <c:v>42633</c:v>
                </c:pt>
                <c:pt idx="721">
                  <c:v>42634</c:v>
                </c:pt>
                <c:pt idx="722">
                  <c:v>42635</c:v>
                </c:pt>
                <c:pt idx="723">
                  <c:v>42636</c:v>
                </c:pt>
                <c:pt idx="724">
                  <c:v>42637</c:v>
                </c:pt>
                <c:pt idx="725">
                  <c:v>42638</c:v>
                </c:pt>
                <c:pt idx="726">
                  <c:v>42639</c:v>
                </c:pt>
                <c:pt idx="727">
                  <c:v>42640</c:v>
                </c:pt>
                <c:pt idx="728">
                  <c:v>42641</c:v>
                </c:pt>
                <c:pt idx="729">
                  <c:v>42642</c:v>
                </c:pt>
                <c:pt idx="730">
                  <c:v>42643</c:v>
                </c:pt>
                <c:pt idx="731">
                  <c:v>42644</c:v>
                </c:pt>
                <c:pt idx="732">
                  <c:v>42645</c:v>
                </c:pt>
                <c:pt idx="733">
                  <c:v>42646</c:v>
                </c:pt>
                <c:pt idx="734">
                  <c:v>42647</c:v>
                </c:pt>
                <c:pt idx="735">
                  <c:v>42648</c:v>
                </c:pt>
                <c:pt idx="736">
                  <c:v>42649</c:v>
                </c:pt>
                <c:pt idx="737">
                  <c:v>42650</c:v>
                </c:pt>
                <c:pt idx="738">
                  <c:v>42651</c:v>
                </c:pt>
                <c:pt idx="739">
                  <c:v>42652</c:v>
                </c:pt>
                <c:pt idx="740">
                  <c:v>42653</c:v>
                </c:pt>
                <c:pt idx="741">
                  <c:v>42654</c:v>
                </c:pt>
                <c:pt idx="742">
                  <c:v>42655</c:v>
                </c:pt>
                <c:pt idx="743">
                  <c:v>42656</c:v>
                </c:pt>
                <c:pt idx="744">
                  <c:v>42657</c:v>
                </c:pt>
                <c:pt idx="745">
                  <c:v>42658</c:v>
                </c:pt>
                <c:pt idx="746">
                  <c:v>42659</c:v>
                </c:pt>
                <c:pt idx="747">
                  <c:v>42660</c:v>
                </c:pt>
                <c:pt idx="748">
                  <c:v>42661</c:v>
                </c:pt>
                <c:pt idx="749">
                  <c:v>42662</c:v>
                </c:pt>
                <c:pt idx="750">
                  <c:v>42663</c:v>
                </c:pt>
                <c:pt idx="751">
                  <c:v>42664</c:v>
                </c:pt>
                <c:pt idx="752">
                  <c:v>42665</c:v>
                </c:pt>
                <c:pt idx="753">
                  <c:v>42666</c:v>
                </c:pt>
                <c:pt idx="754">
                  <c:v>42667</c:v>
                </c:pt>
                <c:pt idx="755">
                  <c:v>42668</c:v>
                </c:pt>
                <c:pt idx="756">
                  <c:v>42669</c:v>
                </c:pt>
                <c:pt idx="757">
                  <c:v>42670</c:v>
                </c:pt>
                <c:pt idx="758">
                  <c:v>42671</c:v>
                </c:pt>
                <c:pt idx="759">
                  <c:v>42672</c:v>
                </c:pt>
                <c:pt idx="760">
                  <c:v>42673</c:v>
                </c:pt>
                <c:pt idx="761">
                  <c:v>42674</c:v>
                </c:pt>
                <c:pt idx="762">
                  <c:v>42675</c:v>
                </c:pt>
                <c:pt idx="763">
                  <c:v>42676</c:v>
                </c:pt>
                <c:pt idx="764">
                  <c:v>42677</c:v>
                </c:pt>
                <c:pt idx="765">
                  <c:v>42678</c:v>
                </c:pt>
                <c:pt idx="766">
                  <c:v>42679</c:v>
                </c:pt>
                <c:pt idx="767">
                  <c:v>42680</c:v>
                </c:pt>
                <c:pt idx="768">
                  <c:v>42681</c:v>
                </c:pt>
                <c:pt idx="769">
                  <c:v>42682</c:v>
                </c:pt>
                <c:pt idx="770">
                  <c:v>42683</c:v>
                </c:pt>
                <c:pt idx="771">
                  <c:v>42684</c:v>
                </c:pt>
                <c:pt idx="772">
                  <c:v>42685</c:v>
                </c:pt>
                <c:pt idx="773">
                  <c:v>42686</c:v>
                </c:pt>
                <c:pt idx="774">
                  <c:v>42687</c:v>
                </c:pt>
                <c:pt idx="775">
                  <c:v>42688</c:v>
                </c:pt>
                <c:pt idx="776">
                  <c:v>42689</c:v>
                </c:pt>
                <c:pt idx="777">
                  <c:v>42690</c:v>
                </c:pt>
                <c:pt idx="778">
                  <c:v>42691</c:v>
                </c:pt>
                <c:pt idx="779">
                  <c:v>42692</c:v>
                </c:pt>
                <c:pt idx="780">
                  <c:v>42693</c:v>
                </c:pt>
                <c:pt idx="781">
                  <c:v>42694</c:v>
                </c:pt>
                <c:pt idx="782">
                  <c:v>42695</c:v>
                </c:pt>
                <c:pt idx="783">
                  <c:v>42696</c:v>
                </c:pt>
                <c:pt idx="784">
                  <c:v>42697</c:v>
                </c:pt>
                <c:pt idx="785">
                  <c:v>42698</c:v>
                </c:pt>
                <c:pt idx="786">
                  <c:v>42699</c:v>
                </c:pt>
                <c:pt idx="787">
                  <c:v>42700</c:v>
                </c:pt>
                <c:pt idx="788">
                  <c:v>42701</c:v>
                </c:pt>
                <c:pt idx="789">
                  <c:v>42702</c:v>
                </c:pt>
                <c:pt idx="790">
                  <c:v>42703</c:v>
                </c:pt>
                <c:pt idx="791">
                  <c:v>42704</c:v>
                </c:pt>
                <c:pt idx="792">
                  <c:v>42705</c:v>
                </c:pt>
                <c:pt idx="793">
                  <c:v>42706</c:v>
                </c:pt>
                <c:pt idx="794">
                  <c:v>42707</c:v>
                </c:pt>
                <c:pt idx="795">
                  <c:v>42708</c:v>
                </c:pt>
                <c:pt idx="796">
                  <c:v>42709</c:v>
                </c:pt>
                <c:pt idx="797">
                  <c:v>42710</c:v>
                </c:pt>
                <c:pt idx="798">
                  <c:v>42711</c:v>
                </c:pt>
                <c:pt idx="799">
                  <c:v>42712</c:v>
                </c:pt>
                <c:pt idx="800">
                  <c:v>42713</c:v>
                </c:pt>
                <c:pt idx="801">
                  <c:v>42714</c:v>
                </c:pt>
                <c:pt idx="802">
                  <c:v>42715</c:v>
                </c:pt>
                <c:pt idx="803">
                  <c:v>42716</c:v>
                </c:pt>
                <c:pt idx="804">
                  <c:v>42717</c:v>
                </c:pt>
                <c:pt idx="805">
                  <c:v>42718</c:v>
                </c:pt>
                <c:pt idx="806">
                  <c:v>42719</c:v>
                </c:pt>
                <c:pt idx="807">
                  <c:v>42720</c:v>
                </c:pt>
                <c:pt idx="808">
                  <c:v>42721</c:v>
                </c:pt>
                <c:pt idx="809">
                  <c:v>42722</c:v>
                </c:pt>
                <c:pt idx="810">
                  <c:v>42723</c:v>
                </c:pt>
                <c:pt idx="811">
                  <c:v>42724</c:v>
                </c:pt>
                <c:pt idx="812">
                  <c:v>42725</c:v>
                </c:pt>
                <c:pt idx="813">
                  <c:v>42726</c:v>
                </c:pt>
                <c:pt idx="814">
                  <c:v>42727</c:v>
                </c:pt>
                <c:pt idx="815">
                  <c:v>42728</c:v>
                </c:pt>
                <c:pt idx="816">
                  <c:v>42729</c:v>
                </c:pt>
                <c:pt idx="817">
                  <c:v>42730</c:v>
                </c:pt>
                <c:pt idx="818">
                  <c:v>42731</c:v>
                </c:pt>
                <c:pt idx="819">
                  <c:v>42732</c:v>
                </c:pt>
                <c:pt idx="820">
                  <c:v>42733</c:v>
                </c:pt>
                <c:pt idx="821">
                  <c:v>42734</c:v>
                </c:pt>
                <c:pt idx="822">
                  <c:v>42735</c:v>
                </c:pt>
                <c:pt idx="823">
                  <c:v>42736</c:v>
                </c:pt>
                <c:pt idx="824">
                  <c:v>42737</c:v>
                </c:pt>
                <c:pt idx="825">
                  <c:v>42738</c:v>
                </c:pt>
                <c:pt idx="826">
                  <c:v>42739</c:v>
                </c:pt>
                <c:pt idx="827">
                  <c:v>42740</c:v>
                </c:pt>
                <c:pt idx="828">
                  <c:v>42741</c:v>
                </c:pt>
                <c:pt idx="829">
                  <c:v>42742</c:v>
                </c:pt>
                <c:pt idx="830">
                  <c:v>42743</c:v>
                </c:pt>
                <c:pt idx="831">
                  <c:v>42744</c:v>
                </c:pt>
                <c:pt idx="832">
                  <c:v>42745</c:v>
                </c:pt>
                <c:pt idx="833">
                  <c:v>42746</c:v>
                </c:pt>
                <c:pt idx="834">
                  <c:v>42747</c:v>
                </c:pt>
                <c:pt idx="835">
                  <c:v>42748</c:v>
                </c:pt>
                <c:pt idx="836">
                  <c:v>42749</c:v>
                </c:pt>
                <c:pt idx="837">
                  <c:v>42750</c:v>
                </c:pt>
                <c:pt idx="838">
                  <c:v>42751</c:v>
                </c:pt>
                <c:pt idx="839">
                  <c:v>42752</c:v>
                </c:pt>
                <c:pt idx="840">
                  <c:v>42753</c:v>
                </c:pt>
                <c:pt idx="841">
                  <c:v>42754</c:v>
                </c:pt>
                <c:pt idx="842">
                  <c:v>42755</c:v>
                </c:pt>
                <c:pt idx="843">
                  <c:v>42756</c:v>
                </c:pt>
                <c:pt idx="844">
                  <c:v>42757</c:v>
                </c:pt>
                <c:pt idx="845">
                  <c:v>42758</c:v>
                </c:pt>
                <c:pt idx="846">
                  <c:v>42759</c:v>
                </c:pt>
                <c:pt idx="847">
                  <c:v>42760</c:v>
                </c:pt>
                <c:pt idx="848">
                  <c:v>42761</c:v>
                </c:pt>
                <c:pt idx="849">
                  <c:v>42762</c:v>
                </c:pt>
                <c:pt idx="850">
                  <c:v>42763</c:v>
                </c:pt>
                <c:pt idx="851">
                  <c:v>42764</c:v>
                </c:pt>
                <c:pt idx="852">
                  <c:v>42765</c:v>
                </c:pt>
                <c:pt idx="853">
                  <c:v>42766</c:v>
                </c:pt>
                <c:pt idx="854">
                  <c:v>42767</c:v>
                </c:pt>
                <c:pt idx="855">
                  <c:v>42768</c:v>
                </c:pt>
                <c:pt idx="856">
                  <c:v>42769</c:v>
                </c:pt>
                <c:pt idx="857">
                  <c:v>42770</c:v>
                </c:pt>
                <c:pt idx="858">
                  <c:v>42771</c:v>
                </c:pt>
                <c:pt idx="859">
                  <c:v>42772</c:v>
                </c:pt>
                <c:pt idx="860">
                  <c:v>42773</c:v>
                </c:pt>
                <c:pt idx="861">
                  <c:v>42774</c:v>
                </c:pt>
                <c:pt idx="862">
                  <c:v>42775</c:v>
                </c:pt>
                <c:pt idx="863">
                  <c:v>42776</c:v>
                </c:pt>
                <c:pt idx="864">
                  <c:v>42777</c:v>
                </c:pt>
                <c:pt idx="865">
                  <c:v>42778</c:v>
                </c:pt>
                <c:pt idx="866">
                  <c:v>42779</c:v>
                </c:pt>
                <c:pt idx="867">
                  <c:v>42780</c:v>
                </c:pt>
                <c:pt idx="868">
                  <c:v>42781</c:v>
                </c:pt>
                <c:pt idx="869">
                  <c:v>42782</c:v>
                </c:pt>
                <c:pt idx="870">
                  <c:v>42783</c:v>
                </c:pt>
                <c:pt idx="871">
                  <c:v>42784</c:v>
                </c:pt>
                <c:pt idx="872">
                  <c:v>42785</c:v>
                </c:pt>
                <c:pt idx="873">
                  <c:v>42786</c:v>
                </c:pt>
                <c:pt idx="874">
                  <c:v>42787</c:v>
                </c:pt>
                <c:pt idx="875">
                  <c:v>42788</c:v>
                </c:pt>
                <c:pt idx="876">
                  <c:v>42789</c:v>
                </c:pt>
                <c:pt idx="877">
                  <c:v>42790</c:v>
                </c:pt>
                <c:pt idx="878">
                  <c:v>42791</c:v>
                </c:pt>
                <c:pt idx="879">
                  <c:v>42792</c:v>
                </c:pt>
                <c:pt idx="880">
                  <c:v>42793</c:v>
                </c:pt>
                <c:pt idx="881">
                  <c:v>42794</c:v>
                </c:pt>
                <c:pt idx="882">
                  <c:v>42795</c:v>
                </c:pt>
                <c:pt idx="883">
                  <c:v>42796</c:v>
                </c:pt>
                <c:pt idx="884">
                  <c:v>42797</c:v>
                </c:pt>
                <c:pt idx="885">
                  <c:v>42798</c:v>
                </c:pt>
                <c:pt idx="886">
                  <c:v>42799</c:v>
                </c:pt>
                <c:pt idx="887">
                  <c:v>42800</c:v>
                </c:pt>
                <c:pt idx="888">
                  <c:v>42801</c:v>
                </c:pt>
                <c:pt idx="889">
                  <c:v>42802</c:v>
                </c:pt>
                <c:pt idx="890">
                  <c:v>42803</c:v>
                </c:pt>
                <c:pt idx="891">
                  <c:v>42804</c:v>
                </c:pt>
                <c:pt idx="892">
                  <c:v>42805</c:v>
                </c:pt>
                <c:pt idx="893">
                  <c:v>42806</c:v>
                </c:pt>
                <c:pt idx="894">
                  <c:v>42807</c:v>
                </c:pt>
                <c:pt idx="895">
                  <c:v>42808</c:v>
                </c:pt>
                <c:pt idx="896">
                  <c:v>42809</c:v>
                </c:pt>
                <c:pt idx="897">
                  <c:v>42810</c:v>
                </c:pt>
                <c:pt idx="898">
                  <c:v>42811</c:v>
                </c:pt>
                <c:pt idx="899">
                  <c:v>42812</c:v>
                </c:pt>
                <c:pt idx="900">
                  <c:v>42813</c:v>
                </c:pt>
                <c:pt idx="901">
                  <c:v>42814</c:v>
                </c:pt>
                <c:pt idx="902">
                  <c:v>42815</c:v>
                </c:pt>
                <c:pt idx="903">
                  <c:v>42816</c:v>
                </c:pt>
                <c:pt idx="904">
                  <c:v>42817</c:v>
                </c:pt>
                <c:pt idx="905">
                  <c:v>42818</c:v>
                </c:pt>
                <c:pt idx="906">
                  <c:v>42819</c:v>
                </c:pt>
                <c:pt idx="907">
                  <c:v>42820</c:v>
                </c:pt>
                <c:pt idx="908">
                  <c:v>42821</c:v>
                </c:pt>
                <c:pt idx="909">
                  <c:v>42822</c:v>
                </c:pt>
                <c:pt idx="910">
                  <c:v>42823</c:v>
                </c:pt>
                <c:pt idx="911">
                  <c:v>42824</c:v>
                </c:pt>
                <c:pt idx="912">
                  <c:v>42825</c:v>
                </c:pt>
                <c:pt idx="913">
                  <c:v>42826</c:v>
                </c:pt>
                <c:pt idx="914">
                  <c:v>42827</c:v>
                </c:pt>
                <c:pt idx="915">
                  <c:v>42828</c:v>
                </c:pt>
                <c:pt idx="916">
                  <c:v>42829</c:v>
                </c:pt>
                <c:pt idx="917">
                  <c:v>42830</c:v>
                </c:pt>
                <c:pt idx="918">
                  <c:v>42831</c:v>
                </c:pt>
                <c:pt idx="919">
                  <c:v>42832</c:v>
                </c:pt>
                <c:pt idx="920">
                  <c:v>42833</c:v>
                </c:pt>
                <c:pt idx="921">
                  <c:v>42834</c:v>
                </c:pt>
                <c:pt idx="922">
                  <c:v>42835</c:v>
                </c:pt>
                <c:pt idx="923">
                  <c:v>42836</c:v>
                </c:pt>
                <c:pt idx="924">
                  <c:v>42837</c:v>
                </c:pt>
                <c:pt idx="925">
                  <c:v>42838</c:v>
                </c:pt>
                <c:pt idx="926">
                  <c:v>42839</c:v>
                </c:pt>
                <c:pt idx="927">
                  <c:v>42840</c:v>
                </c:pt>
                <c:pt idx="928">
                  <c:v>42841</c:v>
                </c:pt>
                <c:pt idx="929">
                  <c:v>42842</c:v>
                </c:pt>
                <c:pt idx="930">
                  <c:v>42843</c:v>
                </c:pt>
                <c:pt idx="931">
                  <c:v>42844</c:v>
                </c:pt>
                <c:pt idx="932">
                  <c:v>42845</c:v>
                </c:pt>
                <c:pt idx="933">
                  <c:v>42846</c:v>
                </c:pt>
                <c:pt idx="934">
                  <c:v>42847</c:v>
                </c:pt>
                <c:pt idx="935">
                  <c:v>42848</c:v>
                </c:pt>
                <c:pt idx="936">
                  <c:v>42849</c:v>
                </c:pt>
                <c:pt idx="937">
                  <c:v>42850</c:v>
                </c:pt>
                <c:pt idx="938">
                  <c:v>42851</c:v>
                </c:pt>
                <c:pt idx="939">
                  <c:v>42852</c:v>
                </c:pt>
                <c:pt idx="940">
                  <c:v>42853</c:v>
                </c:pt>
                <c:pt idx="941">
                  <c:v>42854</c:v>
                </c:pt>
                <c:pt idx="942">
                  <c:v>42855</c:v>
                </c:pt>
                <c:pt idx="943">
                  <c:v>42856</c:v>
                </c:pt>
                <c:pt idx="944">
                  <c:v>42857</c:v>
                </c:pt>
                <c:pt idx="945">
                  <c:v>42858</c:v>
                </c:pt>
                <c:pt idx="946">
                  <c:v>42859</c:v>
                </c:pt>
                <c:pt idx="947">
                  <c:v>42860</c:v>
                </c:pt>
                <c:pt idx="948">
                  <c:v>42861</c:v>
                </c:pt>
                <c:pt idx="949">
                  <c:v>42862</c:v>
                </c:pt>
                <c:pt idx="950">
                  <c:v>42863</c:v>
                </c:pt>
                <c:pt idx="951">
                  <c:v>42864</c:v>
                </c:pt>
                <c:pt idx="952">
                  <c:v>42865</c:v>
                </c:pt>
                <c:pt idx="953">
                  <c:v>42866</c:v>
                </c:pt>
                <c:pt idx="954">
                  <c:v>42867</c:v>
                </c:pt>
                <c:pt idx="955">
                  <c:v>42868</c:v>
                </c:pt>
                <c:pt idx="956">
                  <c:v>42869</c:v>
                </c:pt>
                <c:pt idx="957">
                  <c:v>42870</c:v>
                </c:pt>
                <c:pt idx="958">
                  <c:v>42871</c:v>
                </c:pt>
                <c:pt idx="959">
                  <c:v>42872</c:v>
                </c:pt>
                <c:pt idx="960">
                  <c:v>42873</c:v>
                </c:pt>
                <c:pt idx="961">
                  <c:v>42874</c:v>
                </c:pt>
                <c:pt idx="962">
                  <c:v>42875</c:v>
                </c:pt>
                <c:pt idx="963">
                  <c:v>42876</c:v>
                </c:pt>
                <c:pt idx="964">
                  <c:v>42877</c:v>
                </c:pt>
                <c:pt idx="965">
                  <c:v>42878</c:v>
                </c:pt>
                <c:pt idx="966">
                  <c:v>42879</c:v>
                </c:pt>
                <c:pt idx="967">
                  <c:v>42880</c:v>
                </c:pt>
                <c:pt idx="968">
                  <c:v>42881</c:v>
                </c:pt>
                <c:pt idx="969">
                  <c:v>42882</c:v>
                </c:pt>
                <c:pt idx="970">
                  <c:v>42883</c:v>
                </c:pt>
                <c:pt idx="971">
                  <c:v>42884</c:v>
                </c:pt>
                <c:pt idx="972">
                  <c:v>42885</c:v>
                </c:pt>
                <c:pt idx="973">
                  <c:v>42886</c:v>
                </c:pt>
                <c:pt idx="974">
                  <c:v>42887</c:v>
                </c:pt>
                <c:pt idx="975">
                  <c:v>42888</c:v>
                </c:pt>
                <c:pt idx="976">
                  <c:v>42889</c:v>
                </c:pt>
                <c:pt idx="977">
                  <c:v>42890</c:v>
                </c:pt>
                <c:pt idx="978">
                  <c:v>42891</c:v>
                </c:pt>
                <c:pt idx="979">
                  <c:v>42892</c:v>
                </c:pt>
                <c:pt idx="980">
                  <c:v>42893</c:v>
                </c:pt>
                <c:pt idx="981">
                  <c:v>42894</c:v>
                </c:pt>
                <c:pt idx="982">
                  <c:v>42895</c:v>
                </c:pt>
                <c:pt idx="983">
                  <c:v>42896</c:v>
                </c:pt>
                <c:pt idx="984">
                  <c:v>42897</c:v>
                </c:pt>
                <c:pt idx="985">
                  <c:v>42898</c:v>
                </c:pt>
                <c:pt idx="986">
                  <c:v>42899</c:v>
                </c:pt>
                <c:pt idx="987">
                  <c:v>42900</c:v>
                </c:pt>
                <c:pt idx="988">
                  <c:v>42901</c:v>
                </c:pt>
                <c:pt idx="989">
                  <c:v>42902</c:v>
                </c:pt>
                <c:pt idx="990">
                  <c:v>42903</c:v>
                </c:pt>
                <c:pt idx="991">
                  <c:v>42904</c:v>
                </c:pt>
                <c:pt idx="992">
                  <c:v>42905</c:v>
                </c:pt>
                <c:pt idx="993">
                  <c:v>42906</c:v>
                </c:pt>
                <c:pt idx="994">
                  <c:v>42907</c:v>
                </c:pt>
                <c:pt idx="995">
                  <c:v>42908</c:v>
                </c:pt>
                <c:pt idx="996">
                  <c:v>42909</c:v>
                </c:pt>
                <c:pt idx="997">
                  <c:v>42910</c:v>
                </c:pt>
                <c:pt idx="998">
                  <c:v>42911</c:v>
                </c:pt>
                <c:pt idx="999">
                  <c:v>42912</c:v>
                </c:pt>
                <c:pt idx="1000">
                  <c:v>42913</c:v>
                </c:pt>
                <c:pt idx="1001">
                  <c:v>42914</c:v>
                </c:pt>
                <c:pt idx="1002">
                  <c:v>42915</c:v>
                </c:pt>
                <c:pt idx="1003">
                  <c:v>42916</c:v>
                </c:pt>
                <c:pt idx="1004">
                  <c:v>42917</c:v>
                </c:pt>
                <c:pt idx="1005">
                  <c:v>42918</c:v>
                </c:pt>
                <c:pt idx="1006">
                  <c:v>42919</c:v>
                </c:pt>
                <c:pt idx="1007">
                  <c:v>42920</c:v>
                </c:pt>
                <c:pt idx="1008">
                  <c:v>42921</c:v>
                </c:pt>
                <c:pt idx="1009">
                  <c:v>42922</c:v>
                </c:pt>
                <c:pt idx="1010">
                  <c:v>42923</c:v>
                </c:pt>
                <c:pt idx="1011">
                  <c:v>42924</c:v>
                </c:pt>
                <c:pt idx="1012">
                  <c:v>42925</c:v>
                </c:pt>
                <c:pt idx="1013">
                  <c:v>42926</c:v>
                </c:pt>
                <c:pt idx="1014">
                  <c:v>42927</c:v>
                </c:pt>
                <c:pt idx="1015">
                  <c:v>42928</c:v>
                </c:pt>
                <c:pt idx="1016">
                  <c:v>42929</c:v>
                </c:pt>
                <c:pt idx="1017">
                  <c:v>42930</c:v>
                </c:pt>
                <c:pt idx="1018">
                  <c:v>42931</c:v>
                </c:pt>
                <c:pt idx="1019">
                  <c:v>42932</c:v>
                </c:pt>
                <c:pt idx="1020">
                  <c:v>42933</c:v>
                </c:pt>
                <c:pt idx="1021">
                  <c:v>42934</c:v>
                </c:pt>
                <c:pt idx="1022">
                  <c:v>42935</c:v>
                </c:pt>
                <c:pt idx="1023">
                  <c:v>42936</c:v>
                </c:pt>
                <c:pt idx="1024">
                  <c:v>42937</c:v>
                </c:pt>
                <c:pt idx="1025">
                  <c:v>42938</c:v>
                </c:pt>
                <c:pt idx="1026">
                  <c:v>42939</c:v>
                </c:pt>
                <c:pt idx="1027">
                  <c:v>42940</c:v>
                </c:pt>
                <c:pt idx="1028">
                  <c:v>42941</c:v>
                </c:pt>
                <c:pt idx="1029">
                  <c:v>42942</c:v>
                </c:pt>
                <c:pt idx="1030">
                  <c:v>42943</c:v>
                </c:pt>
                <c:pt idx="1031">
                  <c:v>42944</c:v>
                </c:pt>
                <c:pt idx="1032">
                  <c:v>42945</c:v>
                </c:pt>
                <c:pt idx="1033">
                  <c:v>42946</c:v>
                </c:pt>
                <c:pt idx="1034">
                  <c:v>42947</c:v>
                </c:pt>
                <c:pt idx="1035">
                  <c:v>42948</c:v>
                </c:pt>
                <c:pt idx="1036">
                  <c:v>42949</c:v>
                </c:pt>
                <c:pt idx="1037">
                  <c:v>42950</c:v>
                </c:pt>
                <c:pt idx="1038">
                  <c:v>42951</c:v>
                </c:pt>
                <c:pt idx="1039">
                  <c:v>42952</c:v>
                </c:pt>
                <c:pt idx="1040">
                  <c:v>42953</c:v>
                </c:pt>
                <c:pt idx="1041">
                  <c:v>42954</c:v>
                </c:pt>
                <c:pt idx="1042">
                  <c:v>42955</c:v>
                </c:pt>
                <c:pt idx="1043">
                  <c:v>42956</c:v>
                </c:pt>
                <c:pt idx="1044">
                  <c:v>42957</c:v>
                </c:pt>
                <c:pt idx="1045">
                  <c:v>42958</c:v>
                </c:pt>
                <c:pt idx="1046">
                  <c:v>42959</c:v>
                </c:pt>
                <c:pt idx="1047">
                  <c:v>42960</c:v>
                </c:pt>
                <c:pt idx="1048">
                  <c:v>42961</c:v>
                </c:pt>
                <c:pt idx="1049">
                  <c:v>42962</c:v>
                </c:pt>
                <c:pt idx="1050">
                  <c:v>42963</c:v>
                </c:pt>
                <c:pt idx="1051">
                  <c:v>42964</c:v>
                </c:pt>
                <c:pt idx="1052">
                  <c:v>42965</c:v>
                </c:pt>
                <c:pt idx="1053">
                  <c:v>42966</c:v>
                </c:pt>
                <c:pt idx="1054">
                  <c:v>42967</c:v>
                </c:pt>
                <c:pt idx="1055">
                  <c:v>42968</c:v>
                </c:pt>
                <c:pt idx="1056">
                  <c:v>42969</c:v>
                </c:pt>
                <c:pt idx="1057">
                  <c:v>42970</c:v>
                </c:pt>
                <c:pt idx="1058">
                  <c:v>42971</c:v>
                </c:pt>
                <c:pt idx="1059">
                  <c:v>42972</c:v>
                </c:pt>
                <c:pt idx="1060">
                  <c:v>42973</c:v>
                </c:pt>
                <c:pt idx="1061">
                  <c:v>42974</c:v>
                </c:pt>
                <c:pt idx="1062">
                  <c:v>42975</c:v>
                </c:pt>
                <c:pt idx="1063">
                  <c:v>42976</c:v>
                </c:pt>
                <c:pt idx="1064">
                  <c:v>42977</c:v>
                </c:pt>
                <c:pt idx="1065">
                  <c:v>42978</c:v>
                </c:pt>
                <c:pt idx="1066">
                  <c:v>42979</c:v>
                </c:pt>
                <c:pt idx="1067">
                  <c:v>42980</c:v>
                </c:pt>
                <c:pt idx="1068">
                  <c:v>42981</c:v>
                </c:pt>
                <c:pt idx="1069">
                  <c:v>42982</c:v>
                </c:pt>
                <c:pt idx="1070">
                  <c:v>42983</c:v>
                </c:pt>
                <c:pt idx="1071">
                  <c:v>42984</c:v>
                </c:pt>
                <c:pt idx="1072">
                  <c:v>42985</c:v>
                </c:pt>
                <c:pt idx="1073">
                  <c:v>42986</c:v>
                </c:pt>
                <c:pt idx="1074">
                  <c:v>42987</c:v>
                </c:pt>
                <c:pt idx="1075">
                  <c:v>42988</c:v>
                </c:pt>
                <c:pt idx="1076">
                  <c:v>42989</c:v>
                </c:pt>
                <c:pt idx="1077">
                  <c:v>42990</c:v>
                </c:pt>
                <c:pt idx="1078">
                  <c:v>42991</c:v>
                </c:pt>
                <c:pt idx="1079">
                  <c:v>42992</c:v>
                </c:pt>
                <c:pt idx="1080">
                  <c:v>42993</c:v>
                </c:pt>
                <c:pt idx="1081">
                  <c:v>42994</c:v>
                </c:pt>
                <c:pt idx="1082">
                  <c:v>42995</c:v>
                </c:pt>
                <c:pt idx="1083">
                  <c:v>42996</c:v>
                </c:pt>
                <c:pt idx="1084">
                  <c:v>42997</c:v>
                </c:pt>
                <c:pt idx="1085">
                  <c:v>42998</c:v>
                </c:pt>
                <c:pt idx="1086">
                  <c:v>42999</c:v>
                </c:pt>
                <c:pt idx="1087">
                  <c:v>43000</c:v>
                </c:pt>
                <c:pt idx="1088">
                  <c:v>43001</c:v>
                </c:pt>
                <c:pt idx="1089">
                  <c:v>43002</c:v>
                </c:pt>
                <c:pt idx="1090">
                  <c:v>43003</c:v>
                </c:pt>
                <c:pt idx="1091">
                  <c:v>43004</c:v>
                </c:pt>
                <c:pt idx="1092">
                  <c:v>43005</c:v>
                </c:pt>
                <c:pt idx="1093">
                  <c:v>43006</c:v>
                </c:pt>
                <c:pt idx="1094">
                  <c:v>43007</c:v>
                </c:pt>
                <c:pt idx="1095">
                  <c:v>43008</c:v>
                </c:pt>
                <c:pt idx="1096">
                  <c:v>43009</c:v>
                </c:pt>
                <c:pt idx="1097">
                  <c:v>43010</c:v>
                </c:pt>
                <c:pt idx="1098">
                  <c:v>43011</c:v>
                </c:pt>
                <c:pt idx="1099">
                  <c:v>43012</c:v>
                </c:pt>
                <c:pt idx="1100">
                  <c:v>43013</c:v>
                </c:pt>
                <c:pt idx="1101">
                  <c:v>43014</c:v>
                </c:pt>
                <c:pt idx="1102">
                  <c:v>43015</c:v>
                </c:pt>
                <c:pt idx="1103">
                  <c:v>43016</c:v>
                </c:pt>
                <c:pt idx="1104">
                  <c:v>43017</c:v>
                </c:pt>
                <c:pt idx="1105">
                  <c:v>43018</c:v>
                </c:pt>
                <c:pt idx="1106">
                  <c:v>43019</c:v>
                </c:pt>
                <c:pt idx="1107">
                  <c:v>43020</c:v>
                </c:pt>
                <c:pt idx="1108">
                  <c:v>43021</c:v>
                </c:pt>
                <c:pt idx="1109">
                  <c:v>43022</c:v>
                </c:pt>
                <c:pt idx="1110">
                  <c:v>43023</c:v>
                </c:pt>
                <c:pt idx="1111">
                  <c:v>43024</c:v>
                </c:pt>
                <c:pt idx="1112">
                  <c:v>43025</c:v>
                </c:pt>
                <c:pt idx="1113">
                  <c:v>43026</c:v>
                </c:pt>
                <c:pt idx="1114">
                  <c:v>43027</c:v>
                </c:pt>
                <c:pt idx="1115">
                  <c:v>43028</c:v>
                </c:pt>
                <c:pt idx="1116">
                  <c:v>43029</c:v>
                </c:pt>
                <c:pt idx="1117">
                  <c:v>43030</c:v>
                </c:pt>
                <c:pt idx="1118">
                  <c:v>43031</c:v>
                </c:pt>
                <c:pt idx="1119">
                  <c:v>43032</c:v>
                </c:pt>
                <c:pt idx="1120">
                  <c:v>43033</c:v>
                </c:pt>
                <c:pt idx="1121">
                  <c:v>43034</c:v>
                </c:pt>
                <c:pt idx="1122">
                  <c:v>43035</c:v>
                </c:pt>
                <c:pt idx="1123">
                  <c:v>43036</c:v>
                </c:pt>
                <c:pt idx="1124">
                  <c:v>43037</c:v>
                </c:pt>
                <c:pt idx="1125">
                  <c:v>43038</c:v>
                </c:pt>
                <c:pt idx="1126">
                  <c:v>43039</c:v>
                </c:pt>
                <c:pt idx="1127">
                  <c:v>43040</c:v>
                </c:pt>
                <c:pt idx="1128">
                  <c:v>43041</c:v>
                </c:pt>
                <c:pt idx="1129">
                  <c:v>43042</c:v>
                </c:pt>
                <c:pt idx="1130">
                  <c:v>43043</c:v>
                </c:pt>
                <c:pt idx="1131">
                  <c:v>43044</c:v>
                </c:pt>
                <c:pt idx="1132">
                  <c:v>43045</c:v>
                </c:pt>
                <c:pt idx="1133">
                  <c:v>43046</c:v>
                </c:pt>
                <c:pt idx="1134">
                  <c:v>43047</c:v>
                </c:pt>
                <c:pt idx="1135">
                  <c:v>43048</c:v>
                </c:pt>
                <c:pt idx="1136">
                  <c:v>43049</c:v>
                </c:pt>
                <c:pt idx="1137">
                  <c:v>43050</c:v>
                </c:pt>
                <c:pt idx="1138">
                  <c:v>43051</c:v>
                </c:pt>
                <c:pt idx="1139">
                  <c:v>43052</c:v>
                </c:pt>
                <c:pt idx="1140">
                  <c:v>43053</c:v>
                </c:pt>
                <c:pt idx="1141">
                  <c:v>43054</c:v>
                </c:pt>
                <c:pt idx="1142">
                  <c:v>43055</c:v>
                </c:pt>
                <c:pt idx="1143">
                  <c:v>43056</c:v>
                </c:pt>
                <c:pt idx="1144">
                  <c:v>43057</c:v>
                </c:pt>
                <c:pt idx="1145">
                  <c:v>43058</c:v>
                </c:pt>
                <c:pt idx="1146">
                  <c:v>43059</c:v>
                </c:pt>
                <c:pt idx="1147">
                  <c:v>43060</c:v>
                </c:pt>
                <c:pt idx="1148">
                  <c:v>43061</c:v>
                </c:pt>
                <c:pt idx="1149">
                  <c:v>43062</c:v>
                </c:pt>
                <c:pt idx="1150">
                  <c:v>43063</c:v>
                </c:pt>
                <c:pt idx="1151">
                  <c:v>43064</c:v>
                </c:pt>
                <c:pt idx="1152">
                  <c:v>43065</c:v>
                </c:pt>
                <c:pt idx="1153">
                  <c:v>43066</c:v>
                </c:pt>
                <c:pt idx="1154">
                  <c:v>43067</c:v>
                </c:pt>
                <c:pt idx="1155">
                  <c:v>43068</c:v>
                </c:pt>
                <c:pt idx="1156">
                  <c:v>43069</c:v>
                </c:pt>
                <c:pt idx="1157">
                  <c:v>43070</c:v>
                </c:pt>
                <c:pt idx="1158">
                  <c:v>43071</c:v>
                </c:pt>
                <c:pt idx="1159">
                  <c:v>43072</c:v>
                </c:pt>
                <c:pt idx="1160">
                  <c:v>43073</c:v>
                </c:pt>
                <c:pt idx="1161">
                  <c:v>43074</c:v>
                </c:pt>
                <c:pt idx="1162">
                  <c:v>43075</c:v>
                </c:pt>
                <c:pt idx="1163">
                  <c:v>43076</c:v>
                </c:pt>
                <c:pt idx="1164">
                  <c:v>43077</c:v>
                </c:pt>
                <c:pt idx="1165">
                  <c:v>43078</c:v>
                </c:pt>
                <c:pt idx="1166">
                  <c:v>43079</c:v>
                </c:pt>
                <c:pt idx="1167">
                  <c:v>43080</c:v>
                </c:pt>
                <c:pt idx="1168">
                  <c:v>43081</c:v>
                </c:pt>
                <c:pt idx="1169">
                  <c:v>43082</c:v>
                </c:pt>
                <c:pt idx="1170">
                  <c:v>43083</c:v>
                </c:pt>
                <c:pt idx="1171">
                  <c:v>43084</c:v>
                </c:pt>
                <c:pt idx="1172">
                  <c:v>43085</c:v>
                </c:pt>
                <c:pt idx="1173">
                  <c:v>43086</c:v>
                </c:pt>
                <c:pt idx="1174">
                  <c:v>43087</c:v>
                </c:pt>
                <c:pt idx="1175">
                  <c:v>43088</c:v>
                </c:pt>
                <c:pt idx="1176">
                  <c:v>43089</c:v>
                </c:pt>
                <c:pt idx="1177">
                  <c:v>43090</c:v>
                </c:pt>
                <c:pt idx="1178">
                  <c:v>43091</c:v>
                </c:pt>
                <c:pt idx="1179">
                  <c:v>43092</c:v>
                </c:pt>
                <c:pt idx="1180">
                  <c:v>43093</c:v>
                </c:pt>
                <c:pt idx="1181">
                  <c:v>43094</c:v>
                </c:pt>
                <c:pt idx="1182">
                  <c:v>43095</c:v>
                </c:pt>
                <c:pt idx="1183">
                  <c:v>43096</c:v>
                </c:pt>
                <c:pt idx="1184">
                  <c:v>43097</c:v>
                </c:pt>
                <c:pt idx="1185">
                  <c:v>43098</c:v>
                </c:pt>
                <c:pt idx="1186">
                  <c:v>43099</c:v>
                </c:pt>
                <c:pt idx="1187">
                  <c:v>43100</c:v>
                </c:pt>
                <c:pt idx="1188">
                  <c:v>43101</c:v>
                </c:pt>
                <c:pt idx="1189">
                  <c:v>43102</c:v>
                </c:pt>
                <c:pt idx="1190">
                  <c:v>43103</c:v>
                </c:pt>
                <c:pt idx="1191">
                  <c:v>43104</c:v>
                </c:pt>
                <c:pt idx="1192">
                  <c:v>43105</c:v>
                </c:pt>
                <c:pt idx="1193">
                  <c:v>43106</c:v>
                </c:pt>
                <c:pt idx="1194">
                  <c:v>43107</c:v>
                </c:pt>
                <c:pt idx="1195">
                  <c:v>43108</c:v>
                </c:pt>
                <c:pt idx="1196">
                  <c:v>43109</c:v>
                </c:pt>
                <c:pt idx="1197">
                  <c:v>43110</c:v>
                </c:pt>
                <c:pt idx="1198">
                  <c:v>43111</c:v>
                </c:pt>
                <c:pt idx="1199">
                  <c:v>43112</c:v>
                </c:pt>
                <c:pt idx="1200">
                  <c:v>43113</c:v>
                </c:pt>
                <c:pt idx="1201">
                  <c:v>43114</c:v>
                </c:pt>
                <c:pt idx="1202">
                  <c:v>43115</c:v>
                </c:pt>
                <c:pt idx="1203">
                  <c:v>43116</c:v>
                </c:pt>
                <c:pt idx="1204">
                  <c:v>43117</c:v>
                </c:pt>
                <c:pt idx="1205">
                  <c:v>43118</c:v>
                </c:pt>
                <c:pt idx="1206">
                  <c:v>43119</c:v>
                </c:pt>
                <c:pt idx="1207">
                  <c:v>43120</c:v>
                </c:pt>
                <c:pt idx="1208">
                  <c:v>43121</c:v>
                </c:pt>
                <c:pt idx="1209">
                  <c:v>43122</c:v>
                </c:pt>
                <c:pt idx="1210">
                  <c:v>43123</c:v>
                </c:pt>
                <c:pt idx="1211">
                  <c:v>43124</c:v>
                </c:pt>
                <c:pt idx="1212">
                  <c:v>43125</c:v>
                </c:pt>
                <c:pt idx="1213">
                  <c:v>43126</c:v>
                </c:pt>
                <c:pt idx="1214">
                  <c:v>43127</c:v>
                </c:pt>
                <c:pt idx="1215">
                  <c:v>43128</c:v>
                </c:pt>
                <c:pt idx="1216">
                  <c:v>43129</c:v>
                </c:pt>
                <c:pt idx="1217">
                  <c:v>43130</c:v>
                </c:pt>
                <c:pt idx="1218">
                  <c:v>43131</c:v>
                </c:pt>
                <c:pt idx="1219">
                  <c:v>43132</c:v>
                </c:pt>
                <c:pt idx="1220">
                  <c:v>43133</c:v>
                </c:pt>
                <c:pt idx="1221">
                  <c:v>43134</c:v>
                </c:pt>
                <c:pt idx="1222">
                  <c:v>43135</c:v>
                </c:pt>
                <c:pt idx="1223">
                  <c:v>43136</c:v>
                </c:pt>
                <c:pt idx="1224">
                  <c:v>43137</c:v>
                </c:pt>
                <c:pt idx="1225">
                  <c:v>43138</c:v>
                </c:pt>
                <c:pt idx="1226">
                  <c:v>43139</c:v>
                </c:pt>
                <c:pt idx="1227">
                  <c:v>43140</c:v>
                </c:pt>
                <c:pt idx="1228">
                  <c:v>43141</c:v>
                </c:pt>
                <c:pt idx="1229">
                  <c:v>43142</c:v>
                </c:pt>
                <c:pt idx="1230">
                  <c:v>43143</c:v>
                </c:pt>
                <c:pt idx="1231">
                  <c:v>43144</c:v>
                </c:pt>
                <c:pt idx="1232">
                  <c:v>43145</c:v>
                </c:pt>
                <c:pt idx="1233">
                  <c:v>43146</c:v>
                </c:pt>
                <c:pt idx="1234">
                  <c:v>43147</c:v>
                </c:pt>
                <c:pt idx="1235">
                  <c:v>43148</c:v>
                </c:pt>
                <c:pt idx="1236">
                  <c:v>43149</c:v>
                </c:pt>
                <c:pt idx="1237">
                  <c:v>43150</c:v>
                </c:pt>
                <c:pt idx="1238">
                  <c:v>43151</c:v>
                </c:pt>
                <c:pt idx="1239">
                  <c:v>43152</c:v>
                </c:pt>
                <c:pt idx="1240">
                  <c:v>43153</c:v>
                </c:pt>
                <c:pt idx="1241">
                  <c:v>43154</c:v>
                </c:pt>
                <c:pt idx="1242">
                  <c:v>43155</c:v>
                </c:pt>
                <c:pt idx="1243">
                  <c:v>43156</c:v>
                </c:pt>
                <c:pt idx="1244">
                  <c:v>43157</c:v>
                </c:pt>
                <c:pt idx="1245">
                  <c:v>43158</c:v>
                </c:pt>
                <c:pt idx="1246">
                  <c:v>43159</c:v>
                </c:pt>
                <c:pt idx="1247">
                  <c:v>43160</c:v>
                </c:pt>
                <c:pt idx="1248">
                  <c:v>43161</c:v>
                </c:pt>
                <c:pt idx="1249">
                  <c:v>43162</c:v>
                </c:pt>
                <c:pt idx="1250">
                  <c:v>43163</c:v>
                </c:pt>
                <c:pt idx="1251">
                  <c:v>43164</c:v>
                </c:pt>
                <c:pt idx="1252">
                  <c:v>43165</c:v>
                </c:pt>
                <c:pt idx="1253">
                  <c:v>43166</c:v>
                </c:pt>
                <c:pt idx="1254">
                  <c:v>43167</c:v>
                </c:pt>
                <c:pt idx="1255">
                  <c:v>43168</c:v>
                </c:pt>
                <c:pt idx="1256">
                  <c:v>43169</c:v>
                </c:pt>
                <c:pt idx="1257">
                  <c:v>43170</c:v>
                </c:pt>
                <c:pt idx="1258">
                  <c:v>43171</c:v>
                </c:pt>
                <c:pt idx="1259">
                  <c:v>43172</c:v>
                </c:pt>
                <c:pt idx="1260">
                  <c:v>43173</c:v>
                </c:pt>
                <c:pt idx="1261">
                  <c:v>43174</c:v>
                </c:pt>
                <c:pt idx="1262">
                  <c:v>43175</c:v>
                </c:pt>
                <c:pt idx="1263">
                  <c:v>43176</c:v>
                </c:pt>
                <c:pt idx="1264">
                  <c:v>43177</c:v>
                </c:pt>
                <c:pt idx="1265">
                  <c:v>43178</c:v>
                </c:pt>
                <c:pt idx="1266">
                  <c:v>43179</c:v>
                </c:pt>
                <c:pt idx="1267">
                  <c:v>43180</c:v>
                </c:pt>
                <c:pt idx="1268">
                  <c:v>43181</c:v>
                </c:pt>
                <c:pt idx="1269">
                  <c:v>43182</c:v>
                </c:pt>
                <c:pt idx="1270">
                  <c:v>43183</c:v>
                </c:pt>
                <c:pt idx="1271">
                  <c:v>43184</c:v>
                </c:pt>
                <c:pt idx="1272">
                  <c:v>43185</c:v>
                </c:pt>
                <c:pt idx="1273">
                  <c:v>43186</c:v>
                </c:pt>
                <c:pt idx="1274">
                  <c:v>43187</c:v>
                </c:pt>
                <c:pt idx="1275">
                  <c:v>43188</c:v>
                </c:pt>
                <c:pt idx="1276">
                  <c:v>43189</c:v>
                </c:pt>
                <c:pt idx="1277">
                  <c:v>43190</c:v>
                </c:pt>
                <c:pt idx="1278">
                  <c:v>43191</c:v>
                </c:pt>
                <c:pt idx="1279">
                  <c:v>43192</c:v>
                </c:pt>
                <c:pt idx="1280">
                  <c:v>43193</c:v>
                </c:pt>
                <c:pt idx="1281">
                  <c:v>43194</c:v>
                </c:pt>
                <c:pt idx="1282">
                  <c:v>43195</c:v>
                </c:pt>
                <c:pt idx="1283">
                  <c:v>43196</c:v>
                </c:pt>
                <c:pt idx="1284">
                  <c:v>43197</c:v>
                </c:pt>
                <c:pt idx="1285">
                  <c:v>43198</c:v>
                </c:pt>
                <c:pt idx="1286">
                  <c:v>43199</c:v>
                </c:pt>
                <c:pt idx="1287">
                  <c:v>43200</c:v>
                </c:pt>
                <c:pt idx="1288">
                  <c:v>43201</c:v>
                </c:pt>
                <c:pt idx="1289">
                  <c:v>43202</c:v>
                </c:pt>
                <c:pt idx="1290">
                  <c:v>43203</c:v>
                </c:pt>
                <c:pt idx="1291">
                  <c:v>43204</c:v>
                </c:pt>
                <c:pt idx="1292">
                  <c:v>43205</c:v>
                </c:pt>
                <c:pt idx="1293">
                  <c:v>43206</c:v>
                </c:pt>
                <c:pt idx="1294">
                  <c:v>43207</c:v>
                </c:pt>
                <c:pt idx="1295">
                  <c:v>43208</c:v>
                </c:pt>
                <c:pt idx="1296">
                  <c:v>43209</c:v>
                </c:pt>
                <c:pt idx="1297">
                  <c:v>43210</c:v>
                </c:pt>
                <c:pt idx="1298">
                  <c:v>43211</c:v>
                </c:pt>
                <c:pt idx="1299">
                  <c:v>43212</c:v>
                </c:pt>
                <c:pt idx="1300">
                  <c:v>43213</c:v>
                </c:pt>
                <c:pt idx="1301">
                  <c:v>43214</c:v>
                </c:pt>
                <c:pt idx="1302">
                  <c:v>43215</c:v>
                </c:pt>
                <c:pt idx="1303">
                  <c:v>43216</c:v>
                </c:pt>
                <c:pt idx="1304">
                  <c:v>43217</c:v>
                </c:pt>
                <c:pt idx="1305">
                  <c:v>43218</c:v>
                </c:pt>
                <c:pt idx="1306">
                  <c:v>43219</c:v>
                </c:pt>
                <c:pt idx="1307">
                  <c:v>43220</c:v>
                </c:pt>
                <c:pt idx="1308">
                  <c:v>43221</c:v>
                </c:pt>
                <c:pt idx="1309">
                  <c:v>43222</c:v>
                </c:pt>
                <c:pt idx="1310">
                  <c:v>43223</c:v>
                </c:pt>
                <c:pt idx="1311">
                  <c:v>43224</c:v>
                </c:pt>
                <c:pt idx="1312">
                  <c:v>43225</c:v>
                </c:pt>
                <c:pt idx="1313">
                  <c:v>43226</c:v>
                </c:pt>
                <c:pt idx="1314">
                  <c:v>43227</c:v>
                </c:pt>
                <c:pt idx="1315">
                  <c:v>43228</c:v>
                </c:pt>
                <c:pt idx="1316">
                  <c:v>43229</c:v>
                </c:pt>
                <c:pt idx="1317">
                  <c:v>43230</c:v>
                </c:pt>
                <c:pt idx="1318">
                  <c:v>43231</c:v>
                </c:pt>
                <c:pt idx="1319">
                  <c:v>43232</c:v>
                </c:pt>
                <c:pt idx="1320">
                  <c:v>43233</c:v>
                </c:pt>
                <c:pt idx="1321">
                  <c:v>43234</c:v>
                </c:pt>
                <c:pt idx="1322">
                  <c:v>43235</c:v>
                </c:pt>
                <c:pt idx="1323">
                  <c:v>43236</c:v>
                </c:pt>
                <c:pt idx="1324">
                  <c:v>43237</c:v>
                </c:pt>
                <c:pt idx="1325">
                  <c:v>43238</c:v>
                </c:pt>
                <c:pt idx="1326">
                  <c:v>43239</c:v>
                </c:pt>
                <c:pt idx="1327">
                  <c:v>43240</c:v>
                </c:pt>
                <c:pt idx="1328">
                  <c:v>43241</c:v>
                </c:pt>
                <c:pt idx="1329">
                  <c:v>43242</c:v>
                </c:pt>
                <c:pt idx="1330">
                  <c:v>43243</c:v>
                </c:pt>
                <c:pt idx="1331">
                  <c:v>43244</c:v>
                </c:pt>
                <c:pt idx="1332">
                  <c:v>43245</c:v>
                </c:pt>
                <c:pt idx="1333">
                  <c:v>43246</c:v>
                </c:pt>
                <c:pt idx="1334">
                  <c:v>43247</c:v>
                </c:pt>
                <c:pt idx="1335">
                  <c:v>43248</c:v>
                </c:pt>
                <c:pt idx="1336">
                  <c:v>43249</c:v>
                </c:pt>
                <c:pt idx="1337">
                  <c:v>43250</c:v>
                </c:pt>
                <c:pt idx="1338">
                  <c:v>43251</c:v>
                </c:pt>
                <c:pt idx="1339">
                  <c:v>43252</c:v>
                </c:pt>
                <c:pt idx="1340">
                  <c:v>43253</c:v>
                </c:pt>
                <c:pt idx="1341">
                  <c:v>43254</c:v>
                </c:pt>
                <c:pt idx="1342">
                  <c:v>43255</c:v>
                </c:pt>
                <c:pt idx="1343">
                  <c:v>43256</c:v>
                </c:pt>
                <c:pt idx="1344">
                  <c:v>43257</c:v>
                </c:pt>
                <c:pt idx="1345">
                  <c:v>43258</c:v>
                </c:pt>
                <c:pt idx="1346">
                  <c:v>43259</c:v>
                </c:pt>
                <c:pt idx="1347">
                  <c:v>43260</c:v>
                </c:pt>
                <c:pt idx="1348">
                  <c:v>43261</c:v>
                </c:pt>
                <c:pt idx="1349">
                  <c:v>43262</c:v>
                </c:pt>
                <c:pt idx="1350">
                  <c:v>43263</c:v>
                </c:pt>
                <c:pt idx="1351">
                  <c:v>43264</c:v>
                </c:pt>
                <c:pt idx="1352">
                  <c:v>43265</c:v>
                </c:pt>
                <c:pt idx="1353">
                  <c:v>43266</c:v>
                </c:pt>
                <c:pt idx="1354">
                  <c:v>43267</c:v>
                </c:pt>
                <c:pt idx="1355">
                  <c:v>43268</c:v>
                </c:pt>
                <c:pt idx="1356">
                  <c:v>43269</c:v>
                </c:pt>
                <c:pt idx="1357">
                  <c:v>43270</c:v>
                </c:pt>
                <c:pt idx="1358">
                  <c:v>43271</c:v>
                </c:pt>
                <c:pt idx="1359">
                  <c:v>43272</c:v>
                </c:pt>
                <c:pt idx="1360">
                  <c:v>43273</c:v>
                </c:pt>
                <c:pt idx="1361">
                  <c:v>43274</c:v>
                </c:pt>
                <c:pt idx="1362">
                  <c:v>43275</c:v>
                </c:pt>
              </c:numCache>
            </c:numRef>
          </c:cat>
          <c:val>
            <c:numRef>
              <c:f>Hoja1!$D$2:$D$1364</c:f>
              <c:numCache>
                <c:formatCode>General</c:formatCode>
                <c:ptCount val="1363"/>
                <c:pt idx="0">
                  <c:v>144</c:v>
                </c:pt>
                <c:pt idx="1">
                  <c:v>144</c:v>
                </c:pt>
                <c:pt idx="2">
                  <c:v>144</c:v>
                </c:pt>
                <c:pt idx="3">
                  <c:v>144</c:v>
                </c:pt>
                <c:pt idx="4">
                  <c:v>144</c:v>
                </c:pt>
                <c:pt idx="5">
                  <c:v>144</c:v>
                </c:pt>
                <c:pt idx="6">
                  <c:v>144</c:v>
                </c:pt>
                <c:pt idx="7">
                  <c:v>144</c:v>
                </c:pt>
                <c:pt idx="8">
                  <c:v>144</c:v>
                </c:pt>
                <c:pt idx="9">
                  <c:v>144</c:v>
                </c:pt>
                <c:pt idx="10">
                  <c:v>144</c:v>
                </c:pt>
                <c:pt idx="11">
                  <c:v>144</c:v>
                </c:pt>
                <c:pt idx="12">
                  <c:v>144</c:v>
                </c:pt>
                <c:pt idx="13">
                  <c:v>144</c:v>
                </c:pt>
                <c:pt idx="14">
                  <c:v>144</c:v>
                </c:pt>
                <c:pt idx="15">
                  <c:v>144</c:v>
                </c:pt>
                <c:pt idx="16">
                  <c:v>144</c:v>
                </c:pt>
                <c:pt idx="17">
                  <c:v>144</c:v>
                </c:pt>
                <c:pt idx="18">
                  <c:v>144</c:v>
                </c:pt>
                <c:pt idx="19">
                  <c:v>144</c:v>
                </c:pt>
                <c:pt idx="20">
                  <c:v>144</c:v>
                </c:pt>
                <c:pt idx="21">
                  <c:v>144</c:v>
                </c:pt>
                <c:pt idx="22">
                  <c:v>144</c:v>
                </c:pt>
                <c:pt idx="23">
                  <c:v>144</c:v>
                </c:pt>
                <c:pt idx="24">
                  <c:v>144</c:v>
                </c:pt>
                <c:pt idx="25">
                  <c:v>144</c:v>
                </c:pt>
                <c:pt idx="26">
                  <c:v>144</c:v>
                </c:pt>
                <c:pt idx="27">
                  <c:v>144</c:v>
                </c:pt>
                <c:pt idx="28">
                  <c:v>144</c:v>
                </c:pt>
                <c:pt idx="29">
                  <c:v>144</c:v>
                </c:pt>
                <c:pt idx="30">
                  <c:v>144</c:v>
                </c:pt>
                <c:pt idx="31">
                  <c:v>144</c:v>
                </c:pt>
                <c:pt idx="32">
                  <c:v>144</c:v>
                </c:pt>
                <c:pt idx="33">
                  <c:v>144</c:v>
                </c:pt>
                <c:pt idx="34">
                  <c:v>144</c:v>
                </c:pt>
                <c:pt idx="35">
                  <c:v>144</c:v>
                </c:pt>
                <c:pt idx="36">
                  <c:v>144</c:v>
                </c:pt>
                <c:pt idx="37">
                  <c:v>144</c:v>
                </c:pt>
                <c:pt idx="38">
                  <c:v>144</c:v>
                </c:pt>
                <c:pt idx="39">
                  <c:v>144</c:v>
                </c:pt>
                <c:pt idx="40">
                  <c:v>144</c:v>
                </c:pt>
                <c:pt idx="41">
                  <c:v>144</c:v>
                </c:pt>
                <c:pt idx="42">
                  <c:v>144</c:v>
                </c:pt>
                <c:pt idx="43">
                  <c:v>144</c:v>
                </c:pt>
                <c:pt idx="44">
                  <c:v>144</c:v>
                </c:pt>
                <c:pt idx="45">
                  <c:v>144</c:v>
                </c:pt>
                <c:pt idx="46">
                  <c:v>144</c:v>
                </c:pt>
                <c:pt idx="47">
                  <c:v>144</c:v>
                </c:pt>
                <c:pt idx="48">
                  <c:v>144</c:v>
                </c:pt>
                <c:pt idx="49">
                  <c:v>144</c:v>
                </c:pt>
                <c:pt idx="50">
                  <c:v>144</c:v>
                </c:pt>
                <c:pt idx="51">
                  <c:v>144</c:v>
                </c:pt>
                <c:pt idx="52">
                  <c:v>144</c:v>
                </c:pt>
                <c:pt idx="53">
                  <c:v>144</c:v>
                </c:pt>
                <c:pt idx="54">
                  <c:v>144</c:v>
                </c:pt>
                <c:pt idx="55">
                  <c:v>144</c:v>
                </c:pt>
                <c:pt idx="56">
                  <c:v>144</c:v>
                </c:pt>
                <c:pt idx="57">
                  <c:v>144</c:v>
                </c:pt>
                <c:pt idx="58">
                  <c:v>144</c:v>
                </c:pt>
                <c:pt idx="59">
                  <c:v>144</c:v>
                </c:pt>
                <c:pt idx="60">
                  <c:v>144</c:v>
                </c:pt>
                <c:pt idx="61">
                  <c:v>144</c:v>
                </c:pt>
                <c:pt idx="62">
                  <c:v>144</c:v>
                </c:pt>
                <c:pt idx="63">
                  <c:v>144</c:v>
                </c:pt>
                <c:pt idx="64">
                  <c:v>144</c:v>
                </c:pt>
                <c:pt idx="65">
                  <c:v>144</c:v>
                </c:pt>
                <c:pt idx="66">
                  <c:v>144</c:v>
                </c:pt>
                <c:pt idx="67">
                  <c:v>144</c:v>
                </c:pt>
                <c:pt idx="68">
                  <c:v>144</c:v>
                </c:pt>
                <c:pt idx="69">
                  <c:v>144</c:v>
                </c:pt>
                <c:pt idx="70">
                  <c:v>144</c:v>
                </c:pt>
                <c:pt idx="71">
                  <c:v>144</c:v>
                </c:pt>
                <c:pt idx="72">
                  <c:v>144</c:v>
                </c:pt>
                <c:pt idx="73">
                  <c:v>144</c:v>
                </c:pt>
                <c:pt idx="74">
                  <c:v>144</c:v>
                </c:pt>
                <c:pt idx="75">
                  <c:v>144</c:v>
                </c:pt>
                <c:pt idx="76">
                  <c:v>144</c:v>
                </c:pt>
                <c:pt idx="77">
                  <c:v>144</c:v>
                </c:pt>
                <c:pt idx="78">
                  <c:v>144</c:v>
                </c:pt>
                <c:pt idx="79">
                  <c:v>144</c:v>
                </c:pt>
                <c:pt idx="80">
                  <c:v>144</c:v>
                </c:pt>
                <c:pt idx="81">
                  <c:v>144</c:v>
                </c:pt>
                <c:pt idx="82">
                  <c:v>144</c:v>
                </c:pt>
                <c:pt idx="83">
                  <c:v>144</c:v>
                </c:pt>
                <c:pt idx="84">
                  <c:v>144</c:v>
                </c:pt>
                <c:pt idx="85">
                  <c:v>144</c:v>
                </c:pt>
                <c:pt idx="86">
                  <c:v>144</c:v>
                </c:pt>
                <c:pt idx="87">
                  <c:v>144</c:v>
                </c:pt>
                <c:pt idx="88">
                  <c:v>144</c:v>
                </c:pt>
                <c:pt idx="89">
                  <c:v>144</c:v>
                </c:pt>
                <c:pt idx="90">
                  <c:v>144</c:v>
                </c:pt>
                <c:pt idx="91">
                  <c:v>144</c:v>
                </c:pt>
                <c:pt idx="92">
                  <c:v>144</c:v>
                </c:pt>
                <c:pt idx="93">
                  <c:v>144</c:v>
                </c:pt>
                <c:pt idx="94">
                  <c:v>144</c:v>
                </c:pt>
                <c:pt idx="95">
                  <c:v>144</c:v>
                </c:pt>
                <c:pt idx="96">
                  <c:v>144</c:v>
                </c:pt>
                <c:pt idx="97">
                  <c:v>144</c:v>
                </c:pt>
                <c:pt idx="98">
                  <c:v>144</c:v>
                </c:pt>
                <c:pt idx="99">
                  <c:v>144</c:v>
                </c:pt>
                <c:pt idx="100">
                  <c:v>144</c:v>
                </c:pt>
                <c:pt idx="101">
                  <c:v>144</c:v>
                </c:pt>
                <c:pt idx="102">
                  <c:v>144</c:v>
                </c:pt>
                <c:pt idx="103">
                  <c:v>144</c:v>
                </c:pt>
                <c:pt idx="104">
                  <c:v>144</c:v>
                </c:pt>
                <c:pt idx="105">
                  <c:v>144</c:v>
                </c:pt>
                <c:pt idx="106">
                  <c:v>144</c:v>
                </c:pt>
                <c:pt idx="107">
                  <c:v>144</c:v>
                </c:pt>
                <c:pt idx="108">
                  <c:v>144</c:v>
                </c:pt>
                <c:pt idx="109">
                  <c:v>144</c:v>
                </c:pt>
                <c:pt idx="110">
                  <c:v>144</c:v>
                </c:pt>
                <c:pt idx="111">
                  <c:v>144</c:v>
                </c:pt>
                <c:pt idx="112">
                  <c:v>144</c:v>
                </c:pt>
                <c:pt idx="113">
                  <c:v>144</c:v>
                </c:pt>
                <c:pt idx="114">
                  <c:v>144</c:v>
                </c:pt>
                <c:pt idx="115">
                  <c:v>144</c:v>
                </c:pt>
                <c:pt idx="116">
                  <c:v>144</c:v>
                </c:pt>
                <c:pt idx="117">
                  <c:v>144</c:v>
                </c:pt>
                <c:pt idx="118">
                  <c:v>144</c:v>
                </c:pt>
                <c:pt idx="119">
                  <c:v>144</c:v>
                </c:pt>
                <c:pt idx="120">
                  <c:v>144</c:v>
                </c:pt>
                <c:pt idx="121">
                  <c:v>144</c:v>
                </c:pt>
                <c:pt idx="122">
                  <c:v>144</c:v>
                </c:pt>
                <c:pt idx="123">
                  <c:v>144</c:v>
                </c:pt>
                <c:pt idx="124">
                  <c:v>144</c:v>
                </c:pt>
                <c:pt idx="125">
                  <c:v>144</c:v>
                </c:pt>
                <c:pt idx="126">
                  <c:v>144</c:v>
                </c:pt>
                <c:pt idx="127">
                  <c:v>144</c:v>
                </c:pt>
                <c:pt idx="128">
                  <c:v>144</c:v>
                </c:pt>
                <c:pt idx="129">
                  <c:v>144</c:v>
                </c:pt>
                <c:pt idx="130">
                  <c:v>144</c:v>
                </c:pt>
                <c:pt idx="131">
                  <c:v>144</c:v>
                </c:pt>
                <c:pt idx="132">
                  <c:v>144</c:v>
                </c:pt>
                <c:pt idx="133">
                  <c:v>144</c:v>
                </c:pt>
                <c:pt idx="134">
                  <c:v>144</c:v>
                </c:pt>
                <c:pt idx="135">
                  <c:v>144</c:v>
                </c:pt>
                <c:pt idx="136">
                  <c:v>144</c:v>
                </c:pt>
                <c:pt idx="137">
                  <c:v>144</c:v>
                </c:pt>
                <c:pt idx="138">
                  <c:v>144</c:v>
                </c:pt>
                <c:pt idx="139">
                  <c:v>144</c:v>
                </c:pt>
                <c:pt idx="140">
                  <c:v>144</c:v>
                </c:pt>
                <c:pt idx="141">
                  <c:v>144</c:v>
                </c:pt>
                <c:pt idx="142">
                  <c:v>144</c:v>
                </c:pt>
                <c:pt idx="143">
                  <c:v>144</c:v>
                </c:pt>
                <c:pt idx="144">
                  <c:v>144</c:v>
                </c:pt>
                <c:pt idx="145">
                  <c:v>144</c:v>
                </c:pt>
                <c:pt idx="146">
                  <c:v>144</c:v>
                </c:pt>
                <c:pt idx="147">
                  <c:v>144</c:v>
                </c:pt>
                <c:pt idx="148">
                  <c:v>144</c:v>
                </c:pt>
                <c:pt idx="149">
                  <c:v>144</c:v>
                </c:pt>
                <c:pt idx="150">
                  <c:v>144</c:v>
                </c:pt>
                <c:pt idx="151">
                  <c:v>144</c:v>
                </c:pt>
                <c:pt idx="152">
                  <c:v>144</c:v>
                </c:pt>
                <c:pt idx="153">
                  <c:v>144</c:v>
                </c:pt>
                <c:pt idx="154">
                  <c:v>144</c:v>
                </c:pt>
                <c:pt idx="155">
                  <c:v>144</c:v>
                </c:pt>
                <c:pt idx="156">
                  <c:v>144</c:v>
                </c:pt>
                <c:pt idx="157">
                  <c:v>144</c:v>
                </c:pt>
                <c:pt idx="158">
                  <c:v>144</c:v>
                </c:pt>
                <c:pt idx="159">
                  <c:v>144</c:v>
                </c:pt>
                <c:pt idx="160">
                  <c:v>144</c:v>
                </c:pt>
                <c:pt idx="161">
                  <c:v>144</c:v>
                </c:pt>
                <c:pt idx="162">
                  <c:v>144</c:v>
                </c:pt>
                <c:pt idx="163">
                  <c:v>144</c:v>
                </c:pt>
                <c:pt idx="164">
                  <c:v>144</c:v>
                </c:pt>
                <c:pt idx="165">
                  <c:v>144</c:v>
                </c:pt>
                <c:pt idx="166">
                  <c:v>144</c:v>
                </c:pt>
                <c:pt idx="167">
                  <c:v>144</c:v>
                </c:pt>
                <c:pt idx="168">
                  <c:v>144</c:v>
                </c:pt>
                <c:pt idx="169">
                  <c:v>144</c:v>
                </c:pt>
                <c:pt idx="170">
                  <c:v>144</c:v>
                </c:pt>
                <c:pt idx="171">
                  <c:v>144</c:v>
                </c:pt>
                <c:pt idx="172">
                  <c:v>144</c:v>
                </c:pt>
                <c:pt idx="173">
                  <c:v>144</c:v>
                </c:pt>
                <c:pt idx="174">
                  <c:v>144</c:v>
                </c:pt>
                <c:pt idx="175">
                  <c:v>144</c:v>
                </c:pt>
                <c:pt idx="176">
                  <c:v>144</c:v>
                </c:pt>
                <c:pt idx="177">
                  <c:v>144</c:v>
                </c:pt>
                <c:pt idx="178">
                  <c:v>144</c:v>
                </c:pt>
                <c:pt idx="179">
                  <c:v>144</c:v>
                </c:pt>
                <c:pt idx="180">
                  <c:v>144</c:v>
                </c:pt>
                <c:pt idx="181">
                  <c:v>144</c:v>
                </c:pt>
                <c:pt idx="182">
                  <c:v>144</c:v>
                </c:pt>
                <c:pt idx="183">
                  <c:v>144</c:v>
                </c:pt>
                <c:pt idx="184">
                  <c:v>144</c:v>
                </c:pt>
                <c:pt idx="185">
                  <c:v>144</c:v>
                </c:pt>
                <c:pt idx="186">
                  <c:v>144</c:v>
                </c:pt>
                <c:pt idx="187">
                  <c:v>144</c:v>
                </c:pt>
                <c:pt idx="188">
                  <c:v>144</c:v>
                </c:pt>
                <c:pt idx="189">
                  <c:v>144</c:v>
                </c:pt>
                <c:pt idx="190">
                  <c:v>144</c:v>
                </c:pt>
                <c:pt idx="191">
                  <c:v>144</c:v>
                </c:pt>
                <c:pt idx="192">
                  <c:v>144</c:v>
                </c:pt>
                <c:pt idx="193">
                  <c:v>144</c:v>
                </c:pt>
                <c:pt idx="194">
                  <c:v>144</c:v>
                </c:pt>
                <c:pt idx="195">
                  <c:v>144</c:v>
                </c:pt>
                <c:pt idx="196">
                  <c:v>144</c:v>
                </c:pt>
                <c:pt idx="197">
                  <c:v>144</c:v>
                </c:pt>
                <c:pt idx="198">
                  <c:v>144</c:v>
                </c:pt>
                <c:pt idx="199">
                  <c:v>144</c:v>
                </c:pt>
                <c:pt idx="200">
                  <c:v>144</c:v>
                </c:pt>
                <c:pt idx="201">
                  <c:v>144</c:v>
                </c:pt>
                <c:pt idx="202">
                  <c:v>144</c:v>
                </c:pt>
                <c:pt idx="203">
                  <c:v>144</c:v>
                </c:pt>
                <c:pt idx="204">
                  <c:v>144</c:v>
                </c:pt>
                <c:pt idx="205">
                  <c:v>144</c:v>
                </c:pt>
                <c:pt idx="206">
                  <c:v>144</c:v>
                </c:pt>
                <c:pt idx="207">
                  <c:v>144</c:v>
                </c:pt>
                <c:pt idx="208">
                  <c:v>144</c:v>
                </c:pt>
                <c:pt idx="209">
                  <c:v>144</c:v>
                </c:pt>
                <c:pt idx="210">
                  <c:v>144</c:v>
                </c:pt>
                <c:pt idx="211">
                  <c:v>144</c:v>
                </c:pt>
                <c:pt idx="212">
                  <c:v>144</c:v>
                </c:pt>
                <c:pt idx="213">
                  <c:v>144</c:v>
                </c:pt>
                <c:pt idx="214">
                  <c:v>144</c:v>
                </c:pt>
                <c:pt idx="215">
                  <c:v>144</c:v>
                </c:pt>
                <c:pt idx="216">
                  <c:v>144</c:v>
                </c:pt>
                <c:pt idx="217">
                  <c:v>144</c:v>
                </c:pt>
                <c:pt idx="218">
                  <c:v>144</c:v>
                </c:pt>
                <c:pt idx="219">
                  <c:v>144</c:v>
                </c:pt>
                <c:pt idx="220">
                  <c:v>144</c:v>
                </c:pt>
                <c:pt idx="221">
                  <c:v>144</c:v>
                </c:pt>
                <c:pt idx="222">
                  <c:v>144</c:v>
                </c:pt>
                <c:pt idx="223">
                  <c:v>144</c:v>
                </c:pt>
                <c:pt idx="224">
                  <c:v>144</c:v>
                </c:pt>
                <c:pt idx="225">
                  <c:v>144</c:v>
                </c:pt>
                <c:pt idx="226">
                  <c:v>144</c:v>
                </c:pt>
                <c:pt idx="227">
                  <c:v>144</c:v>
                </c:pt>
                <c:pt idx="228">
                  <c:v>144</c:v>
                </c:pt>
                <c:pt idx="229">
                  <c:v>144</c:v>
                </c:pt>
                <c:pt idx="230">
                  <c:v>144</c:v>
                </c:pt>
                <c:pt idx="231">
                  <c:v>144</c:v>
                </c:pt>
                <c:pt idx="232">
                  <c:v>144</c:v>
                </c:pt>
                <c:pt idx="233">
                  <c:v>144</c:v>
                </c:pt>
                <c:pt idx="234">
                  <c:v>144</c:v>
                </c:pt>
                <c:pt idx="235">
                  <c:v>144</c:v>
                </c:pt>
                <c:pt idx="236">
                  <c:v>144</c:v>
                </c:pt>
                <c:pt idx="237">
                  <c:v>144</c:v>
                </c:pt>
                <c:pt idx="238">
                  <c:v>144</c:v>
                </c:pt>
                <c:pt idx="239">
                  <c:v>144</c:v>
                </c:pt>
                <c:pt idx="240">
                  <c:v>144</c:v>
                </c:pt>
                <c:pt idx="241">
                  <c:v>144</c:v>
                </c:pt>
                <c:pt idx="242">
                  <c:v>144</c:v>
                </c:pt>
                <c:pt idx="243">
                  <c:v>144</c:v>
                </c:pt>
                <c:pt idx="244">
                  <c:v>144</c:v>
                </c:pt>
                <c:pt idx="245">
                  <c:v>144</c:v>
                </c:pt>
                <c:pt idx="246">
                  <c:v>144</c:v>
                </c:pt>
                <c:pt idx="247">
                  <c:v>144</c:v>
                </c:pt>
                <c:pt idx="248">
                  <c:v>144</c:v>
                </c:pt>
                <c:pt idx="249">
                  <c:v>144</c:v>
                </c:pt>
                <c:pt idx="250">
                  <c:v>144</c:v>
                </c:pt>
                <c:pt idx="251">
                  <c:v>144</c:v>
                </c:pt>
                <c:pt idx="252">
                  <c:v>144</c:v>
                </c:pt>
                <c:pt idx="253">
                  <c:v>144</c:v>
                </c:pt>
                <c:pt idx="254">
                  <c:v>144</c:v>
                </c:pt>
                <c:pt idx="255">
                  <c:v>144</c:v>
                </c:pt>
                <c:pt idx="256">
                  <c:v>144</c:v>
                </c:pt>
                <c:pt idx="257">
                  <c:v>144</c:v>
                </c:pt>
                <c:pt idx="258">
                  <c:v>144</c:v>
                </c:pt>
                <c:pt idx="259">
                  <c:v>144</c:v>
                </c:pt>
                <c:pt idx="260">
                  <c:v>144</c:v>
                </c:pt>
                <c:pt idx="261">
                  <c:v>144</c:v>
                </c:pt>
                <c:pt idx="262">
                  <c:v>144</c:v>
                </c:pt>
                <c:pt idx="263">
                  <c:v>144</c:v>
                </c:pt>
                <c:pt idx="264">
                  <c:v>144</c:v>
                </c:pt>
                <c:pt idx="265">
                  <c:v>144</c:v>
                </c:pt>
                <c:pt idx="266">
                  <c:v>144</c:v>
                </c:pt>
                <c:pt idx="267">
                  <c:v>144</c:v>
                </c:pt>
                <c:pt idx="268">
                  <c:v>144</c:v>
                </c:pt>
                <c:pt idx="269">
                  <c:v>144</c:v>
                </c:pt>
                <c:pt idx="270">
                  <c:v>144</c:v>
                </c:pt>
                <c:pt idx="271">
                  <c:v>144</c:v>
                </c:pt>
                <c:pt idx="272">
                  <c:v>144</c:v>
                </c:pt>
                <c:pt idx="273">
                  <c:v>144</c:v>
                </c:pt>
                <c:pt idx="274">
                  <c:v>144</c:v>
                </c:pt>
                <c:pt idx="275">
                  <c:v>144</c:v>
                </c:pt>
                <c:pt idx="276">
                  <c:v>144</c:v>
                </c:pt>
                <c:pt idx="277">
                  <c:v>144</c:v>
                </c:pt>
                <c:pt idx="278">
                  <c:v>144</c:v>
                </c:pt>
                <c:pt idx="279">
                  <c:v>144</c:v>
                </c:pt>
                <c:pt idx="280">
                  <c:v>144</c:v>
                </c:pt>
                <c:pt idx="281">
                  <c:v>144</c:v>
                </c:pt>
                <c:pt idx="282">
                  <c:v>144</c:v>
                </c:pt>
                <c:pt idx="283">
                  <c:v>144</c:v>
                </c:pt>
                <c:pt idx="284">
                  <c:v>144</c:v>
                </c:pt>
                <c:pt idx="285">
                  <c:v>144</c:v>
                </c:pt>
                <c:pt idx="286">
                  <c:v>144</c:v>
                </c:pt>
                <c:pt idx="287">
                  <c:v>144</c:v>
                </c:pt>
                <c:pt idx="288">
                  <c:v>144</c:v>
                </c:pt>
                <c:pt idx="289">
                  <c:v>144</c:v>
                </c:pt>
                <c:pt idx="290">
                  <c:v>144</c:v>
                </c:pt>
                <c:pt idx="291">
                  <c:v>144</c:v>
                </c:pt>
                <c:pt idx="292">
                  <c:v>144</c:v>
                </c:pt>
                <c:pt idx="293">
                  <c:v>144</c:v>
                </c:pt>
                <c:pt idx="294">
                  <c:v>144</c:v>
                </c:pt>
                <c:pt idx="295">
                  <c:v>144</c:v>
                </c:pt>
                <c:pt idx="296">
                  <c:v>144</c:v>
                </c:pt>
                <c:pt idx="297">
                  <c:v>144</c:v>
                </c:pt>
                <c:pt idx="298">
                  <c:v>144</c:v>
                </c:pt>
                <c:pt idx="299">
                  <c:v>144</c:v>
                </c:pt>
                <c:pt idx="300">
                  <c:v>144</c:v>
                </c:pt>
                <c:pt idx="301">
                  <c:v>144</c:v>
                </c:pt>
                <c:pt idx="302">
                  <c:v>144</c:v>
                </c:pt>
                <c:pt idx="303">
                  <c:v>144</c:v>
                </c:pt>
                <c:pt idx="304">
                  <c:v>144</c:v>
                </c:pt>
                <c:pt idx="305">
                  <c:v>144</c:v>
                </c:pt>
                <c:pt idx="306">
                  <c:v>144</c:v>
                </c:pt>
                <c:pt idx="307">
                  <c:v>144</c:v>
                </c:pt>
                <c:pt idx="308">
                  <c:v>144</c:v>
                </c:pt>
                <c:pt idx="309">
                  <c:v>144</c:v>
                </c:pt>
                <c:pt idx="310">
                  <c:v>144</c:v>
                </c:pt>
                <c:pt idx="311">
                  <c:v>144</c:v>
                </c:pt>
                <c:pt idx="312">
                  <c:v>144</c:v>
                </c:pt>
                <c:pt idx="313">
                  <c:v>144</c:v>
                </c:pt>
                <c:pt idx="314">
                  <c:v>144</c:v>
                </c:pt>
                <c:pt idx="315">
                  <c:v>144</c:v>
                </c:pt>
                <c:pt idx="316">
                  <c:v>144</c:v>
                </c:pt>
                <c:pt idx="317">
                  <c:v>144</c:v>
                </c:pt>
                <c:pt idx="318">
                  <c:v>144</c:v>
                </c:pt>
                <c:pt idx="319">
                  <c:v>144</c:v>
                </c:pt>
                <c:pt idx="320">
                  <c:v>144</c:v>
                </c:pt>
                <c:pt idx="321">
                  <c:v>144</c:v>
                </c:pt>
                <c:pt idx="322">
                  <c:v>144</c:v>
                </c:pt>
                <c:pt idx="323">
                  <c:v>144</c:v>
                </c:pt>
                <c:pt idx="324">
                  <c:v>144</c:v>
                </c:pt>
                <c:pt idx="325">
                  <c:v>144</c:v>
                </c:pt>
                <c:pt idx="326">
                  <c:v>144</c:v>
                </c:pt>
                <c:pt idx="327">
                  <c:v>144</c:v>
                </c:pt>
                <c:pt idx="328">
                  <c:v>144</c:v>
                </c:pt>
                <c:pt idx="329">
                  <c:v>144</c:v>
                </c:pt>
                <c:pt idx="330">
                  <c:v>144</c:v>
                </c:pt>
                <c:pt idx="331">
                  <c:v>144</c:v>
                </c:pt>
                <c:pt idx="332">
                  <c:v>144</c:v>
                </c:pt>
                <c:pt idx="333">
                  <c:v>144</c:v>
                </c:pt>
                <c:pt idx="334">
                  <c:v>144</c:v>
                </c:pt>
                <c:pt idx="335">
                  <c:v>144</c:v>
                </c:pt>
                <c:pt idx="336">
                  <c:v>144</c:v>
                </c:pt>
                <c:pt idx="337">
                  <c:v>144</c:v>
                </c:pt>
                <c:pt idx="338">
                  <c:v>144</c:v>
                </c:pt>
                <c:pt idx="339">
                  <c:v>144</c:v>
                </c:pt>
                <c:pt idx="340">
                  <c:v>144</c:v>
                </c:pt>
                <c:pt idx="341">
                  <c:v>144</c:v>
                </c:pt>
                <c:pt idx="342">
                  <c:v>144</c:v>
                </c:pt>
                <c:pt idx="343">
                  <c:v>144</c:v>
                </c:pt>
                <c:pt idx="344">
                  <c:v>144</c:v>
                </c:pt>
                <c:pt idx="345">
                  <c:v>144</c:v>
                </c:pt>
                <c:pt idx="346">
                  <c:v>144</c:v>
                </c:pt>
                <c:pt idx="347">
                  <c:v>144</c:v>
                </c:pt>
                <c:pt idx="348">
                  <c:v>144</c:v>
                </c:pt>
                <c:pt idx="349">
                  <c:v>144</c:v>
                </c:pt>
                <c:pt idx="350">
                  <c:v>144</c:v>
                </c:pt>
                <c:pt idx="351">
                  <c:v>144</c:v>
                </c:pt>
                <c:pt idx="352">
                  <c:v>144</c:v>
                </c:pt>
                <c:pt idx="353">
                  <c:v>144</c:v>
                </c:pt>
                <c:pt idx="354">
                  <c:v>144</c:v>
                </c:pt>
                <c:pt idx="355">
                  <c:v>144</c:v>
                </c:pt>
                <c:pt idx="356">
                  <c:v>144</c:v>
                </c:pt>
                <c:pt idx="357">
                  <c:v>144</c:v>
                </c:pt>
                <c:pt idx="358">
                  <c:v>144</c:v>
                </c:pt>
                <c:pt idx="359">
                  <c:v>144</c:v>
                </c:pt>
                <c:pt idx="360">
                  <c:v>144</c:v>
                </c:pt>
                <c:pt idx="361">
                  <c:v>144</c:v>
                </c:pt>
                <c:pt idx="362">
                  <c:v>144</c:v>
                </c:pt>
                <c:pt idx="363">
                  <c:v>144</c:v>
                </c:pt>
                <c:pt idx="364">
                  <c:v>144</c:v>
                </c:pt>
                <c:pt idx="365">
                  <c:v>144</c:v>
                </c:pt>
                <c:pt idx="366">
                  <c:v>144</c:v>
                </c:pt>
                <c:pt idx="367">
                  <c:v>144</c:v>
                </c:pt>
                <c:pt idx="368">
                  <c:v>144</c:v>
                </c:pt>
                <c:pt idx="369">
                  <c:v>144</c:v>
                </c:pt>
                <c:pt idx="370">
                  <c:v>144</c:v>
                </c:pt>
                <c:pt idx="371">
                  <c:v>144</c:v>
                </c:pt>
                <c:pt idx="372">
                  <c:v>144</c:v>
                </c:pt>
                <c:pt idx="373">
                  <c:v>144</c:v>
                </c:pt>
                <c:pt idx="374">
                  <c:v>144</c:v>
                </c:pt>
                <c:pt idx="375">
                  <c:v>144</c:v>
                </c:pt>
                <c:pt idx="376">
                  <c:v>144</c:v>
                </c:pt>
                <c:pt idx="377">
                  <c:v>144</c:v>
                </c:pt>
                <c:pt idx="378">
                  <c:v>144</c:v>
                </c:pt>
                <c:pt idx="379">
                  <c:v>144</c:v>
                </c:pt>
                <c:pt idx="380">
                  <c:v>144</c:v>
                </c:pt>
                <c:pt idx="381">
                  <c:v>144</c:v>
                </c:pt>
                <c:pt idx="382">
                  <c:v>144</c:v>
                </c:pt>
                <c:pt idx="383">
                  <c:v>144</c:v>
                </c:pt>
                <c:pt idx="384">
                  <c:v>144</c:v>
                </c:pt>
                <c:pt idx="385">
                  <c:v>144</c:v>
                </c:pt>
                <c:pt idx="386">
                  <c:v>144</c:v>
                </c:pt>
                <c:pt idx="387">
                  <c:v>144</c:v>
                </c:pt>
                <c:pt idx="388">
                  <c:v>144</c:v>
                </c:pt>
                <c:pt idx="389">
                  <c:v>144</c:v>
                </c:pt>
                <c:pt idx="390">
                  <c:v>144</c:v>
                </c:pt>
                <c:pt idx="391">
                  <c:v>144</c:v>
                </c:pt>
                <c:pt idx="392">
                  <c:v>144</c:v>
                </c:pt>
                <c:pt idx="393">
                  <c:v>144</c:v>
                </c:pt>
                <c:pt idx="394">
                  <c:v>144</c:v>
                </c:pt>
                <c:pt idx="395">
                  <c:v>144</c:v>
                </c:pt>
                <c:pt idx="396">
                  <c:v>144</c:v>
                </c:pt>
                <c:pt idx="397">
                  <c:v>144</c:v>
                </c:pt>
                <c:pt idx="398">
                  <c:v>144</c:v>
                </c:pt>
                <c:pt idx="399">
                  <c:v>144</c:v>
                </c:pt>
                <c:pt idx="400">
                  <c:v>144</c:v>
                </c:pt>
                <c:pt idx="401">
                  <c:v>144</c:v>
                </c:pt>
                <c:pt idx="402">
                  <c:v>144</c:v>
                </c:pt>
                <c:pt idx="403">
                  <c:v>144</c:v>
                </c:pt>
                <c:pt idx="404">
                  <c:v>144</c:v>
                </c:pt>
                <c:pt idx="405">
                  <c:v>144</c:v>
                </c:pt>
                <c:pt idx="406">
                  <c:v>144</c:v>
                </c:pt>
                <c:pt idx="407">
                  <c:v>144</c:v>
                </c:pt>
                <c:pt idx="408">
                  <c:v>144</c:v>
                </c:pt>
                <c:pt idx="409">
                  <c:v>144</c:v>
                </c:pt>
                <c:pt idx="410">
                  <c:v>144</c:v>
                </c:pt>
                <c:pt idx="411">
                  <c:v>144</c:v>
                </c:pt>
                <c:pt idx="412">
                  <c:v>144</c:v>
                </c:pt>
                <c:pt idx="413">
                  <c:v>144</c:v>
                </c:pt>
                <c:pt idx="414">
                  <c:v>144</c:v>
                </c:pt>
                <c:pt idx="415">
                  <c:v>144</c:v>
                </c:pt>
                <c:pt idx="416">
                  <c:v>144</c:v>
                </c:pt>
                <c:pt idx="417">
                  <c:v>144</c:v>
                </c:pt>
                <c:pt idx="418">
                  <c:v>144</c:v>
                </c:pt>
                <c:pt idx="419">
                  <c:v>144</c:v>
                </c:pt>
                <c:pt idx="420">
                  <c:v>144</c:v>
                </c:pt>
                <c:pt idx="421">
                  <c:v>144</c:v>
                </c:pt>
                <c:pt idx="422">
                  <c:v>144</c:v>
                </c:pt>
                <c:pt idx="423">
                  <c:v>144</c:v>
                </c:pt>
                <c:pt idx="424">
                  <c:v>144</c:v>
                </c:pt>
                <c:pt idx="425">
                  <c:v>144</c:v>
                </c:pt>
                <c:pt idx="426">
                  <c:v>144</c:v>
                </c:pt>
                <c:pt idx="427">
                  <c:v>144</c:v>
                </c:pt>
                <c:pt idx="428">
                  <c:v>144</c:v>
                </c:pt>
                <c:pt idx="429">
                  <c:v>144</c:v>
                </c:pt>
                <c:pt idx="430">
                  <c:v>144</c:v>
                </c:pt>
                <c:pt idx="431">
                  <c:v>144</c:v>
                </c:pt>
                <c:pt idx="432">
                  <c:v>144</c:v>
                </c:pt>
                <c:pt idx="433">
                  <c:v>144</c:v>
                </c:pt>
                <c:pt idx="434">
                  <c:v>144</c:v>
                </c:pt>
                <c:pt idx="435">
                  <c:v>144</c:v>
                </c:pt>
                <c:pt idx="436">
                  <c:v>144</c:v>
                </c:pt>
                <c:pt idx="437">
                  <c:v>144</c:v>
                </c:pt>
                <c:pt idx="438">
                  <c:v>144</c:v>
                </c:pt>
                <c:pt idx="439">
                  <c:v>144</c:v>
                </c:pt>
                <c:pt idx="440">
                  <c:v>144</c:v>
                </c:pt>
                <c:pt idx="441">
                  <c:v>144</c:v>
                </c:pt>
                <c:pt idx="442">
                  <c:v>144</c:v>
                </c:pt>
                <c:pt idx="443">
                  <c:v>144</c:v>
                </c:pt>
                <c:pt idx="444">
                  <c:v>144</c:v>
                </c:pt>
                <c:pt idx="445">
                  <c:v>144</c:v>
                </c:pt>
                <c:pt idx="446">
                  <c:v>144</c:v>
                </c:pt>
                <c:pt idx="447">
                  <c:v>144</c:v>
                </c:pt>
                <c:pt idx="448">
                  <c:v>144</c:v>
                </c:pt>
                <c:pt idx="449">
                  <c:v>144</c:v>
                </c:pt>
                <c:pt idx="450">
                  <c:v>144</c:v>
                </c:pt>
                <c:pt idx="451">
                  <c:v>144</c:v>
                </c:pt>
                <c:pt idx="452">
                  <c:v>144</c:v>
                </c:pt>
                <c:pt idx="453">
                  <c:v>144</c:v>
                </c:pt>
                <c:pt idx="454">
                  <c:v>144</c:v>
                </c:pt>
                <c:pt idx="455">
                  <c:v>144</c:v>
                </c:pt>
                <c:pt idx="456">
                  <c:v>144</c:v>
                </c:pt>
                <c:pt idx="457">
                  <c:v>144</c:v>
                </c:pt>
                <c:pt idx="458">
                  <c:v>144</c:v>
                </c:pt>
                <c:pt idx="459">
                  <c:v>144</c:v>
                </c:pt>
                <c:pt idx="460">
                  <c:v>144</c:v>
                </c:pt>
                <c:pt idx="461">
                  <c:v>144</c:v>
                </c:pt>
                <c:pt idx="462">
                  <c:v>144</c:v>
                </c:pt>
                <c:pt idx="463">
                  <c:v>144</c:v>
                </c:pt>
                <c:pt idx="464">
                  <c:v>144</c:v>
                </c:pt>
                <c:pt idx="465">
                  <c:v>144</c:v>
                </c:pt>
                <c:pt idx="466">
                  <c:v>144</c:v>
                </c:pt>
                <c:pt idx="467">
                  <c:v>144</c:v>
                </c:pt>
                <c:pt idx="468">
                  <c:v>144</c:v>
                </c:pt>
                <c:pt idx="469">
                  <c:v>144</c:v>
                </c:pt>
                <c:pt idx="470">
                  <c:v>144</c:v>
                </c:pt>
                <c:pt idx="471">
                  <c:v>144</c:v>
                </c:pt>
                <c:pt idx="472">
                  <c:v>144</c:v>
                </c:pt>
                <c:pt idx="473">
                  <c:v>144</c:v>
                </c:pt>
                <c:pt idx="474">
                  <c:v>144</c:v>
                </c:pt>
                <c:pt idx="475">
                  <c:v>144</c:v>
                </c:pt>
                <c:pt idx="476">
                  <c:v>144</c:v>
                </c:pt>
                <c:pt idx="477">
                  <c:v>144</c:v>
                </c:pt>
                <c:pt idx="478">
                  <c:v>144</c:v>
                </c:pt>
                <c:pt idx="479">
                  <c:v>144</c:v>
                </c:pt>
                <c:pt idx="480">
                  <c:v>144</c:v>
                </c:pt>
                <c:pt idx="481">
                  <c:v>144</c:v>
                </c:pt>
                <c:pt idx="482">
                  <c:v>144</c:v>
                </c:pt>
                <c:pt idx="483">
                  <c:v>144</c:v>
                </c:pt>
                <c:pt idx="484">
                  <c:v>144</c:v>
                </c:pt>
                <c:pt idx="485">
                  <c:v>144</c:v>
                </c:pt>
                <c:pt idx="486">
                  <c:v>144</c:v>
                </c:pt>
                <c:pt idx="487">
                  <c:v>144</c:v>
                </c:pt>
                <c:pt idx="488">
                  <c:v>144</c:v>
                </c:pt>
                <c:pt idx="489">
                  <c:v>144</c:v>
                </c:pt>
                <c:pt idx="490">
                  <c:v>144</c:v>
                </c:pt>
                <c:pt idx="491">
                  <c:v>144</c:v>
                </c:pt>
                <c:pt idx="492">
                  <c:v>144</c:v>
                </c:pt>
                <c:pt idx="493">
                  <c:v>144</c:v>
                </c:pt>
                <c:pt idx="494">
                  <c:v>144</c:v>
                </c:pt>
                <c:pt idx="495">
                  <c:v>144</c:v>
                </c:pt>
                <c:pt idx="496">
                  <c:v>144</c:v>
                </c:pt>
                <c:pt idx="497">
                  <c:v>144</c:v>
                </c:pt>
                <c:pt idx="498">
                  <c:v>144</c:v>
                </c:pt>
                <c:pt idx="499">
                  <c:v>144</c:v>
                </c:pt>
                <c:pt idx="500">
                  <c:v>144</c:v>
                </c:pt>
                <c:pt idx="501">
                  <c:v>144</c:v>
                </c:pt>
                <c:pt idx="502">
                  <c:v>144</c:v>
                </c:pt>
                <c:pt idx="503">
                  <c:v>144</c:v>
                </c:pt>
                <c:pt idx="504">
                  <c:v>144</c:v>
                </c:pt>
                <c:pt idx="505">
                  <c:v>144</c:v>
                </c:pt>
                <c:pt idx="506">
                  <c:v>144</c:v>
                </c:pt>
                <c:pt idx="507">
                  <c:v>144</c:v>
                </c:pt>
                <c:pt idx="508">
                  <c:v>144</c:v>
                </c:pt>
                <c:pt idx="509">
                  <c:v>144</c:v>
                </c:pt>
                <c:pt idx="510">
                  <c:v>144</c:v>
                </c:pt>
                <c:pt idx="511">
                  <c:v>144</c:v>
                </c:pt>
                <c:pt idx="512">
                  <c:v>144</c:v>
                </c:pt>
                <c:pt idx="513">
                  <c:v>144</c:v>
                </c:pt>
                <c:pt idx="514">
                  <c:v>144</c:v>
                </c:pt>
                <c:pt idx="515">
                  <c:v>144</c:v>
                </c:pt>
                <c:pt idx="516">
                  <c:v>144</c:v>
                </c:pt>
                <c:pt idx="517">
                  <c:v>144</c:v>
                </c:pt>
                <c:pt idx="518">
                  <c:v>144</c:v>
                </c:pt>
                <c:pt idx="519">
                  <c:v>144</c:v>
                </c:pt>
                <c:pt idx="520">
                  <c:v>144</c:v>
                </c:pt>
                <c:pt idx="521">
                  <c:v>144</c:v>
                </c:pt>
                <c:pt idx="522">
                  <c:v>144</c:v>
                </c:pt>
                <c:pt idx="523">
                  <c:v>144</c:v>
                </c:pt>
                <c:pt idx="524">
                  <c:v>144</c:v>
                </c:pt>
                <c:pt idx="525">
                  <c:v>144</c:v>
                </c:pt>
                <c:pt idx="526">
                  <c:v>144</c:v>
                </c:pt>
                <c:pt idx="527">
                  <c:v>144</c:v>
                </c:pt>
                <c:pt idx="528">
                  <c:v>144</c:v>
                </c:pt>
                <c:pt idx="529">
                  <c:v>144</c:v>
                </c:pt>
                <c:pt idx="530">
                  <c:v>144</c:v>
                </c:pt>
                <c:pt idx="531">
                  <c:v>144</c:v>
                </c:pt>
                <c:pt idx="532">
                  <c:v>144</c:v>
                </c:pt>
                <c:pt idx="533">
                  <c:v>144</c:v>
                </c:pt>
                <c:pt idx="534">
                  <c:v>144</c:v>
                </c:pt>
                <c:pt idx="535">
                  <c:v>144</c:v>
                </c:pt>
                <c:pt idx="536">
                  <c:v>144</c:v>
                </c:pt>
                <c:pt idx="537">
                  <c:v>144</c:v>
                </c:pt>
                <c:pt idx="538">
                  <c:v>144</c:v>
                </c:pt>
                <c:pt idx="539">
                  <c:v>144</c:v>
                </c:pt>
                <c:pt idx="540">
                  <c:v>144</c:v>
                </c:pt>
                <c:pt idx="541">
                  <c:v>144</c:v>
                </c:pt>
                <c:pt idx="542">
                  <c:v>144</c:v>
                </c:pt>
                <c:pt idx="543">
                  <c:v>144</c:v>
                </c:pt>
                <c:pt idx="544">
                  <c:v>144</c:v>
                </c:pt>
                <c:pt idx="545">
                  <c:v>144</c:v>
                </c:pt>
                <c:pt idx="546">
                  <c:v>144</c:v>
                </c:pt>
                <c:pt idx="547">
                  <c:v>144</c:v>
                </c:pt>
                <c:pt idx="548">
                  <c:v>144</c:v>
                </c:pt>
                <c:pt idx="549">
                  <c:v>144</c:v>
                </c:pt>
                <c:pt idx="550">
                  <c:v>144</c:v>
                </c:pt>
                <c:pt idx="551">
                  <c:v>144</c:v>
                </c:pt>
                <c:pt idx="552">
                  <c:v>144</c:v>
                </c:pt>
                <c:pt idx="553">
                  <c:v>144</c:v>
                </c:pt>
                <c:pt idx="554">
                  <c:v>144</c:v>
                </c:pt>
                <c:pt idx="555">
                  <c:v>144</c:v>
                </c:pt>
                <c:pt idx="556">
                  <c:v>144</c:v>
                </c:pt>
                <c:pt idx="557">
                  <c:v>144</c:v>
                </c:pt>
                <c:pt idx="558">
                  <c:v>144</c:v>
                </c:pt>
                <c:pt idx="559">
                  <c:v>144</c:v>
                </c:pt>
                <c:pt idx="560">
                  <c:v>144</c:v>
                </c:pt>
                <c:pt idx="561">
                  <c:v>144</c:v>
                </c:pt>
                <c:pt idx="562">
                  <c:v>144</c:v>
                </c:pt>
                <c:pt idx="563">
                  <c:v>144</c:v>
                </c:pt>
                <c:pt idx="564">
                  <c:v>144</c:v>
                </c:pt>
                <c:pt idx="565">
                  <c:v>144</c:v>
                </c:pt>
                <c:pt idx="566">
                  <c:v>144</c:v>
                </c:pt>
                <c:pt idx="567">
                  <c:v>144</c:v>
                </c:pt>
                <c:pt idx="568">
                  <c:v>144</c:v>
                </c:pt>
                <c:pt idx="569">
                  <c:v>144</c:v>
                </c:pt>
                <c:pt idx="570">
                  <c:v>144</c:v>
                </c:pt>
                <c:pt idx="571">
                  <c:v>144</c:v>
                </c:pt>
                <c:pt idx="572">
                  <c:v>144</c:v>
                </c:pt>
                <c:pt idx="573">
                  <c:v>144</c:v>
                </c:pt>
                <c:pt idx="574">
                  <c:v>144</c:v>
                </c:pt>
                <c:pt idx="575">
                  <c:v>144</c:v>
                </c:pt>
                <c:pt idx="576">
                  <c:v>144</c:v>
                </c:pt>
                <c:pt idx="577">
                  <c:v>144</c:v>
                </c:pt>
                <c:pt idx="578">
                  <c:v>144</c:v>
                </c:pt>
                <c:pt idx="579">
                  <c:v>144</c:v>
                </c:pt>
                <c:pt idx="580">
                  <c:v>144</c:v>
                </c:pt>
                <c:pt idx="581">
                  <c:v>144</c:v>
                </c:pt>
                <c:pt idx="582">
                  <c:v>144</c:v>
                </c:pt>
                <c:pt idx="583">
                  <c:v>144</c:v>
                </c:pt>
                <c:pt idx="584">
                  <c:v>144</c:v>
                </c:pt>
                <c:pt idx="585">
                  <c:v>144</c:v>
                </c:pt>
                <c:pt idx="586">
                  <c:v>144</c:v>
                </c:pt>
                <c:pt idx="587">
                  <c:v>144</c:v>
                </c:pt>
                <c:pt idx="588">
                  <c:v>144</c:v>
                </c:pt>
                <c:pt idx="589">
                  <c:v>144</c:v>
                </c:pt>
                <c:pt idx="590">
                  <c:v>144</c:v>
                </c:pt>
                <c:pt idx="591">
                  <c:v>144</c:v>
                </c:pt>
                <c:pt idx="592">
                  <c:v>144</c:v>
                </c:pt>
                <c:pt idx="593">
                  <c:v>144</c:v>
                </c:pt>
                <c:pt idx="594">
                  <c:v>144</c:v>
                </c:pt>
                <c:pt idx="595">
                  <c:v>144</c:v>
                </c:pt>
                <c:pt idx="596">
                  <c:v>144</c:v>
                </c:pt>
                <c:pt idx="597">
                  <c:v>144</c:v>
                </c:pt>
                <c:pt idx="598">
                  <c:v>144</c:v>
                </c:pt>
                <c:pt idx="599">
                  <c:v>144</c:v>
                </c:pt>
                <c:pt idx="600">
                  <c:v>144</c:v>
                </c:pt>
                <c:pt idx="601">
                  <c:v>144</c:v>
                </c:pt>
                <c:pt idx="602">
                  <c:v>144</c:v>
                </c:pt>
                <c:pt idx="603">
                  <c:v>144</c:v>
                </c:pt>
                <c:pt idx="604">
                  <c:v>144</c:v>
                </c:pt>
                <c:pt idx="605">
                  <c:v>144</c:v>
                </c:pt>
                <c:pt idx="606">
                  <c:v>144</c:v>
                </c:pt>
                <c:pt idx="607">
                  <c:v>144</c:v>
                </c:pt>
                <c:pt idx="608">
                  <c:v>144</c:v>
                </c:pt>
                <c:pt idx="609">
                  <c:v>144</c:v>
                </c:pt>
                <c:pt idx="610">
                  <c:v>144</c:v>
                </c:pt>
                <c:pt idx="611">
                  <c:v>144</c:v>
                </c:pt>
                <c:pt idx="612">
                  <c:v>144</c:v>
                </c:pt>
                <c:pt idx="613">
                  <c:v>144</c:v>
                </c:pt>
                <c:pt idx="614">
                  <c:v>144</c:v>
                </c:pt>
                <c:pt idx="615">
                  <c:v>144</c:v>
                </c:pt>
                <c:pt idx="616">
                  <c:v>144</c:v>
                </c:pt>
                <c:pt idx="617">
                  <c:v>144</c:v>
                </c:pt>
                <c:pt idx="618">
                  <c:v>144</c:v>
                </c:pt>
                <c:pt idx="619">
                  <c:v>144</c:v>
                </c:pt>
                <c:pt idx="620">
                  <c:v>144</c:v>
                </c:pt>
                <c:pt idx="621">
                  <c:v>144</c:v>
                </c:pt>
                <c:pt idx="622">
                  <c:v>144</c:v>
                </c:pt>
                <c:pt idx="623">
                  <c:v>144</c:v>
                </c:pt>
                <c:pt idx="624">
                  <c:v>144</c:v>
                </c:pt>
                <c:pt idx="625">
                  <c:v>144</c:v>
                </c:pt>
                <c:pt idx="626">
                  <c:v>144</c:v>
                </c:pt>
                <c:pt idx="627">
                  <c:v>144</c:v>
                </c:pt>
                <c:pt idx="628">
                  <c:v>144</c:v>
                </c:pt>
                <c:pt idx="629">
                  <c:v>144</c:v>
                </c:pt>
                <c:pt idx="630">
                  <c:v>144</c:v>
                </c:pt>
                <c:pt idx="631">
                  <c:v>144</c:v>
                </c:pt>
                <c:pt idx="632">
                  <c:v>144</c:v>
                </c:pt>
                <c:pt idx="633">
                  <c:v>144</c:v>
                </c:pt>
                <c:pt idx="634">
                  <c:v>144</c:v>
                </c:pt>
                <c:pt idx="635">
                  <c:v>144</c:v>
                </c:pt>
                <c:pt idx="636">
                  <c:v>144</c:v>
                </c:pt>
                <c:pt idx="637">
                  <c:v>144</c:v>
                </c:pt>
                <c:pt idx="638">
                  <c:v>144</c:v>
                </c:pt>
                <c:pt idx="639">
                  <c:v>144</c:v>
                </c:pt>
                <c:pt idx="640">
                  <c:v>144</c:v>
                </c:pt>
                <c:pt idx="641">
                  <c:v>144</c:v>
                </c:pt>
                <c:pt idx="642">
                  <c:v>144</c:v>
                </c:pt>
                <c:pt idx="643">
                  <c:v>144</c:v>
                </c:pt>
                <c:pt idx="644">
                  <c:v>144</c:v>
                </c:pt>
                <c:pt idx="645">
                  <c:v>144</c:v>
                </c:pt>
                <c:pt idx="646">
                  <c:v>144</c:v>
                </c:pt>
                <c:pt idx="647">
                  <c:v>144</c:v>
                </c:pt>
                <c:pt idx="648">
                  <c:v>144</c:v>
                </c:pt>
                <c:pt idx="649">
                  <c:v>144</c:v>
                </c:pt>
                <c:pt idx="650">
                  <c:v>144</c:v>
                </c:pt>
                <c:pt idx="651">
                  <c:v>144</c:v>
                </c:pt>
                <c:pt idx="652">
                  <c:v>144</c:v>
                </c:pt>
                <c:pt idx="653">
                  <c:v>144</c:v>
                </c:pt>
                <c:pt idx="654">
                  <c:v>144</c:v>
                </c:pt>
                <c:pt idx="655">
                  <c:v>144</c:v>
                </c:pt>
                <c:pt idx="656">
                  <c:v>144</c:v>
                </c:pt>
                <c:pt idx="657">
                  <c:v>144</c:v>
                </c:pt>
                <c:pt idx="658">
                  <c:v>144</c:v>
                </c:pt>
                <c:pt idx="659">
                  <c:v>144</c:v>
                </c:pt>
                <c:pt idx="660">
                  <c:v>144</c:v>
                </c:pt>
                <c:pt idx="661">
                  <c:v>144</c:v>
                </c:pt>
                <c:pt idx="662">
                  <c:v>144</c:v>
                </c:pt>
                <c:pt idx="663">
                  <c:v>144</c:v>
                </c:pt>
                <c:pt idx="664">
                  <c:v>144</c:v>
                </c:pt>
                <c:pt idx="665">
                  <c:v>144</c:v>
                </c:pt>
                <c:pt idx="666">
                  <c:v>144</c:v>
                </c:pt>
                <c:pt idx="667">
                  <c:v>144</c:v>
                </c:pt>
                <c:pt idx="668">
                  <c:v>144</c:v>
                </c:pt>
                <c:pt idx="669">
                  <c:v>144</c:v>
                </c:pt>
                <c:pt idx="670">
                  <c:v>144</c:v>
                </c:pt>
                <c:pt idx="671">
                  <c:v>144</c:v>
                </c:pt>
                <c:pt idx="672">
                  <c:v>144</c:v>
                </c:pt>
                <c:pt idx="673">
                  <c:v>144</c:v>
                </c:pt>
                <c:pt idx="674">
                  <c:v>144</c:v>
                </c:pt>
                <c:pt idx="675">
                  <c:v>144</c:v>
                </c:pt>
                <c:pt idx="676">
                  <c:v>144</c:v>
                </c:pt>
                <c:pt idx="677">
                  <c:v>144</c:v>
                </c:pt>
                <c:pt idx="678">
                  <c:v>144</c:v>
                </c:pt>
                <c:pt idx="679">
                  <c:v>144</c:v>
                </c:pt>
                <c:pt idx="680">
                  <c:v>144</c:v>
                </c:pt>
                <c:pt idx="681">
                  <c:v>144</c:v>
                </c:pt>
                <c:pt idx="682">
                  <c:v>144</c:v>
                </c:pt>
                <c:pt idx="683">
                  <c:v>144</c:v>
                </c:pt>
                <c:pt idx="684">
                  <c:v>144</c:v>
                </c:pt>
                <c:pt idx="685">
                  <c:v>144</c:v>
                </c:pt>
                <c:pt idx="686">
                  <c:v>144</c:v>
                </c:pt>
                <c:pt idx="687">
                  <c:v>144</c:v>
                </c:pt>
                <c:pt idx="688">
                  <c:v>144</c:v>
                </c:pt>
                <c:pt idx="689">
                  <c:v>144</c:v>
                </c:pt>
                <c:pt idx="690">
                  <c:v>144</c:v>
                </c:pt>
                <c:pt idx="691">
                  <c:v>144</c:v>
                </c:pt>
                <c:pt idx="692">
                  <c:v>144</c:v>
                </c:pt>
                <c:pt idx="693">
                  <c:v>144</c:v>
                </c:pt>
                <c:pt idx="694">
                  <c:v>144</c:v>
                </c:pt>
                <c:pt idx="695">
                  <c:v>144</c:v>
                </c:pt>
                <c:pt idx="696">
                  <c:v>144</c:v>
                </c:pt>
                <c:pt idx="697">
                  <c:v>144</c:v>
                </c:pt>
                <c:pt idx="698">
                  <c:v>144</c:v>
                </c:pt>
                <c:pt idx="699">
                  <c:v>144</c:v>
                </c:pt>
                <c:pt idx="700">
                  <c:v>144</c:v>
                </c:pt>
                <c:pt idx="701">
                  <c:v>144</c:v>
                </c:pt>
                <c:pt idx="702">
                  <c:v>144</c:v>
                </c:pt>
                <c:pt idx="703">
                  <c:v>144</c:v>
                </c:pt>
                <c:pt idx="704">
                  <c:v>144</c:v>
                </c:pt>
                <c:pt idx="705">
                  <c:v>144</c:v>
                </c:pt>
                <c:pt idx="706">
                  <c:v>144</c:v>
                </c:pt>
                <c:pt idx="707">
                  <c:v>144</c:v>
                </c:pt>
                <c:pt idx="708">
                  <c:v>144</c:v>
                </c:pt>
                <c:pt idx="709">
                  <c:v>144</c:v>
                </c:pt>
                <c:pt idx="710">
                  <c:v>144</c:v>
                </c:pt>
                <c:pt idx="711">
                  <c:v>144</c:v>
                </c:pt>
                <c:pt idx="712">
                  <c:v>144</c:v>
                </c:pt>
                <c:pt idx="713">
                  <c:v>144</c:v>
                </c:pt>
                <c:pt idx="714">
                  <c:v>144</c:v>
                </c:pt>
                <c:pt idx="715">
                  <c:v>144</c:v>
                </c:pt>
                <c:pt idx="716">
                  <c:v>144</c:v>
                </c:pt>
                <c:pt idx="717">
                  <c:v>144</c:v>
                </c:pt>
                <c:pt idx="718">
                  <c:v>144</c:v>
                </c:pt>
                <c:pt idx="719">
                  <c:v>144</c:v>
                </c:pt>
                <c:pt idx="720">
                  <c:v>144</c:v>
                </c:pt>
                <c:pt idx="721">
                  <c:v>144</c:v>
                </c:pt>
                <c:pt idx="722">
                  <c:v>144</c:v>
                </c:pt>
                <c:pt idx="723">
                  <c:v>144</c:v>
                </c:pt>
                <c:pt idx="724">
                  <c:v>144</c:v>
                </c:pt>
                <c:pt idx="725">
                  <c:v>144</c:v>
                </c:pt>
                <c:pt idx="726">
                  <c:v>144</c:v>
                </c:pt>
                <c:pt idx="727">
                  <c:v>144</c:v>
                </c:pt>
                <c:pt idx="728">
                  <c:v>144</c:v>
                </c:pt>
                <c:pt idx="729">
                  <c:v>144</c:v>
                </c:pt>
                <c:pt idx="730">
                  <c:v>144</c:v>
                </c:pt>
                <c:pt idx="731">
                  <c:v>144</c:v>
                </c:pt>
                <c:pt idx="732">
                  <c:v>144</c:v>
                </c:pt>
                <c:pt idx="733">
                  <c:v>144</c:v>
                </c:pt>
                <c:pt idx="734">
                  <c:v>144</c:v>
                </c:pt>
                <c:pt idx="735">
                  <c:v>144</c:v>
                </c:pt>
                <c:pt idx="736">
                  <c:v>144</c:v>
                </c:pt>
                <c:pt idx="737">
                  <c:v>144</c:v>
                </c:pt>
                <c:pt idx="738">
                  <c:v>144</c:v>
                </c:pt>
                <c:pt idx="739">
                  <c:v>144</c:v>
                </c:pt>
                <c:pt idx="740">
                  <c:v>144</c:v>
                </c:pt>
                <c:pt idx="741">
                  <c:v>144</c:v>
                </c:pt>
                <c:pt idx="742">
                  <c:v>144</c:v>
                </c:pt>
                <c:pt idx="743">
                  <c:v>144</c:v>
                </c:pt>
                <c:pt idx="744">
                  <c:v>144</c:v>
                </c:pt>
                <c:pt idx="745">
                  <c:v>144</c:v>
                </c:pt>
                <c:pt idx="746">
                  <c:v>144</c:v>
                </c:pt>
                <c:pt idx="747">
                  <c:v>144</c:v>
                </c:pt>
                <c:pt idx="748">
                  <c:v>144</c:v>
                </c:pt>
                <c:pt idx="749">
                  <c:v>144</c:v>
                </c:pt>
                <c:pt idx="750">
                  <c:v>144</c:v>
                </c:pt>
                <c:pt idx="751">
                  <c:v>144</c:v>
                </c:pt>
                <c:pt idx="752">
                  <c:v>144</c:v>
                </c:pt>
                <c:pt idx="753">
                  <c:v>144</c:v>
                </c:pt>
                <c:pt idx="754">
                  <c:v>144</c:v>
                </c:pt>
                <c:pt idx="755">
                  <c:v>144</c:v>
                </c:pt>
                <c:pt idx="756">
                  <c:v>144</c:v>
                </c:pt>
                <c:pt idx="757">
                  <c:v>144</c:v>
                </c:pt>
                <c:pt idx="758">
                  <c:v>144</c:v>
                </c:pt>
                <c:pt idx="759">
                  <c:v>144</c:v>
                </c:pt>
                <c:pt idx="760">
                  <c:v>144</c:v>
                </c:pt>
                <c:pt idx="761">
                  <c:v>144</c:v>
                </c:pt>
                <c:pt idx="762">
                  <c:v>144</c:v>
                </c:pt>
                <c:pt idx="763">
                  <c:v>144</c:v>
                </c:pt>
                <c:pt idx="764">
                  <c:v>144</c:v>
                </c:pt>
                <c:pt idx="765">
                  <c:v>144</c:v>
                </c:pt>
                <c:pt idx="766">
                  <c:v>144</c:v>
                </c:pt>
                <c:pt idx="767">
                  <c:v>144</c:v>
                </c:pt>
                <c:pt idx="768">
                  <c:v>144</c:v>
                </c:pt>
                <c:pt idx="769">
                  <c:v>144</c:v>
                </c:pt>
                <c:pt idx="770">
                  <c:v>144</c:v>
                </c:pt>
                <c:pt idx="771">
                  <c:v>144</c:v>
                </c:pt>
                <c:pt idx="772">
                  <c:v>144</c:v>
                </c:pt>
                <c:pt idx="773">
                  <c:v>144</c:v>
                </c:pt>
                <c:pt idx="774">
                  <c:v>144</c:v>
                </c:pt>
                <c:pt idx="775">
                  <c:v>144</c:v>
                </c:pt>
                <c:pt idx="776">
                  <c:v>144</c:v>
                </c:pt>
                <c:pt idx="777">
                  <c:v>144</c:v>
                </c:pt>
                <c:pt idx="778">
                  <c:v>144</c:v>
                </c:pt>
                <c:pt idx="779">
                  <c:v>144</c:v>
                </c:pt>
                <c:pt idx="780">
                  <c:v>144</c:v>
                </c:pt>
                <c:pt idx="781">
                  <c:v>144</c:v>
                </c:pt>
                <c:pt idx="782">
                  <c:v>144</c:v>
                </c:pt>
                <c:pt idx="783">
                  <c:v>144</c:v>
                </c:pt>
                <c:pt idx="784">
                  <c:v>144</c:v>
                </c:pt>
                <c:pt idx="785">
                  <c:v>144</c:v>
                </c:pt>
                <c:pt idx="786">
                  <c:v>144</c:v>
                </c:pt>
                <c:pt idx="787">
                  <c:v>144</c:v>
                </c:pt>
                <c:pt idx="788">
                  <c:v>144</c:v>
                </c:pt>
                <c:pt idx="789">
                  <c:v>144</c:v>
                </c:pt>
                <c:pt idx="790">
                  <c:v>144</c:v>
                </c:pt>
                <c:pt idx="791">
                  <c:v>144</c:v>
                </c:pt>
                <c:pt idx="792">
                  <c:v>144</c:v>
                </c:pt>
                <c:pt idx="793">
                  <c:v>144</c:v>
                </c:pt>
                <c:pt idx="794">
                  <c:v>144</c:v>
                </c:pt>
                <c:pt idx="795">
                  <c:v>144</c:v>
                </c:pt>
                <c:pt idx="796">
                  <c:v>144</c:v>
                </c:pt>
                <c:pt idx="797">
                  <c:v>144</c:v>
                </c:pt>
                <c:pt idx="798">
                  <c:v>144</c:v>
                </c:pt>
                <c:pt idx="799">
                  <c:v>144</c:v>
                </c:pt>
                <c:pt idx="800">
                  <c:v>144</c:v>
                </c:pt>
                <c:pt idx="801">
                  <c:v>144</c:v>
                </c:pt>
                <c:pt idx="802">
                  <c:v>144</c:v>
                </c:pt>
                <c:pt idx="803">
                  <c:v>144</c:v>
                </c:pt>
                <c:pt idx="804">
                  <c:v>144</c:v>
                </c:pt>
                <c:pt idx="805">
                  <c:v>144</c:v>
                </c:pt>
                <c:pt idx="806">
                  <c:v>144</c:v>
                </c:pt>
                <c:pt idx="807">
                  <c:v>144</c:v>
                </c:pt>
                <c:pt idx="808">
                  <c:v>144</c:v>
                </c:pt>
                <c:pt idx="809">
                  <c:v>144</c:v>
                </c:pt>
                <c:pt idx="810">
                  <c:v>144</c:v>
                </c:pt>
                <c:pt idx="811">
                  <c:v>144</c:v>
                </c:pt>
                <c:pt idx="812">
                  <c:v>144</c:v>
                </c:pt>
                <c:pt idx="813">
                  <c:v>144</c:v>
                </c:pt>
                <c:pt idx="814">
                  <c:v>144</c:v>
                </c:pt>
                <c:pt idx="815">
                  <c:v>144</c:v>
                </c:pt>
                <c:pt idx="816">
                  <c:v>144</c:v>
                </c:pt>
                <c:pt idx="817">
                  <c:v>144</c:v>
                </c:pt>
                <c:pt idx="818">
                  <c:v>144</c:v>
                </c:pt>
                <c:pt idx="819">
                  <c:v>144</c:v>
                </c:pt>
                <c:pt idx="820">
                  <c:v>144</c:v>
                </c:pt>
                <c:pt idx="821">
                  <c:v>144</c:v>
                </c:pt>
                <c:pt idx="822">
                  <c:v>144</c:v>
                </c:pt>
                <c:pt idx="823">
                  <c:v>144</c:v>
                </c:pt>
                <c:pt idx="824">
                  <c:v>144</c:v>
                </c:pt>
                <c:pt idx="825">
                  <c:v>144</c:v>
                </c:pt>
                <c:pt idx="826">
                  <c:v>144</c:v>
                </c:pt>
                <c:pt idx="827">
                  <c:v>144</c:v>
                </c:pt>
                <c:pt idx="828">
                  <c:v>144</c:v>
                </c:pt>
                <c:pt idx="829">
                  <c:v>144</c:v>
                </c:pt>
                <c:pt idx="830">
                  <c:v>144</c:v>
                </c:pt>
                <c:pt idx="831">
                  <c:v>144</c:v>
                </c:pt>
                <c:pt idx="832">
                  <c:v>144</c:v>
                </c:pt>
                <c:pt idx="833">
                  <c:v>144</c:v>
                </c:pt>
                <c:pt idx="834">
                  <c:v>144</c:v>
                </c:pt>
                <c:pt idx="835">
                  <c:v>144</c:v>
                </c:pt>
                <c:pt idx="836">
                  <c:v>144</c:v>
                </c:pt>
                <c:pt idx="837">
                  <c:v>144</c:v>
                </c:pt>
                <c:pt idx="838">
                  <c:v>144</c:v>
                </c:pt>
                <c:pt idx="839">
                  <c:v>144</c:v>
                </c:pt>
                <c:pt idx="840">
                  <c:v>144</c:v>
                </c:pt>
                <c:pt idx="841">
                  <c:v>144</c:v>
                </c:pt>
                <c:pt idx="842">
                  <c:v>144</c:v>
                </c:pt>
                <c:pt idx="843">
                  <c:v>144</c:v>
                </c:pt>
                <c:pt idx="844">
                  <c:v>144</c:v>
                </c:pt>
                <c:pt idx="845">
                  <c:v>144</c:v>
                </c:pt>
                <c:pt idx="846">
                  <c:v>144</c:v>
                </c:pt>
                <c:pt idx="847">
                  <c:v>144</c:v>
                </c:pt>
                <c:pt idx="848">
                  <c:v>144</c:v>
                </c:pt>
                <c:pt idx="849">
                  <c:v>144</c:v>
                </c:pt>
                <c:pt idx="850">
                  <c:v>144</c:v>
                </c:pt>
                <c:pt idx="851">
                  <c:v>144</c:v>
                </c:pt>
                <c:pt idx="852">
                  <c:v>144</c:v>
                </c:pt>
                <c:pt idx="853">
                  <c:v>144</c:v>
                </c:pt>
                <c:pt idx="854">
                  <c:v>144</c:v>
                </c:pt>
                <c:pt idx="855">
                  <c:v>144</c:v>
                </c:pt>
                <c:pt idx="856">
                  <c:v>144</c:v>
                </c:pt>
                <c:pt idx="857">
                  <c:v>144</c:v>
                </c:pt>
                <c:pt idx="858">
                  <c:v>144</c:v>
                </c:pt>
                <c:pt idx="859">
                  <c:v>144</c:v>
                </c:pt>
                <c:pt idx="860">
                  <c:v>144</c:v>
                </c:pt>
                <c:pt idx="861">
                  <c:v>144</c:v>
                </c:pt>
                <c:pt idx="862">
                  <c:v>144</c:v>
                </c:pt>
                <c:pt idx="863">
                  <c:v>144</c:v>
                </c:pt>
                <c:pt idx="864">
                  <c:v>144</c:v>
                </c:pt>
                <c:pt idx="865">
                  <c:v>144</c:v>
                </c:pt>
                <c:pt idx="866">
                  <c:v>144</c:v>
                </c:pt>
                <c:pt idx="867">
                  <c:v>144</c:v>
                </c:pt>
                <c:pt idx="868">
                  <c:v>144</c:v>
                </c:pt>
                <c:pt idx="869">
                  <c:v>144</c:v>
                </c:pt>
                <c:pt idx="870">
                  <c:v>144</c:v>
                </c:pt>
                <c:pt idx="871">
                  <c:v>144</c:v>
                </c:pt>
                <c:pt idx="872">
                  <c:v>144</c:v>
                </c:pt>
                <c:pt idx="873">
                  <c:v>144</c:v>
                </c:pt>
                <c:pt idx="874">
                  <c:v>144</c:v>
                </c:pt>
                <c:pt idx="875">
                  <c:v>144</c:v>
                </c:pt>
                <c:pt idx="876">
                  <c:v>144</c:v>
                </c:pt>
                <c:pt idx="877">
                  <c:v>144</c:v>
                </c:pt>
                <c:pt idx="878">
                  <c:v>144</c:v>
                </c:pt>
                <c:pt idx="879">
                  <c:v>144</c:v>
                </c:pt>
                <c:pt idx="880">
                  <c:v>144</c:v>
                </c:pt>
                <c:pt idx="881">
                  <c:v>144</c:v>
                </c:pt>
                <c:pt idx="882">
                  <c:v>144</c:v>
                </c:pt>
                <c:pt idx="883">
                  <c:v>144</c:v>
                </c:pt>
                <c:pt idx="884">
                  <c:v>144</c:v>
                </c:pt>
                <c:pt idx="885">
                  <c:v>144</c:v>
                </c:pt>
                <c:pt idx="886">
                  <c:v>144</c:v>
                </c:pt>
                <c:pt idx="887">
                  <c:v>144</c:v>
                </c:pt>
                <c:pt idx="888">
                  <c:v>144</c:v>
                </c:pt>
                <c:pt idx="889">
                  <c:v>144</c:v>
                </c:pt>
                <c:pt idx="890">
                  <c:v>144</c:v>
                </c:pt>
                <c:pt idx="891">
                  <c:v>144</c:v>
                </c:pt>
                <c:pt idx="892">
                  <c:v>144</c:v>
                </c:pt>
                <c:pt idx="893">
                  <c:v>144</c:v>
                </c:pt>
                <c:pt idx="894">
                  <c:v>144</c:v>
                </c:pt>
                <c:pt idx="895">
                  <c:v>144</c:v>
                </c:pt>
                <c:pt idx="896">
                  <c:v>144</c:v>
                </c:pt>
                <c:pt idx="897">
                  <c:v>144</c:v>
                </c:pt>
                <c:pt idx="898">
                  <c:v>144</c:v>
                </c:pt>
                <c:pt idx="899">
                  <c:v>144</c:v>
                </c:pt>
                <c:pt idx="900">
                  <c:v>144</c:v>
                </c:pt>
                <c:pt idx="901">
                  <c:v>144</c:v>
                </c:pt>
                <c:pt idx="902">
                  <c:v>144</c:v>
                </c:pt>
                <c:pt idx="903">
                  <c:v>144</c:v>
                </c:pt>
                <c:pt idx="904">
                  <c:v>144</c:v>
                </c:pt>
                <c:pt idx="905">
                  <c:v>144</c:v>
                </c:pt>
                <c:pt idx="906">
                  <c:v>144</c:v>
                </c:pt>
                <c:pt idx="907">
                  <c:v>144</c:v>
                </c:pt>
                <c:pt idx="908">
                  <c:v>144</c:v>
                </c:pt>
                <c:pt idx="909">
                  <c:v>144</c:v>
                </c:pt>
                <c:pt idx="910">
                  <c:v>144</c:v>
                </c:pt>
                <c:pt idx="911">
                  <c:v>144</c:v>
                </c:pt>
                <c:pt idx="912">
                  <c:v>144</c:v>
                </c:pt>
                <c:pt idx="913">
                  <c:v>144</c:v>
                </c:pt>
                <c:pt idx="914">
                  <c:v>144</c:v>
                </c:pt>
                <c:pt idx="915">
                  <c:v>144</c:v>
                </c:pt>
                <c:pt idx="916">
                  <c:v>144</c:v>
                </c:pt>
                <c:pt idx="917">
                  <c:v>144</c:v>
                </c:pt>
                <c:pt idx="918">
                  <c:v>144</c:v>
                </c:pt>
                <c:pt idx="919">
                  <c:v>144</c:v>
                </c:pt>
                <c:pt idx="920">
                  <c:v>144</c:v>
                </c:pt>
                <c:pt idx="921">
                  <c:v>144</c:v>
                </c:pt>
                <c:pt idx="922">
                  <c:v>144</c:v>
                </c:pt>
                <c:pt idx="923">
                  <c:v>144</c:v>
                </c:pt>
                <c:pt idx="924">
                  <c:v>144</c:v>
                </c:pt>
                <c:pt idx="925">
                  <c:v>144</c:v>
                </c:pt>
                <c:pt idx="926">
                  <c:v>144</c:v>
                </c:pt>
                <c:pt idx="927">
                  <c:v>144</c:v>
                </c:pt>
                <c:pt idx="928">
                  <c:v>144</c:v>
                </c:pt>
                <c:pt idx="929">
                  <c:v>144</c:v>
                </c:pt>
                <c:pt idx="930">
                  <c:v>144</c:v>
                </c:pt>
                <c:pt idx="931">
                  <c:v>144</c:v>
                </c:pt>
                <c:pt idx="932">
                  <c:v>144</c:v>
                </c:pt>
                <c:pt idx="933">
                  <c:v>144</c:v>
                </c:pt>
                <c:pt idx="934">
                  <c:v>144</c:v>
                </c:pt>
                <c:pt idx="935">
                  <c:v>144</c:v>
                </c:pt>
                <c:pt idx="936">
                  <c:v>144</c:v>
                </c:pt>
                <c:pt idx="937">
                  <c:v>144</c:v>
                </c:pt>
                <c:pt idx="938">
                  <c:v>144</c:v>
                </c:pt>
                <c:pt idx="939">
                  <c:v>144</c:v>
                </c:pt>
                <c:pt idx="940">
                  <c:v>144</c:v>
                </c:pt>
                <c:pt idx="941">
                  <c:v>144</c:v>
                </c:pt>
                <c:pt idx="942">
                  <c:v>144</c:v>
                </c:pt>
                <c:pt idx="943">
                  <c:v>144</c:v>
                </c:pt>
                <c:pt idx="944">
                  <c:v>144</c:v>
                </c:pt>
                <c:pt idx="945">
                  <c:v>144</c:v>
                </c:pt>
                <c:pt idx="946">
                  <c:v>144</c:v>
                </c:pt>
                <c:pt idx="947">
                  <c:v>144</c:v>
                </c:pt>
                <c:pt idx="948">
                  <c:v>144</c:v>
                </c:pt>
                <c:pt idx="949">
                  <c:v>144</c:v>
                </c:pt>
                <c:pt idx="950">
                  <c:v>144</c:v>
                </c:pt>
                <c:pt idx="951">
                  <c:v>144</c:v>
                </c:pt>
                <c:pt idx="952">
                  <c:v>144</c:v>
                </c:pt>
                <c:pt idx="953">
                  <c:v>144</c:v>
                </c:pt>
                <c:pt idx="954">
                  <c:v>144</c:v>
                </c:pt>
                <c:pt idx="955">
                  <c:v>144</c:v>
                </c:pt>
                <c:pt idx="956">
                  <c:v>144</c:v>
                </c:pt>
                <c:pt idx="957">
                  <c:v>144</c:v>
                </c:pt>
                <c:pt idx="958">
                  <c:v>144</c:v>
                </c:pt>
                <c:pt idx="959">
                  <c:v>144</c:v>
                </c:pt>
                <c:pt idx="960">
                  <c:v>144</c:v>
                </c:pt>
                <c:pt idx="961">
                  <c:v>144</c:v>
                </c:pt>
                <c:pt idx="962">
                  <c:v>144</c:v>
                </c:pt>
                <c:pt idx="963">
                  <c:v>144</c:v>
                </c:pt>
                <c:pt idx="964">
                  <c:v>144</c:v>
                </c:pt>
                <c:pt idx="965">
                  <c:v>144</c:v>
                </c:pt>
                <c:pt idx="966">
                  <c:v>144</c:v>
                </c:pt>
                <c:pt idx="967">
                  <c:v>144</c:v>
                </c:pt>
                <c:pt idx="968">
                  <c:v>144</c:v>
                </c:pt>
                <c:pt idx="969">
                  <c:v>144</c:v>
                </c:pt>
                <c:pt idx="970">
                  <c:v>144</c:v>
                </c:pt>
                <c:pt idx="971">
                  <c:v>144</c:v>
                </c:pt>
                <c:pt idx="972">
                  <c:v>144</c:v>
                </c:pt>
                <c:pt idx="973">
                  <c:v>144</c:v>
                </c:pt>
                <c:pt idx="974">
                  <c:v>144</c:v>
                </c:pt>
                <c:pt idx="975">
                  <c:v>144</c:v>
                </c:pt>
                <c:pt idx="976">
                  <c:v>144</c:v>
                </c:pt>
                <c:pt idx="977">
                  <c:v>144</c:v>
                </c:pt>
                <c:pt idx="978">
                  <c:v>144</c:v>
                </c:pt>
                <c:pt idx="979">
                  <c:v>144</c:v>
                </c:pt>
                <c:pt idx="980">
                  <c:v>144</c:v>
                </c:pt>
                <c:pt idx="981">
                  <c:v>144</c:v>
                </c:pt>
                <c:pt idx="982">
                  <c:v>144</c:v>
                </c:pt>
                <c:pt idx="983">
                  <c:v>144</c:v>
                </c:pt>
                <c:pt idx="984">
                  <c:v>144</c:v>
                </c:pt>
                <c:pt idx="985">
                  <c:v>144</c:v>
                </c:pt>
                <c:pt idx="986">
                  <c:v>144</c:v>
                </c:pt>
                <c:pt idx="987">
                  <c:v>144</c:v>
                </c:pt>
                <c:pt idx="988">
                  <c:v>144</c:v>
                </c:pt>
                <c:pt idx="989">
                  <c:v>144</c:v>
                </c:pt>
                <c:pt idx="990">
                  <c:v>144</c:v>
                </c:pt>
                <c:pt idx="991">
                  <c:v>144</c:v>
                </c:pt>
                <c:pt idx="992">
                  <c:v>144</c:v>
                </c:pt>
                <c:pt idx="993">
                  <c:v>144</c:v>
                </c:pt>
                <c:pt idx="994">
                  <c:v>144</c:v>
                </c:pt>
                <c:pt idx="995">
                  <c:v>144</c:v>
                </c:pt>
                <c:pt idx="996">
                  <c:v>144</c:v>
                </c:pt>
                <c:pt idx="997">
                  <c:v>144</c:v>
                </c:pt>
                <c:pt idx="998">
                  <c:v>144</c:v>
                </c:pt>
                <c:pt idx="999">
                  <c:v>144</c:v>
                </c:pt>
                <c:pt idx="1000">
                  <c:v>144</c:v>
                </c:pt>
                <c:pt idx="1001">
                  <c:v>144</c:v>
                </c:pt>
                <c:pt idx="1002">
                  <c:v>144</c:v>
                </c:pt>
                <c:pt idx="1003">
                  <c:v>144</c:v>
                </c:pt>
                <c:pt idx="1004">
                  <c:v>144</c:v>
                </c:pt>
                <c:pt idx="1005">
                  <c:v>144</c:v>
                </c:pt>
                <c:pt idx="1006">
                  <c:v>144</c:v>
                </c:pt>
                <c:pt idx="1007">
                  <c:v>144</c:v>
                </c:pt>
                <c:pt idx="1008">
                  <c:v>144</c:v>
                </c:pt>
                <c:pt idx="1009">
                  <c:v>144</c:v>
                </c:pt>
                <c:pt idx="1010">
                  <c:v>144</c:v>
                </c:pt>
                <c:pt idx="1011">
                  <c:v>144</c:v>
                </c:pt>
                <c:pt idx="1012">
                  <c:v>144</c:v>
                </c:pt>
                <c:pt idx="1013">
                  <c:v>144</c:v>
                </c:pt>
                <c:pt idx="1014">
                  <c:v>144</c:v>
                </c:pt>
                <c:pt idx="1015">
                  <c:v>144</c:v>
                </c:pt>
                <c:pt idx="1016">
                  <c:v>144</c:v>
                </c:pt>
                <c:pt idx="1017">
                  <c:v>144</c:v>
                </c:pt>
                <c:pt idx="1018">
                  <c:v>144</c:v>
                </c:pt>
                <c:pt idx="1019">
                  <c:v>144</c:v>
                </c:pt>
                <c:pt idx="1020">
                  <c:v>144</c:v>
                </c:pt>
                <c:pt idx="1021">
                  <c:v>144</c:v>
                </c:pt>
                <c:pt idx="1022">
                  <c:v>144</c:v>
                </c:pt>
                <c:pt idx="1023">
                  <c:v>144</c:v>
                </c:pt>
                <c:pt idx="1024">
                  <c:v>144</c:v>
                </c:pt>
                <c:pt idx="1025">
                  <c:v>144</c:v>
                </c:pt>
                <c:pt idx="1026">
                  <c:v>144</c:v>
                </c:pt>
                <c:pt idx="1027">
                  <c:v>144</c:v>
                </c:pt>
                <c:pt idx="1028">
                  <c:v>144</c:v>
                </c:pt>
                <c:pt idx="1029">
                  <c:v>144</c:v>
                </c:pt>
                <c:pt idx="1030">
                  <c:v>144</c:v>
                </c:pt>
                <c:pt idx="1031">
                  <c:v>144</c:v>
                </c:pt>
                <c:pt idx="1032">
                  <c:v>144</c:v>
                </c:pt>
                <c:pt idx="1033">
                  <c:v>144</c:v>
                </c:pt>
                <c:pt idx="1034">
                  <c:v>144</c:v>
                </c:pt>
                <c:pt idx="1035">
                  <c:v>144</c:v>
                </c:pt>
                <c:pt idx="1036">
                  <c:v>144</c:v>
                </c:pt>
                <c:pt idx="1037">
                  <c:v>144</c:v>
                </c:pt>
                <c:pt idx="1038">
                  <c:v>144</c:v>
                </c:pt>
                <c:pt idx="1039">
                  <c:v>144</c:v>
                </c:pt>
                <c:pt idx="1040">
                  <c:v>144</c:v>
                </c:pt>
                <c:pt idx="1041">
                  <c:v>144</c:v>
                </c:pt>
                <c:pt idx="1042">
                  <c:v>144</c:v>
                </c:pt>
                <c:pt idx="1043">
                  <c:v>144</c:v>
                </c:pt>
                <c:pt idx="1044">
                  <c:v>144</c:v>
                </c:pt>
                <c:pt idx="1045">
                  <c:v>144</c:v>
                </c:pt>
                <c:pt idx="1046">
                  <c:v>144</c:v>
                </c:pt>
                <c:pt idx="1047">
                  <c:v>144</c:v>
                </c:pt>
                <c:pt idx="1048">
                  <c:v>144</c:v>
                </c:pt>
                <c:pt idx="1049">
                  <c:v>144</c:v>
                </c:pt>
                <c:pt idx="1050">
                  <c:v>144</c:v>
                </c:pt>
                <c:pt idx="1051">
                  <c:v>144</c:v>
                </c:pt>
                <c:pt idx="1052">
                  <c:v>144</c:v>
                </c:pt>
                <c:pt idx="1053">
                  <c:v>144</c:v>
                </c:pt>
                <c:pt idx="1054">
                  <c:v>144</c:v>
                </c:pt>
                <c:pt idx="1055">
                  <c:v>144</c:v>
                </c:pt>
                <c:pt idx="1056">
                  <c:v>144</c:v>
                </c:pt>
                <c:pt idx="1057">
                  <c:v>144</c:v>
                </c:pt>
                <c:pt idx="1058">
                  <c:v>144</c:v>
                </c:pt>
                <c:pt idx="1059">
                  <c:v>144</c:v>
                </c:pt>
                <c:pt idx="1060">
                  <c:v>144</c:v>
                </c:pt>
                <c:pt idx="1061">
                  <c:v>144</c:v>
                </c:pt>
                <c:pt idx="1062">
                  <c:v>144</c:v>
                </c:pt>
                <c:pt idx="1063">
                  <c:v>144</c:v>
                </c:pt>
                <c:pt idx="1064">
                  <c:v>144</c:v>
                </c:pt>
                <c:pt idx="1065">
                  <c:v>144</c:v>
                </c:pt>
                <c:pt idx="1066">
                  <c:v>144</c:v>
                </c:pt>
                <c:pt idx="1067">
                  <c:v>144</c:v>
                </c:pt>
                <c:pt idx="1068">
                  <c:v>144</c:v>
                </c:pt>
                <c:pt idx="1069">
                  <c:v>144</c:v>
                </c:pt>
                <c:pt idx="1070">
                  <c:v>144</c:v>
                </c:pt>
                <c:pt idx="1071">
                  <c:v>144</c:v>
                </c:pt>
                <c:pt idx="1072">
                  <c:v>144</c:v>
                </c:pt>
                <c:pt idx="1073">
                  <c:v>144</c:v>
                </c:pt>
                <c:pt idx="1074">
                  <c:v>144</c:v>
                </c:pt>
                <c:pt idx="1075">
                  <c:v>144</c:v>
                </c:pt>
                <c:pt idx="1076">
                  <c:v>144</c:v>
                </c:pt>
                <c:pt idx="1077">
                  <c:v>144</c:v>
                </c:pt>
                <c:pt idx="1078">
                  <c:v>144</c:v>
                </c:pt>
                <c:pt idx="1079">
                  <c:v>144</c:v>
                </c:pt>
                <c:pt idx="1080">
                  <c:v>144</c:v>
                </c:pt>
                <c:pt idx="1081">
                  <c:v>144</c:v>
                </c:pt>
                <c:pt idx="1082">
                  <c:v>144</c:v>
                </c:pt>
                <c:pt idx="1083">
                  <c:v>144</c:v>
                </c:pt>
                <c:pt idx="1084">
                  <c:v>144</c:v>
                </c:pt>
                <c:pt idx="1085">
                  <c:v>144</c:v>
                </c:pt>
                <c:pt idx="1086">
                  <c:v>144</c:v>
                </c:pt>
                <c:pt idx="1087">
                  <c:v>144</c:v>
                </c:pt>
                <c:pt idx="1088">
                  <c:v>144</c:v>
                </c:pt>
                <c:pt idx="1089">
                  <c:v>144</c:v>
                </c:pt>
                <c:pt idx="1090">
                  <c:v>144</c:v>
                </c:pt>
                <c:pt idx="1091">
                  <c:v>144</c:v>
                </c:pt>
                <c:pt idx="1092">
                  <c:v>144</c:v>
                </c:pt>
                <c:pt idx="1093">
                  <c:v>144</c:v>
                </c:pt>
                <c:pt idx="1094">
                  <c:v>144</c:v>
                </c:pt>
                <c:pt idx="1095">
                  <c:v>144</c:v>
                </c:pt>
                <c:pt idx="1096">
                  <c:v>144</c:v>
                </c:pt>
                <c:pt idx="1097">
                  <c:v>144</c:v>
                </c:pt>
                <c:pt idx="1098">
                  <c:v>144</c:v>
                </c:pt>
                <c:pt idx="1099">
                  <c:v>144</c:v>
                </c:pt>
                <c:pt idx="1100">
                  <c:v>144</c:v>
                </c:pt>
                <c:pt idx="1101">
                  <c:v>144</c:v>
                </c:pt>
                <c:pt idx="1102">
                  <c:v>144</c:v>
                </c:pt>
                <c:pt idx="1103">
                  <c:v>144</c:v>
                </c:pt>
                <c:pt idx="1104">
                  <c:v>144</c:v>
                </c:pt>
                <c:pt idx="1105">
                  <c:v>144</c:v>
                </c:pt>
                <c:pt idx="1106">
                  <c:v>144</c:v>
                </c:pt>
                <c:pt idx="1107">
                  <c:v>144</c:v>
                </c:pt>
                <c:pt idx="1108">
                  <c:v>144</c:v>
                </c:pt>
                <c:pt idx="1109">
                  <c:v>144</c:v>
                </c:pt>
                <c:pt idx="1110">
                  <c:v>144</c:v>
                </c:pt>
                <c:pt idx="1111">
                  <c:v>144</c:v>
                </c:pt>
                <c:pt idx="1112">
                  <c:v>144</c:v>
                </c:pt>
                <c:pt idx="1113">
                  <c:v>144</c:v>
                </c:pt>
                <c:pt idx="1114">
                  <c:v>144</c:v>
                </c:pt>
                <c:pt idx="1115">
                  <c:v>144</c:v>
                </c:pt>
                <c:pt idx="1116">
                  <c:v>144</c:v>
                </c:pt>
                <c:pt idx="1117">
                  <c:v>144</c:v>
                </c:pt>
                <c:pt idx="1118">
                  <c:v>144</c:v>
                </c:pt>
                <c:pt idx="1119">
                  <c:v>144</c:v>
                </c:pt>
                <c:pt idx="1120">
                  <c:v>144</c:v>
                </c:pt>
                <c:pt idx="1121">
                  <c:v>144</c:v>
                </c:pt>
                <c:pt idx="1122">
                  <c:v>144</c:v>
                </c:pt>
                <c:pt idx="1123">
                  <c:v>144</c:v>
                </c:pt>
                <c:pt idx="1124">
                  <c:v>144</c:v>
                </c:pt>
                <c:pt idx="1125">
                  <c:v>144</c:v>
                </c:pt>
                <c:pt idx="1126">
                  <c:v>144</c:v>
                </c:pt>
                <c:pt idx="1127">
                  <c:v>144</c:v>
                </c:pt>
                <c:pt idx="1128">
                  <c:v>144</c:v>
                </c:pt>
                <c:pt idx="1129">
                  <c:v>144</c:v>
                </c:pt>
                <c:pt idx="1130">
                  <c:v>144</c:v>
                </c:pt>
                <c:pt idx="1131">
                  <c:v>144</c:v>
                </c:pt>
                <c:pt idx="1132">
                  <c:v>144</c:v>
                </c:pt>
                <c:pt idx="1133">
                  <c:v>144</c:v>
                </c:pt>
                <c:pt idx="1134">
                  <c:v>144</c:v>
                </c:pt>
                <c:pt idx="1135">
                  <c:v>144</c:v>
                </c:pt>
                <c:pt idx="1136">
                  <c:v>144</c:v>
                </c:pt>
                <c:pt idx="1137">
                  <c:v>144</c:v>
                </c:pt>
                <c:pt idx="1138">
                  <c:v>144</c:v>
                </c:pt>
                <c:pt idx="1139">
                  <c:v>144</c:v>
                </c:pt>
                <c:pt idx="1140">
                  <c:v>144</c:v>
                </c:pt>
                <c:pt idx="1141">
                  <c:v>144</c:v>
                </c:pt>
                <c:pt idx="1142">
                  <c:v>144</c:v>
                </c:pt>
                <c:pt idx="1143">
                  <c:v>144</c:v>
                </c:pt>
                <c:pt idx="1144">
                  <c:v>144</c:v>
                </c:pt>
                <c:pt idx="1145">
                  <c:v>144</c:v>
                </c:pt>
                <c:pt idx="1146">
                  <c:v>144</c:v>
                </c:pt>
                <c:pt idx="1147">
                  <c:v>144</c:v>
                </c:pt>
                <c:pt idx="1148">
                  <c:v>144</c:v>
                </c:pt>
                <c:pt idx="1149">
                  <c:v>144</c:v>
                </c:pt>
                <c:pt idx="1150">
                  <c:v>144</c:v>
                </c:pt>
                <c:pt idx="1151">
                  <c:v>144</c:v>
                </c:pt>
                <c:pt idx="1152">
                  <c:v>144</c:v>
                </c:pt>
                <c:pt idx="1153">
                  <c:v>144</c:v>
                </c:pt>
                <c:pt idx="1154">
                  <c:v>144</c:v>
                </c:pt>
                <c:pt idx="1155">
                  <c:v>144</c:v>
                </c:pt>
                <c:pt idx="1156">
                  <c:v>144</c:v>
                </c:pt>
                <c:pt idx="1157">
                  <c:v>144</c:v>
                </c:pt>
                <c:pt idx="1158">
                  <c:v>144</c:v>
                </c:pt>
                <c:pt idx="1159">
                  <c:v>144</c:v>
                </c:pt>
                <c:pt idx="1160">
                  <c:v>144</c:v>
                </c:pt>
                <c:pt idx="1161">
                  <c:v>144</c:v>
                </c:pt>
                <c:pt idx="1162">
                  <c:v>144</c:v>
                </c:pt>
                <c:pt idx="1163">
                  <c:v>144</c:v>
                </c:pt>
                <c:pt idx="1164">
                  <c:v>144</c:v>
                </c:pt>
                <c:pt idx="1165">
                  <c:v>144</c:v>
                </c:pt>
                <c:pt idx="1166">
                  <c:v>144</c:v>
                </c:pt>
                <c:pt idx="1167">
                  <c:v>144</c:v>
                </c:pt>
                <c:pt idx="1168">
                  <c:v>144</c:v>
                </c:pt>
                <c:pt idx="1169">
                  <c:v>144</c:v>
                </c:pt>
                <c:pt idx="1170">
                  <c:v>144</c:v>
                </c:pt>
                <c:pt idx="1171">
                  <c:v>144</c:v>
                </c:pt>
                <c:pt idx="1172">
                  <c:v>144</c:v>
                </c:pt>
                <c:pt idx="1173">
                  <c:v>144</c:v>
                </c:pt>
                <c:pt idx="1174">
                  <c:v>144</c:v>
                </c:pt>
                <c:pt idx="1175">
                  <c:v>144</c:v>
                </c:pt>
                <c:pt idx="1176">
                  <c:v>144</c:v>
                </c:pt>
                <c:pt idx="1177">
                  <c:v>144</c:v>
                </c:pt>
                <c:pt idx="1178">
                  <c:v>144</c:v>
                </c:pt>
                <c:pt idx="1179">
                  <c:v>144</c:v>
                </c:pt>
                <c:pt idx="1180">
                  <c:v>144</c:v>
                </c:pt>
                <c:pt idx="1181">
                  <c:v>144</c:v>
                </c:pt>
                <c:pt idx="1182">
                  <c:v>144</c:v>
                </c:pt>
                <c:pt idx="1183">
                  <c:v>144</c:v>
                </c:pt>
                <c:pt idx="1184">
                  <c:v>144</c:v>
                </c:pt>
                <c:pt idx="1185">
                  <c:v>144</c:v>
                </c:pt>
                <c:pt idx="1186">
                  <c:v>144</c:v>
                </c:pt>
                <c:pt idx="1187">
                  <c:v>144</c:v>
                </c:pt>
                <c:pt idx="1188">
                  <c:v>144</c:v>
                </c:pt>
                <c:pt idx="1189">
                  <c:v>144</c:v>
                </c:pt>
                <c:pt idx="1190">
                  <c:v>144</c:v>
                </c:pt>
                <c:pt idx="1191">
                  <c:v>144</c:v>
                </c:pt>
                <c:pt idx="1192">
                  <c:v>144</c:v>
                </c:pt>
                <c:pt idx="1193">
                  <c:v>144</c:v>
                </c:pt>
                <c:pt idx="1194">
                  <c:v>144</c:v>
                </c:pt>
                <c:pt idx="1195">
                  <c:v>144</c:v>
                </c:pt>
                <c:pt idx="1196">
                  <c:v>144</c:v>
                </c:pt>
                <c:pt idx="1197">
                  <c:v>144</c:v>
                </c:pt>
                <c:pt idx="1198">
                  <c:v>144</c:v>
                </c:pt>
                <c:pt idx="1199">
                  <c:v>144</c:v>
                </c:pt>
                <c:pt idx="1200">
                  <c:v>144</c:v>
                </c:pt>
                <c:pt idx="1201">
                  <c:v>144</c:v>
                </c:pt>
                <c:pt idx="1202">
                  <c:v>144</c:v>
                </c:pt>
                <c:pt idx="1203">
                  <c:v>144</c:v>
                </c:pt>
                <c:pt idx="1204">
                  <c:v>144</c:v>
                </c:pt>
                <c:pt idx="1205">
                  <c:v>144</c:v>
                </c:pt>
                <c:pt idx="1206">
                  <c:v>144</c:v>
                </c:pt>
                <c:pt idx="1207">
                  <c:v>144</c:v>
                </c:pt>
                <c:pt idx="1208">
                  <c:v>144</c:v>
                </c:pt>
                <c:pt idx="1209">
                  <c:v>144</c:v>
                </c:pt>
                <c:pt idx="1210">
                  <c:v>144</c:v>
                </c:pt>
                <c:pt idx="1211">
                  <c:v>144</c:v>
                </c:pt>
                <c:pt idx="1212">
                  <c:v>144</c:v>
                </c:pt>
                <c:pt idx="1213">
                  <c:v>144</c:v>
                </c:pt>
                <c:pt idx="1214">
                  <c:v>144</c:v>
                </c:pt>
                <c:pt idx="1215">
                  <c:v>144</c:v>
                </c:pt>
                <c:pt idx="1216">
                  <c:v>144</c:v>
                </c:pt>
                <c:pt idx="1217">
                  <c:v>144</c:v>
                </c:pt>
                <c:pt idx="1218">
                  <c:v>144</c:v>
                </c:pt>
                <c:pt idx="1219">
                  <c:v>144</c:v>
                </c:pt>
                <c:pt idx="1220">
                  <c:v>144</c:v>
                </c:pt>
                <c:pt idx="1221">
                  <c:v>144</c:v>
                </c:pt>
                <c:pt idx="1222">
                  <c:v>144</c:v>
                </c:pt>
                <c:pt idx="1223">
                  <c:v>144</c:v>
                </c:pt>
                <c:pt idx="1224">
                  <c:v>144</c:v>
                </c:pt>
                <c:pt idx="1225">
                  <c:v>144</c:v>
                </c:pt>
                <c:pt idx="1226">
                  <c:v>144</c:v>
                </c:pt>
                <c:pt idx="1227">
                  <c:v>144</c:v>
                </c:pt>
                <c:pt idx="1228">
                  <c:v>144</c:v>
                </c:pt>
                <c:pt idx="1229">
                  <c:v>144</c:v>
                </c:pt>
                <c:pt idx="1230">
                  <c:v>144</c:v>
                </c:pt>
                <c:pt idx="1231">
                  <c:v>144</c:v>
                </c:pt>
                <c:pt idx="1232">
                  <c:v>144</c:v>
                </c:pt>
                <c:pt idx="1233">
                  <c:v>144</c:v>
                </c:pt>
                <c:pt idx="1234">
                  <c:v>144</c:v>
                </c:pt>
                <c:pt idx="1235">
                  <c:v>144</c:v>
                </c:pt>
                <c:pt idx="1236">
                  <c:v>144</c:v>
                </c:pt>
                <c:pt idx="1237">
                  <c:v>144</c:v>
                </c:pt>
                <c:pt idx="1238">
                  <c:v>144</c:v>
                </c:pt>
                <c:pt idx="1239">
                  <c:v>144</c:v>
                </c:pt>
                <c:pt idx="1240">
                  <c:v>144</c:v>
                </c:pt>
                <c:pt idx="1241">
                  <c:v>144</c:v>
                </c:pt>
                <c:pt idx="1242">
                  <c:v>144</c:v>
                </c:pt>
                <c:pt idx="1243">
                  <c:v>144</c:v>
                </c:pt>
                <c:pt idx="1244">
                  <c:v>144</c:v>
                </c:pt>
                <c:pt idx="1245">
                  <c:v>144</c:v>
                </c:pt>
                <c:pt idx="1246">
                  <c:v>144</c:v>
                </c:pt>
                <c:pt idx="1247">
                  <c:v>144</c:v>
                </c:pt>
                <c:pt idx="1248">
                  <c:v>144</c:v>
                </c:pt>
                <c:pt idx="1249">
                  <c:v>144</c:v>
                </c:pt>
                <c:pt idx="1250">
                  <c:v>144</c:v>
                </c:pt>
                <c:pt idx="1251">
                  <c:v>144</c:v>
                </c:pt>
                <c:pt idx="1252">
                  <c:v>144</c:v>
                </c:pt>
                <c:pt idx="1253">
                  <c:v>144</c:v>
                </c:pt>
                <c:pt idx="1254">
                  <c:v>144</c:v>
                </c:pt>
                <c:pt idx="1255">
                  <c:v>144</c:v>
                </c:pt>
                <c:pt idx="1256">
                  <c:v>144</c:v>
                </c:pt>
                <c:pt idx="1257">
                  <c:v>144</c:v>
                </c:pt>
                <c:pt idx="1258">
                  <c:v>144</c:v>
                </c:pt>
                <c:pt idx="1259">
                  <c:v>144</c:v>
                </c:pt>
                <c:pt idx="1260">
                  <c:v>144</c:v>
                </c:pt>
                <c:pt idx="1261">
                  <c:v>144</c:v>
                </c:pt>
                <c:pt idx="1262">
                  <c:v>144</c:v>
                </c:pt>
                <c:pt idx="1263">
                  <c:v>144</c:v>
                </c:pt>
                <c:pt idx="1264">
                  <c:v>144</c:v>
                </c:pt>
                <c:pt idx="1265">
                  <c:v>144</c:v>
                </c:pt>
                <c:pt idx="1266">
                  <c:v>144</c:v>
                </c:pt>
                <c:pt idx="1267">
                  <c:v>144</c:v>
                </c:pt>
                <c:pt idx="1268">
                  <c:v>144</c:v>
                </c:pt>
                <c:pt idx="1269">
                  <c:v>144</c:v>
                </c:pt>
                <c:pt idx="1270">
                  <c:v>144</c:v>
                </c:pt>
                <c:pt idx="1271">
                  <c:v>144</c:v>
                </c:pt>
                <c:pt idx="1272">
                  <c:v>144</c:v>
                </c:pt>
                <c:pt idx="1273">
                  <c:v>144</c:v>
                </c:pt>
                <c:pt idx="1274">
                  <c:v>144</c:v>
                </c:pt>
                <c:pt idx="1275">
                  <c:v>144</c:v>
                </c:pt>
                <c:pt idx="1276">
                  <c:v>144</c:v>
                </c:pt>
                <c:pt idx="1277">
                  <c:v>144</c:v>
                </c:pt>
                <c:pt idx="1278">
                  <c:v>144</c:v>
                </c:pt>
                <c:pt idx="1279">
                  <c:v>144</c:v>
                </c:pt>
                <c:pt idx="1280">
                  <c:v>144</c:v>
                </c:pt>
                <c:pt idx="1281">
                  <c:v>144</c:v>
                </c:pt>
                <c:pt idx="1282">
                  <c:v>144</c:v>
                </c:pt>
                <c:pt idx="1283">
                  <c:v>144</c:v>
                </c:pt>
                <c:pt idx="1284">
                  <c:v>144</c:v>
                </c:pt>
                <c:pt idx="1285">
                  <c:v>144</c:v>
                </c:pt>
                <c:pt idx="1286">
                  <c:v>144</c:v>
                </c:pt>
                <c:pt idx="1287">
                  <c:v>144</c:v>
                </c:pt>
                <c:pt idx="1288">
                  <c:v>144</c:v>
                </c:pt>
                <c:pt idx="1289">
                  <c:v>144</c:v>
                </c:pt>
                <c:pt idx="1290">
                  <c:v>144</c:v>
                </c:pt>
                <c:pt idx="1291">
                  <c:v>144</c:v>
                </c:pt>
                <c:pt idx="1292">
                  <c:v>144</c:v>
                </c:pt>
                <c:pt idx="1293">
                  <c:v>144</c:v>
                </c:pt>
                <c:pt idx="1294">
                  <c:v>144</c:v>
                </c:pt>
                <c:pt idx="1295">
                  <c:v>144</c:v>
                </c:pt>
                <c:pt idx="1296">
                  <c:v>144</c:v>
                </c:pt>
                <c:pt idx="1297">
                  <c:v>144</c:v>
                </c:pt>
                <c:pt idx="1298">
                  <c:v>144</c:v>
                </c:pt>
                <c:pt idx="1299">
                  <c:v>144</c:v>
                </c:pt>
                <c:pt idx="1300">
                  <c:v>144</c:v>
                </c:pt>
                <c:pt idx="1301">
                  <c:v>144</c:v>
                </c:pt>
                <c:pt idx="1302">
                  <c:v>144</c:v>
                </c:pt>
                <c:pt idx="1303">
                  <c:v>144</c:v>
                </c:pt>
                <c:pt idx="1304">
                  <c:v>144</c:v>
                </c:pt>
                <c:pt idx="1305">
                  <c:v>144</c:v>
                </c:pt>
                <c:pt idx="1306">
                  <c:v>144</c:v>
                </c:pt>
                <c:pt idx="1307">
                  <c:v>144</c:v>
                </c:pt>
                <c:pt idx="1308">
                  <c:v>144</c:v>
                </c:pt>
                <c:pt idx="1309">
                  <c:v>144</c:v>
                </c:pt>
                <c:pt idx="1310">
                  <c:v>144</c:v>
                </c:pt>
                <c:pt idx="1311">
                  <c:v>144</c:v>
                </c:pt>
                <c:pt idx="1312">
                  <c:v>144</c:v>
                </c:pt>
                <c:pt idx="1313">
                  <c:v>144</c:v>
                </c:pt>
                <c:pt idx="1314">
                  <c:v>144</c:v>
                </c:pt>
                <c:pt idx="1315">
                  <c:v>144</c:v>
                </c:pt>
                <c:pt idx="1316">
                  <c:v>144</c:v>
                </c:pt>
                <c:pt idx="1317">
                  <c:v>144</c:v>
                </c:pt>
                <c:pt idx="1318">
                  <c:v>144</c:v>
                </c:pt>
                <c:pt idx="1319">
                  <c:v>144</c:v>
                </c:pt>
                <c:pt idx="1320">
                  <c:v>144</c:v>
                </c:pt>
                <c:pt idx="1321">
                  <c:v>144</c:v>
                </c:pt>
                <c:pt idx="1322">
                  <c:v>144</c:v>
                </c:pt>
                <c:pt idx="1323">
                  <c:v>144</c:v>
                </c:pt>
                <c:pt idx="1324">
                  <c:v>144</c:v>
                </c:pt>
                <c:pt idx="1325">
                  <c:v>144</c:v>
                </c:pt>
                <c:pt idx="1326">
                  <c:v>144</c:v>
                </c:pt>
                <c:pt idx="1327">
                  <c:v>144</c:v>
                </c:pt>
                <c:pt idx="1328">
                  <c:v>144</c:v>
                </c:pt>
                <c:pt idx="1329">
                  <c:v>144</c:v>
                </c:pt>
                <c:pt idx="1330">
                  <c:v>144</c:v>
                </c:pt>
                <c:pt idx="1331">
                  <c:v>144</c:v>
                </c:pt>
                <c:pt idx="1332">
                  <c:v>144</c:v>
                </c:pt>
                <c:pt idx="1333">
                  <c:v>144</c:v>
                </c:pt>
                <c:pt idx="1334">
                  <c:v>144</c:v>
                </c:pt>
                <c:pt idx="1335">
                  <c:v>144</c:v>
                </c:pt>
                <c:pt idx="1336">
                  <c:v>144</c:v>
                </c:pt>
                <c:pt idx="1337">
                  <c:v>144</c:v>
                </c:pt>
                <c:pt idx="1338">
                  <c:v>144</c:v>
                </c:pt>
                <c:pt idx="1339">
                  <c:v>144</c:v>
                </c:pt>
                <c:pt idx="1340">
                  <c:v>144</c:v>
                </c:pt>
                <c:pt idx="1341">
                  <c:v>144</c:v>
                </c:pt>
                <c:pt idx="1342">
                  <c:v>144</c:v>
                </c:pt>
                <c:pt idx="1343">
                  <c:v>144</c:v>
                </c:pt>
                <c:pt idx="1344">
                  <c:v>144</c:v>
                </c:pt>
                <c:pt idx="1345">
                  <c:v>144</c:v>
                </c:pt>
                <c:pt idx="1346">
                  <c:v>144</c:v>
                </c:pt>
                <c:pt idx="1347">
                  <c:v>144</c:v>
                </c:pt>
                <c:pt idx="1348">
                  <c:v>144</c:v>
                </c:pt>
                <c:pt idx="1349">
                  <c:v>144</c:v>
                </c:pt>
                <c:pt idx="1350">
                  <c:v>144</c:v>
                </c:pt>
                <c:pt idx="1351">
                  <c:v>144</c:v>
                </c:pt>
                <c:pt idx="1352">
                  <c:v>144</c:v>
                </c:pt>
                <c:pt idx="1353">
                  <c:v>144</c:v>
                </c:pt>
                <c:pt idx="1354">
                  <c:v>144</c:v>
                </c:pt>
                <c:pt idx="1355">
                  <c:v>144</c:v>
                </c:pt>
                <c:pt idx="1356">
                  <c:v>144</c:v>
                </c:pt>
                <c:pt idx="1357">
                  <c:v>144</c:v>
                </c:pt>
                <c:pt idx="1358">
                  <c:v>144</c:v>
                </c:pt>
                <c:pt idx="1359">
                  <c:v>144</c:v>
                </c:pt>
                <c:pt idx="1360">
                  <c:v>144</c:v>
                </c:pt>
                <c:pt idx="1361">
                  <c:v>144</c:v>
                </c:pt>
                <c:pt idx="1362">
                  <c:v>144</c:v>
                </c:pt>
              </c:numCache>
            </c:numRef>
          </c:val>
          <c:smooth val="0"/>
          <c:extLst>
            <c:ext xmlns:c16="http://schemas.microsoft.com/office/drawing/2014/chart" uri="{C3380CC4-5D6E-409C-BE32-E72D297353CC}">
              <c16:uniqueId val="{00000002-25B0-412B-915A-E170AE91CFA5}"/>
            </c:ext>
          </c:extLst>
        </c:ser>
        <c:dLbls>
          <c:showLegendKey val="0"/>
          <c:showVal val="0"/>
          <c:showCatName val="0"/>
          <c:showSerName val="0"/>
          <c:showPercent val="0"/>
          <c:showBubbleSize val="0"/>
        </c:dLbls>
        <c:marker val="1"/>
        <c:smooth val="0"/>
        <c:axId val="171199104"/>
        <c:axId val="171483520"/>
      </c:lineChart>
      <c:dateAx>
        <c:axId val="171199104"/>
        <c:scaling>
          <c:orientation val="minMax"/>
        </c:scaling>
        <c:delete val="0"/>
        <c:axPos val="b"/>
        <c:numFmt formatCode="m/d/yyyy" sourceLinked="1"/>
        <c:majorTickMark val="none"/>
        <c:minorTickMark val="none"/>
        <c:tickLblPos val="nextTo"/>
        <c:txPr>
          <a:bodyPr rot="-2700000"/>
          <a:lstStyle/>
          <a:p>
            <a:pPr>
              <a:defRPr sz="300"/>
            </a:pPr>
            <a:endParaRPr lang="es-ES"/>
          </a:p>
        </c:txPr>
        <c:crossAx val="171483520"/>
        <c:crosses val="autoZero"/>
        <c:auto val="1"/>
        <c:lblOffset val="100"/>
        <c:baseTimeUnit val="days"/>
      </c:dateAx>
      <c:valAx>
        <c:axId val="171483520"/>
        <c:scaling>
          <c:orientation val="minMax"/>
        </c:scaling>
        <c:delete val="0"/>
        <c:axPos val="l"/>
        <c:majorGridlines/>
        <c:title>
          <c:tx>
            <c:rich>
              <a:bodyPr rot="-5400000" vert="horz"/>
              <a:lstStyle/>
              <a:p>
                <a:pPr>
                  <a:defRPr/>
                </a:pPr>
                <a:r>
                  <a:rPr lang="es-ES"/>
                  <a:t>GWh/d 0 ºC</a:t>
                </a:r>
              </a:p>
            </c:rich>
          </c:tx>
          <c:overlay val="0"/>
        </c:title>
        <c:numFmt formatCode="0" sourceLinked="1"/>
        <c:majorTickMark val="none"/>
        <c:minorTickMark val="none"/>
        <c:tickLblPos val="nextTo"/>
        <c:crossAx val="171199104"/>
        <c:crosses val="autoZero"/>
        <c:crossBetween val="between"/>
      </c:valAx>
    </c:plotArea>
    <c:legend>
      <c:legendPos val="b"/>
      <c:layout>
        <c:manualLayout>
          <c:xMode val="edge"/>
          <c:yMode val="edge"/>
          <c:x val="0.20499543203131299"/>
          <c:y val="0.79770008668859083"/>
          <c:w val="0.56868075272958518"/>
          <c:h val="0.10027467210606535"/>
        </c:manualLayout>
      </c:layout>
      <c:overlay val="0"/>
    </c:legend>
    <c:plotVisOnly val="1"/>
    <c:dispBlanksAs val="zero"/>
    <c:showDLblsOverMax val="0"/>
  </c:chart>
  <c:txPr>
    <a:bodyPr/>
    <a:lstStyle/>
    <a:p>
      <a:pPr>
        <a:defRPr sz="400">
          <a:latin typeface="Verdana" panose="020B0604030504040204" pitchFamily="34" charset="0"/>
          <a:ea typeface="Verdana" panose="020B0604030504040204" pitchFamily="34" charset="0"/>
          <a:cs typeface="Verdana" panose="020B0604030504040204" pitchFamily="34" charset="0"/>
        </a:defRPr>
      </a:pPr>
      <a:endParaRPr lang="es-ES"/>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2"/>
            <a:ext cx="2949841" cy="497763"/>
          </a:xfrm>
          <a:prstGeom prst="rect">
            <a:avLst/>
          </a:prstGeom>
          <a:noFill/>
          <a:ln w="9525">
            <a:noFill/>
            <a:miter lim="800000"/>
            <a:headEnd/>
            <a:tailEnd/>
          </a:ln>
          <a:effectLst/>
        </p:spPr>
        <p:txBody>
          <a:bodyPr vert="horz" wrap="square" lIns="91653" tIns="45828" rIns="91653" bIns="45828" numCol="1" anchor="t" anchorCtr="0" compatLnSpc="1">
            <a:prstTxWarp prst="textNoShape">
              <a:avLst/>
            </a:prstTxWarp>
          </a:bodyPr>
          <a:lstStyle>
            <a:lvl1pPr defTabSz="917362" eaLnBrk="0" hangingPunct="0">
              <a:buClr>
                <a:schemeClr val="tx2"/>
              </a:buClr>
              <a:buSzPct val="100000"/>
              <a:buFont typeface="Times New Roman" pitchFamily="18" charset="0"/>
              <a:buNone/>
              <a:defRPr sz="1200" b="0"/>
            </a:lvl1pPr>
          </a:lstStyle>
          <a:p>
            <a:pPr>
              <a:defRPr/>
            </a:pPr>
            <a:endParaRPr lang="es-ES"/>
          </a:p>
        </p:txBody>
      </p:sp>
      <p:sp>
        <p:nvSpPr>
          <p:cNvPr id="12291" name="Rectangle 3"/>
          <p:cNvSpPr>
            <a:spLocks noGrp="1" noChangeArrowheads="1"/>
          </p:cNvSpPr>
          <p:nvPr>
            <p:ph type="dt" sz="quarter" idx="1"/>
          </p:nvPr>
        </p:nvSpPr>
        <p:spPr bwMode="auto">
          <a:xfrm>
            <a:off x="3855772" y="2"/>
            <a:ext cx="2949841" cy="497763"/>
          </a:xfrm>
          <a:prstGeom prst="rect">
            <a:avLst/>
          </a:prstGeom>
          <a:noFill/>
          <a:ln w="9525">
            <a:noFill/>
            <a:miter lim="800000"/>
            <a:headEnd/>
            <a:tailEnd/>
          </a:ln>
          <a:effectLst/>
        </p:spPr>
        <p:txBody>
          <a:bodyPr vert="horz" wrap="square" lIns="91653" tIns="45828" rIns="91653" bIns="45828" numCol="1" anchor="t" anchorCtr="0" compatLnSpc="1">
            <a:prstTxWarp prst="textNoShape">
              <a:avLst/>
            </a:prstTxWarp>
          </a:bodyPr>
          <a:lstStyle>
            <a:lvl1pPr algn="r" defTabSz="917362" eaLnBrk="0" hangingPunct="0">
              <a:buClr>
                <a:schemeClr val="tx2"/>
              </a:buClr>
              <a:buSzPct val="100000"/>
              <a:buFont typeface="Times New Roman" pitchFamily="18" charset="0"/>
              <a:buNone/>
              <a:defRPr sz="1200" b="0"/>
            </a:lvl1pPr>
          </a:lstStyle>
          <a:p>
            <a:pPr>
              <a:defRPr/>
            </a:pPr>
            <a:endParaRPr lang="es-ES"/>
          </a:p>
        </p:txBody>
      </p:sp>
      <p:sp>
        <p:nvSpPr>
          <p:cNvPr id="12292" name="Rectangle 4"/>
          <p:cNvSpPr>
            <a:spLocks noGrp="1" noChangeArrowheads="1"/>
          </p:cNvSpPr>
          <p:nvPr>
            <p:ph type="ftr" sz="quarter" idx="2"/>
          </p:nvPr>
        </p:nvSpPr>
        <p:spPr bwMode="auto">
          <a:xfrm>
            <a:off x="0" y="9446338"/>
            <a:ext cx="2949841" cy="497763"/>
          </a:xfrm>
          <a:prstGeom prst="rect">
            <a:avLst/>
          </a:prstGeom>
          <a:noFill/>
          <a:ln w="9525">
            <a:noFill/>
            <a:miter lim="800000"/>
            <a:headEnd/>
            <a:tailEnd/>
          </a:ln>
          <a:effectLst/>
        </p:spPr>
        <p:txBody>
          <a:bodyPr vert="horz" wrap="square" lIns="91653" tIns="45828" rIns="91653" bIns="45828" numCol="1" anchor="b" anchorCtr="0" compatLnSpc="1">
            <a:prstTxWarp prst="textNoShape">
              <a:avLst/>
            </a:prstTxWarp>
          </a:bodyPr>
          <a:lstStyle>
            <a:lvl1pPr defTabSz="917362" eaLnBrk="0" hangingPunct="0">
              <a:buClr>
                <a:schemeClr val="tx2"/>
              </a:buClr>
              <a:buSzPct val="100000"/>
              <a:buFont typeface="Times New Roman" pitchFamily="18" charset="0"/>
              <a:buNone/>
              <a:defRPr sz="1200" b="0"/>
            </a:lvl1pPr>
          </a:lstStyle>
          <a:p>
            <a:pPr>
              <a:defRPr/>
            </a:pPr>
            <a:endParaRPr lang="es-ES"/>
          </a:p>
        </p:txBody>
      </p:sp>
      <p:sp>
        <p:nvSpPr>
          <p:cNvPr id="12293" name="Rectangle 5"/>
          <p:cNvSpPr>
            <a:spLocks noGrp="1" noChangeArrowheads="1"/>
          </p:cNvSpPr>
          <p:nvPr>
            <p:ph type="sldNum" sz="quarter" idx="3"/>
          </p:nvPr>
        </p:nvSpPr>
        <p:spPr bwMode="auto">
          <a:xfrm>
            <a:off x="3855772" y="9446338"/>
            <a:ext cx="2949841" cy="497763"/>
          </a:xfrm>
          <a:prstGeom prst="rect">
            <a:avLst/>
          </a:prstGeom>
          <a:noFill/>
          <a:ln w="9525">
            <a:noFill/>
            <a:miter lim="800000"/>
            <a:headEnd/>
            <a:tailEnd/>
          </a:ln>
          <a:effectLst/>
        </p:spPr>
        <p:txBody>
          <a:bodyPr vert="horz" wrap="square" lIns="91653" tIns="45828" rIns="91653" bIns="45828" numCol="1" anchor="b" anchorCtr="0" compatLnSpc="1">
            <a:prstTxWarp prst="textNoShape">
              <a:avLst/>
            </a:prstTxWarp>
          </a:bodyPr>
          <a:lstStyle>
            <a:lvl1pPr algn="r" defTabSz="917362" eaLnBrk="0" hangingPunct="0">
              <a:buClr>
                <a:schemeClr val="tx2"/>
              </a:buClr>
              <a:buSzPct val="100000"/>
              <a:buFont typeface="Times New Roman" pitchFamily="18" charset="0"/>
              <a:buNone/>
              <a:defRPr sz="1200" b="0"/>
            </a:lvl1pPr>
          </a:lstStyle>
          <a:p>
            <a:pPr>
              <a:defRPr/>
            </a:pPr>
            <a:fld id="{39C37C66-3E85-4E93-B1FA-9A57F855EA69}" type="slidenum">
              <a:rPr lang="de-AT"/>
              <a:pPr>
                <a:defRPr/>
              </a:pPr>
              <a:t>‹Nº›</a:t>
            </a:fld>
            <a:endParaRPr lang="de-AT"/>
          </a:p>
        </p:txBody>
      </p:sp>
    </p:spTree>
    <p:extLst>
      <p:ext uri="{BB962C8B-B14F-4D97-AF65-F5344CB8AC3E}">
        <p14:creationId xmlns:p14="http://schemas.microsoft.com/office/powerpoint/2010/main" val="676982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2"/>
            <a:ext cx="2949841" cy="497763"/>
          </a:xfrm>
          <a:prstGeom prst="rect">
            <a:avLst/>
          </a:prstGeom>
          <a:noFill/>
          <a:ln w="9525">
            <a:noFill/>
            <a:miter lim="800000"/>
            <a:headEnd/>
            <a:tailEnd/>
          </a:ln>
          <a:effectLst/>
        </p:spPr>
        <p:txBody>
          <a:bodyPr vert="horz" wrap="square" lIns="91653" tIns="45828" rIns="91653" bIns="45828" numCol="1" anchor="t" anchorCtr="0" compatLnSpc="1">
            <a:prstTxWarp prst="textNoShape">
              <a:avLst/>
            </a:prstTxWarp>
          </a:bodyPr>
          <a:lstStyle>
            <a:lvl1pPr defTabSz="917362" eaLnBrk="0" hangingPunct="0">
              <a:defRPr sz="1200">
                <a:solidFill>
                  <a:srgbClr val="000000"/>
                </a:solidFill>
                <a:latin typeface="Times New Roman" pitchFamily="18" charset="0"/>
              </a:defRPr>
            </a:lvl1pPr>
          </a:lstStyle>
          <a:p>
            <a:pPr>
              <a:defRPr/>
            </a:pPr>
            <a:endParaRPr lang="es-ES"/>
          </a:p>
        </p:txBody>
      </p:sp>
      <p:sp>
        <p:nvSpPr>
          <p:cNvPr id="7171" name="Rectangle 3"/>
          <p:cNvSpPr>
            <a:spLocks noGrp="1" noChangeArrowheads="1"/>
          </p:cNvSpPr>
          <p:nvPr>
            <p:ph type="dt" idx="1"/>
          </p:nvPr>
        </p:nvSpPr>
        <p:spPr bwMode="auto">
          <a:xfrm>
            <a:off x="3855772" y="2"/>
            <a:ext cx="2949841" cy="497763"/>
          </a:xfrm>
          <a:prstGeom prst="rect">
            <a:avLst/>
          </a:prstGeom>
          <a:noFill/>
          <a:ln w="9525">
            <a:noFill/>
            <a:miter lim="800000"/>
            <a:headEnd/>
            <a:tailEnd/>
          </a:ln>
          <a:effectLst/>
        </p:spPr>
        <p:txBody>
          <a:bodyPr vert="horz" wrap="square" lIns="91653" tIns="45828" rIns="91653" bIns="45828" numCol="1" anchor="t" anchorCtr="0" compatLnSpc="1">
            <a:prstTxWarp prst="textNoShape">
              <a:avLst/>
            </a:prstTxWarp>
          </a:bodyPr>
          <a:lstStyle>
            <a:lvl1pPr algn="r" defTabSz="917362" eaLnBrk="0" hangingPunct="0">
              <a:defRPr sz="1200">
                <a:solidFill>
                  <a:srgbClr val="000000"/>
                </a:solidFill>
                <a:latin typeface="Times New Roman" pitchFamily="18" charset="0"/>
              </a:defRPr>
            </a:lvl1pPr>
          </a:lstStyle>
          <a:p>
            <a:pPr>
              <a:defRPr/>
            </a:pPr>
            <a:endParaRPr lang="es-ES"/>
          </a:p>
        </p:txBody>
      </p:sp>
      <p:sp>
        <p:nvSpPr>
          <p:cNvPr id="20484" name="Rectangle 4"/>
          <p:cNvSpPr>
            <a:spLocks noGrp="1" noRot="1" noChangeAspect="1" noChangeArrowheads="1" noTextEdit="1"/>
          </p:cNvSpPr>
          <p:nvPr>
            <p:ph type="sldImg" idx="2"/>
          </p:nvPr>
        </p:nvSpPr>
        <p:spPr bwMode="auto">
          <a:xfrm>
            <a:off x="919163" y="746125"/>
            <a:ext cx="4970462" cy="37290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p:cNvSpPr>
            <a:spLocks noGrp="1" noChangeArrowheads="1"/>
          </p:cNvSpPr>
          <p:nvPr>
            <p:ph type="body" sz="quarter" idx="3"/>
          </p:nvPr>
        </p:nvSpPr>
        <p:spPr bwMode="auto">
          <a:xfrm>
            <a:off x="907522" y="4723172"/>
            <a:ext cx="4990571" cy="4475083"/>
          </a:xfrm>
          <a:prstGeom prst="rect">
            <a:avLst/>
          </a:prstGeom>
          <a:noFill/>
          <a:ln w="9525">
            <a:noFill/>
            <a:miter lim="800000"/>
            <a:headEnd/>
            <a:tailEnd/>
          </a:ln>
          <a:effectLst/>
        </p:spPr>
        <p:txBody>
          <a:bodyPr vert="horz" wrap="square" lIns="91653" tIns="45828" rIns="91653" bIns="45828" numCol="1" anchor="t" anchorCtr="0" compatLnSpc="1">
            <a:prstTxWarp prst="textNoShape">
              <a:avLst/>
            </a:prstTxWarp>
          </a:bodyPr>
          <a:lstStyle/>
          <a:p>
            <a:pPr lvl="0"/>
            <a:r>
              <a:rPr lang="de-AT" noProof="0" smtClean="0"/>
              <a:t>Klicken Sie, um die Formate des Vorlagentextes zu bearbeiten</a:t>
            </a:r>
          </a:p>
          <a:p>
            <a:pPr lvl="1"/>
            <a:r>
              <a:rPr lang="de-AT" noProof="0" smtClean="0"/>
              <a:t>Zweite Ebene</a:t>
            </a:r>
          </a:p>
          <a:p>
            <a:pPr lvl="2"/>
            <a:r>
              <a:rPr lang="de-AT" noProof="0" smtClean="0"/>
              <a:t>Dritte Ebene</a:t>
            </a:r>
          </a:p>
          <a:p>
            <a:pPr lvl="3"/>
            <a:r>
              <a:rPr lang="de-AT" noProof="0" smtClean="0"/>
              <a:t>Vierte Ebene</a:t>
            </a:r>
          </a:p>
          <a:p>
            <a:pPr lvl="4"/>
            <a:r>
              <a:rPr lang="de-AT" noProof="0" smtClean="0"/>
              <a:t>Fünfte Ebene</a:t>
            </a:r>
          </a:p>
        </p:txBody>
      </p:sp>
      <p:sp>
        <p:nvSpPr>
          <p:cNvPr id="7174" name="Rectangle 6"/>
          <p:cNvSpPr>
            <a:spLocks noGrp="1" noChangeArrowheads="1"/>
          </p:cNvSpPr>
          <p:nvPr>
            <p:ph type="ftr" sz="quarter" idx="4"/>
          </p:nvPr>
        </p:nvSpPr>
        <p:spPr bwMode="auto">
          <a:xfrm>
            <a:off x="0" y="9446338"/>
            <a:ext cx="2949841" cy="497763"/>
          </a:xfrm>
          <a:prstGeom prst="rect">
            <a:avLst/>
          </a:prstGeom>
          <a:noFill/>
          <a:ln w="9525">
            <a:noFill/>
            <a:miter lim="800000"/>
            <a:headEnd/>
            <a:tailEnd/>
          </a:ln>
          <a:effectLst/>
        </p:spPr>
        <p:txBody>
          <a:bodyPr vert="horz" wrap="square" lIns="91653" tIns="45828" rIns="91653" bIns="45828" numCol="1" anchor="b" anchorCtr="0" compatLnSpc="1">
            <a:prstTxWarp prst="textNoShape">
              <a:avLst/>
            </a:prstTxWarp>
          </a:bodyPr>
          <a:lstStyle>
            <a:lvl1pPr defTabSz="917362" eaLnBrk="0" hangingPunct="0">
              <a:defRPr sz="1200">
                <a:solidFill>
                  <a:srgbClr val="000000"/>
                </a:solidFill>
                <a:latin typeface="Times New Roman" pitchFamily="18" charset="0"/>
              </a:defRPr>
            </a:lvl1pPr>
          </a:lstStyle>
          <a:p>
            <a:pPr>
              <a:defRPr/>
            </a:pPr>
            <a:endParaRPr lang="es-ES"/>
          </a:p>
        </p:txBody>
      </p:sp>
      <p:sp>
        <p:nvSpPr>
          <p:cNvPr id="7175" name="Rectangle 7"/>
          <p:cNvSpPr>
            <a:spLocks noGrp="1" noChangeArrowheads="1"/>
          </p:cNvSpPr>
          <p:nvPr>
            <p:ph type="sldNum" sz="quarter" idx="5"/>
          </p:nvPr>
        </p:nvSpPr>
        <p:spPr bwMode="auto">
          <a:xfrm>
            <a:off x="3855772" y="9446338"/>
            <a:ext cx="2949841" cy="497763"/>
          </a:xfrm>
          <a:prstGeom prst="rect">
            <a:avLst/>
          </a:prstGeom>
          <a:noFill/>
          <a:ln w="9525">
            <a:noFill/>
            <a:miter lim="800000"/>
            <a:headEnd/>
            <a:tailEnd/>
          </a:ln>
          <a:effectLst/>
        </p:spPr>
        <p:txBody>
          <a:bodyPr vert="horz" wrap="square" lIns="91653" tIns="45828" rIns="91653" bIns="45828" numCol="1" anchor="b" anchorCtr="0" compatLnSpc="1">
            <a:prstTxWarp prst="textNoShape">
              <a:avLst/>
            </a:prstTxWarp>
          </a:bodyPr>
          <a:lstStyle>
            <a:lvl1pPr algn="r" defTabSz="917362" eaLnBrk="0" hangingPunct="0">
              <a:defRPr sz="1200">
                <a:solidFill>
                  <a:srgbClr val="000000"/>
                </a:solidFill>
                <a:latin typeface="Times New Roman" pitchFamily="18" charset="0"/>
              </a:defRPr>
            </a:lvl1pPr>
          </a:lstStyle>
          <a:p>
            <a:pPr>
              <a:defRPr/>
            </a:pPr>
            <a:fld id="{B9BD426E-5311-4DE4-B062-B5F88D8CE4CB}" type="slidenum">
              <a:rPr lang="de-AT"/>
              <a:pPr>
                <a:defRPr/>
              </a:pPr>
              <a:t>‹Nº›</a:t>
            </a:fld>
            <a:endParaRPr lang="de-AT"/>
          </a:p>
        </p:txBody>
      </p:sp>
    </p:spTree>
    <p:extLst>
      <p:ext uri="{BB962C8B-B14F-4D97-AF65-F5344CB8AC3E}">
        <p14:creationId xmlns:p14="http://schemas.microsoft.com/office/powerpoint/2010/main" val="33300988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362" eaLnBrk="0" hangingPunct="0">
              <a:defRPr sz="2400" b="1">
                <a:solidFill>
                  <a:schemeClr val="bg1"/>
                </a:solidFill>
                <a:latin typeface="Arial" charset="0"/>
                <a:cs typeface="Arial" charset="0"/>
              </a:defRPr>
            </a:lvl1pPr>
            <a:lvl2pPr marL="744064" indent="-286179" defTabSz="917362" eaLnBrk="0" hangingPunct="0">
              <a:defRPr sz="2400" b="1">
                <a:solidFill>
                  <a:schemeClr val="bg1"/>
                </a:solidFill>
                <a:latin typeface="Arial" charset="0"/>
                <a:cs typeface="Arial" charset="0"/>
              </a:defRPr>
            </a:lvl2pPr>
            <a:lvl3pPr marL="1144715" indent="-228943" defTabSz="917362" eaLnBrk="0" hangingPunct="0">
              <a:defRPr sz="2400" b="1">
                <a:solidFill>
                  <a:schemeClr val="bg1"/>
                </a:solidFill>
                <a:latin typeface="Arial" charset="0"/>
                <a:cs typeface="Arial" charset="0"/>
              </a:defRPr>
            </a:lvl3pPr>
            <a:lvl4pPr marL="1602600" indent="-228943" defTabSz="917362" eaLnBrk="0" hangingPunct="0">
              <a:defRPr sz="2400" b="1">
                <a:solidFill>
                  <a:schemeClr val="bg1"/>
                </a:solidFill>
                <a:latin typeface="Arial" charset="0"/>
                <a:cs typeface="Arial" charset="0"/>
              </a:defRPr>
            </a:lvl4pPr>
            <a:lvl5pPr marL="2060486" indent="-228943" defTabSz="917362" eaLnBrk="0" hangingPunct="0">
              <a:defRPr sz="2400" b="1">
                <a:solidFill>
                  <a:schemeClr val="bg1"/>
                </a:solidFill>
                <a:latin typeface="Arial" charset="0"/>
                <a:cs typeface="Arial" charset="0"/>
              </a:defRPr>
            </a:lvl5pPr>
            <a:lvl6pPr marL="2518372" indent="-228943" defTabSz="917362" eaLnBrk="0" fontAlgn="base" hangingPunct="0">
              <a:spcBef>
                <a:spcPct val="0"/>
              </a:spcBef>
              <a:spcAft>
                <a:spcPct val="0"/>
              </a:spcAft>
              <a:defRPr sz="2400" b="1">
                <a:solidFill>
                  <a:schemeClr val="bg1"/>
                </a:solidFill>
                <a:latin typeface="Arial" charset="0"/>
                <a:cs typeface="Arial" charset="0"/>
              </a:defRPr>
            </a:lvl6pPr>
            <a:lvl7pPr marL="2976258" indent="-228943" defTabSz="917362" eaLnBrk="0" fontAlgn="base" hangingPunct="0">
              <a:spcBef>
                <a:spcPct val="0"/>
              </a:spcBef>
              <a:spcAft>
                <a:spcPct val="0"/>
              </a:spcAft>
              <a:defRPr sz="2400" b="1">
                <a:solidFill>
                  <a:schemeClr val="bg1"/>
                </a:solidFill>
                <a:latin typeface="Arial" charset="0"/>
                <a:cs typeface="Arial" charset="0"/>
              </a:defRPr>
            </a:lvl7pPr>
            <a:lvl8pPr marL="3434144" indent="-228943" defTabSz="917362" eaLnBrk="0" fontAlgn="base" hangingPunct="0">
              <a:spcBef>
                <a:spcPct val="0"/>
              </a:spcBef>
              <a:spcAft>
                <a:spcPct val="0"/>
              </a:spcAft>
              <a:defRPr sz="2400" b="1">
                <a:solidFill>
                  <a:schemeClr val="bg1"/>
                </a:solidFill>
                <a:latin typeface="Arial" charset="0"/>
                <a:cs typeface="Arial" charset="0"/>
              </a:defRPr>
            </a:lvl8pPr>
            <a:lvl9pPr marL="3892029" indent="-228943" defTabSz="917362" eaLnBrk="0" fontAlgn="base" hangingPunct="0">
              <a:spcBef>
                <a:spcPct val="0"/>
              </a:spcBef>
              <a:spcAft>
                <a:spcPct val="0"/>
              </a:spcAft>
              <a:defRPr sz="2400" b="1">
                <a:solidFill>
                  <a:schemeClr val="bg1"/>
                </a:solidFill>
                <a:latin typeface="Arial" charset="0"/>
                <a:cs typeface="Arial" charset="0"/>
              </a:defRPr>
            </a:lvl9pPr>
          </a:lstStyle>
          <a:p>
            <a:fld id="{6F9BF7E0-278B-42AB-A81A-A9FBE508E9BC}" type="slidenum">
              <a:rPr lang="de-AT" sz="1200">
                <a:solidFill>
                  <a:srgbClr val="000000"/>
                </a:solidFill>
                <a:latin typeface="Times New Roman" pitchFamily="18" charset="0"/>
              </a:rPr>
              <a:pPr/>
              <a:t>1</a:t>
            </a:fld>
            <a:endParaRPr lang="de-AT" sz="1200">
              <a:solidFill>
                <a:srgbClr val="000000"/>
              </a:solidFill>
              <a:latin typeface="Times New Roman" pitchFamily="18"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extLst>
      <p:ext uri="{BB962C8B-B14F-4D97-AF65-F5344CB8AC3E}">
        <p14:creationId xmlns:p14="http://schemas.microsoft.com/office/powerpoint/2010/main" val="39563379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202" eaLnBrk="0" hangingPunct="0">
              <a:defRPr sz="2400" b="1">
                <a:solidFill>
                  <a:schemeClr val="bg1"/>
                </a:solidFill>
                <a:latin typeface="Arial" charset="0"/>
                <a:cs typeface="Arial" charset="0"/>
              </a:defRPr>
            </a:lvl1pPr>
            <a:lvl2pPr marL="746368" indent="-287064" defTabSz="920202" eaLnBrk="0" hangingPunct="0">
              <a:defRPr sz="2400" b="1">
                <a:solidFill>
                  <a:schemeClr val="bg1"/>
                </a:solidFill>
                <a:latin typeface="Arial" charset="0"/>
                <a:cs typeface="Arial" charset="0"/>
              </a:defRPr>
            </a:lvl2pPr>
            <a:lvl3pPr marL="1148258" indent="-229652" defTabSz="920202" eaLnBrk="0" hangingPunct="0">
              <a:defRPr sz="2400" b="1">
                <a:solidFill>
                  <a:schemeClr val="bg1"/>
                </a:solidFill>
                <a:latin typeface="Arial" charset="0"/>
                <a:cs typeface="Arial" charset="0"/>
              </a:defRPr>
            </a:lvl3pPr>
            <a:lvl4pPr marL="1607561" indent="-229652" defTabSz="920202" eaLnBrk="0" hangingPunct="0">
              <a:defRPr sz="2400" b="1">
                <a:solidFill>
                  <a:schemeClr val="bg1"/>
                </a:solidFill>
                <a:latin typeface="Arial" charset="0"/>
                <a:cs typeface="Arial" charset="0"/>
              </a:defRPr>
            </a:lvl4pPr>
            <a:lvl5pPr marL="2066864" indent="-229652" defTabSz="920202" eaLnBrk="0" hangingPunct="0">
              <a:defRPr sz="2400" b="1">
                <a:solidFill>
                  <a:schemeClr val="bg1"/>
                </a:solidFill>
                <a:latin typeface="Arial" charset="0"/>
                <a:cs typeface="Arial" charset="0"/>
              </a:defRPr>
            </a:lvl5pPr>
            <a:lvl6pPr marL="2526167" indent="-229652" defTabSz="920202" eaLnBrk="0" fontAlgn="base" hangingPunct="0">
              <a:spcBef>
                <a:spcPct val="0"/>
              </a:spcBef>
              <a:spcAft>
                <a:spcPct val="0"/>
              </a:spcAft>
              <a:defRPr sz="2400" b="1">
                <a:solidFill>
                  <a:schemeClr val="bg1"/>
                </a:solidFill>
                <a:latin typeface="Arial" charset="0"/>
                <a:cs typeface="Arial" charset="0"/>
              </a:defRPr>
            </a:lvl6pPr>
            <a:lvl7pPr marL="2985470" indent="-229652" defTabSz="920202" eaLnBrk="0" fontAlgn="base" hangingPunct="0">
              <a:spcBef>
                <a:spcPct val="0"/>
              </a:spcBef>
              <a:spcAft>
                <a:spcPct val="0"/>
              </a:spcAft>
              <a:defRPr sz="2400" b="1">
                <a:solidFill>
                  <a:schemeClr val="bg1"/>
                </a:solidFill>
                <a:latin typeface="Arial" charset="0"/>
                <a:cs typeface="Arial" charset="0"/>
              </a:defRPr>
            </a:lvl7pPr>
            <a:lvl8pPr marL="3444773" indent="-229652" defTabSz="920202" eaLnBrk="0" fontAlgn="base" hangingPunct="0">
              <a:spcBef>
                <a:spcPct val="0"/>
              </a:spcBef>
              <a:spcAft>
                <a:spcPct val="0"/>
              </a:spcAft>
              <a:defRPr sz="2400" b="1">
                <a:solidFill>
                  <a:schemeClr val="bg1"/>
                </a:solidFill>
                <a:latin typeface="Arial" charset="0"/>
                <a:cs typeface="Arial" charset="0"/>
              </a:defRPr>
            </a:lvl8pPr>
            <a:lvl9pPr marL="3904077" indent="-229652" defTabSz="920202" eaLnBrk="0" fontAlgn="base" hangingPunct="0">
              <a:spcBef>
                <a:spcPct val="0"/>
              </a:spcBef>
              <a:spcAft>
                <a:spcPct val="0"/>
              </a:spcAft>
              <a:defRPr sz="2400" b="1">
                <a:solidFill>
                  <a:schemeClr val="bg1"/>
                </a:solidFill>
                <a:latin typeface="Arial" charset="0"/>
                <a:cs typeface="Arial" charset="0"/>
              </a:defRPr>
            </a:lvl9pPr>
          </a:lstStyle>
          <a:p>
            <a:fld id="{035ABD3A-B38D-45A2-B5C3-8DD098EE1F29}" type="slidenum">
              <a:rPr lang="de-AT" sz="1200">
                <a:solidFill>
                  <a:srgbClr val="000000"/>
                </a:solidFill>
                <a:latin typeface="Times New Roman" pitchFamily="18" charset="0"/>
              </a:rPr>
              <a:pPr/>
              <a:t>10</a:t>
            </a:fld>
            <a:endParaRPr lang="de-AT" sz="1200">
              <a:solidFill>
                <a:srgbClr val="000000"/>
              </a:solidFill>
              <a:latin typeface="Times New Roman" pitchFamily="18" charset="0"/>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extLst>
      <p:ext uri="{BB962C8B-B14F-4D97-AF65-F5344CB8AC3E}">
        <p14:creationId xmlns:p14="http://schemas.microsoft.com/office/powerpoint/2010/main" val="42271012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202" eaLnBrk="0" hangingPunct="0">
              <a:defRPr sz="2400" b="1">
                <a:solidFill>
                  <a:schemeClr val="bg1"/>
                </a:solidFill>
                <a:latin typeface="Arial" charset="0"/>
                <a:cs typeface="Arial" charset="0"/>
              </a:defRPr>
            </a:lvl1pPr>
            <a:lvl2pPr marL="746368" indent="-287064" defTabSz="920202" eaLnBrk="0" hangingPunct="0">
              <a:defRPr sz="2400" b="1">
                <a:solidFill>
                  <a:schemeClr val="bg1"/>
                </a:solidFill>
                <a:latin typeface="Arial" charset="0"/>
                <a:cs typeface="Arial" charset="0"/>
              </a:defRPr>
            </a:lvl2pPr>
            <a:lvl3pPr marL="1148258" indent="-229652" defTabSz="920202" eaLnBrk="0" hangingPunct="0">
              <a:defRPr sz="2400" b="1">
                <a:solidFill>
                  <a:schemeClr val="bg1"/>
                </a:solidFill>
                <a:latin typeface="Arial" charset="0"/>
                <a:cs typeface="Arial" charset="0"/>
              </a:defRPr>
            </a:lvl3pPr>
            <a:lvl4pPr marL="1607561" indent="-229652" defTabSz="920202" eaLnBrk="0" hangingPunct="0">
              <a:defRPr sz="2400" b="1">
                <a:solidFill>
                  <a:schemeClr val="bg1"/>
                </a:solidFill>
                <a:latin typeface="Arial" charset="0"/>
                <a:cs typeface="Arial" charset="0"/>
              </a:defRPr>
            </a:lvl4pPr>
            <a:lvl5pPr marL="2066864" indent="-229652" defTabSz="920202" eaLnBrk="0" hangingPunct="0">
              <a:defRPr sz="2400" b="1">
                <a:solidFill>
                  <a:schemeClr val="bg1"/>
                </a:solidFill>
                <a:latin typeface="Arial" charset="0"/>
                <a:cs typeface="Arial" charset="0"/>
              </a:defRPr>
            </a:lvl5pPr>
            <a:lvl6pPr marL="2526167" indent="-229652" defTabSz="920202" eaLnBrk="0" fontAlgn="base" hangingPunct="0">
              <a:spcBef>
                <a:spcPct val="0"/>
              </a:spcBef>
              <a:spcAft>
                <a:spcPct val="0"/>
              </a:spcAft>
              <a:defRPr sz="2400" b="1">
                <a:solidFill>
                  <a:schemeClr val="bg1"/>
                </a:solidFill>
                <a:latin typeface="Arial" charset="0"/>
                <a:cs typeface="Arial" charset="0"/>
              </a:defRPr>
            </a:lvl6pPr>
            <a:lvl7pPr marL="2985470" indent="-229652" defTabSz="920202" eaLnBrk="0" fontAlgn="base" hangingPunct="0">
              <a:spcBef>
                <a:spcPct val="0"/>
              </a:spcBef>
              <a:spcAft>
                <a:spcPct val="0"/>
              </a:spcAft>
              <a:defRPr sz="2400" b="1">
                <a:solidFill>
                  <a:schemeClr val="bg1"/>
                </a:solidFill>
                <a:latin typeface="Arial" charset="0"/>
                <a:cs typeface="Arial" charset="0"/>
              </a:defRPr>
            </a:lvl7pPr>
            <a:lvl8pPr marL="3444773" indent="-229652" defTabSz="920202" eaLnBrk="0" fontAlgn="base" hangingPunct="0">
              <a:spcBef>
                <a:spcPct val="0"/>
              </a:spcBef>
              <a:spcAft>
                <a:spcPct val="0"/>
              </a:spcAft>
              <a:defRPr sz="2400" b="1">
                <a:solidFill>
                  <a:schemeClr val="bg1"/>
                </a:solidFill>
                <a:latin typeface="Arial" charset="0"/>
                <a:cs typeface="Arial" charset="0"/>
              </a:defRPr>
            </a:lvl8pPr>
            <a:lvl9pPr marL="3904077" indent="-229652" defTabSz="920202" eaLnBrk="0" fontAlgn="base" hangingPunct="0">
              <a:spcBef>
                <a:spcPct val="0"/>
              </a:spcBef>
              <a:spcAft>
                <a:spcPct val="0"/>
              </a:spcAft>
              <a:defRPr sz="2400" b="1">
                <a:solidFill>
                  <a:schemeClr val="bg1"/>
                </a:solidFill>
                <a:latin typeface="Arial" charset="0"/>
                <a:cs typeface="Arial" charset="0"/>
              </a:defRPr>
            </a:lvl9pPr>
          </a:lstStyle>
          <a:p>
            <a:fld id="{035ABD3A-B38D-45A2-B5C3-8DD098EE1F29}" type="slidenum">
              <a:rPr lang="de-AT" sz="1200">
                <a:solidFill>
                  <a:srgbClr val="000000"/>
                </a:solidFill>
                <a:latin typeface="Times New Roman" pitchFamily="18" charset="0"/>
              </a:rPr>
              <a:pPr/>
              <a:t>11</a:t>
            </a:fld>
            <a:endParaRPr lang="de-AT" sz="1200">
              <a:solidFill>
                <a:srgbClr val="000000"/>
              </a:solidFill>
              <a:latin typeface="Times New Roman" pitchFamily="18" charset="0"/>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extLst>
      <p:ext uri="{BB962C8B-B14F-4D97-AF65-F5344CB8AC3E}">
        <p14:creationId xmlns:p14="http://schemas.microsoft.com/office/powerpoint/2010/main" val="18131757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202" eaLnBrk="0" hangingPunct="0">
              <a:defRPr sz="2400" b="1">
                <a:solidFill>
                  <a:schemeClr val="bg1"/>
                </a:solidFill>
                <a:latin typeface="Arial" charset="0"/>
                <a:cs typeface="Arial" charset="0"/>
              </a:defRPr>
            </a:lvl1pPr>
            <a:lvl2pPr marL="746368" indent="-287064" defTabSz="920202" eaLnBrk="0" hangingPunct="0">
              <a:defRPr sz="2400" b="1">
                <a:solidFill>
                  <a:schemeClr val="bg1"/>
                </a:solidFill>
                <a:latin typeface="Arial" charset="0"/>
                <a:cs typeface="Arial" charset="0"/>
              </a:defRPr>
            </a:lvl2pPr>
            <a:lvl3pPr marL="1148258" indent="-229652" defTabSz="920202" eaLnBrk="0" hangingPunct="0">
              <a:defRPr sz="2400" b="1">
                <a:solidFill>
                  <a:schemeClr val="bg1"/>
                </a:solidFill>
                <a:latin typeface="Arial" charset="0"/>
                <a:cs typeface="Arial" charset="0"/>
              </a:defRPr>
            </a:lvl3pPr>
            <a:lvl4pPr marL="1607561" indent="-229652" defTabSz="920202" eaLnBrk="0" hangingPunct="0">
              <a:defRPr sz="2400" b="1">
                <a:solidFill>
                  <a:schemeClr val="bg1"/>
                </a:solidFill>
                <a:latin typeface="Arial" charset="0"/>
                <a:cs typeface="Arial" charset="0"/>
              </a:defRPr>
            </a:lvl4pPr>
            <a:lvl5pPr marL="2066864" indent="-229652" defTabSz="920202" eaLnBrk="0" hangingPunct="0">
              <a:defRPr sz="2400" b="1">
                <a:solidFill>
                  <a:schemeClr val="bg1"/>
                </a:solidFill>
                <a:latin typeface="Arial" charset="0"/>
                <a:cs typeface="Arial" charset="0"/>
              </a:defRPr>
            </a:lvl5pPr>
            <a:lvl6pPr marL="2526167" indent="-229652" defTabSz="920202" eaLnBrk="0" fontAlgn="base" hangingPunct="0">
              <a:spcBef>
                <a:spcPct val="0"/>
              </a:spcBef>
              <a:spcAft>
                <a:spcPct val="0"/>
              </a:spcAft>
              <a:defRPr sz="2400" b="1">
                <a:solidFill>
                  <a:schemeClr val="bg1"/>
                </a:solidFill>
                <a:latin typeface="Arial" charset="0"/>
                <a:cs typeface="Arial" charset="0"/>
              </a:defRPr>
            </a:lvl6pPr>
            <a:lvl7pPr marL="2985470" indent="-229652" defTabSz="920202" eaLnBrk="0" fontAlgn="base" hangingPunct="0">
              <a:spcBef>
                <a:spcPct val="0"/>
              </a:spcBef>
              <a:spcAft>
                <a:spcPct val="0"/>
              </a:spcAft>
              <a:defRPr sz="2400" b="1">
                <a:solidFill>
                  <a:schemeClr val="bg1"/>
                </a:solidFill>
                <a:latin typeface="Arial" charset="0"/>
                <a:cs typeface="Arial" charset="0"/>
              </a:defRPr>
            </a:lvl7pPr>
            <a:lvl8pPr marL="3444773" indent="-229652" defTabSz="920202" eaLnBrk="0" fontAlgn="base" hangingPunct="0">
              <a:spcBef>
                <a:spcPct val="0"/>
              </a:spcBef>
              <a:spcAft>
                <a:spcPct val="0"/>
              </a:spcAft>
              <a:defRPr sz="2400" b="1">
                <a:solidFill>
                  <a:schemeClr val="bg1"/>
                </a:solidFill>
                <a:latin typeface="Arial" charset="0"/>
                <a:cs typeface="Arial" charset="0"/>
              </a:defRPr>
            </a:lvl8pPr>
            <a:lvl9pPr marL="3904077" indent="-229652" defTabSz="920202" eaLnBrk="0" fontAlgn="base" hangingPunct="0">
              <a:spcBef>
                <a:spcPct val="0"/>
              </a:spcBef>
              <a:spcAft>
                <a:spcPct val="0"/>
              </a:spcAft>
              <a:defRPr sz="2400" b="1">
                <a:solidFill>
                  <a:schemeClr val="bg1"/>
                </a:solidFill>
                <a:latin typeface="Arial" charset="0"/>
                <a:cs typeface="Arial" charset="0"/>
              </a:defRPr>
            </a:lvl9pPr>
          </a:lstStyle>
          <a:p>
            <a:fld id="{035ABD3A-B38D-45A2-B5C3-8DD098EE1F29}" type="slidenum">
              <a:rPr lang="de-AT" sz="1200">
                <a:solidFill>
                  <a:srgbClr val="000000"/>
                </a:solidFill>
                <a:latin typeface="Times New Roman" pitchFamily="18" charset="0"/>
              </a:rPr>
              <a:pPr/>
              <a:t>12</a:t>
            </a:fld>
            <a:endParaRPr lang="de-AT" sz="1200">
              <a:solidFill>
                <a:srgbClr val="000000"/>
              </a:solidFill>
              <a:latin typeface="Times New Roman" pitchFamily="18" charset="0"/>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extLst>
      <p:ext uri="{BB962C8B-B14F-4D97-AF65-F5344CB8AC3E}">
        <p14:creationId xmlns:p14="http://schemas.microsoft.com/office/powerpoint/2010/main" val="33372685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362" eaLnBrk="0" hangingPunct="0">
              <a:defRPr sz="2400" b="1">
                <a:solidFill>
                  <a:schemeClr val="bg1"/>
                </a:solidFill>
                <a:latin typeface="Arial" charset="0"/>
                <a:cs typeface="Arial" charset="0"/>
              </a:defRPr>
            </a:lvl1pPr>
            <a:lvl2pPr marL="744064" indent="-286179" defTabSz="917362" eaLnBrk="0" hangingPunct="0">
              <a:defRPr sz="2400" b="1">
                <a:solidFill>
                  <a:schemeClr val="bg1"/>
                </a:solidFill>
                <a:latin typeface="Arial" charset="0"/>
                <a:cs typeface="Arial" charset="0"/>
              </a:defRPr>
            </a:lvl2pPr>
            <a:lvl3pPr marL="1144715" indent="-228943" defTabSz="917362" eaLnBrk="0" hangingPunct="0">
              <a:defRPr sz="2400" b="1">
                <a:solidFill>
                  <a:schemeClr val="bg1"/>
                </a:solidFill>
                <a:latin typeface="Arial" charset="0"/>
                <a:cs typeface="Arial" charset="0"/>
              </a:defRPr>
            </a:lvl3pPr>
            <a:lvl4pPr marL="1602600" indent="-228943" defTabSz="917362" eaLnBrk="0" hangingPunct="0">
              <a:defRPr sz="2400" b="1">
                <a:solidFill>
                  <a:schemeClr val="bg1"/>
                </a:solidFill>
                <a:latin typeface="Arial" charset="0"/>
                <a:cs typeface="Arial" charset="0"/>
              </a:defRPr>
            </a:lvl4pPr>
            <a:lvl5pPr marL="2060486" indent="-228943" defTabSz="917362" eaLnBrk="0" hangingPunct="0">
              <a:defRPr sz="2400" b="1">
                <a:solidFill>
                  <a:schemeClr val="bg1"/>
                </a:solidFill>
                <a:latin typeface="Arial" charset="0"/>
                <a:cs typeface="Arial" charset="0"/>
              </a:defRPr>
            </a:lvl5pPr>
            <a:lvl6pPr marL="2518372" indent="-228943" defTabSz="917362" eaLnBrk="0" fontAlgn="base" hangingPunct="0">
              <a:spcBef>
                <a:spcPct val="0"/>
              </a:spcBef>
              <a:spcAft>
                <a:spcPct val="0"/>
              </a:spcAft>
              <a:defRPr sz="2400" b="1">
                <a:solidFill>
                  <a:schemeClr val="bg1"/>
                </a:solidFill>
                <a:latin typeface="Arial" charset="0"/>
                <a:cs typeface="Arial" charset="0"/>
              </a:defRPr>
            </a:lvl6pPr>
            <a:lvl7pPr marL="2976258" indent="-228943" defTabSz="917362" eaLnBrk="0" fontAlgn="base" hangingPunct="0">
              <a:spcBef>
                <a:spcPct val="0"/>
              </a:spcBef>
              <a:spcAft>
                <a:spcPct val="0"/>
              </a:spcAft>
              <a:defRPr sz="2400" b="1">
                <a:solidFill>
                  <a:schemeClr val="bg1"/>
                </a:solidFill>
                <a:latin typeface="Arial" charset="0"/>
                <a:cs typeface="Arial" charset="0"/>
              </a:defRPr>
            </a:lvl7pPr>
            <a:lvl8pPr marL="3434144" indent="-228943" defTabSz="917362" eaLnBrk="0" fontAlgn="base" hangingPunct="0">
              <a:spcBef>
                <a:spcPct val="0"/>
              </a:spcBef>
              <a:spcAft>
                <a:spcPct val="0"/>
              </a:spcAft>
              <a:defRPr sz="2400" b="1">
                <a:solidFill>
                  <a:schemeClr val="bg1"/>
                </a:solidFill>
                <a:latin typeface="Arial" charset="0"/>
                <a:cs typeface="Arial" charset="0"/>
              </a:defRPr>
            </a:lvl8pPr>
            <a:lvl9pPr marL="3892029" indent="-228943" defTabSz="917362" eaLnBrk="0" fontAlgn="base" hangingPunct="0">
              <a:spcBef>
                <a:spcPct val="0"/>
              </a:spcBef>
              <a:spcAft>
                <a:spcPct val="0"/>
              </a:spcAft>
              <a:defRPr sz="2400" b="1">
                <a:solidFill>
                  <a:schemeClr val="bg1"/>
                </a:solidFill>
                <a:latin typeface="Arial" charset="0"/>
                <a:cs typeface="Arial" charset="0"/>
              </a:defRPr>
            </a:lvl9pPr>
          </a:lstStyle>
          <a:p>
            <a:fld id="{BE84A35A-9394-4DD9-B3EE-3759B1DCCD17}" type="slidenum">
              <a:rPr lang="de-AT" sz="1200">
                <a:solidFill>
                  <a:srgbClr val="000000"/>
                </a:solidFill>
                <a:latin typeface="Times New Roman" pitchFamily="18" charset="0"/>
              </a:rPr>
              <a:pPr/>
              <a:t>13</a:t>
            </a:fld>
            <a:endParaRPr lang="de-AT" sz="1200">
              <a:solidFill>
                <a:srgbClr val="000000"/>
              </a:solidFill>
              <a:latin typeface="Times New Roman" pitchFamily="18"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extLst>
      <p:ext uri="{BB962C8B-B14F-4D97-AF65-F5344CB8AC3E}">
        <p14:creationId xmlns:p14="http://schemas.microsoft.com/office/powerpoint/2010/main" val="3685882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362" eaLnBrk="0" hangingPunct="0">
              <a:defRPr sz="2400" b="1">
                <a:solidFill>
                  <a:schemeClr val="bg1"/>
                </a:solidFill>
                <a:latin typeface="Arial" charset="0"/>
                <a:cs typeface="Arial" charset="0"/>
              </a:defRPr>
            </a:lvl1pPr>
            <a:lvl2pPr marL="744064" indent="-286179" defTabSz="917362" eaLnBrk="0" hangingPunct="0">
              <a:defRPr sz="2400" b="1">
                <a:solidFill>
                  <a:schemeClr val="bg1"/>
                </a:solidFill>
                <a:latin typeface="Arial" charset="0"/>
                <a:cs typeface="Arial" charset="0"/>
              </a:defRPr>
            </a:lvl2pPr>
            <a:lvl3pPr marL="1144715" indent="-228943" defTabSz="917362" eaLnBrk="0" hangingPunct="0">
              <a:defRPr sz="2400" b="1">
                <a:solidFill>
                  <a:schemeClr val="bg1"/>
                </a:solidFill>
                <a:latin typeface="Arial" charset="0"/>
                <a:cs typeface="Arial" charset="0"/>
              </a:defRPr>
            </a:lvl3pPr>
            <a:lvl4pPr marL="1602600" indent="-228943" defTabSz="917362" eaLnBrk="0" hangingPunct="0">
              <a:defRPr sz="2400" b="1">
                <a:solidFill>
                  <a:schemeClr val="bg1"/>
                </a:solidFill>
                <a:latin typeface="Arial" charset="0"/>
                <a:cs typeface="Arial" charset="0"/>
              </a:defRPr>
            </a:lvl4pPr>
            <a:lvl5pPr marL="2060486" indent="-228943" defTabSz="917362" eaLnBrk="0" hangingPunct="0">
              <a:defRPr sz="2400" b="1">
                <a:solidFill>
                  <a:schemeClr val="bg1"/>
                </a:solidFill>
                <a:latin typeface="Arial" charset="0"/>
                <a:cs typeface="Arial" charset="0"/>
              </a:defRPr>
            </a:lvl5pPr>
            <a:lvl6pPr marL="2518372" indent="-228943" defTabSz="917362" eaLnBrk="0" fontAlgn="base" hangingPunct="0">
              <a:spcBef>
                <a:spcPct val="0"/>
              </a:spcBef>
              <a:spcAft>
                <a:spcPct val="0"/>
              </a:spcAft>
              <a:defRPr sz="2400" b="1">
                <a:solidFill>
                  <a:schemeClr val="bg1"/>
                </a:solidFill>
                <a:latin typeface="Arial" charset="0"/>
                <a:cs typeface="Arial" charset="0"/>
              </a:defRPr>
            </a:lvl6pPr>
            <a:lvl7pPr marL="2976258" indent="-228943" defTabSz="917362" eaLnBrk="0" fontAlgn="base" hangingPunct="0">
              <a:spcBef>
                <a:spcPct val="0"/>
              </a:spcBef>
              <a:spcAft>
                <a:spcPct val="0"/>
              </a:spcAft>
              <a:defRPr sz="2400" b="1">
                <a:solidFill>
                  <a:schemeClr val="bg1"/>
                </a:solidFill>
                <a:latin typeface="Arial" charset="0"/>
                <a:cs typeface="Arial" charset="0"/>
              </a:defRPr>
            </a:lvl7pPr>
            <a:lvl8pPr marL="3434144" indent="-228943" defTabSz="917362" eaLnBrk="0" fontAlgn="base" hangingPunct="0">
              <a:spcBef>
                <a:spcPct val="0"/>
              </a:spcBef>
              <a:spcAft>
                <a:spcPct val="0"/>
              </a:spcAft>
              <a:defRPr sz="2400" b="1">
                <a:solidFill>
                  <a:schemeClr val="bg1"/>
                </a:solidFill>
                <a:latin typeface="Arial" charset="0"/>
                <a:cs typeface="Arial" charset="0"/>
              </a:defRPr>
            </a:lvl8pPr>
            <a:lvl9pPr marL="3892029" indent="-228943" defTabSz="917362" eaLnBrk="0" fontAlgn="base" hangingPunct="0">
              <a:spcBef>
                <a:spcPct val="0"/>
              </a:spcBef>
              <a:spcAft>
                <a:spcPct val="0"/>
              </a:spcAft>
              <a:defRPr sz="2400" b="1">
                <a:solidFill>
                  <a:schemeClr val="bg1"/>
                </a:solidFill>
                <a:latin typeface="Arial" charset="0"/>
                <a:cs typeface="Arial" charset="0"/>
              </a:defRPr>
            </a:lvl9pPr>
          </a:lstStyle>
          <a:p>
            <a:fld id="{6F9BF7E0-278B-42AB-A81A-A9FBE508E9BC}" type="slidenum">
              <a:rPr lang="de-AT" sz="1200">
                <a:solidFill>
                  <a:srgbClr val="000000"/>
                </a:solidFill>
                <a:latin typeface="Times New Roman" pitchFamily="18" charset="0"/>
              </a:rPr>
              <a:pPr/>
              <a:t>2</a:t>
            </a:fld>
            <a:endParaRPr lang="de-AT" sz="1200">
              <a:solidFill>
                <a:srgbClr val="000000"/>
              </a:solidFill>
              <a:latin typeface="Times New Roman" pitchFamily="18"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extLst>
      <p:ext uri="{BB962C8B-B14F-4D97-AF65-F5344CB8AC3E}">
        <p14:creationId xmlns:p14="http://schemas.microsoft.com/office/powerpoint/2010/main" val="31561787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362" eaLnBrk="0" hangingPunct="0">
              <a:defRPr sz="2400" b="1">
                <a:solidFill>
                  <a:schemeClr val="bg1"/>
                </a:solidFill>
                <a:latin typeface="Arial" charset="0"/>
                <a:cs typeface="Arial" charset="0"/>
              </a:defRPr>
            </a:lvl1pPr>
            <a:lvl2pPr marL="744064" indent="-286179" defTabSz="917362" eaLnBrk="0" hangingPunct="0">
              <a:defRPr sz="2400" b="1">
                <a:solidFill>
                  <a:schemeClr val="bg1"/>
                </a:solidFill>
                <a:latin typeface="Arial" charset="0"/>
                <a:cs typeface="Arial" charset="0"/>
              </a:defRPr>
            </a:lvl2pPr>
            <a:lvl3pPr marL="1144715" indent="-228943" defTabSz="917362" eaLnBrk="0" hangingPunct="0">
              <a:defRPr sz="2400" b="1">
                <a:solidFill>
                  <a:schemeClr val="bg1"/>
                </a:solidFill>
                <a:latin typeface="Arial" charset="0"/>
                <a:cs typeface="Arial" charset="0"/>
              </a:defRPr>
            </a:lvl3pPr>
            <a:lvl4pPr marL="1602600" indent="-228943" defTabSz="917362" eaLnBrk="0" hangingPunct="0">
              <a:defRPr sz="2400" b="1">
                <a:solidFill>
                  <a:schemeClr val="bg1"/>
                </a:solidFill>
                <a:latin typeface="Arial" charset="0"/>
                <a:cs typeface="Arial" charset="0"/>
              </a:defRPr>
            </a:lvl4pPr>
            <a:lvl5pPr marL="2060486" indent="-228943" defTabSz="917362" eaLnBrk="0" hangingPunct="0">
              <a:defRPr sz="2400" b="1">
                <a:solidFill>
                  <a:schemeClr val="bg1"/>
                </a:solidFill>
                <a:latin typeface="Arial" charset="0"/>
                <a:cs typeface="Arial" charset="0"/>
              </a:defRPr>
            </a:lvl5pPr>
            <a:lvl6pPr marL="2518372" indent="-228943" defTabSz="917362" eaLnBrk="0" fontAlgn="base" hangingPunct="0">
              <a:spcBef>
                <a:spcPct val="0"/>
              </a:spcBef>
              <a:spcAft>
                <a:spcPct val="0"/>
              </a:spcAft>
              <a:defRPr sz="2400" b="1">
                <a:solidFill>
                  <a:schemeClr val="bg1"/>
                </a:solidFill>
                <a:latin typeface="Arial" charset="0"/>
                <a:cs typeface="Arial" charset="0"/>
              </a:defRPr>
            </a:lvl6pPr>
            <a:lvl7pPr marL="2976258" indent="-228943" defTabSz="917362" eaLnBrk="0" fontAlgn="base" hangingPunct="0">
              <a:spcBef>
                <a:spcPct val="0"/>
              </a:spcBef>
              <a:spcAft>
                <a:spcPct val="0"/>
              </a:spcAft>
              <a:defRPr sz="2400" b="1">
                <a:solidFill>
                  <a:schemeClr val="bg1"/>
                </a:solidFill>
                <a:latin typeface="Arial" charset="0"/>
                <a:cs typeface="Arial" charset="0"/>
              </a:defRPr>
            </a:lvl7pPr>
            <a:lvl8pPr marL="3434144" indent="-228943" defTabSz="917362" eaLnBrk="0" fontAlgn="base" hangingPunct="0">
              <a:spcBef>
                <a:spcPct val="0"/>
              </a:spcBef>
              <a:spcAft>
                <a:spcPct val="0"/>
              </a:spcAft>
              <a:defRPr sz="2400" b="1">
                <a:solidFill>
                  <a:schemeClr val="bg1"/>
                </a:solidFill>
                <a:latin typeface="Arial" charset="0"/>
                <a:cs typeface="Arial" charset="0"/>
              </a:defRPr>
            </a:lvl8pPr>
            <a:lvl9pPr marL="3892029" indent="-228943" defTabSz="917362" eaLnBrk="0" fontAlgn="base" hangingPunct="0">
              <a:spcBef>
                <a:spcPct val="0"/>
              </a:spcBef>
              <a:spcAft>
                <a:spcPct val="0"/>
              </a:spcAft>
              <a:defRPr sz="2400" b="1">
                <a:solidFill>
                  <a:schemeClr val="bg1"/>
                </a:solidFill>
                <a:latin typeface="Arial" charset="0"/>
                <a:cs typeface="Arial" charset="0"/>
              </a:defRPr>
            </a:lvl9pPr>
          </a:lstStyle>
          <a:p>
            <a:fld id="{6F9BF7E0-278B-42AB-A81A-A9FBE508E9BC}" type="slidenum">
              <a:rPr lang="de-AT" sz="1200">
                <a:solidFill>
                  <a:srgbClr val="000000"/>
                </a:solidFill>
                <a:latin typeface="Times New Roman" pitchFamily="18" charset="0"/>
              </a:rPr>
              <a:pPr/>
              <a:t>3</a:t>
            </a:fld>
            <a:endParaRPr lang="de-AT" sz="1200">
              <a:solidFill>
                <a:srgbClr val="000000"/>
              </a:solidFill>
              <a:latin typeface="Times New Roman" pitchFamily="18"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extLst>
      <p:ext uri="{BB962C8B-B14F-4D97-AF65-F5344CB8AC3E}">
        <p14:creationId xmlns:p14="http://schemas.microsoft.com/office/powerpoint/2010/main" val="31561787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202" eaLnBrk="0" hangingPunct="0">
              <a:defRPr sz="2400" b="1">
                <a:solidFill>
                  <a:schemeClr val="bg1"/>
                </a:solidFill>
                <a:latin typeface="Arial" charset="0"/>
                <a:cs typeface="Arial" charset="0"/>
              </a:defRPr>
            </a:lvl1pPr>
            <a:lvl2pPr marL="746368" indent="-287064" defTabSz="920202" eaLnBrk="0" hangingPunct="0">
              <a:defRPr sz="2400" b="1">
                <a:solidFill>
                  <a:schemeClr val="bg1"/>
                </a:solidFill>
                <a:latin typeface="Arial" charset="0"/>
                <a:cs typeface="Arial" charset="0"/>
              </a:defRPr>
            </a:lvl2pPr>
            <a:lvl3pPr marL="1148258" indent="-229652" defTabSz="920202" eaLnBrk="0" hangingPunct="0">
              <a:defRPr sz="2400" b="1">
                <a:solidFill>
                  <a:schemeClr val="bg1"/>
                </a:solidFill>
                <a:latin typeface="Arial" charset="0"/>
                <a:cs typeface="Arial" charset="0"/>
              </a:defRPr>
            </a:lvl3pPr>
            <a:lvl4pPr marL="1607561" indent="-229652" defTabSz="920202" eaLnBrk="0" hangingPunct="0">
              <a:defRPr sz="2400" b="1">
                <a:solidFill>
                  <a:schemeClr val="bg1"/>
                </a:solidFill>
                <a:latin typeface="Arial" charset="0"/>
                <a:cs typeface="Arial" charset="0"/>
              </a:defRPr>
            </a:lvl4pPr>
            <a:lvl5pPr marL="2066864" indent="-229652" defTabSz="920202" eaLnBrk="0" hangingPunct="0">
              <a:defRPr sz="2400" b="1">
                <a:solidFill>
                  <a:schemeClr val="bg1"/>
                </a:solidFill>
                <a:latin typeface="Arial" charset="0"/>
                <a:cs typeface="Arial" charset="0"/>
              </a:defRPr>
            </a:lvl5pPr>
            <a:lvl6pPr marL="2526167" indent="-229652" defTabSz="920202" eaLnBrk="0" fontAlgn="base" hangingPunct="0">
              <a:spcBef>
                <a:spcPct val="0"/>
              </a:spcBef>
              <a:spcAft>
                <a:spcPct val="0"/>
              </a:spcAft>
              <a:defRPr sz="2400" b="1">
                <a:solidFill>
                  <a:schemeClr val="bg1"/>
                </a:solidFill>
                <a:latin typeface="Arial" charset="0"/>
                <a:cs typeface="Arial" charset="0"/>
              </a:defRPr>
            </a:lvl6pPr>
            <a:lvl7pPr marL="2985470" indent="-229652" defTabSz="920202" eaLnBrk="0" fontAlgn="base" hangingPunct="0">
              <a:spcBef>
                <a:spcPct val="0"/>
              </a:spcBef>
              <a:spcAft>
                <a:spcPct val="0"/>
              </a:spcAft>
              <a:defRPr sz="2400" b="1">
                <a:solidFill>
                  <a:schemeClr val="bg1"/>
                </a:solidFill>
                <a:latin typeface="Arial" charset="0"/>
                <a:cs typeface="Arial" charset="0"/>
              </a:defRPr>
            </a:lvl7pPr>
            <a:lvl8pPr marL="3444773" indent="-229652" defTabSz="920202" eaLnBrk="0" fontAlgn="base" hangingPunct="0">
              <a:spcBef>
                <a:spcPct val="0"/>
              </a:spcBef>
              <a:spcAft>
                <a:spcPct val="0"/>
              </a:spcAft>
              <a:defRPr sz="2400" b="1">
                <a:solidFill>
                  <a:schemeClr val="bg1"/>
                </a:solidFill>
                <a:latin typeface="Arial" charset="0"/>
                <a:cs typeface="Arial" charset="0"/>
              </a:defRPr>
            </a:lvl8pPr>
            <a:lvl9pPr marL="3904077" indent="-229652" defTabSz="920202" eaLnBrk="0" fontAlgn="base" hangingPunct="0">
              <a:spcBef>
                <a:spcPct val="0"/>
              </a:spcBef>
              <a:spcAft>
                <a:spcPct val="0"/>
              </a:spcAft>
              <a:defRPr sz="2400" b="1">
                <a:solidFill>
                  <a:schemeClr val="bg1"/>
                </a:solidFill>
                <a:latin typeface="Arial" charset="0"/>
                <a:cs typeface="Arial" charset="0"/>
              </a:defRPr>
            </a:lvl9pPr>
          </a:lstStyle>
          <a:p>
            <a:fld id="{035ABD3A-B38D-45A2-B5C3-8DD098EE1F29}" type="slidenum">
              <a:rPr lang="de-AT" sz="1200">
                <a:solidFill>
                  <a:srgbClr val="000000"/>
                </a:solidFill>
                <a:latin typeface="Times New Roman" pitchFamily="18" charset="0"/>
              </a:rPr>
              <a:pPr/>
              <a:t>4</a:t>
            </a:fld>
            <a:endParaRPr lang="de-AT" sz="1200">
              <a:solidFill>
                <a:srgbClr val="000000"/>
              </a:solidFill>
              <a:latin typeface="Times New Roman" pitchFamily="18" charset="0"/>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extLst>
      <p:ext uri="{BB962C8B-B14F-4D97-AF65-F5344CB8AC3E}">
        <p14:creationId xmlns:p14="http://schemas.microsoft.com/office/powerpoint/2010/main" val="29668577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202" eaLnBrk="0" hangingPunct="0">
              <a:defRPr sz="2400" b="1">
                <a:solidFill>
                  <a:schemeClr val="bg1"/>
                </a:solidFill>
                <a:latin typeface="Arial" charset="0"/>
                <a:cs typeface="Arial" charset="0"/>
              </a:defRPr>
            </a:lvl1pPr>
            <a:lvl2pPr marL="746368" indent="-287064" defTabSz="920202" eaLnBrk="0" hangingPunct="0">
              <a:defRPr sz="2400" b="1">
                <a:solidFill>
                  <a:schemeClr val="bg1"/>
                </a:solidFill>
                <a:latin typeface="Arial" charset="0"/>
                <a:cs typeface="Arial" charset="0"/>
              </a:defRPr>
            </a:lvl2pPr>
            <a:lvl3pPr marL="1148258" indent="-229652" defTabSz="920202" eaLnBrk="0" hangingPunct="0">
              <a:defRPr sz="2400" b="1">
                <a:solidFill>
                  <a:schemeClr val="bg1"/>
                </a:solidFill>
                <a:latin typeface="Arial" charset="0"/>
                <a:cs typeface="Arial" charset="0"/>
              </a:defRPr>
            </a:lvl3pPr>
            <a:lvl4pPr marL="1607561" indent="-229652" defTabSz="920202" eaLnBrk="0" hangingPunct="0">
              <a:defRPr sz="2400" b="1">
                <a:solidFill>
                  <a:schemeClr val="bg1"/>
                </a:solidFill>
                <a:latin typeface="Arial" charset="0"/>
                <a:cs typeface="Arial" charset="0"/>
              </a:defRPr>
            </a:lvl4pPr>
            <a:lvl5pPr marL="2066864" indent="-229652" defTabSz="920202" eaLnBrk="0" hangingPunct="0">
              <a:defRPr sz="2400" b="1">
                <a:solidFill>
                  <a:schemeClr val="bg1"/>
                </a:solidFill>
                <a:latin typeface="Arial" charset="0"/>
                <a:cs typeface="Arial" charset="0"/>
              </a:defRPr>
            </a:lvl5pPr>
            <a:lvl6pPr marL="2526167" indent="-229652" defTabSz="920202" eaLnBrk="0" fontAlgn="base" hangingPunct="0">
              <a:spcBef>
                <a:spcPct val="0"/>
              </a:spcBef>
              <a:spcAft>
                <a:spcPct val="0"/>
              </a:spcAft>
              <a:defRPr sz="2400" b="1">
                <a:solidFill>
                  <a:schemeClr val="bg1"/>
                </a:solidFill>
                <a:latin typeface="Arial" charset="0"/>
                <a:cs typeface="Arial" charset="0"/>
              </a:defRPr>
            </a:lvl6pPr>
            <a:lvl7pPr marL="2985470" indent="-229652" defTabSz="920202" eaLnBrk="0" fontAlgn="base" hangingPunct="0">
              <a:spcBef>
                <a:spcPct val="0"/>
              </a:spcBef>
              <a:spcAft>
                <a:spcPct val="0"/>
              </a:spcAft>
              <a:defRPr sz="2400" b="1">
                <a:solidFill>
                  <a:schemeClr val="bg1"/>
                </a:solidFill>
                <a:latin typeface="Arial" charset="0"/>
                <a:cs typeface="Arial" charset="0"/>
              </a:defRPr>
            </a:lvl7pPr>
            <a:lvl8pPr marL="3444773" indent="-229652" defTabSz="920202" eaLnBrk="0" fontAlgn="base" hangingPunct="0">
              <a:spcBef>
                <a:spcPct val="0"/>
              </a:spcBef>
              <a:spcAft>
                <a:spcPct val="0"/>
              </a:spcAft>
              <a:defRPr sz="2400" b="1">
                <a:solidFill>
                  <a:schemeClr val="bg1"/>
                </a:solidFill>
                <a:latin typeface="Arial" charset="0"/>
                <a:cs typeface="Arial" charset="0"/>
              </a:defRPr>
            </a:lvl8pPr>
            <a:lvl9pPr marL="3904077" indent="-229652" defTabSz="920202" eaLnBrk="0" fontAlgn="base" hangingPunct="0">
              <a:spcBef>
                <a:spcPct val="0"/>
              </a:spcBef>
              <a:spcAft>
                <a:spcPct val="0"/>
              </a:spcAft>
              <a:defRPr sz="2400" b="1">
                <a:solidFill>
                  <a:schemeClr val="bg1"/>
                </a:solidFill>
                <a:latin typeface="Arial" charset="0"/>
                <a:cs typeface="Arial" charset="0"/>
              </a:defRPr>
            </a:lvl9pPr>
          </a:lstStyle>
          <a:p>
            <a:fld id="{035ABD3A-B38D-45A2-B5C3-8DD098EE1F29}" type="slidenum">
              <a:rPr lang="de-AT" sz="1200">
                <a:solidFill>
                  <a:srgbClr val="000000"/>
                </a:solidFill>
                <a:latin typeface="Times New Roman" pitchFamily="18" charset="0"/>
              </a:rPr>
              <a:pPr/>
              <a:t>5</a:t>
            </a:fld>
            <a:endParaRPr lang="de-AT" sz="1200">
              <a:solidFill>
                <a:srgbClr val="000000"/>
              </a:solidFill>
              <a:latin typeface="Times New Roman" pitchFamily="18" charset="0"/>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extLst>
      <p:ext uri="{BB962C8B-B14F-4D97-AF65-F5344CB8AC3E}">
        <p14:creationId xmlns:p14="http://schemas.microsoft.com/office/powerpoint/2010/main" val="29668577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202" eaLnBrk="0" hangingPunct="0">
              <a:defRPr sz="2400" b="1">
                <a:solidFill>
                  <a:schemeClr val="bg1"/>
                </a:solidFill>
                <a:latin typeface="Arial" charset="0"/>
                <a:cs typeface="Arial" charset="0"/>
              </a:defRPr>
            </a:lvl1pPr>
            <a:lvl2pPr marL="746368" indent="-287064" defTabSz="920202" eaLnBrk="0" hangingPunct="0">
              <a:defRPr sz="2400" b="1">
                <a:solidFill>
                  <a:schemeClr val="bg1"/>
                </a:solidFill>
                <a:latin typeface="Arial" charset="0"/>
                <a:cs typeface="Arial" charset="0"/>
              </a:defRPr>
            </a:lvl2pPr>
            <a:lvl3pPr marL="1148258" indent="-229652" defTabSz="920202" eaLnBrk="0" hangingPunct="0">
              <a:defRPr sz="2400" b="1">
                <a:solidFill>
                  <a:schemeClr val="bg1"/>
                </a:solidFill>
                <a:latin typeface="Arial" charset="0"/>
                <a:cs typeface="Arial" charset="0"/>
              </a:defRPr>
            </a:lvl3pPr>
            <a:lvl4pPr marL="1607561" indent="-229652" defTabSz="920202" eaLnBrk="0" hangingPunct="0">
              <a:defRPr sz="2400" b="1">
                <a:solidFill>
                  <a:schemeClr val="bg1"/>
                </a:solidFill>
                <a:latin typeface="Arial" charset="0"/>
                <a:cs typeface="Arial" charset="0"/>
              </a:defRPr>
            </a:lvl4pPr>
            <a:lvl5pPr marL="2066864" indent="-229652" defTabSz="920202" eaLnBrk="0" hangingPunct="0">
              <a:defRPr sz="2400" b="1">
                <a:solidFill>
                  <a:schemeClr val="bg1"/>
                </a:solidFill>
                <a:latin typeface="Arial" charset="0"/>
                <a:cs typeface="Arial" charset="0"/>
              </a:defRPr>
            </a:lvl5pPr>
            <a:lvl6pPr marL="2526167" indent="-229652" defTabSz="920202" eaLnBrk="0" fontAlgn="base" hangingPunct="0">
              <a:spcBef>
                <a:spcPct val="0"/>
              </a:spcBef>
              <a:spcAft>
                <a:spcPct val="0"/>
              </a:spcAft>
              <a:defRPr sz="2400" b="1">
                <a:solidFill>
                  <a:schemeClr val="bg1"/>
                </a:solidFill>
                <a:latin typeface="Arial" charset="0"/>
                <a:cs typeface="Arial" charset="0"/>
              </a:defRPr>
            </a:lvl6pPr>
            <a:lvl7pPr marL="2985470" indent="-229652" defTabSz="920202" eaLnBrk="0" fontAlgn="base" hangingPunct="0">
              <a:spcBef>
                <a:spcPct val="0"/>
              </a:spcBef>
              <a:spcAft>
                <a:spcPct val="0"/>
              </a:spcAft>
              <a:defRPr sz="2400" b="1">
                <a:solidFill>
                  <a:schemeClr val="bg1"/>
                </a:solidFill>
                <a:latin typeface="Arial" charset="0"/>
                <a:cs typeface="Arial" charset="0"/>
              </a:defRPr>
            </a:lvl7pPr>
            <a:lvl8pPr marL="3444773" indent="-229652" defTabSz="920202" eaLnBrk="0" fontAlgn="base" hangingPunct="0">
              <a:spcBef>
                <a:spcPct val="0"/>
              </a:spcBef>
              <a:spcAft>
                <a:spcPct val="0"/>
              </a:spcAft>
              <a:defRPr sz="2400" b="1">
                <a:solidFill>
                  <a:schemeClr val="bg1"/>
                </a:solidFill>
                <a:latin typeface="Arial" charset="0"/>
                <a:cs typeface="Arial" charset="0"/>
              </a:defRPr>
            </a:lvl8pPr>
            <a:lvl9pPr marL="3904077" indent="-229652" defTabSz="920202" eaLnBrk="0" fontAlgn="base" hangingPunct="0">
              <a:spcBef>
                <a:spcPct val="0"/>
              </a:spcBef>
              <a:spcAft>
                <a:spcPct val="0"/>
              </a:spcAft>
              <a:defRPr sz="2400" b="1">
                <a:solidFill>
                  <a:schemeClr val="bg1"/>
                </a:solidFill>
                <a:latin typeface="Arial" charset="0"/>
                <a:cs typeface="Arial" charset="0"/>
              </a:defRPr>
            </a:lvl9pPr>
          </a:lstStyle>
          <a:p>
            <a:fld id="{035ABD3A-B38D-45A2-B5C3-8DD098EE1F29}" type="slidenum">
              <a:rPr lang="de-AT" sz="1200">
                <a:solidFill>
                  <a:srgbClr val="000000"/>
                </a:solidFill>
                <a:latin typeface="Times New Roman" pitchFamily="18" charset="0"/>
              </a:rPr>
              <a:pPr/>
              <a:t>6</a:t>
            </a:fld>
            <a:endParaRPr lang="de-AT" sz="1200">
              <a:solidFill>
                <a:srgbClr val="000000"/>
              </a:solidFill>
              <a:latin typeface="Times New Roman" pitchFamily="18" charset="0"/>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extLst>
      <p:ext uri="{BB962C8B-B14F-4D97-AF65-F5344CB8AC3E}">
        <p14:creationId xmlns:p14="http://schemas.microsoft.com/office/powerpoint/2010/main" val="28965172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362" eaLnBrk="0" hangingPunct="0">
              <a:defRPr sz="2400" b="1">
                <a:solidFill>
                  <a:schemeClr val="bg1"/>
                </a:solidFill>
                <a:latin typeface="Arial" charset="0"/>
                <a:cs typeface="Arial" charset="0"/>
              </a:defRPr>
            </a:lvl1pPr>
            <a:lvl2pPr marL="744064" indent="-286179" defTabSz="917362" eaLnBrk="0" hangingPunct="0">
              <a:defRPr sz="2400" b="1">
                <a:solidFill>
                  <a:schemeClr val="bg1"/>
                </a:solidFill>
                <a:latin typeface="Arial" charset="0"/>
                <a:cs typeface="Arial" charset="0"/>
              </a:defRPr>
            </a:lvl2pPr>
            <a:lvl3pPr marL="1144715" indent="-228943" defTabSz="917362" eaLnBrk="0" hangingPunct="0">
              <a:defRPr sz="2400" b="1">
                <a:solidFill>
                  <a:schemeClr val="bg1"/>
                </a:solidFill>
                <a:latin typeface="Arial" charset="0"/>
                <a:cs typeface="Arial" charset="0"/>
              </a:defRPr>
            </a:lvl3pPr>
            <a:lvl4pPr marL="1602600" indent="-228943" defTabSz="917362" eaLnBrk="0" hangingPunct="0">
              <a:defRPr sz="2400" b="1">
                <a:solidFill>
                  <a:schemeClr val="bg1"/>
                </a:solidFill>
                <a:latin typeface="Arial" charset="0"/>
                <a:cs typeface="Arial" charset="0"/>
              </a:defRPr>
            </a:lvl4pPr>
            <a:lvl5pPr marL="2060486" indent="-228943" defTabSz="917362" eaLnBrk="0" hangingPunct="0">
              <a:defRPr sz="2400" b="1">
                <a:solidFill>
                  <a:schemeClr val="bg1"/>
                </a:solidFill>
                <a:latin typeface="Arial" charset="0"/>
                <a:cs typeface="Arial" charset="0"/>
              </a:defRPr>
            </a:lvl5pPr>
            <a:lvl6pPr marL="2518372" indent="-228943" defTabSz="917362" eaLnBrk="0" fontAlgn="base" hangingPunct="0">
              <a:spcBef>
                <a:spcPct val="0"/>
              </a:spcBef>
              <a:spcAft>
                <a:spcPct val="0"/>
              </a:spcAft>
              <a:defRPr sz="2400" b="1">
                <a:solidFill>
                  <a:schemeClr val="bg1"/>
                </a:solidFill>
                <a:latin typeface="Arial" charset="0"/>
                <a:cs typeface="Arial" charset="0"/>
              </a:defRPr>
            </a:lvl6pPr>
            <a:lvl7pPr marL="2976258" indent="-228943" defTabSz="917362" eaLnBrk="0" fontAlgn="base" hangingPunct="0">
              <a:spcBef>
                <a:spcPct val="0"/>
              </a:spcBef>
              <a:spcAft>
                <a:spcPct val="0"/>
              </a:spcAft>
              <a:defRPr sz="2400" b="1">
                <a:solidFill>
                  <a:schemeClr val="bg1"/>
                </a:solidFill>
                <a:latin typeface="Arial" charset="0"/>
                <a:cs typeface="Arial" charset="0"/>
              </a:defRPr>
            </a:lvl7pPr>
            <a:lvl8pPr marL="3434144" indent="-228943" defTabSz="917362" eaLnBrk="0" fontAlgn="base" hangingPunct="0">
              <a:spcBef>
                <a:spcPct val="0"/>
              </a:spcBef>
              <a:spcAft>
                <a:spcPct val="0"/>
              </a:spcAft>
              <a:defRPr sz="2400" b="1">
                <a:solidFill>
                  <a:schemeClr val="bg1"/>
                </a:solidFill>
                <a:latin typeface="Arial" charset="0"/>
                <a:cs typeface="Arial" charset="0"/>
              </a:defRPr>
            </a:lvl8pPr>
            <a:lvl9pPr marL="3892029" indent="-228943" defTabSz="917362" eaLnBrk="0" fontAlgn="base" hangingPunct="0">
              <a:spcBef>
                <a:spcPct val="0"/>
              </a:spcBef>
              <a:spcAft>
                <a:spcPct val="0"/>
              </a:spcAft>
              <a:defRPr sz="2400" b="1">
                <a:solidFill>
                  <a:schemeClr val="bg1"/>
                </a:solidFill>
                <a:latin typeface="Arial" charset="0"/>
                <a:cs typeface="Arial" charset="0"/>
              </a:defRPr>
            </a:lvl9pPr>
          </a:lstStyle>
          <a:p>
            <a:fld id="{6F9BF7E0-278B-42AB-A81A-A9FBE508E9BC}" type="slidenum">
              <a:rPr lang="de-AT" sz="1200">
                <a:solidFill>
                  <a:srgbClr val="000000"/>
                </a:solidFill>
                <a:latin typeface="Times New Roman" pitchFamily="18" charset="0"/>
              </a:rPr>
              <a:pPr/>
              <a:t>7</a:t>
            </a:fld>
            <a:endParaRPr lang="de-AT" sz="1200">
              <a:solidFill>
                <a:srgbClr val="000000"/>
              </a:solidFill>
              <a:latin typeface="Times New Roman" pitchFamily="18"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extLst>
      <p:ext uri="{BB962C8B-B14F-4D97-AF65-F5344CB8AC3E}">
        <p14:creationId xmlns:p14="http://schemas.microsoft.com/office/powerpoint/2010/main" val="21486949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362" eaLnBrk="0" hangingPunct="0">
              <a:defRPr sz="2400" b="1">
                <a:solidFill>
                  <a:schemeClr val="bg1"/>
                </a:solidFill>
                <a:latin typeface="Arial" charset="0"/>
                <a:cs typeface="Arial" charset="0"/>
              </a:defRPr>
            </a:lvl1pPr>
            <a:lvl2pPr marL="744064" indent="-286179" defTabSz="917362" eaLnBrk="0" hangingPunct="0">
              <a:defRPr sz="2400" b="1">
                <a:solidFill>
                  <a:schemeClr val="bg1"/>
                </a:solidFill>
                <a:latin typeface="Arial" charset="0"/>
                <a:cs typeface="Arial" charset="0"/>
              </a:defRPr>
            </a:lvl2pPr>
            <a:lvl3pPr marL="1144715" indent="-228943" defTabSz="917362" eaLnBrk="0" hangingPunct="0">
              <a:defRPr sz="2400" b="1">
                <a:solidFill>
                  <a:schemeClr val="bg1"/>
                </a:solidFill>
                <a:latin typeface="Arial" charset="0"/>
                <a:cs typeface="Arial" charset="0"/>
              </a:defRPr>
            </a:lvl3pPr>
            <a:lvl4pPr marL="1602600" indent="-228943" defTabSz="917362" eaLnBrk="0" hangingPunct="0">
              <a:defRPr sz="2400" b="1">
                <a:solidFill>
                  <a:schemeClr val="bg1"/>
                </a:solidFill>
                <a:latin typeface="Arial" charset="0"/>
                <a:cs typeface="Arial" charset="0"/>
              </a:defRPr>
            </a:lvl4pPr>
            <a:lvl5pPr marL="2060486" indent="-228943" defTabSz="917362" eaLnBrk="0" hangingPunct="0">
              <a:defRPr sz="2400" b="1">
                <a:solidFill>
                  <a:schemeClr val="bg1"/>
                </a:solidFill>
                <a:latin typeface="Arial" charset="0"/>
                <a:cs typeface="Arial" charset="0"/>
              </a:defRPr>
            </a:lvl5pPr>
            <a:lvl6pPr marL="2518372" indent="-228943" defTabSz="917362" eaLnBrk="0" fontAlgn="base" hangingPunct="0">
              <a:spcBef>
                <a:spcPct val="0"/>
              </a:spcBef>
              <a:spcAft>
                <a:spcPct val="0"/>
              </a:spcAft>
              <a:defRPr sz="2400" b="1">
                <a:solidFill>
                  <a:schemeClr val="bg1"/>
                </a:solidFill>
                <a:latin typeface="Arial" charset="0"/>
                <a:cs typeface="Arial" charset="0"/>
              </a:defRPr>
            </a:lvl6pPr>
            <a:lvl7pPr marL="2976258" indent="-228943" defTabSz="917362" eaLnBrk="0" fontAlgn="base" hangingPunct="0">
              <a:spcBef>
                <a:spcPct val="0"/>
              </a:spcBef>
              <a:spcAft>
                <a:spcPct val="0"/>
              </a:spcAft>
              <a:defRPr sz="2400" b="1">
                <a:solidFill>
                  <a:schemeClr val="bg1"/>
                </a:solidFill>
                <a:latin typeface="Arial" charset="0"/>
                <a:cs typeface="Arial" charset="0"/>
              </a:defRPr>
            </a:lvl7pPr>
            <a:lvl8pPr marL="3434144" indent="-228943" defTabSz="917362" eaLnBrk="0" fontAlgn="base" hangingPunct="0">
              <a:spcBef>
                <a:spcPct val="0"/>
              </a:spcBef>
              <a:spcAft>
                <a:spcPct val="0"/>
              </a:spcAft>
              <a:defRPr sz="2400" b="1">
                <a:solidFill>
                  <a:schemeClr val="bg1"/>
                </a:solidFill>
                <a:latin typeface="Arial" charset="0"/>
                <a:cs typeface="Arial" charset="0"/>
              </a:defRPr>
            </a:lvl8pPr>
            <a:lvl9pPr marL="3892029" indent="-228943" defTabSz="917362" eaLnBrk="0" fontAlgn="base" hangingPunct="0">
              <a:spcBef>
                <a:spcPct val="0"/>
              </a:spcBef>
              <a:spcAft>
                <a:spcPct val="0"/>
              </a:spcAft>
              <a:defRPr sz="2400" b="1">
                <a:solidFill>
                  <a:schemeClr val="bg1"/>
                </a:solidFill>
                <a:latin typeface="Arial" charset="0"/>
                <a:cs typeface="Arial" charset="0"/>
              </a:defRPr>
            </a:lvl9pPr>
          </a:lstStyle>
          <a:p>
            <a:fld id="{6F9BF7E0-278B-42AB-A81A-A9FBE508E9BC}" type="slidenum">
              <a:rPr lang="de-AT" sz="1200">
                <a:solidFill>
                  <a:srgbClr val="000000"/>
                </a:solidFill>
                <a:latin typeface="Times New Roman" pitchFamily="18" charset="0"/>
              </a:rPr>
              <a:pPr/>
              <a:t>8</a:t>
            </a:fld>
            <a:endParaRPr lang="de-AT" sz="1200">
              <a:solidFill>
                <a:srgbClr val="000000"/>
              </a:solidFill>
              <a:latin typeface="Times New Roman" pitchFamily="18"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extLst>
      <p:ext uri="{BB962C8B-B14F-4D97-AF65-F5344CB8AC3E}">
        <p14:creationId xmlns:p14="http://schemas.microsoft.com/office/powerpoint/2010/main" val="21486949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202" eaLnBrk="0" hangingPunct="0">
              <a:defRPr sz="2400" b="1">
                <a:solidFill>
                  <a:schemeClr val="bg1"/>
                </a:solidFill>
                <a:latin typeface="Arial" charset="0"/>
                <a:cs typeface="Arial" charset="0"/>
              </a:defRPr>
            </a:lvl1pPr>
            <a:lvl2pPr marL="746368" indent="-287064" defTabSz="920202" eaLnBrk="0" hangingPunct="0">
              <a:defRPr sz="2400" b="1">
                <a:solidFill>
                  <a:schemeClr val="bg1"/>
                </a:solidFill>
                <a:latin typeface="Arial" charset="0"/>
                <a:cs typeface="Arial" charset="0"/>
              </a:defRPr>
            </a:lvl2pPr>
            <a:lvl3pPr marL="1148258" indent="-229652" defTabSz="920202" eaLnBrk="0" hangingPunct="0">
              <a:defRPr sz="2400" b="1">
                <a:solidFill>
                  <a:schemeClr val="bg1"/>
                </a:solidFill>
                <a:latin typeface="Arial" charset="0"/>
                <a:cs typeface="Arial" charset="0"/>
              </a:defRPr>
            </a:lvl3pPr>
            <a:lvl4pPr marL="1607561" indent="-229652" defTabSz="920202" eaLnBrk="0" hangingPunct="0">
              <a:defRPr sz="2400" b="1">
                <a:solidFill>
                  <a:schemeClr val="bg1"/>
                </a:solidFill>
                <a:latin typeface="Arial" charset="0"/>
                <a:cs typeface="Arial" charset="0"/>
              </a:defRPr>
            </a:lvl4pPr>
            <a:lvl5pPr marL="2066864" indent="-229652" defTabSz="920202" eaLnBrk="0" hangingPunct="0">
              <a:defRPr sz="2400" b="1">
                <a:solidFill>
                  <a:schemeClr val="bg1"/>
                </a:solidFill>
                <a:latin typeface="Arial" charset="0"/>
                <a:cs typeface="Arial" charset="0"/>
              </a:defRPr>
            </a:lvl5pPr>
            <a:lvl6pPr marL="2526167" indent="-229652" defTabSz="920202" eaLnBrk="0" fontAlgn="base" hangingPunct="0">
              <a:spcBef>
                <a:spcPct val="0"/>
              </a:spcBef>
              <a:spcAft>
                <a:spcPct val="0"/>
              </a:spcAft>
              <a:defRPr sz="2400" b="1">
                <a:solidFill>
                  <a:schemeClr val="bg1"/>
                </a:solidFill>
                <a:latin typeface="Arial" charset="0"/>
                <a:cs typeface="Arial" charset="0"/>
              </a:defRPr>
            </a:lvl6pPr>
            <a:lvl7pPr marL="2985470" indent="-229652" defTabSz="920202" eaLnBrk="0" fontAlgn="base" hangingPunct="0">
              <a:spcBef>
                <a:spcPct val="0"/>
              </a:spcBef>
              <a:spcAft>
                <a:spcPct val="0"/>
              </a:spcAft>
              <a:defRPr sz="2400" b="1">
                <a:solidFill>
                  <a:schemeClr val="bg1"/>
                </a:solidFill>
                <a:latin typeface="Arial" charset="0"/>
                <a:cs typeface="Arial" charset="0"/>
              </a:defRPr>
            </a:lvl7pPr>
            <a:lvl8pPr marL="3444773" indent="-229652" defTabSz="920202" eaLnBrk="0" fontAlgn="base" hangingPunct="0">
              <a:spcBef>
                <a:spcPct val="0"/>
              </a:spcBef>
              <a:spcAft>
                <a:spcPct val="0"/>
              </a:spcAft>
              <a:defRPr sz="2400" b="1">
                <a:solidFill>
                  <a:schemeClr val="bg1"/>
                </a:solidFill>
                <a:latin typeface="Arial" charset="0"/>
                <a:cs typeface="Arial" charset="0"/>
              </a:defRPr>
            </a:lvl8pPr>
            <a:lvl9pPr marL="3904077" indent="-229652" defTabSz="920202" eaLnBrk="0" fontAlgn="base" hangingPunct="0">
              <a:spcBef>
                <a:spcPct val="0"/>
              </a:spcBef>
              <a:spcAft>
                <a:spcPct val="0"/>
              </a:spcAft>
              <a:defRPr sz="2400" b="1">
                <a:solidFill>
                  <a:schemeClr val="bg1"/>
                </a:solidFill>
                <a:latin typeface="Arial" charset="0"/>
                <a:cs typeface="Arial" charset="0"/>
              </a:defRPr>
            </a:lvl9pPr>
          </a:lstStyle>
          <a:p>
            <a:fld id="{035ABD3A-B38D-45A2-B5C3-8DD098EE1F29}" type="slidenum">
              <a:rPr lang="de-AT" sz="1200">
                <a:solidFill>
                  <a:srgbClr val="000000"/>
                </a:solidFill>
                <a:latin typeface="Times New Roman" pitchFamily="18" charset="0"/>
              </a:rPr>
              <a:pPr/>
              <a:t>9</a:t>
            </a:fld>
            <a:endParaRPr lang="de-AT" sz="1200">
              <a:solidFill>
                <a:srgbClr val="000000"/>
              </a:solidFill>
              <a:latin typeface="Times New Roman" pitchFamily="18" charset="0"/>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extLst>
      <p:ext uri="{BB962C8B-B14F-4D97-AF65-F5344CB8AC3E}">
        <p14:creationId xmlns:p14="http://schemas.microsoft.com/office/powerpoint/2010/main" val="6470712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jpeg"/><Relationship Id="rId1" Type="http://schemas.openxmlformats.org/officeDocument/2006/relationships/slideMaster" Target="../slideMasters/slideMaster4.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Line 4"/>
          <p:cNvSpPr>
            <a:spLocks noChangeShapeType="1"/>
          </p:cNvSpPr>
          <p:nvPr/>
        </p:nvSpPr>
        <p:spPr bwMode="auto">
          <a:xfrm>
            <a:off x="838200" y="5257800"/>
            <a:ext cx="7543800" cy="0"/>
          </a:xfrm>
          <a:prstGeom prst="line">
            <a:avLst/>
          </a:prstGeom>
          <a:noFill/>
          <a:ln w="19050">
            <a:solidFill>
              <a:srgbClr val="F2E674"/>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
          </a:p>
        </p:txBody>
      </p:sp>
      <p:pic>
        <p:nvPicPr>
          <p:cNvPr id="5" name="Picture 17" descr="CABI8VBP"/>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43608" y="1269772"/>
            <a:ext cx="1008112" cy="786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8" name="Rectangle 2"/>
          <p:cNvSpPr>
            <a:spLocks noGrp="1" noChangeArrowheads="1"/>
          </p:cNvSpPr>
          <p:nvPr>
            <p:ph type="ctrTitle" sz="quarter"/>
          </p:nvPr>
        </p:nvSpPr>
        <p:spPr>
          <a:xfrm>
            <a:off x="762000" y="3962400"/>
            <a:ext cx="7524750" cy="809625"/>
          </a:xfrm>
        </p:spPr>
        <p:txBody>
          <a:bodyPr/>
          <a:lstStyle>
            <a:lvl1pPr>
              <a:defRPr sz="3600"/>
            </a:lvl1pPr>
          </a:lstStyle>
          <a:p>
            <a:r>
              <a:rPr lang="nl-NL"/>
              <a:t>WG/TF [...] [...]th Meeting</a:t>
            </a:r>
          </a:p>
        </p:txBody>
      </p:sp>
      <p:sp>
        <p:nvSpPr>
          <p:cNvPr id="4099" name="Rectangle 3"/>
          <p:cNvSpPr>
            <a:spLocks noGrp="1" noChangeArrowheads="1"/>
          </p:cNvSpPr>
          <p:nvPr>
            <p:ph type="subTitle" sz="quarter" idx="1"/>
          </p:nvPr>
        </p:nvSpPr>
        <p:spPr>
          <a:xfrm>
            <a:off x="838200" y="5334000"/>
            <a:ext cx="4992688" cy="990600"/>
          </a:xfrm>
        </p:spPr>
        <p:txBody>
          <a:bodyPr/>
          <a:lstStyle>
            <a:lvl1pPr marL="0" indent="0" defTabSz="571500">
              <a:defRPr b="1"/>
            </a:lvl1pPr>
          </a:lstStyle>
          <a:p>
            <a:r>
              <a:rPr lang="nl-NL"/>
              <a:t>[Venue]</a:t>
            </a:r>
          </a:p>
          <a:p>
            <a:r>
              <a:rPr lang="nl-NL"/>
              <a:t>[Date]</a:t>
            </a:r>
          </a:p>
        </p:txBody>
      </p:sp>
      <p:pic>
        <p:nvPicPr>
          <p:cNvPr id="7" name="Picture 11" descr="REN"/>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244400" y="1411160"/>
            <a:ext cx="1561807" cy="503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AutoShape 2" descr="data:image/jpeg;base64,/9j/4AAQSkZJRgABAQAAAQABAAD/2wCEAAkGBxMSEhUSEhIUFhEVFBoWFxgWFB0XGBgXHBUWFxYUGhcbHSggGx0lHBYUIT0jKCorLi4vFx81ODMsNygtLisBCgoKDg0OGxAQGjQkICQsLC8sLCw0LC4sLCwsLCwsLCwsLCwsLCwsLCwsLCwvLCwsLCwsLCwsNCwsLCwsLCwsLP/AABEIAJUBUgMBEQACEQEDEQH/xAAcAAEAAgIDAQAAAAAAAAAAAAAABgcEBQIDCAH/xABLEAACAQIBCAUFDAkDAwUAAAABAgADEQQFBgcSITFBURMiYXGBFDKRobEXIzM0QlJicnOCkrJkk6KjwcLD0uMWU4MV4fAkJUNj0f/EABoBAQADAQEBAAAAAAAAAAAAAAABBAUGAwL/xAA2EQEAAgECAwMKBgMAAwEAAAAAAQIDBBEFITESQVETMjNhcYGh0eHwFBUikbHBQlJiI0PxNP/aAAwDAQACEQMRAD8AvGAga3LGXsPhRevVVSdy72Pco2+O6Hjl1GPFG952QzKWlFRsoUCfpVG1f2Vvf0iGbk4tWPMrv7UdxekLHPudKf1KY/n1jCnfiee3SdvZ9Wqr5yYx/OxVbwqFR6FIEbK9tXnt1vLCqY+q3nVah73Y+0xs8pzZJ62n93QTffJfEzu+Qh2U67L5rMO4kSH1F7R0lkU8rYhfNxFYd1Vh7DGz0jUZY6Wn92ZQzpxqbsVV+82t+a8bPSutz16XlsMPpAx676qv9amv8oEbPavE9RHWd/c2mF0oVx8JQpN9UsntLQ96cXvHnVj7/duMJpQoH4ShVQ/RKuPXqn1Qs04tjnzqzHxbvB574GpsFcKeVQFPWRb1wtU12C/S378m9w2JSoNam6uvNWDD0iFmtq2jes7u2H0QEBAQEBAQEBAQEBAQEBAQEBAQEBAQEBAQECA5858GiWw+GI6UbHqbwh+avAtzPDdv3GTreIeTnyePr3z4KvrVWdizMWYm5LG5J5knaZLCtabTvMuEPkgICAgICAgICAgICBzo1WQ6yMVbmpIPpEh9Vtas7xOze5Pz1xtG1q5dRwqAP6z1vXGy3j4hnp/lv7UoybpR3DEYfvak38jf3QvY+Lx/nX9vv+0syXnfg69gldVY/JqdQ35bdh8CYaGLWYcnS378m9ELRAQEBAQEBAQEBAQEBAQEBAQEBAQEBAjmfWXvJMMSh9+qdSn2G3WfwHrIhT1uo8ji3jrPKFJE32nfJcvM785fIQQEBAQEBAQEBAQEBAQEBAQEDZ5KzhxOG+BrOq/NJ1k/Cbj0SNljFqsuLzbJtkfSduXFUfv0v4ox9h8IamHi0dMke+E5yVlihiV1qFVX5gHrDvU7R4iGpizY8sb0ndnw9SAgICAgICAgICAgICAgICAgICBTulDKJqYzowerRQL95gGY+tR92HOcUy9rN2fBEJLNICAgICAgICAgICAgICAgICAgICBzo1mRgyMVYbmUkEdxG0Q+q2ms7xOybZA0j1qdlxK9KnzhYVB/BvGx7ZDUwcUvXlkjePHvWPkbLdDFLrUKga29dzL9ZTtHfu5Q2cOfHljek7tjD2ICAgICAgICAgICAgICAgICB58y9X6TE13+dWc+GubD0WiHI6m3ay2n1ywZLwICAgICAgICAgICAgICAgICAgICAgIHbhcS9Jg9N2RxuZTYjxh90vak9qs7SsjNbSKGtSxllbcKoFlP11Hm942dgkNrS8Ti36cvKfH5rCRgQCCCCLgjaCOBBhsRO7lAQEBAQEBAQEBAQEBAQEBA83sbm53mS4uZ3fIQQEBAQEBAQEBAQEBAQEBAQEBAQEBAQEBAk+aOeNXBkI16mHJ2pfavMoTu7tx7N8hf0muth/TPOv30XFk/HU69NatJg1NhcEewjgRyh0dL1vWLVneGRD7ICAgICAgICAgICAgICB5xrU9Vip3qSPQbSXGWr2ZmHCHyQEBAQEBAQEBAQEBAQEBAQEBAQEBAQEBAQN/mhnO+CqcWoMffE/nXkw9e48CIXNHq7YLeqesLtwuJWoi1KbBkYBlI3EGHT1tFo3jo7YfRAQEBAQEBAQEBAQEBA8/5x0NTF4hOVZ7dxckeoiIclqq9nNaPXLXSVcgICAgICAgICAgICAgICAgICAgICAgICAgIE+0XZwlKnklQ9RyTTv8AJfeV7m2nvH0pDY4Xqdp8lbpPT5LThukBAQEBAQEBAQEBAQECmNJmE6PHueFREqerUPrQ+mHNcTp2c8z4xE/1/SKyWeQEBAQEBAQEBAQNpkXN7E4o+80iVvYueqg+8d/cLmRus4dLlzebHLx7kxwWi1jY1sQoPEU01v2mI9kNGnCP97fs2SaL8NxrVz3FB/IYe/5Ti8Z+HycKui/D/Jr1ge3Vb2AQieE4u6ZRvOfMN8JSauKyvTUi4KlW6zBRYXIO0jiIUtTw6cNJvFt4hD5LMSvNDM3y6m9Tp+j1X1LdHrX6oN76w5yGhpNB+IpNu1tz8Pq3vuV/pf7j/JC1+T/9/D6nuV/pf7j/ACQfk/8A38Pq+NorPDFi/bR/yQfk/wD38PqjuXsycVhVLkCpSG0tT26o5sp2jvFwOcKmo4flxR2usepHsNS13VL21mC35XIF5KnSvatFfFYnuV/pf7j/ACSGv+T/APfw+p7lf6X+4/yQfk//AH8Pqe5X+l/uP8kH5P8A9/D6nuV/pf7j/JB+T/8Afw+rnR0YMjBlxlmUhlIo7QQbg/Cc4fVeEzWYmL/D6rFS9hffxts290Nl9gICAgICAgICAgICAgV5pewF0o1wPNY027mGsvrVvxQyOLY961v4clYyWCQEBAQEBAQEBAluYOaoxjmpVv5PTNiN2u2/UvwABBPeOeyGjoNH5ae1bzY+MrhoUVRQiKFVRYBRYAcgBuh0cRERtDqxuNp0V16tRUTmxAHdt3nshF71pG9p2hGcVpFwSGytUqfUp/3lYUb8TwV6Tv7Pq44bSPgmNm6VO1qdx+wWMIrxPBPXePv1bsbSHlejVyeTRqq6tVReqb2O17Ebwerxh88QzUtp57M77zHzVPJc6tbRF8Wq/bf00kOh4T6Kfb/UJ3DURatn/g0dqbNUDIxU+9ki4Nju7oUbcQwVtNZno3OSMt0MUC1CqHtvG0MOV1NiOPohZxZ8eWN6Tu2EPVSud2TUwmULKNWkWSqAB5qlusABwBVtnK0Ob1WKuHUxt05SsP8A19k//fP6qp/bDX/MdP8A7fCfkzskZ0YXFP0dCoWcKWtqOuwEAm7KBxEPXFqsWWezSd597cwsNLlbOrC4ap0VaqVewa2o7bDe21VI4GFfLq8WK3ZvO0+9hf6/yf8A75/VVP7YeX5jp/8Ab4T8m4yPlejikNSg2sgbVJ1SvWABtZgDuYQsYs1Msdqk7wz4erH8vpX1elp63LXF/RefXZt4I3hkT5SQEDi7gbSQB27IHCliUbYrqx7GB9kmYmOqN3bISQEBAQEDU515N8pwlakBdil1+uvWUeJAHjDw1OLyuK1VCSXIkBAQEBAQEBAQL9zXycMPhaNICxCAt9dus59JMh12mxeTxVr6mXlLGrQpPWfzUUse2w3DtO7xh6ZLxSs2nuURl3LNXF1TVqt9VfkovzVH8eMOU1Govmt2rf8AxrryXgXkJLwElC1tEXxar9t/TSQ6HhPop9v9QncNR57y4f8A1Nf7ap+dohyOo9Lb2z/KW6KcBVOJasFYURTZS1rBiStlB47r9lu0Qv8ACsd/KTfblsteG+pjSZjBUxzBTfo0Wme8XYjwLW8IhzfE7xbPtHdGyKyWcmeif4632D/npyGpwn00+z+4W9DoVPaU/j3/AAp7WiHO8V9NHsQ+SzF05gYUYfJ6M9l1g1ZidwU7Qx+4FMiImZ2dRoMfk8Eb9/P79yp86s78TlOv0NEutB3CUqSnV17nVU1OZNxsOweBJ38Gmpgr2rde+fD2PHJmtkttHRKE0Mr0O3FHp7cKY6K/zbecRwv424SrPE57Xm8vi9/wkbdeavquPxuDZ8N5RXpGkxUolZ1UEG2wA2sd9+ItNCKYskRfaJ39UKk2vWdt5TPNTJmWnr4as74hsK1SnUZjjFZWpEhiSvSkkFeFpTz5NNFbViI3593f+yxjpm3iZnl7U30pZVxGGwXSYZtRjVVWYAEqhDXIvuOtqi/bKOix0yZdr+CxqL2rTeqqcl5nZRyjasQxQ7RVxNQ2Pat7sR2gWmrfU4cH6fhCnXDkyc/5dGceY+LwCirVVClwOkpMSFb5N7hWXbxta/HdPrDq8eaezH7SjJhvj5plooz1rPWGCxLmoGUmk7G7hlGsaZb5QKhiCdo1bbbi1PXaWsV8pSNvF76bNMz2bLamSuqBwWaWWK5ZtWsCWOs9St0dzfabFtYjfttab1tRpqRty90M2MWazIxmZeVaFN6r1dVEUsxGKYdUC54ifNdVp7zFYj4PqcOWsb7/ABRKnjsQ7BVq1mdiAAKjEsxNgBt2kkgS3NKRG8xCvFrTPVeeS81ay0aS1K/vi00Dbz1goDbb7dt9sw756zaZiOW7TrjmIjeUwlR6qPz7yT5NjKgA6lT31O5ibjwbWHdaIcvr8Pk80+E80ekqRAQEBAQEBA+rvkJjq9IQ7RFtJbEZPqW4sgPd0in2gQo8R/8Az2938qXkuYW5otoK2CJZVJ6Z94B4LIdHwyInB75S/wAkp/7afhENHsx4MXKuFToKvUX4J/kj5ph8ZKx2J5d0vPwkuOWtoi+LVftv6aSHQ8J9FPt/qE7hqOryZN+ot/qiEdmPB2wlDs/s5MRhFApUrK/VFYkEBreaF+da527NnHbDO1+qyYa/pr171QOxJJJJJNySbkk7yTzkucmZmd5fIQmeif4632D/AJ6chqcJ9NPs/uFvQ6FT2lP49/wp7WiHO8V9NHsazM7IBxmICWPRJZqp+jfzb823ek8IeGj0058m3dHVaefwIybiggtagwsOC2sw/DeWNLt5avtdLl9HO3gpfRoB/wBUwt92u/p6Gpq+u02dZ6C333wz9P6SHomc81HnzSpq/wDVMRq//XrfW6Gn/DVnQaHfyFd/X/LM1PpJW7o1v/0zC6176h38tdtX1WmRrNvL22XsHo4SDGYSnVQ06qK9NrXV1DKbEEXB2HaAfCV62ms7xO0vSYiY2l2gSEodpJy3hUweIoVK1PpnpkLTvd9b5JKjaNoBueUuaPFknJW0Ry36vDPesUmJlUmjsf8AuWF+0P5Hmtq/Q2++9Rwekh6NnOtUgVJplznuRgKR2Cz1yOe9KXhsY/d7ZrcPwf8Atn3fNS1WT/CPe46HM1dZvL6q9VSVoA8Tuer4bVHbrchHENRt/wCKvv8AkaXF/nPuW7MldIEQ0l5F6fDdKo98oXfvT5Y9Qb7vbDP4jg8pi7UdY/jvU7Jc0QEBAQEBAQED0HkPHCvh6VYfLQE9ht1h4G48JDscOSMmOLR3w45wZNGJw9WhuLrYE8GG1T+ICEZ8Xlcc08VB4rDvTdqdRSrqbMDvBkuRvS1LTW0c2zyVnPisMnR0auoly1tRDtNrm7KTwEh74tXmxV7NLbR7lsZiZSq4jCLVrNrVCzAmwGwNYbFAEOh0WS2TDFrTvPNtsrfAVfsn/KYWMnmT7JeeRJcatbRF8Wq/bf00kOh4T6Kfb/UJ3DUU/js+cbSxFQCqGRKrqFamtrByACQA24c4c7k4hnpltG/KJnlyWdm9ldcXQSuotrbGW99VhsZf/OBENzBmjNji8OOc2TPKcLVo/KZbr9cdZPWB64RqMXlcU0+91BESXJTGxCEz0T/HW+wf89OQ1OE+mn2f3C3odCqzPrJNXFZTFKit2NJLn5Ki7XZjwEhh67BfNqYrXwWBm9kSng6IpU9vFmO924sf/wA4CS1sGCuGnZqz69FXVkcBkZSrA7iCLEHwMmJmJ3h7TG7zrnJkw5Mx+pRrBzSZatMjay7dZUqD5wA28wQdl7DocN/L4t7R15T9GVevkr8k6GmWn0XxVuntu1x0d+et51uy3jxlH8st2vO5fFZ/GRt05ohkHNnF5WxDVnDLTqOXqVipC2J2infzjbYALgWF5cy58enp2Y6x0j5vCmK2W28r9weFWlTSlTFkRQijkqiwHoEwLWm0zMtKI2jaGDnHl+jgaJrV2IW9lUbWdrXCqOew9g4z0w4bZbdmr5veKRvKoMfnjlHKtbyfChqatup0jY6vFqlXYbbdtrDaBYnfr102HT17V+ft/qFKc2TLO1eTYZR0ZU8JgK+IrVWfEJTLAJ1aats5jWfvNt+6edNfOTLFaxy3976nTRWkzM80b0YLfKmG76h/cVJZ1voLe7+YeOn9JD0POeajQZ7ZxrgMK1U2NU9Skp+U5Gy/YN57BzInvpsE5r9nu73nlyRSu6i82Mi1cpYwUyzEuxqVqnELe7v9Yk2Haw4TczZa4Me/uiGbjpOS/wDL0dhMMlJFp01C00UKqjcABYCc7a02neWrEbRtDtkJIHwi+w7oFG56ZCODxLIB70/Xpn6JO1e9Ts7rHjEOW1un8jlmI6T0aGSpkBAQEBAQECe6Nc6VonyWs1qbG9Nidisd6nkDv7785DX4bq4p/wCK88u5akN5o84c1cPjNtRStQCwqIbNbkeDDvHdaFbUaTHn86OfiiNXRYb9XFC3bS2+p9sM6eEc+V/h9U1zYyN5Hh1oa+vYk62rq3ub7rn2w09Ph8jjim+7Kyt8BV+yf8ph6ZPMn2S88iS41a2iL4tV+2/ppIdDwn0U+3+oTuGo895c+M1/tqn52iHIaj0tvbP8ptoiyjZ62HJ2MBVUdosr+kFPww1OE5edsfvWdDbUhn/kzoMbUAFkqe+r96+t+0G9UQ5jiGLyeefCef370dkqKZ6J/jrfYP8AnpyGpwn00+z+4W9DoXBaSglgBrNa5ttNtwJ7Ln0mEbRvu5wlpM9MsnB4KtiFF3VQEvtGuzBFJ7AWB8J76fF5XJFZeeW/YrMql0YZcwmHxFevjahFV1HRuys9yxY1idUGzHqbe/nNXW4sl6Vrjjl97KWnvSszNuqf/wCtMi31uko63PyZ7+no5Q/C6nw+MfNZ8vh8WdQ0hZMYhRi0F/nI6DxZlAHiZ8To88c+y+oz455bpNTcMAykFSLgg3BB3EGVej2UvpwrucZRQ36NcPrLy1mqOH9SU5tcNiPJzPfuoauf1Q2+g16ITEC6+UlxcHzjSCjVtzGsXvbmL8J48Si29fD+33pNtp8Ww0w5xU6eFOEVga9YrdQdqUwwYseV7BQONzynnw/DNr9vuj+X1qckRXs98q70ZVgmVMMWNgWdfFqVRV9JIHjNHWxvgt996rp/SQ9CVqqopdiFVQWYk2AAFySeAAnPxEzO0NTo86595zNlDEmoL9Cl0or9G+1iPnMdvoHCdDpcEYabd/f9+plZsnlLepcGjbNjyHCgutsRWs9Xmuzq0vugnxLTI1mfyt+XSOnzX8GPsV9aWyo9mI2VKANjWpAjYQai7OzfPrsW8EdqGXPlJA0eeGQBjcOU2CqvWpseDW3E8ju9B4Qq6vTxnx9nv7lG1qTIxRwVZSVYHeCDYgyXLWrNZmJ6uEPkgICAgICAgSrN3PrEYUBGtWpDYFc2ZRyV9th2EHstIaGn4jkxR2Z5x996bYHSPg3HX6SkfpJrDwKX9ghqU4ngt15ffqbAZ7YA7fKV/C49WrD2/Haf/Z1Vc/cAP/nJ7qb/AMVh8zxDTx/l8JaTLGknDtTenSpVWLKVu1kG0EX3k8eUK2XimLszFYmVXyWAnWYGdWHwdGolbX1mqaw1VuLaqjn2GQ19BrMWHHNb+KUe6PgudX9X/wB4XvzPB4z+ypsp1g9aq6+a9R2F+RYke2Ic9mtFslrR3zLKzayn5NiaVY31VbrW+YQVbZx2E+iHppc3kssXWf7o+C51f1f/AHhu/meDxn9kR0gZwYXGLSajr9LTYjrJYFGG3bfeCF9Jhn8Q1OHPWOx1j+ENpU2YhVBZibAAXJPIAb5LLrWbTtC0dHeaVbDOcRXspamUFPe1iVOsxGwebu27+G6Q3+H6O+Ke3fvjon0NUgIGuzgyQmMw9TD1Lhagtcb1IIZWHcwB8J6Ysk47xeO583rFq7SpzG6KMejEJ0NReDB9XZ2qw2Hsue+bFeIYpjnvChOlv3Mf3L8pf7dP9as+vx+Hx+CPwuRrsuZkY3CU+mrUh0QIDMrhtW5sLgbQCTa+6emLVYsk9ms83xfBekbynOhDK7stbCs10phalMH5IYkOo7L6p7yeco8SxxExeO/qs6S8zE1SvP3M9co0lAYJXp3NNyLjbbWRh802G3eCAdu0GrpdTOG3jE9XtmxRkhVPuZ5TFQKKK79lQVk1R279f9m81fx2Dbff3bfcKX4bJusTNXRtRw9Kp5QRVxFam1Nm+SiupVgl9t7E9Y7T2bRM7PrrXtHZ5RH3z+S3j08Vjn1lFs3NFGI6bWxVTo6VN+qabXqVNU3V1I+DG43PW7BvlrNxCnZ2pG8z49I+bxx6Wd/1LKzxybUxOCrUKVukqKFGsbDzlJue4GZunvFMkWt0hbyVm1ZiFSe5RlD9H/Wn+ya35jh9f371H8LdzXRblIbA1ED7Zv7ZH4/B4T+x+FyeLi+irKLbzQPfWY+1JMcQwx03/Y/C3T/JWj6gtCktVUNVaaB7KCNcKA1id4veZ+TWWm0zHTdbrhrERumspvYgIED0i5pGsDiqC3rKPfFG91A84DiwHpHaACZXEdH5SPKUjn3+v6qqkufICAgICAgICAgICAgICAgICB9VSSABcnYAOJ5QmImeUJdkDR/ia9mq+8U/pDrkdicPG3cZDS0/DMl+d+UfFZeQc28PhB70nXtYu21z48B2CwhtYNLjwx+iPf3tvCwQEBAgelvOOthKFJKDFHrMwLjeqqBcLyJ1ht4WNuYvaDBXJaZt3K+pyTSvLvazQrlbXXEUqlVmrlxUGu5ZimqFJBJubEbfrDnPXiOPaa2iOT40t94mJnms+Zi2g2lvLtOjg3w9wa9cBVXiE1gWqEcBYEDtPYZe0GGbZIt3Qr6m8Vpt3y1GhHI7JTrYphZatqdPtVS2u3drED7hnrxLJE2ikd3V8aSm0TbxWhMxbICAgICAgICAgICAgQDPXMPpS1fCgCodr09wc8WXgG7Nx7DvMnW8O7c9vH1748VX1abKSrAqwNiCLEHkQdxksG1ZrO0uMIICAgICAgICAgICAgIGVk/Jtau2rRpPUP0VuB3ncPGRu9ceHJknakbppkbRnVazYmoKa/MTrP3FvNH7UNPDwm088k7eqPv5p7kXNzDYX4GkA3zz1nPPrHd3CwhrYdNixeZHv722h7kBAQEBA1WcuQKOOomjWBtfWVl2MjC4DKee0jtBM9cOa2K3aq+L0i8bSqXKGi/H4d9fCutTVN0ZH6GqO3aQAe5prU1+G8bXjb4x9+5SnTXrO9ZZSUM5CNS9YDdcvQH7d7+ufG+i68vi+ttR0+TOyDoqqPU6bKNbXJNyiuzs5+nVO3wF+8T4y8QiI7OKNvvuhNNLMzveVp0KKoqoihUUBVVRYAAWAAG4ATLmZmd5XYjZ2SAgICAgICAgICAgICAgaXODNjD4we+papawqLscdl+I7DeFbPpceaP1Rz8e9W+W9HuKo3alavT+jscDtQ7/AAJhjZ+GZac6c4+KJ1qTIxV1KsN4YEEd4O2SzrVms7TGzhD5ICAgICAgICBtMBm5i63weHqEHcSuqv4msPXI3WcekzX82spPk7RlXbbWqpTHJbu3dwA9Jhex8JvPn22+KWZLzAwdHayNVbnUNx+AWW3eDDQxcOwU7t/ak9GiqAKihVG4KAAO4CF2IiI2hzhJAQEBAQEBAQEBAQEBAQEBAQEBAQEBAQEBAQEBAxsbgKVYatWklQcnUNbuvuh8Xx1vG1o3RzG6PMC/mo9M/Qc+xtYQp34bgt0jb2NDlLRoiDWTEsByamG9YIhUycKrHOtkPynkTob++a1hfzbcL8zG7Py6bsd7USVR34TD65te3heRMvTHj7aT5MzJ6bb0+r/x34/Xjdfx8P7f+Xw+qTYfRfQHn16rfVCr7QYXa8Jxd9pbXC5gYFN9IuRxd2PqBA9ULFeHaev+O7eYLJVCj8FRpp2qgB9IF4WaYqU82sQzIehAQEBAQEBAQEBAQEBAQEBAQEBAQEBAQEBA/9k="/>
          <p:cNvSpPr>
            <a:spLocks noChangeAspect="1" noChangeArrowheads="1"/>
          </p:cNvSpPr>
          <p:nvPr userDrawn="1"/>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3" name="AutoShape 4" descr="data:image/jpeg;base64,/9j/4AAQSkZJRgABAQAAAQABAAD/2wCEAAkGBxMSEhUSEhIUFhEVFBoWFxgWFB0XGBgXHBUWFxYUGhcbHSggGx0lHBYUIT0jKCorLi4vFx81ODMsNygtLisBCgoKDg0OGxAQGjQkICQsLC8sLCw0LC4sLCwsLCwsLCwsLCwsLCwsLCwsLCwvLCwsLCwsLCwsNCwsLCwsLCwsLP/AABEIAJUBUgMBEQACEQEDEQH/xAAcAAEAAgIDAQAAAAAAAAAAAAAABgcEBQIDCAH/xABLEAACAQIBCAUFDAkDAwUAAAABAgADEQQFBgcSITFBURMiYXGBFDKRobEXIzM0QlJicnOCkrJkk6KjwcLD0uMWU4MV4fAkJUNj0f/EABoBAQADAQEBAAAAAAAAAAAAAAABBAUGAwL/xAA2EQEAAgECAwMKBgMAAwEAAAAAAQIDBBEFITESQVETMjNhcYGh0eHwFBUikbHBQlJiI0PxNP/aAAwDAQACEQMRAD8AvGAga3LGXsPhRevVVSdy72Pco2+O6Hjl1GPFG952QzKWlFRsoUCfpVG1f2Vvf0iGbk4tWPMrv7UdxekLHPudKf1KY/n1jCnfiee3SdvZ9Wqr5yYx/OxVbwqFR6FIEbK9tXnt1vLCqY+q3nVah73Y+0xs8pzZJ62n93QTffJfEzu+Qh2U67L5rMO4kSH1F7R0lkU8rYhfNxFYd1Vh7DGz0jUZY6Wn92ZQzpxqbsVV+82t+a8bPSutz16XlsMPpAx676qv9amv8oEbPavE9RHWd/c2mF0oVx8JQpN9UsntLQ96cXvHnVj7/duMJpQoH4ShVQ/RKuPXqn1Qs04tjnzqzHxbvB574GpsFcKeVQFPWRb1wtU12C/S378m9w2JSoNam6uvNWDD0iFmtq2jes7u2H0QEBAQEBAQEBAQEBAQEBAQEBAQEBAQEBAQECA5858GiWw+GI6UbHqbwh+avAtzPDdv3GTreIeTnyePr3z4KvrVWdizMWYm5LG5J5knaZLCtabTvMuEPkgICAgICAgICAgICBzo1WQ6yMVbmpIPpEh9Vtas7xOze5Pz1xtG1q5dRwqAP6z1vXGy3j4hnp/lv7UoybpR3DEYfvak38jf3QvY+Lx/nX9vv+0syXnfg69gldVY/JqdQ35bdh8CYaGLWYcnS378m9ELRAQEBAQEBAQEBAQEBAQEBAQEBAQEBAjmfWXvJMMSh9+qdSn2G3WfwHrIhT1uo8ji3jrPKFJE32nfJcvM785fIQQEBAQEBAQEBAQEBAQEBAQEDZ5KzhxOG+BrOq/NJ1k/Cbj0SNljFqsuLzbJtkfSduXFUfv0v4ox9h8IamHi0dMke+E5yVlihiV1qFVX5gHrDvU7R4iGpizY8sb0ndnw9SAgICAgICAgICAgICAgICAgICBTulDKJqYzowerRQL95gGY+tR92HOcUy9rN2fBEJLNICAgICAgICAgICAgICAgICAgICBzo1mRgyMVYbmUkEdxG0Q+q2ms7xOybZA0j1qdlxK9KnzhYVB/BvGx7ZDUwcUvXlkjePHvWPkbLdDFLrUKga29dzL9ZTtHfu5Q2cOfHljek7tjD2ICAgICAgICAgICAgICAgICB58y9X6TE13+dWc+GubD0WiHI6m3ay2n1ywZLwICAgICAgICAgICAgICAgICAgICAgIHbhcS9Jg9N2RxuZTYjxh90vak9qs7SsjNbSKGtSxllbcKoFlP11Hm942dgkNrS8Ti36cvKfH5rCRgQCCCCLgjaCOBBhsRO7lAQEBAQEBAQEBAQEBAQEBA83sbm53mS4uZ3fIQQEBAQEBAQEBAQEBAQEBAQEBAQEBAQEBAk+aOeNXBkI16mHJ2pfavMoTu7tx7N8hf0muth/TPOv30XFk/HU69NatJg1NhcEewjgRyh0dL1vWLVneGRD7ICAgICAgICAgICAgICB5xrU9Vip3qSPQbSXGWr2ZmHCHyQEBAQEBAQEBAQEBAQEBAQEBAQEBAQEBAQN/mhnO+CqcWoMffE/nXkw9e48CIXNHq7YLeqesLtwuJWoi1KbBkYBlI3EGHT1tFo3jo7YfRAQEBAQEBAQEBAQEBA8/5x0NTF4hOVZ7dxckeoiIclqq9nNaPXLXSVcgICAgICAgICAgICAgICAgICAgICAgICAgIE+0XZwlKnklQ9RyTTv8AJfeV7m2nvH0pDY4Xqdp8lbpPT5LThukBAQEBAQEBAQEBAQECmNJmE6PHueFREqerUPrQ+mHNcTp2c8z4xE/1/SKyWeQEBAQEBAQEBAQNpkXN7E4o+80iVvYueqg+8d/cLmRus4dLlzebHLx7kxwWi1jY1sQoPEU01v2mI9kNGnCP97fs2SaL8NxrVz3FB/IYe/5Ti8Z+HycKui/D/Jr1ge3Vb2AQieE4u6ZRvOfMN8JSauKyvTUi4KlW6zBRYXIO0jiIUtTw6cNJvFt4hD5LMSvNDM3y6m9Tp+j1X1LdHrX6oN76w5yGhpNB+IpNu1tz8Pq3vuV/pf7j/JC1+T/9/D6nuV/pf7j/ACQfk/8A38Pq+NorPDFi/bR/yQfk/wD38PqjuXsycVhVLkCpSG0tT26o5sp2jvFwOcKmo4flxR2usepHsNS13VL21mC35XIF5KnSvatFfFYnuV/pf7j/ACSGv+T/APfw+p7lf6X+4/yQfk//AH8Pqe5X+l/uP8kH5P8A9/D6nuV/pf7j/JB+T/8Afw+rnR0YMjBlxlmUhlIo7QQbg/Cc4fVeEzWYmL/D6rFS9hffxts290Nl9gICAgICAgICAgICAgV5pewF0o1wPNY027mGsvrVvxQyOLY961v4clYyWCQEBAQEBAQEBAluYOaoxjmpVv5PTNiN2u2/UvwABBPeOeyGjoNH5ae1bzY+MrhoUVRQiKFVRYBRYAcgBuh0cRERtDqxuNp0V16tRUTmxAHdt3nshF71pG9p2hGcVpFwSGytUqfUp/3lYUb8TwV6Tv7Pq44bSPgmNm6VO1qdx+wWMIrxPBPXePv1bsbSHlejVyeTRqq6tVReqb2O17Ebwerxh88QzUtp57M77zHzVPJc6tbRF8Wq/bf00kOh4T6Kfb/UJ3DURatn/g0dqbNUDIxU+9ki4Nju7oUbcQwVtNZno3OSMt0MUC1CqHtvG0MOV1NiOPohZxZ8eWN6Tu2EPVSud2TUwmULKNWkWSqAB5qlusABwBVtnK0Ob1WKuHUxt05SsP8A19k//fP6qp/bDX/MdP8A7fCfkzskZ0YXFP0dCoWcKWtqOuwEAm7KBxEPXFqsWWezSd597cwsNLlbOrC4ap0VaqVewa2o7bDe21VI4GFfLq8WK3ZvO0+9hf6/yf8A75/VVP7YeX5jp/8Ab4T8m4yPlejikNSg2sgbVJ1SvWABtZgDuYQsYs1Msdqk7wz4erH8vpX1elp63LXF/RefXZt4I3hkT5SQEDi7gbSQB27IHCliUbYrqx7GB9kmYmOqN3bISQEBAQEDU515N8pwlakBdil1+uvWUeJAHjDw1OLyuK1VCSXIkBAQEBAQEBAQL9zXycMPhaNICxCAt9dus59JMh12mxeTxVr6mXlLGrQpPWfzUUse2w3DtO7xh6ZLxSs2nuURl3LNXF1TVqt9VfkovzVH8eMOU1Govmt2rf8AxrryXgXkJLwElC1tEXxar9t/TSQ6HhPop9v9QncNR57y4f8A1Nf7ap+dohyOo9Lb2z/KW6KcBVOJasFYURTZS1rBiStlB47r9lu0Qv8ACsd/KTfblsteG+pjSZjBUxzBTfo0Wme8XYjwLW8IhzfE7xbPtHdGyKyWcmeif4632D/npyGpwn00+z+4W9DoVPaU/j3/AAp7WiHO8V9NHsQ+SzF05gYUYfJ6M9l1g1ZidwU7Qx+4FMiImZ2dRoMfk8Eb9/P79yp86s78TlOv0NEutB3CUqSnV17nVU1OZNxsOweBJ38Gmpgr2rde+fD2PHJmtkttHRKE0Mr0O3FHp7cKY6K/zbecRwv424SrPE57Xm8vi9/wkbdeavquPxuDZ8N5RXpGkxUolZ1UEG2wA2sd9+ItNCKYskRfaJ39UKk2vWdt5TPNTJmWnr4as74hsK1SnUZjjFZWpEhiSvSkkFeFpTz5NNFbViI3593f+yxjpm3iZnl7U30pZVxGGwXSYZtRjVVWYAEqhDXIvuOtqi/bKOix0yZdr+CxqL2rTeqqcl5nZRyjasQxQ7RVxNQ2Pat7sR2gWmrfU4cH6fhCnXDkyc/5dGceY+LwCirVVClwOkpMSFb5N7hWXbxta/HdPrDq8eaezH7SjJhvj5plooz1rPWGCxLmoGUmk7G7hlGsaZb5QKhiCdo1bbbi1PXaWsV8pSNvF76bNMz2bLamSuqBwWaWWK5ZtWsCWOs9St0dzfabFtYjfttab1tRpqRty90M2MWazIxmZeVaFN6r1dVEUsxGKYdUC54ifNdVp7zFYj4PqcOWsb7/ABRKnjsQ7BVq1mdiAAKjEsxNgBt2kkgS3NKRG8xCvFrTPVeeS81ay0aS1K/vi00Dbz1goDbb7dt9sw756zaZiOW7TrjmIjeUwlR6qPz7yT5NjKgA6lT31O5ibjwbWHdaIcvr8Pk80+E80ekqRAQEBAQEBA+rvkJjq9IQ7RFtJbEZPqW4sgPd0in2gQo8R/8Az2938qXkuYW5otoK2CJZVJ6Z94B4LIdHwyInB75S/wAkp/7afhENHsx4MXKuFToKvUX4J/kj5ph8ZKx2J5d0vPwkuOWtoi+LVftv6aSHQ8J9FPt/qE7hqOryZN+ot/qiEdmPB2wlDs/s5MRhFApUrK/VFYkEBreaF+da527NnHbDO1+qyYa/pr171QOxJJJJJNySbkk7yTzkucmZmd5fIQmeif4632D/AJ6chqcJ9NPs/uFvQ6FT2lP49/wp7WiHO8V9NHsazM7IBxmICWPRJZqp+jfzb823ek8IeGj0058m3dHVaefwIybiggtagwsOC2sw/DeWNLt5avtdLl9HO3gpfRoB/wBUwt92u/p6Gpq+u02dZ6C333wz9P6SHomc81HnzSpq/wDVMRq//XrfW6Gn/DVnQaHfyFd/X/LM1PpJW7o1v/0zC6176h38tdtX1WmRrNvL22XsHo4SDGYSnVQ06qK9NrXV1DKbEEXB2HaAfCV62ms7xO0vSYiY2l2gSEodpJy3hUweIoVK1PpnpkLTvd9b5JKjaNoBueUuaPFknJW0Ry36vDPesUmJlUmjsf8AuWF+0P5Hmtq/Q2++9Rwekh6NnOtUgVJplznuRgKR2Cz1yOe9KXhsY/d7ZrcPwf8Atn3fNS1WT/CPe46HM1dZvL6q9VSVoA8Tuer4bVHbrchHENRt/wCKvv8AkaXF/nPuW7MldIEQ0l5F6fDdKo98oXfvT5Y9Qb7vbDP4jg8pi7UdY/jvU7Jc0QEBAQEBAQED0HkPHCvh6VYfLQE9ht1h4G48JDscOSMmOLR3w45wZNGJw9WhuLrYE8GG1T+ICEZ8Xlcc08VB4rDvTdqdRSrqbMDvBkuRvS1LTW0c2zyVnPisMnR0auoly1tRDtNrm7KTwEh74tXmxV7NLbR7lsZiZSq4jCLVrNrVCzAmwGwNYbFAEOh0WS2TDFrTvPNtsrfAVfsn/KYWMnmT7JeeRJcatbRF8Wq/bf00kOh4T6Kfb/UJ3DUU/js+cbSxFQCqGRKrqFamtrByACQA24c4c7k4hnpltG/KJnlyWdm9ldcXQSuotrbGW99VhsZf/OBENzBmjNji8OOc2TPKcLVo/KZbr9cdZPWB64RqMXlcU0+91BESXJTGxCEz0T/HW+wf89OQ1OE+mn2f3C3odCqzPrJNXFZTFKit2NJLn5Ki7XZjwEhh67BfNqYrXwWBm9kSng6IpU9vFmO924sf/wA4CS1sGCuGnZqz69FXVkcBkZSrA7iCLEHwMmJmJ3h7TG7zrnJkw5Mx+pRrBzSZatMjay7dZUqD5wA28wQdl7DocN/L4t7R15T9GVevkr8k6GmWn0XxVuntu1x0d+et51uy3jxlH8st2vO5fFZ/GRt05ohkHNnF5WxDVnDLTqOXqVipC2J2infzjbYALgWF5cy58enp2Y6x0j5vCmK2W28r9weFWlTSlTFkRQijkqiwHoEwLWm0zMtKI2jaGDnHl+jgaJrV2IW9lUbWdrXCqOew9g4z0w4bZbdmr5veKRvKoMfnjlHKtbyfChqatup0jY6vFqlXYbbdtrDaBYnfr102HT17V+ft/qFKc2TLO1eTYZR0ZU8JgK+IrVWfEJTLAJ1aats5jWfvNt+6edNfOTLFaxy3976nTRWkzM80b0YLfKmG76h/cVJZ1voLe7+YeOn9JD0POeajQZ7ZxrgMK1U2NU9Skp+U5Gy/YN57BzInvpsE5r9nu73nlyRSu6i82Mi1cpYwUyzEuxqVqnELe7v9Yk2Haw4TczZa4Me/uiGbjpOS/wDL0dhMMlJFp01C00UKqjcABYCc7a02neWrEbRtDtkJIHwi+w7oFG56ZCODxLIB70/Xpn6JO1e9Ts7rHjEOW1un8jlmI6T0aGSpkBAQEBAQECe6Nc6VonyWs1qbG9Nidisd6nkDv7785DX4bq4p/wCK88u5akN5o84c1cPjNtRStQCwqIbNbkeDDvHdaFbUaTHn86OfiiNXRYb9XFC3bS2+p9sM6eEc+V/h9U1zYyN5Hh1oa+vYk62rq3ub7rn2w09Ph8jjim+7Kyt8BV+yf8ph6ZPMn2S88iS41a2iL4tV+2/ppIdDwn0U+3+oTuGo895c+M1/tqn52iHIaj0tvbP8ptoiyjZ62HJ2MBVUdosr+kFPww1OE5edsfvWdDbUhn/kzoMbUAFkqe+r96+t+0G9UQ5jiGLyeefCef370dkqKZ6J/jrfYP8AnpyGpwn00+z+4W9DoXBaSglgBrNa5ttNtwJ7Ln0mEbRvu5wlpM9MsnB4KtiFF3VQEvtGuzBFJ7AWB8J76fF5XJFZeeW/YrMql0YZcwmHxFevjahFV1HRuys9yxY1idUGzHqbe/nNXW4sl6Vrjjl97KWnvSszNuqf/wCtMi31uko63PyZ7+no5Q/C6nw+MfNZ8vh8WdQ0hZMYhRi0F/nI6DxZlAHiZ8To88c+y+oz455bpNTcMAykFSLgg3BB3EGVej2UvpwrucZRQ36NcPrLy1mqOH9SU5tcNiPJzPfuoauf1Q2+g16ITEC6+UlxcHzjSCjVtzGsXvbmL8J48Si29fD+33pNtp8Ww0w5xU6eFOEVga9YrdQdqUwwYseV7BQONzynnw/DNr9vuj+X1qckRXs98q70ZVgmVMMWNgWdfFqVRV9JIHjNHWxvgt996rp/SQ9CVqqopdiFVQWYk2AAFySeAAnPxEzO0NTo86595zNlDEmoL9Cl0or9G+1iPnMdvoHCdDpcEYabd/f9+plZsnlLepcGjbNjyHCgutsRWs9Xmuzq0vugnxLTI1mfyt+XSOnzX8GPsV9aWyo9mI2VKANjWpAjYQai7OzfPrsW8EdqGXPlJA0eeGQBjcOU2CqvWpseDW3E8ju9B4Qq6vTxnx9nv7lG1qTIxRwVZSVYHeCDYgyXLWrNZmJ6uEPkgICAgICAgSrN3PrEYUBGtWpDYFc2ZRyV9th2EHstIaGn4jkxR2Z5x996bYHSPg3HX6SkfpJrDwKX9ghqU4ngt15ffqbAZ7YA7fKV/C49WrD2/Haf/Z1Vc/cAP/nJ7qb/AMVh8zxDTx/l8JaTLGknDtTenSpVWLKVu1kG0EX3k8eUK2XimLszFYmVXyWAnWYGdWHwdGolbX1mqaw1VuLaqjn2GQ19BrMWHHNb+KUe6PgudX9X/wB4XvzPB4z+ypsp1g9aq6+a9R2F+RYke2Ic9mtFslrR3zLKzayn5NiaVY31VbrW+YQVbZx2E+iHppc3kssXWf7o+C51f1f/AHhu/meDxn9kR0gZwYXGLSajr9LTYjrJYFGG3bfeCF9Jhn8Q1OHPWOx1j+ENpU2YhVBZibAAXJPIAb5LLrWbTtC0dHeaVbDOcRXspamUFPe1iVOsxGwebu27+G6Q3+H6O+Ke3fvjon0NUgIGuzgyQmMw9TD1Lhagtcb1IIZWHcwB8J6Ysk47xeO583rFq7SpzG6KMejEJ0NReDB9XZ2qw2Hsue+bFeIYpjnvChOlv3Mf3L8pf7dP9as+vx+Hx+CPwuRrsuZkY3CU+mrUh0QIDMrhtW5sLgbQCTa+6emLVYsk9ms83xfBekbynOhDK7stbCs10phalMH5IYkOo7L6p7yeco8SxxExeO/qs6S8zE1SvP3M9co0lAYJXp3NNyLjbbWRh802G3eCAdu0GrpdTOG3jE9XtmxRkhVPuZ5TFQKKK79lQVk1R279f9m81fx2Dbff3bfcKX4bJusTNXRtRw9Kp5QRVxFam1Nm+SiupVgl9t7E9Y7T2bRM7PrrXtHZ5RH3z+S3j08Vjn1lFs3NFGI6bWxVTo6VN+qabXqVNU3V1I+DG43PW7BvlrNxCnZ2pG8z49I+bxx6Wd/1LKzxybUxOCrUKVukqKFGsbDzlJue4GZunvFMkWt0hbyVm1ZiFSe5RlD9H/Wn+ya35jh9f371H8LdzXRblIbA1ED7Zv7ZH4/B4T+x+FyeLi+irKLbzQPfWY+1JMcQwx03/Y/C3T/JWj6gtCktVUNVaaB7KCNcKA1id4veZ+TWWm0zHTdbrhrERumspvYgIED0i5pGsDiqC3rKPfFG91A84DiwHpHaACZXEdH5SPKUjn3+v6qqkufICAgICAgICAgICAgICAgICB9VSSABcnYAOJ5QmImeUJdkDR/ia9mq+8U/pDrkdicPG3cZDS0/DMl+d+UfFZeQc28PhB70nXtYu21z48B2CwhtYNLjwx+iPf3tvCwQEBAgelvOOthKFJKDFHrMwLjeqqBcLyJ1ht4WNuYvaDBXJaZt3K+pyTSvLvazQrlbXXEUqlVmrlxUGu5ZimqFJBJubEbfrDnPXiOPaa2iOT40t94mJnms+Zi2g2lvLtOjg3w9wa9cBVXiE1gWqEcBYEDtPYZe0GGbZIt3Qr6m8Vpt3y1GhHI7JTrYphZatqdPtVS2u3drED7hnrxLJE2ikd3V8aSm0TbxWhMxbICAgICAgICAgICAgQDPXMPpS1fCgCodr09wc8WXgG7Nx7DvMnW8O7c9vH1748VX1abKSrAqwNiCLEHkQdxksG1ZrO0uMIICAgICAgICAgICAgIGVk/Jtau2rRpPUP0VuB3ncPGRu9ceHJknakbppkbRnVazYmoKa/MTrP3FvNH7UNPDwm088k7eqPv5p7kXNzDYX4GkA3zz1nPPrHd3CwhrYdNixeZHv722h7kBAQEBA1WcuQKOOomjWBtfWVl2MjC4DKee0jtBM9cOa2K3aq+L0i8bSqXKGi/H4d9fCutTVN0ZH6GqO3aQAe5prU1+G8bXjb4x9+5SnTXrO9ZZSUM5CNS9YDdcvQH7d7+ufG+i68vi+ttR0+TOyDoqqPU6bKNbXJNyiuzs5+nVO3wF+8T4y8QiI7OKNvvuhNNLMzveVp0KKoqoihUUBVVRYAAWAAG4ATLmZmd5XYjZ2SAgICAgICAgICAgICAgaXODNjD4we+papawqLscdl+I7DeFbPpceaP1Rz8e9W+W9HuKo3alavT+jscDtQ7/AAJhjZ+GZac6c4+KJ1qTIxV1KsN4YEEd4O2SzrVms7TGzhD5ICAgICAgICBtMBm5i63weHqEHcSuqv4msPXI3WcekzX82spPk7RlXbbWqpTHJbu3dwA9Jhex8JvPn22+KWZLzAwdHayNVbnUNx+AWW3eDDQxcOwU7t/ak9GiqAKihVG4KAAO4CF2IiI2hzhJAQEBAQEBAQEBAQEBAQEBAQEBAQEBAQEBAQEBAxsbgKVYatWklQcnUNbuvuh8Xx1vG1o3RzG6PMC/mo9M/Qc+xtYQp34bgt0jb2NDlLRoiDWTEsByamG9YIhUycKrHOtkPynkTob++a1hfzbcL8zG7Py6bsd7USVR34TD65te3heRMvTHj7aT5MzJ6bb0+r/x34/Xjdfx8P7f+Xw+qTYfRfQHn16rfVCr7QYXa8Jxd9pbXC5gYFN9IuRxd2PqBA9ULFeHaev+O7eYLJVCj8FRpp2qgB9IF4WaYqU82sQzIehAQEBAQEBAQEBAQEBAQEBAQEBAQEBAQEBA/9k="/>
          <p:cNvSpPr>
            <a:spLocks noChangeAspect="1" noChangeArrowheads="1"/>
          </p:cNvSpPr>
          <p:nvPr userDrawn="1"/>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12" name="Image 12" descr="C:\Users\8019ZN\AppData\Roaming\Microsoft\Signatures\GRTgaz_fichiers\lOGO_GRTGAZ.png"/>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2391976" y="1124744"/>
            <a:ext cx="1512168" cy="961903"/>
          </a:xfrm>
          <a:prstGeom prst="rect">
            <a:avLst/>
          </a:prstGeom>
          <a:noFill/>
          <a:ln>
            <a:noFill/>
          </a:ln>
        </p:spPr>
      </p:pic>
      <p:pic>
        <p:nvPicPr>
          <p:cNvPr id="13" name="Imagen 12"/>
          <p:cNvPicPr/>
          <p:nvPr userDrawn="1"/>
        </p:nvPicPr>
        <p:blipFill>
          <a:blip r:embed="rId5">
            <a:extLst>
              <a:ext uri="{28A0092B-C50C-407E-A947-70E740481C1C}">
                <a14:useLocalDpi xmlns:a14="http://schemas.microsoft.com/office/drawing/2010/main" val="0"/>
              </a:ext>
            </a:extLst>
          </a:blip>
          <a:stretch>
            <a:fillRect/>
          </a:stretch>
        </p:blipFill>
        <p:spPr>
          <a:xfrm>
            <a:off x="6146463" y="1411160"/>
            <a:ext cx="2277551" cy="469339"/>
          </a:xfrm>
          <a:prstGeom prst="rect">
            <a:avLst/>
          </a:prstGeom>
        </p:spPr>
      </p:pic>
    </p:spTree>
    <p:extLst>
      <p:ext uri="{BB962C8B-B14F-4D97-AF65-F5344CB8AC3E}">
        <p14:creationId xmlns:p14="http://schemas.microsoft.com/office/powerpoint/2010/main" val="950753904"/>
      </p:ext>
    </p:extLst>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00075" y="332656"/>
            <a:ext cx="8332788" cy="365125"/>
          </a:xfrm>
        </p:spPr>
        <p:txBody>
          <a:bodyPr/>
          <a:lstStyle/>
          <a:p>
            <a:r>
              <a:rPr lang="fr-FR" dirty="0" smtClean="0"/>
              <a:t>Cliquez pour modifier le style du titre</a:t>
            </a:r>
            <a:endParaRPr lang="fr-FR" dirty="0"/>
          </a:p>
        </p:txBody>
      </p:sp>
      <p:sp>
        <p:nvSpPr>
          <p:cNvPr id="3" name="Espace réservé du contenu 2"/>
          <p:cNvSpPr>
            <a:spLocks noGrp="1"/>
          </p:cNvSpPr>
          <p:nvPr>
            <p:ph idx="1"/>
          </p:nvPr>
        </p:nvSpPr>
        <p:spPr>
          <a:xfrm>
            <a:off x="591106" y="836712"/>
            <a:ext cx="8332788" cy="476885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3701757676"/>
      </p:ext>
    </p:extLst>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Line 4"/>
          <p:cNvSpPr>
            <a:spLocks noChangeShapeType="1"/>
          </p:cNvSpPr>
          <p:nvPr/>
        </p:nvSpPr>
        <p:spPr bwMode="auto">
          <a:xfrm>
            <a:off x="838200" y="5257800"/>
            <a:ext cx="7543800" cy="0"/>
          </a:xfrm>
          <a:prstGeom prst="line">
            <a:avLst/>
          </a:prstGeom>
          <a:noFill/>
          <a:ln w="19050">
            <a:solidFill>
              <a:srgbClr val="F2E674"/>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
          </a:p>
        </p:txBody>
      </p:sp>
      <p:pic>
        <p:nvPicPr>
          <p:cNvPr id="5" name="Picture 17" descr="CABI8VBP"/>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283968" y="1269772"/>
            <a:ext cx="1008112" cy="786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8" name="Rectangle 2"/>
          <p:cNvSpPr>
            <a:spLocks noGrp="1" noChangeArrowheads="1"/>
          </p:cNvSpPr>
          <p:nvPr>
            <p:ph type="ctrTitle" sz="quarter"/>
          </p:nvPr>
        </p:nvSpPr>
        <p:spPr>
          <a:xfrm>
            <a:off x="762000" y="3962400"/>
            <a:ext cx="7524750" cy="809625"/>
          </a:xfrm>
        </p:spPr>
        <p:txBody>
          <a:bodyPr/>
          <a:lstStyle>
            <a:lvl1pPr>
              <a:defRPr sz="3600"/>
            </a:lvl1pPr>
          </a:lstStyle>
          <a:p>
            <a:r>
              <a:rPr lang="nl-NL"/>
              <a:t>WG/TF [...] [...]th Meeting</a:t>
            </a:r>
          </a:p>
        </p:txBody>
      </p:sp>
      <p:sp>
        <p:nvSpPr>
          <p:cNvPr id="4099" name="Rectangle 3"/>
          <p:cNvSpPr>
            <a:spLocks noGrp="1" noChangeArrowheads="1"/>
          </p:cNvSpPr>
          <p:nvPr>
            <p:ph type="subTitle" sz="quarter" idx="1"/>
          </p:nvPr>
        </p:nvSpPr>
        <p:spPr>
          <a:xfrm>
            <a:off x="838200" y="5334000"/>
            <a:ext cx="4992688" cy="990600"/>
          </a:xfrm>
        </p:spPr>
        <p:txBody>
          <a:bodyPr/>
          <a:lstStyle>
            <a:lvl1pPr marL="0" indent="0" defTabSz="571500">
              <a:defRPr b="1"/>
            </a:lvl1pPr>
          </a:lstStyle>
          <a:p>
            <a:r>
              <a:rPr lang="nl-NL"/>
              <a:t>[Venue]</a:t>
            </a:r>
          </a:p>
          <a:p>
            <a:r>
              <a:rPr lang="nl-NL"/>
              <a:t>[Date]</a:t>
            </a:r>
          </a:p>
        </p:txBody>
      </p:sp>
      <p:sp>
        <p:nvSpPr>
          <p:cNvPr id="2" name="AutoShape 2" descr="data:image/jpeg;base64,/9j/4AAQSkZJRgABAQAAAQABAAD/2wCEAAkGBxMSEhUSEhIUFhEVFBoWFxgWFB0XGBgXHBUWFxYUGhcbHSggGx0lHBYUIT0jKCorLi4vFx81ODMsNygtLisBCgoKDg0OGxAQGjQkICQsLC8sLCw0LC4sLCwsLCwsLCwsLCwsLCwsLCwsLCwvLCwsLCwsLCwsNCwsLCwsLCwsLP/AABEIAJUBUgMBEQACEQEDEQH/xAAcAAEAAgIDAQAAAAAAAAAAAAAABgcEBQIDCAH/xABLEAACAQIBCAUFDAkDAwUAAAABAgADEQQFBgcSITFBURMiYXGBFDKRobEXIzM0QlJicnOCkrJkk6KjwcLD0uMWU4MV4fAkJUNj0f/EABoBAQADAQEBAAAAAAAAAAAAAAABBAUGAwL/xAA2EQEAAgECAwMKBgMAAwEAAAAAAQIDBBEFITESQVETMjNhcYGh0eHwFBUikbHBQlJiI0PxNP/aAAwDAQACEQMRAD8AvGAga3LGXsPhRevVVSdy72Pco2+O6Hjl1GPFG952QzKWlFRsoUCfpVG1f2Vvf0iGbk4tWPMrv7UdxekLHPudKf1KY/n1jCnfiee3SdvZ9Wqr5yYx/OxVbwqFR6FIEbK9tXnt1vLCqY+q3nVah73Y+0xs8pzZJ62n93QTffJfEzu+Qh2U67L5rMO4kSH1F7R0lkU8rYhfNxFYd1Vh7DGz0jUZY6Wn92ZQzpxqbsVV+82t+a8bPSutz16XlsMPpAx676qv9amv8oEbPavE9RHWd/c2mF0oVx8JQpN9UsntLQ96cXvHnVj7/duMJpQoH4ShVQ/RKuPXqn1Qs04tjnzqzHxbvB574GpsFcKeVQFPWRb1wtU12C/S378m9w2JSoNam6uvNWDD0iFmtq2jes7u2H0QEBAQEBAQEBAQEBAQEBAQEBAQEBAQEBAQECA5858GiWw+GI6UbHqbwh+avAtzPDdv3GTreIeTnyePr3z4KvrVWdizMWYm5LG5J5knaZLCtabTvMuEPkgICAgICAgICAgICBzo1WQ6yMVbmpIPpEh9Vtas7xOze5Pz1xtG1q5dRwqAP6z1vXGy3j4hnp/lv7UoybpR3DEYfvak38jf3QvY+Lx/nX9vv+0syXnfg69gldVY/JqdQ35bdh8CYaGLWYcnS378m9ELRAQEBAQEBAQEBAQEBAQEBAQEBAQEBAjmfWXvJMMSh9+qdSn2G3WfwHrIhT1uo8ji3jrPKFJE32nfJcvM785fIQQEBAQEBAQEBAQEBAQEBAQEDZ5KzhxOG+BrOq/NJ1k/Cbj0SNljFqsuLzbJtkfSduXFUfv0v4ox9h8IamHi0dMke+E5yVlihiV1qFVX5gHrDvU7R4iGpizY8sb0ndnw9SAgICAgICAgICAgICAgICAgICBTulDKJqYzowerRQL95gGY+tR92HOcUy9rN2fBEJLNICAgICAgICAgICAgICAgICAgICBzo1mRgyMVYbmUkEdxG0Q+q2ms7xOybZA0j1qdlxK9KnzhYVB/BvGx7ZDUwcUvXlkjePHvWPkbLdDFLrUKga29dzL9ZTtHfu5Q2cOfHljek7tjD2ICAgICAgICAgICAgICAgICB58y9X6TE13+dWc+GubD0WiHI6m3ay2n1ywZLwICAgICAgICAgICAgICAgICAgICAgIHbhcS9Jg9N2RxuZTYjxh90vak9qs7SsjNbSKGtSxllbcKoFlP11Hm942dgkNrS8Ti36cvKfH5rCRgQCCCCLgjaCOBBhsRO7lAQEBAQEBAQEBAQEBAQEBA83sbm53mS4uZ3fIQQEBAQEBAQEBAQEBAQEBAQEBAQEBAQEBAk+aOeNXBkI16mHJ2pfavMoTu7tx7N8hf0muth/TPOv30XFk/HU69NatJg1NhcEewjgRyh0dL1vWLVneGRD7ICAgICAgICAgICAgICB5xrU9Vip3qSPQbSXGWr2ZmHCHyQEBAQEBAQEBAQEBAQEBAQEBAQEBAQEBAQN/mhnO+CqcWoMffE/nXkw9e48CIXNHq7YLeqesLtwuJWoi1KbBkYBlI3EGHT1tFo3jo7YfRAQEBAQEBAQEBAQEBA8/5x0NTF4hOVZ7dxckeoiIclqq9nNaPXLXSVcgICAgICAgICAgICAgICAgICAgICAgICAgIE+0XZwlKnklQ9RyTTv8AJfeV7m2nvH0pDY4Xqdp8lbpPT5LThukBAQEBAQEBAQEBAQECmNJmE6PHueFREqerUPrQ+mHNcTp2c8z4xE/1/SKyWeQEBAQEBAQEBAQNpkXN7E4o+80iVvYueqg+8d/cLmRus4dLlzebHLx7kxwWi1jY1sQoPEU01v2mI9kNGnCP97fs2SaL8NxrVz3FB/IYe/5Ti8Z+HycKui/D/Jr1ge3Vb2AQieE4u6ZRvOfMN8JSauKyvTUi4KlW6zBRYXIO0jiIUtTw6cNJvFt4hD5LMSvNDM3y6m9Tp+j1X1LdHrX6oN76w5yGhpNB+IpNu1tz8Pq3vuV/pf7j/JC1+T/9/D6nuV/pf7j/ACQfk/8A38Pq+NorPDFi/bR/yQfk/wD38PqjuXsycVhVLkCpSG0tT26o5sp2jvFwOcKmo4flxR2usepHsNS13VL21mC35XIF5KnSvatFfFYnuV/pf7j/ACSGv+T/APfw+p7lf6X+4/yQfk//AH8Pqe5X+l/uP8kH5P8A9/D6nuV/pf7j/JB+T/8Afw+rnR0YMjBlxlmUhlIo7QQbg/Cc4fVeEzWYmL/D6rFS9hffxts290Nl9gICAgICAgICAgICAgV5pewF0o1wPNY027mGsvrVvxQyOLY961v4clYyWCQEBAQEBAQEBAluYOaoxjmpVv5PTNiN2u2/UvwABBPeOeyGjoNH5ae1bzY+MrhoUVRQiKFVRYBRYAcgBuh0cRERtDqxuNp0V16tRUTmxAHdt3nshF71pG9p2hGcVpFwSGytUqfUp/3lYUb8TwV6Tv7Pq44bSPgmNm6VO1qdx+wWMIrxPBPXePv1bsbSHlejVyeTRqq6tVReqb2O17Ebwerxh88QzUtp57M77zHzVPJc6tbRF8Wq/bf00kOh4T6Kfb/UJ3DURatn/g0dqbNUDIxU+9ki4Nju7oUbcQwVtNZno3OSMt0MUC1CqHtvG0MOV1NiOPohZxZ8eWN6Tu2EPVSud2TUwmULKNWkWSqAB5qlusABwBVtnK0Ob1WKuHUxt05SsP8A19k//fP6qp/bDX/MdP8A7fCfkzskZ0YXFP0dCoWcKWtqOuwEAm7KBxEPXFqsWWezSd597cwsNLlbOrC4ap0VaqVewa2o7bDe21VI4GFfLq8WK3ZvO0+9hf6/yf8A75/VVP7YeX5jp/8Ab4T8m4yPlejikNSg2sgbVJ1SvWABtZgDuYQsYs1Msdqk7wz4erH8vpX1elp63LXF/RefXZt4I3hkT5SQEDi7gbSQB27IHCliUbYrqx7GB9kmYmOqN3bISQEBAQEDU515N8pwlakBdil1+uvWUeJAHjDw1OLyuK1VCSXIkBAQEBAQEBAQL9zXycMPhaNICxCAt9dus59JMh12mxeTxVr6mXlLGrQpPWfzUUse2w3DtO7xh6ZLxSs2nuURl3LNXF1TVqt9VfkovzVH8eMOU1Govmt2rf8AxrryXgXkJLwElC1tEXxar9t/TSQ6HhPop9v9QncNR57y4f8A1Nf7ap+dohyOo9Lb2z/KW6KcBVOJasFYURTZS1rBiStlB47r9lu0Qv8ACsd/KTfblsteG+pjSZjBUxzBTfo0Wme8XYjwLW8IhzfE7xbPtHdGyKyWcmeif4632D/npyGpwn00+z+4W9DoVPaU/j3/AAp7WiHO8V9NHsQ+SzF05gYUYfJ6M9l1g1ZidwU7Qx+4FMiImZ2dRoMfk8Eb9/P79yp86s78TlOv0NEutB3CUqSnV17nVU1OZNxsOweBJ38Gmpgr2rde+fD2PHJmtkttHRKE0Mr0O3FHp7cKY6K/zbecRwv424SrPE57Xm8vi9/wkbdeavquPxuDZ8N5RXpGkxUolZ1UEG2wA2sd9+ItNCKYskRfaJ39UKk2vWdt5TPNTJmWnr4as74hsK1SnUZjjFZWpEhiSvSkkFeFpTz5NNFbViI3593f+yxjpm3iZnl7U30pZVxGGwXSYZtRjVVWYAEqhDXIvuOtqi/bKOix0yZdr+CxqL2rTeqqcl5nZRyjasQxQ7RVxNQ2Pat7sR2gWmrfU4cH6fhCnXDkyc/5dGceY+LwCirVVClwOkpMSFb5N7hWXbxta/HdPrDq8eaezH7SjJhvj5plooz1rPWGCxLmoGUmk7G7hlGsaZb5QKhiCdo1bbbi1PXaWsV8pSNvF76bNMz2bLamSuqBwWaWWK5ZtWsCWOs9St0dzfabFtYjfttab1tRpqRty90M2MWazIxmZeVaFN6r1dVEUsxGKYdUC54ifNdVp7zFYj4PqcOWsb7/ABRKnjsQ7BVq1mdiAAKjEsxNgBt2kkgS3NKRG8xCvFrTPVeeS81ay0aS1K/vi00Dbz1goDbb7dt9sw756zaZiOW7TrjmIjeUwlR6qPz7yT5NjKgA6lT31O5ibjwbWHdaIcvr8Pk80+E80ekqRAQEBAQEBA+rvkJjq9IQ7RFtJbEZPqW4sgPd0in2gQo8R/8Az2938qXkuYW5otoK2CJZVJ6Z94B4LIdHwyInB75S/wAkp/7afhENHsx4MXKuFToKvUX4J/kj5ph8ZKx2J5d0vPwkuOWtoi+LVftv6aSHQ8J9FPt/qE7hqOryZN+ot/qiEdmPB2wlDs/s5MRhFApUrK/VFYkEBreaF+da527NnHbDO1+qyYa/pr171QOxJJJJJNySbkk7yTzkucmZmd5fIQmeif4632D/AJ6chqcJ9NPs/uFvQ6FT2lP49/wp7WiHO8V9NHsazM7IBxmICWPRJZqp+jfzb823ek8IeGj0058m3dHVaefwIybiggtagwsOC2sw/DeWNLt5avtdLl9HO3gpfRoB/wBUwt92u/p6Gpq+u02dZ6C333wz9P6SHomc81HnzSpq/wDVMRq//XrfW6Gn/DVnQaHfyFd/X/LM1PpJW7o1v/0zC6176h38tdtX1WmRrNvL22XsHo4SDGYSnVQ06qK9NrXV1DKbEEXB2HaAfCV62ms7xO0vSYiY2l2gSEodpJy3hUweIoVK1PpnpkLTvd9b5JKjaNoBueUuaPFknJW0Ry36vDPesUmJlUmjsf8AuWF+0P5Hmtq/Q2++9Rwekh6NnOtUgVJplznuRgKR2Cz1yOe9KXhsY/d7ZrcPwf8Atn3fNS1WT/CPe46HM1dZvL6q9VSVoA8Tuer4bVHbrchHENRt/wCKvv8AkaXF/nPuW7MldIEQ0l5F6fDdKo98oXfvT5Y9Qb7vbDP4jg8pi7UdY/jvU7Jc0QEBAQEBAQED0HkPHCvh6VYfLQE9ht1h4G48JDscOSMmOLR3w45wZNGJw9WhuLrYE8GG1T+ICEZ8Xlcc08VB4rDvTdqdRSrqbMDvBkuRvS1LTW0c2zyVnPisMnR0auoly1tRDtNrm7KTwEh74tXmxV7NLbR7lsZiZSq4jCLVrNrVCzAmwGwNYbFAEOh0WS2TDFrTvPNtsrfAVfsn/KYWMnmT7JeeRJcatbRF8Wq/bf00kOh4T6Kfb/UJ3DUU/js+cbSxFQCqGRKrqFamtrByACQA24c4c7k4hnpltG/KJnlyWdm9ldcXQSuotrbGW99VhsZf/OBENzBmjNji8OOc2TPKcLVo/KZbr9cdZPWB64RqMXlcU0+91BESXJTGxCEz0T/HW+wf89OQ1OE+mn2f3C3odCqzPrJNXFZTFKit2NJLn5Ki7XZjwEhh67BfNqYrXwWBm9kSng6IpU9vFmO924sf/wA4CS1sGCuGnZqz69FXVkcBkZSrA7iCLEHwMmJmJ3h7TG7zrnJkw5Mx+pRrBzSZatMjay7dZUqD5wA28wQdl7DocN/L4t7R15T9GVevkr8k6GmWn0XxVuntu1x0d+et51uy3jxlH8st2vO5fFZ/GRt05ohkHNnF5WxDVnDLTqOXqVipC2J2infzjbYALgWF5cy58enp2Y6x0j5vCmK2W28r9weFWlTSlTFkRQijkqiwHoEwLWm0zMtKI2jaGDnHl+jgaJrV2IW9lUbWdrXCqOew9g4z0w4bZbdmr5veKRvKoMfnjlHKtbyfChqatup0jY6vFqlXYbbdtrDaBYnfr102HT17V+ft/qFKc2TLO1eTYZR0ZU8JgK+IrVWfEJTLAJ1aats5jWfvNt+6edNfOTLFaxy3976nTRWkzM80b0YLfKmG76h/cVJZ1voLe7+YeOn9JD0POeajQZ7ZxrgMK1U2NU9Skp+U5Gy/YN57BzInvpsE5r9nu73nlyRSu6i82Mi1cpYwUyzEuxqVqnELe7v9Yk2Haw4TczZa4Me/uiGbjpOS/wDL0dhMMlJFp01C00UKqjcABYCc7a02neWrEbRtDtkJIHwi+w7oFG56ZCODxLIB70/Xpn6JO1e9Ts7rHjEOW1un8jlmI6T0aGSpkBAQEBAQECe6Nc6VonyWs1qbG9Nidisd6nkDv7785DX4bq4p/wCK88u5akN5o84c1cPjNtRStQCwqIbNbkeDDvHdaFbUaTHn86OfiiNXRYb9XFC3bS2+p9sM6eEc+V/h9U1zYyN5Hh1oa+vYk62rq3ub7rn2w09Ph8jjim+7Kyt8BV+yf8ph6ZPMn2S88iS41a2iL4tV+2/ppIdDwn0U+3+oTuGo895c+M1/tqn52iHIaj0tvbP8ptoiyjZ62HJ2MBVUdosr+kFPww1OE5edsfvWdDbUhn/kzoMbUAFkqe+r96+t+0G9UQ5jiGLyeefCef370dkqKZ6J/jrfYP8AnpyGpwn00+z+4W9DoXBaSglgBrNa5ttNtwJ7Ln0mEbRvu5wlpM9MsnB4KtiFF3VQEvtGuzBFJ7AWB8J76fF5XJFZeeW/YrMql0YZcwmHxFevjahFV1HRuys9yxY1idUGzHqbe/nNXW4sl6Vrjjl97KWnvSszNuqf/wCtMi31uko63PyZ7+no5Q/C6nw+MfNZ8vh8WdQ0hZMYhRi0F/nI6DxZlAHiZ8To88c+y+oz455bpNTcMAykFSLgg3BB3EGVej2UvpwrucZRQ36NcPrLy1mqOH9SU5tcNiPJzPfuoauf1Q2+g16ITEC6+UlxcHzjSCjVtzGsXvbmL8J48Si29fD+33pNtp8Ww0w5xU6eFOEVga9YrdQdqUwwYseV7BQONzynnw/DNr9vuj+X1qckRXs98q70ZVgmVMMWNgWdfFqVRV9JIHjNHWxvgt996rp/SQ9CVqqopdiFVQWYk2AAFySeAAnPxEzO0NTo86595zNlDEmoL9Cl0or9G+1iPnMdvoHCdDpcEYabd/f9+plZsnlLepcGjbNjyHCgutsRWs9Xmuzq0vugnxLTI1mfyt+XSOnzX8GPsV9aWyo9mI2VKANjWpAjYQai7OzfPrsW8EdqGXPlJA0eeGQBjcOU2CqvWpseDW3E8ju9B4Qq6vTxnx9nv7lG1qTIxRwVZSVYHeCDYgyXLWrNZmJ6uEPkgICAgICAgSrN3PrEYUBGtWpDYFc2ZRyV9th2EHstIaGn4jkxR2Z5x996bYHSPg3HX6SkfpJrDwKX9ghqU4ngt15ffqbAZ7YA7fKV/C49WrD2/Haf/Z1Vc/cAP/nJ7qb/AMVh8zxDTx/l8JaTLGknDtTenSpVWLKVu1kG0EX3k8eUK2XimLszFYmVXyWAnWYGdWHwdGolbX1mqaw1VuLaqjn2GQ19BrMWHHNb+KUe6PgudX9X/wB4XvzPB4z+ypsp1g9aq6+a9R2F+RYke2Ic9mtFslrR3zLKzayn5NiaVY31VbrW+YQVbZx2E+iHppc3kssXWf7o+C51f1f/AHhu/meDxn9kR0gZwYXGLSajr9LTYjrJYFGG3bfeCF9Jhn8Q1OHPWOx1j+ENpU2YhVBZibAAXJPIAb5LLrWbTtC0dHeaVbDOcRXspamUFPe1iVOsxGwebu27+G6Q3+H6O+Ke3fvjon0NUgIGuzgyQmMw9TD1Lhagtcb1IIZWHcwB8J6Ysk47xeO583rFq7SpzG6KMejEJ0NReDB9XZ2qw2Hsue+bFeIYpjnvChOlv3Mf3L8pf7dP9as+vx+Hx+CPwuRrsuZkY3CU+mrUh0QIDMrhtW5sLgbQCTa+6emLVYsk9ms83xfBekbynOhDK7stbCs10phalMH5IYkOo7L6p7yeco8SxxExeO/qs6S8zE1SvP3M9co0lAYJXp3NNyLjbbWRh802G3eCAdu0GrpdTOG3jE9XtmxRkhVPuZ5TFQKKK79lQVk1R279f9m81fx2Dbff3bfcKX4bJusTNXRtRw9Kp5QRVxFam1Nm+SiupVgl9t7E9Y7T2bRM7PrrXtHZ5RH3z+S3j08Vjn1lFs3NFGI6bWxVTo6VN+qabXqVNU3V1I+DG43PW7BvlrNxCnZ2pG8z49I+bxx6Wd/1LKzxybUxOCrUKVukqKFGsbDzlJue4GZunvFMkWt0hbyVm1ZiFSe5RlD9H/Wn+ya35jh9f371H8LdzXRblIbA1ED7Zv7ZH4/B4T+x+FyeLi+irKLbzQPfWY+1JMcQwx03/Y/C3T/JWj6gtCktVUNVaaB7KCNcKA1id4veZ+TWWm0zHTdbrhrERumspvYgIED0i5pGsDiqC3rKPfFG91A84DiwHpHaACZXEdH5SPKUjn3+v6qqkufICAgICAgICAgICAgICAgICB9VSSABcnYAOJ5QmImeUJdkDR/ia9mq+8U/pDrkdicPG3cZDS0/DMl+d+UfFZeQc28PhB70nXtYu21z48B2CwhtYNLjwx+iPf3tvCwQEBAgelvOOthKFJKDFHrMwLjeqqBcLyJ1ht4WNuYvaDBXJaZt3K+pyTSvLvazQrlbXXEUqlVmrlxUGu5ZimqFJBJubEbfrDnPXiOPaa2iOT40t94mJnms+Zi2g2lvLtOjg3w9wa9cBVXiE1gWqEcBYEDtPYZe0GGbZIt3Qr6m8Vpt3y1GhHI7JTrYphZatqdPtVS2u3drED7hnrxLJE2ikd3V8aSm0TbxWhMxbICAgICAgICAgICAgQDPXMPpS1fCgCodr09wc8WXgG7Nx7DvMnW8O7c9vH1748VX1abKSrAqwNiCLEHkQdxksG1ZrO0uMIICAgICAgICAgICAgIGVk/Jtau2rRpPUP0VuB3ncPGRu9ceHJknakbppkbRnVazYmoKa/MTrP3FvNH7UNPDwm088k7eqPv5p7kXNzDYX4GkA3zz1nPPrHd3CwhrYdNixeZHv722h7kBAQEBA1WcuQKOOomjWBtfWVl2MjC4DKee0jtBM9cOa2K3aq+L0i8bSqXKGi/H4d9fCutTVN0ZH6GqO3aQAe5prU1+G8bXjb4x9+5SnTXrO9ZZSUM5CNS9YDdcvQH7d7+ufG+i68vi+ttR0+TOyDoqqPU6bKNbXJNyiuzs5+nVO3wF+8T4y8QiI7OKNvvuhNNLMzveVp0KKoqoihUUBVVRYAAWAAG4ATLmZmd5XYjZ2SAgICAgICAgICAgICAgaXODNjD4we+papawqLscdl+I7DeFbPpceaP1Rz8e9W+W9HuKo3alavT+jscDtQ7/AAJhjZ+GZac6c4+KJ1qTIxV1KsN4YEEd4O2SzrVms7TGzhD5ICAgICAgICBtMBm5i63weHqEHcSuqv4msPXI3WcekzX82spPk7RlXbbWqpTHJbu3dwA9Jhex8JvPn22+KWZLzAwdHayNVbnUNx+AWW3eDDQxcOwU7t/ak9GiqAKihVG4KAAO4CF2IiI2hzhJAQEBAQEBAQEBAQEBAQEBAQEBAQEBAQEBAQEBAxsbgKVYatWklQcnUNbuvuh8Xx1vG1o3RzG6PMC/mo9M/Qc+xtYQp34bgt0jb2NDlLRoiDWTEsByamG9YIhUycKrHOtkPynkTob++a1hfzbcL8zG7Py6bsd7USVR34TD65te3heRMvTHj7aT5MzJ6bb0+r/x34/Xjdfx8P7f+Xw+qTYfRfQHn16rfVCr7QYXa8Jxd9pbXC5gYFN9IuRxd2PqBA9ULFeHaev+O7eYLJVCj8FRpp2qgB9IF4WaYqU82sQzIehAQEBAQEBAQEBAQEBAQEBAQEBAQEBAQEBA/9k="/>
          <p:cNvSpPr>
            <a:spLocks noChangeAspect="1" noChangeArrowheads="1"/>
          </p:cNvSpPr>
          <p:nvPr userDrawn="1"/>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3" name="AutoShape 4" descr="data:image/jpeg;base64,/9j/4AAQSkZJRgABAQAAAQABAAD/2wCEAAkGBxMSEhUSEhIUFhEVFBoWFxgWFB0XGBgXHBUWFxYUGhcbHSggGx0lHBYUIT0jKCorLi4vFx81ODMsNygtLisBCgoKDg0OGxAQGjQkICQsLC8sLCw0LC4sLCwsLCwsLCwsLCwsLCwsLCwsLCwvLCwsLCwsLCwsNCwsLCwsLCwsLP/AABEIAJUBUgMBEQACEQEDEQH/xAAcAAEAAgIDAQAAAAAAAAAAAAAABgcEBQIDCAH/xABLEAACAQIBCAUFDAkDAwUAAAABAgADEQQFBgcSITFBURMiYXGBFDKRobEXIzM0QlJicnOCkrJkk6KjwcLD0uMWU4MV4fAkJUNj0f/EABoBAQADAQEBAAAAAAAAAAAAAAABBAUGAwL/xAA2EQEAAgECAwMKBgMAAwEAAAAAAQIDBBEFITESQVETMjNhcYGh0eHwFBUikbHBQlJiI0PxNP/aAAwDAQACEQMRAD8AvGAga3LGXsPhRevVVSdy72Pco2+O6Hjl1GPFG952QzKWlFRsoUCfpVG1f2Vvf0iGbk4tWPMrv7UdxekLHPudKf1KY/n1jCnfiee3SdvZ9Wqr5yYx/OxVbwqFR6FIEbK9tXnt1vLCqY+q3nVah73Y+0xs8pzZJ62n93QTffJfEzu+Qh2U67L5rMO4kSH1F7R0lkU8rYhfNxFYd1Vh7DGz0jUZY6Wn92ZQzpxqbsVV+82t+a8bPSutz16XlsMPpAx676qv9amv8oEbPavE9RHWd/c2mF0oVx8JQpN9UsntLQ96cXvHnVj7/duMJpQoH4ShVQ/RKuPXqn1Qs04tjnzqzHxbvB574GpsFcKeVQFPWRb1wtU12C/S378m9w2JSoNam6uvNWDD0iFmtq2jes7u2H0QEBAQEBAQEBAQEBAQEBAQEBAQEBAQEBAQECA5858GiWw+GI6UbHqbwh+avAtzPDdv3GTreIeTnyePr3z4KvrVWdizMWYm5LG5J5knaZLCtabTvMuEPkgICAgICAgICAgICBzo1WQ6yMVbmpIPpEh9Vtas7xOze5Pz1xtG1q5dRwqAP6z1vXGy3j4hnp/lv7UoybpR3DEYfvak38jf3QvY+Lx/nX9vv+0syXnfg69gldVY/JqdQ35bdh8CYaGLWYcnS378m9ELRAQEBAQEBAQEBAQEBAQEBAQEBAQEBAjmfWXvJMMSh9+qdSn2G3WfwHrIhT1uo8ji3jrPKFJE32nfJcvM785fIQQEBAQEBAQEBAQEBAQEBAQEDZ5KzhxOG+BrOq/NJ1k/Cbj0SNljFqsuLzbJtkfSduXFUfv0v4ox9h8IamHi0dMke+E5yVlihiV1qFVX5gHrDvU7R4iGpizY8sb0ndnw9SAgICAgICAgICAgICAgICAgICBTulDKJqYzowerRQL95gGY+tR92HOcUy9rN2fBEJLNICAgICAgICAgICAgICAgICAgICBzo1mRgyMVYbmUkEdxG0Q+q2ms7xOybZA0j1qdlxK9KnzhYVB/BvGx7ZDUwcUvXlkjePHvWPkbLdDFLrUKga29dzL9ZTtHfu5Q2cOfHljek7tjD2ICAgICAgICAgICAgICAgICB58y9X6TE13+dWc+GubD0WiHI6m3ay2n1ywZLwICAgICAgICAgICAgICAgICAgICAgIHbhcS9Jg9N2RxuZTYjxh90vak9qs7SsjNbSKGtSxllbcKoFlP11Hm942dgkNrS8Ti36cvKfH5rCRgQCCCCLgjaCOBBhsRO7lAQEBAQEBAQEBAQEBAQEBA83sbm53mS4uZ3fIQQEBAQEBAQEBAQEBAQEBAQEBAQEBAQEBAk+aOeNXBkI16mHJ2pfavMoTu7tx7N8hf0muth/TPOv30XFk/HU69NatJg1NhcEewjgRyh0dL1vWLVneGRD7ICAgICAgICAgICAgICB5xrU9Vip3qSPQbSXGWr2ZmHCHyQEBAQEBAQEBAQEBAQEBAQEBAQEBAQEBAQN/mhnO+CqcWoMffE/nXkw9e48CIXNHq7YLeqesLtwuJWoi1KbBkYBlI3EGHT1tFo3jo7YfRAQEBAQEBAQEBAQEBA8/5x0NTF4hOVZ7dxckeoiIclqq9nNaPXLXSVcgICAgICAgICAgICAgICAgICAgICAgICAgIE+0XZwlKnklQ9RyTTv8AJfeV7m2nvH0pDY4Xqdp8lbpPT5LThukBAQEBAQEBAQEBAQECmNJmE6PHueFREqerUPrQ+mHNcTp2c8z4xE/1/SKyWeQEBAQEBAQEBAQNpkXN7E4o+80iVvYueqg+8d/cLmRus4dLlzebHLx7kxwWi1jY1sQoPEU01v2mI9kNGnCP97fs2SaL8NxrVz3FB/IYe/5Ti8Z+HycKui/D/Jr1ge3Vb2AQieE4u6ZRvOfMN8JSauKyvTUi4KlW6zBRYXIO0jiIUtTw6cNJvFt4hD5LMSvNDM3y6m9Tp+j1X1LdHrX6oN76w5yGhpNB+IpNu1tz8Pq3vuV/pf7j/JC1+T/9/D6nuV/pf7j/ACQfk/8A38Pq+NorPDFi/bR/yQfk/wD38PqjuXsycVhVLkCpSG0tT26o5sp2jvFwOcKmo4flxR2usepHsNS13VL21mC35XIF5KnSvatFfFYnuV/pf7j/ACSGv+T/APfw+p7lf6X+4/yQfk//AH8Pqe5X+l/uP8kH5P8A9/D6nuV/pf7j/JB+T/8Afw+rnR0YMjBlxlmUhlIo7QQbg/Cc4fVeEzWYmL/D6rFS9hffxts290Nl9gICAgICAgICAgICAgV5pewF0o1wPNY027mGsvrVvxQyOLY961v4clYyWCQEBAQEBAQEBAluYOaoxjmpVv5PTNiN2u2/UvwABBPeOeyGjoNH5ae1bzY+MrhoUVRQiKFVRYBRYAcgBuh0cRERtDqxuNp0V16tRUTmxAHdt3nshF71pG9p2hGcVpFwSGytUqfUp/3lYUb8TwV6Tv7Pq44bSPgmNm6VO1qdx+wWMIrxPBPXePv1bsbSHlejVyeTRqq6tVReqb2O17Ebwerxh88QzUtp57M77zHzVPJc6tbRF8Wq/bf00kOh4T6Kfb/UJ3DURatn/g0dqbNUDIxU+9ki4Nju7oUbcQwVtNZno3OSMt0MUC1CqHtvG0MOV1NiOPohZxZ8eWN6Tu2EPVSud2TUwmULKNWkWSqAB5qlusABwBVtnK0Ob1WKuHUxt05SsP8A19k//fP6qp/bDX/MdP8A7fCfkzskZ0YXFP0dCoWcKWtqOuwEAm7KBxEPXFqsWWezSd597cwsNLlbOrC4ap0VaqVewa2o7bDe21VI4GFfLq8WK3ZvO0+9hf6/yf8A75/VVP7YeX5jp/8Ab4T8m4yPlejikNSg2sgbVJ1SvWABtZgDuYQsYs1Msdqk7wz4erH8vpX1elp63LXF/RefXZt4I3hkT5SQEDi7gbSQB27IHCliUbYrqx7GB9kmYmOqN3bISQEBAQEDU515N8pwlakBdil1+uvWUeJAHjDw1OLyuK1VCSXIkBAQEBAQEBAQL9zXycMPhaNICxCAt9dus59JMh12mxeTxVr6mXlLGrQpPWfzUUse2w3DtO7xh6ZLxSs2nuURl3LNXF1TVqt9VfkovzVH8eMOU1Govmt2rf8AxrryXgXkJLwElC1tEXxar9t/TSQ6HhPop9v9QncNR57y4f8A1Nf7ap+dohyOo9Lb2z/KW6KcBVOJasFYURTZS1rBiStlB47r9lu0Qv8ACsd/KTfblsteG+pjSZjBUxzBTfo0Wme8XYjwLW8IhzfE7xbPtHdGyKyWcmeif4632D/npyGpwn00+z+4W9DoVPaU/j3/AAp7WiHO8V9NHsQ+SzF05gYUYfJ6M9l1g1ZidwU7Qx+4FMiImZ2dRoMfk8Eb9/P79yp86s78TlOv0NEutB3CUqSnV17nVU1OZNxsOweBJ38Gmpgr2rde+fD2PHJmtkttHRKE0Mr0O3FHp7cKY6K/zbecRwv424SrPE57Xm8vi9/wkbdeavquPxuDZ8N5RXpGkxUolZ1UEG2wA2sd9+ItNCKYskRfaJ39UKk2vWdt5TPNTJmWnr4as74hsK1SnUZjjFZWpEhiSvSkkFeFpTz5NNFbViI3593f+yxjpm3iZnl7U30pZVxGGwXSYZtRjVVWYAEqhDXIvuOtqi/bKOix0yZdr+CxqL2rTeqqcl5nZRyjasQxQ7RVxNQ2Pat7sR2gWmrfU4cH6fhCnXDkyc/5dGceY+LwCirVVClwOkpMSFb5N7hWXbxta/HdPrDq8eaezH7SjJhvj5plooz1rPWGCxLmoGUmk7G7hlGsaZb5QKhiCdo1bbbi1PXaWsV8pSNvF76bNMz2bLamSuqBwWaWWK5ZtWsCWOs9St0dzfabFtYjfttab1tRpqRty90M2MWazIxmZeVaFN6r1dVEUsxGKYdUC54ifNdVp7zFYj4PqcOWsb7/ABRKnjsQ7BVq1mdiAAKjEsxNgBt2kkgS3NKRG8xCvFrTPVeeS81ay0aS1K/vi00Dbz1goDbb7dt9sw756zaZiOW7TrjmIjeUwlR6qPz7yT5NjKgA6lT31O5ibjwbWHdaIcvr8Pk80+E80ekqRAQEBAQEBA+rvkJjq9IQ7RFtJbEZPqW4sgPd0in2gQo8R/8Az2938qXkuYW5otoK2CJZVJ6Z94B4LIdHwyInB75S/wAkp/7afhENHsx4MXKuFToKvUX4J/kj5ph8ZKx2J5d0vPwkuOWtoi+LVftv6aSHQ8J9FPt/qE7hqOryZN+ot/qiEdmPB2wlDs/s5MRhFApUrK/VFYkEBreaF+da527NnHbDO1+qyYa/pr171QOxJJJJJNySbkk7yTzkucmZmd5fIQmeif4632D/AJ6chqcJ9NPs/uFvQ6FT2lP49/wp7WiHO8V9NHsazM7IBxmICWPRJZqp+jfzb823ek8IeGj0058m3dHVaefwIybiggtagwsOC2sw/DeWNLt5avtdLl9HO3gpfRoB/wBUwt92u/p6Gpq+u02dZ6C333wz9P6SHomc81HnzSpq/wDVMRq//XrfW6Gn/DVnQaHfyFd/X/LM1PpJW7o1v/0zC6176h38tdtX1WmRrNvL22XsHo4SDGYSnVQ06qK9NrXV1DKbEEXB2HaAfCV62ms7xO0vSYiY2l2gSEodpJy3hUweIoVK1PpnpkLTvd9b5JKjaNoBueUuaPFknJW0Ry36vDPesUmJlUmjsf8AuWF+0P5Hmtq/Q2++9Rwekh6NnOtUgVJplznuRgKR2Cz1yOe9KXhsY/d7ZrcPwf8Atn3fNS1WT/CPe46HM1dZvL6q9VSVoA8Tuer4bVHbrchHENRt/wCKvv8AkaXF/nPuW7MldIEQ0l5F6fDdKo98oXfvT5Y9Qb7vbDP4jg8pi7UdY/jvU7Jc0QEBAQEBAQED0HkPHCvh6VYfLQE9ht1h4G48JDscOSMmOLR3w45wZNGJw9WhuLrYE8GG1T+ICEZ8Xlcc08VB4rDvTdqdRSrqbMDvBkuRvS1LTW0c2zyVnPisMnR0auoly1tRDtNrm7KTwEh74tXmxV7NLbR7lsZiZSq4jCLVrNrVCzAmwGwNYbFAEOh0WS2TDFrTvPNtsrfAVfsn/KYWMnmT7JeeRJcatbRF8Wq/bf00kOh4T6Kfb/UJ3DUU/js+cbSxFQCqGRKrqFamtrByACQA24c4c7k4hnpltG/KJnlyWdm9ldcXQSuotrbGW99VhsZf/OBENzBmjNji8OOc2TPKcLVo/KZbr9cdZPWB64RqMXlcU0+91BESXJTGxCEz0T/HW+wf89OQ1OE+mn2f3C3odCqzPrJNXFZTFKit2NJLn5Ki7XZjwEhh67BfNqYrXwWBm9kSng6IpU9vFmO924sf/wA4CS1sGCuGnZqz69FXVkcBkZSrA7iCLEHwMmJmJ3h7TG7zrnJkw5Mx+pRrBzSZatMjay7dZUqD5wA28wQdl7DocN/L4t7R15T9GVevkr8k6GmWn0XxVuntu1x0d+et51uy3jxlH8st2vO5fFZ/GRt05ohkHNnF5WxDVnDLTqOXqVipC2J2infzjbYALgWF5cy58enp2Y6x0j5vCmK2W28r9weFWlTSlTFkRQijkqiwHoEwLWm0zMtKI2jaGDnHl+jgaJrV2IW9lUbWdrXCqOew9g4z0w4bZbdmr5veKRvKoMfnjlHKtbyfChqatup0jY6vFqlXYbbdtrDaBYnfr102HT17V+ft/qFKc2TLO1eTYZR0ZU8JgK+IrVWfEJTLAJ1aats5jWfvNt+6edNfOTLFaxy3976nTRWkzM80b0YLfKmG76h/cVJZ1voLe7+YeOn9JD0POeajQZ7ZxrgMK1U2NU9Skp+U5Gy/YN57BzInvpsE5r9nu73nlyRSu6i82Mi1cpYwUyzEuxqVqnELe7v9Yk2Haw4TczZa4Me/uiGbjpOS/wDL0dhMMlJFp01C00UKqjcABYCc7a02neWrEbRtDtkJIHwi+w7oFG56ZCODxLIB70/Xpn6JO1e9Ts7rHjEOW1un8jlmI6T0aGSpkBAQEBAQECe6Nc6VonyWs1qbG9Nidisd6nkDv7785DX4bq4p/wCK88u5akN5o84c1cPjNtRStQCwqIbNbkeDDvHdaFbUaTHn86OfiiNXRYb9XFC3bS2+p9sM6eEc+V/h9U1zYyN5Hh1oa+vYk62rq3ub7rn2w09Ph8jjim+7Kyt8BV+yf8ph6ZPMn2S88iS41a2iL4tV+2/ppIdDwn0U+3+oTuGo895c+M1/tqn52iHIaj0tvbP8ptoiyjZ62HJ2MBVUdosr+kFPww1OE5edsfvWdDbUhn/kzoMbUAFkqe+r96+t+0G9UQ5jiGLyeefCef370dkqKZ6J/jrfYP8AnpyGpwn00+z+4W9DoXBaSglgBrNa5ttNtwJ7Ln0mEbRvu5wlpM9MsnB4KtiFF3VQEvtGuzBFJ7AWB8J76fF5XJFZeeW/YrMql0YZcwmHxFevjahFV1HRuys9yxY1idUGzHqbe/nNXW4sl6Vrjjl97KWnvSszNuqf/wCtMi31uko63PyZ7+no5Q/C6nw+MfNZ8vh8WdQ0hZMYhRi0F/nI6DxZlAHiZ8To88c+y+oz455bpNTcMAykFSLgg3BB3EGVej2UvpwrucZRQ36NcPrLy1mqOH9SU5tcNiPJzPfuoauf1Q2+g16ITEC6+UlxcHzjSCjVtzGsXvbmL8J48Si29fD+33pNtp8Ww0w5xU6eFOEVga9YrdQdqUwwYseV7BQONzynnw/DNr9vuj+X1qckRXs98q70ZVgmVMMWNgWdfFqVRV9JIHjNHWxvgt996rp/SQ9CVqqopdiFVQWYk2AAFySeAAnPxEzO0NTo86595zNlDEmoL9Cl0or9G+1iPnMdvoHCdDpcEYabd/f9+plZsnlLepcGjbNjyHCgutsRWs9Xmuzq0vugnxLTI1mfyt+XSOnzX8GPsV9aWyo9mI2VKANjWpAjYQai7OzfPrsW8EdqGXPlJA0eeGQBjcOU2CqvWpseDW3E8ju9B4Qq6vTxnx9nv7lG1qTIxRwVZSVYHeCDYgyXLWrNZmJ6uEPkgICAgICAgSrN3PrEYUBGtWpDYFc2ZRyV9th2EHstIaGn4jkxR2Z5x996bYHSPg3HX6SkfpJrDwKX9ghqU4ngt15ffqbAZ7YA7fKV/C49WrD2/Haf/Z1Vc/cAP/nJ7qb/AMVh8zxDTx/l8JaTLGknDtTenSpVWLKVu1kG0EX3k8eUK2XimLszFYmVXyWAnWYGdWHwdGolbX1mqaw1VuLaqjn2GQ19BrMWHHNb+KUe6PgudX9X/wB4XvzPB4z+ypsp1g9aq6+a9R2F+RYke2Ic9mtFslrR3zLKzayn5NiaVY31VbrW+YQVbZx2E+iHppc3kssXWf7o+C51f1f/AHhu/meDxn9kR0gZwYXGLSajr9LTYjrJYFGG3bfeCF9Jhn8Q1OHPWOx1j+ENpU2YhVBZibAAXJPIAb5LLrWbTtC0dHeaVbDOcRXspamUFPe1iVOsxGwebu27+G6Q3+H6O+Ke3fvjon0NUgIGuzgyQmMw9TD1Lhagtcb1IIZWHcwB8J6Ysk47xeO583rFq7SpzG6KMejEJ0NReDB9XZ2qw2Hsue+bFeIYpjnvChOlv3Mf3L8pf7dP9as+vx+Hx+CPwuRrsuZkY3CU+mrUh0QIDMrhtW5sLgbQCTa+6emLVYsk9ms83xfBekbynOhDK7stbCs10phalMH5IYkOo7L6p7yeco8SxxExeO/qs6S8zE1SvP3M9co0lAYJXp3NNyLjbbWRh802G3eCAdu0GrpdTOG3jE9XtmxRkhVPuZ5TFQKKK79lQVk1R279f9m81fx2Dbff3bfcKX4bJusTNXRtRw9Kp5QRVxFam1Nm+SiupVgl9t7E9Y7T2bRM7PrrXtHZ5RH3z+S3j08Vjn1lFs3NFGI6bWxVTo6VN+qabXqVNU3V1I+DG43PW7BvlrNxCnZ2pG8z49I+bxx6Wd/1LKzxybUxOCrUKVukqKFGsbDzlJue4GZunvFMkWt0hbyVm1ZiFSe5RlD9H/Wn+ya35jh9f371H8LdzXRblIbA1ED7Zv7ZH4/B4T+x+FyeLi+irKLbzQPfWY+1JMcQwx03/Y/C3T/JWj6gtCktVUNVaaB7KCNcKA1id4veZ+TWWm0zHTdbrhrERumspvYgIED0i5pGsDiqC3rKPfFG91A84DiwHpHaACZXEdH5SPKUjn3+v6qqkufICAgICAgICAgICAgICAgICB9VSSABcnYAOJ5QmImeUJdkDR/ia9mq+8U/pDrkdicPG3cZDS0/DMl+d+UfFZeQc28PhB70nXtYu21z48B2CwhtYNLjwx+iPf3tvCwQEBAgelvOOthKFJKDFHrMwLjeqqBcLyJ1ht4WNuYvaDBXJaZt3K+pyTSvLvazQrlbXXEUqlVmrlxUGu5ZimqFJBJubEbfrDnPXiOPaa2iOT40t94mJnms+Zi2g2lvLtOjg3w9wa9cBVXiE1gWqEcBYEDtPYZe0GGbZIt3Qr6m8Vpt3y1GhHI7JTrYphZatqdPtVS2u3drED7hnrxLJE2ikd3V8aSm0TbxWhMxbICAgICAgICAgICAgQDPXMPpS1fCgCodr09wc8WXgG7Nx7DvMnW8O7c9vH1748VX1abKSrAqwNiCLEHkQdxksG1ZrO0uMIICAgICAgICAgICAgIGVk/Jtau2rRpPUP0VuB3ncPGRu9ceHJknakbppkbRnVazYmoKa/MTrP3FvNH7UNPDwm088k7eqPv5p7kXNzDYX4GkA3zz1nPPrHd3CwhrYdNixeZHv722h7kBAQEBA1WcuQKOOomjWBtfWVl2MjC4DKee0jtBM9cOa2K3aq+L0i8bSqXKGi/H4d9fCutTVN0ZH6GqO3aQAe5prU1+G8bXjb4x9+5SnTXrO9ZZSUM5CNS9YDdcvQH7d7+ufG+i68vi+ttR0+TOyDoqqPU6bKNbXJNyiuzs5+nVO3wF+8T4y8QiI7OKNvvuhNNLMzveVp0KKoqoihUUBVVRYAAWAAG4ATLmZmd5XYjZ2SAgICAgICAgICAgICAgaXODNjD4we+papawqLscdl+I7DeFbPpceaP1Rz8e9W+W9HuKo3alavT+jscDtQ7/AAJhjZ+GZac6c4+KJ1qTIxV1KsN4YEEd4O2SzrVms7TGzhD5ICAgICAgICBtMBm5i63weHqEHcSuqv4msPXI3WcekzX82spPk7RlXbbWqpTHJbu3dwA9Jhex8JvPn22+KWZLzAwdHayNVbnUNx+AWW3eDDQxcOwU7t/ak9GiqAKihVG4KAAO4CF2IiI2hzhJAQEBAQEBAQEBAQEBAQEBAQEBAQEBAQEBAQEBAxsbgKVYatWklQcnUNbuvuh8Xx1vG1o3RzG6PMC/mo9M/Qc+xtYQp34bgt0jb2NDlLRoiDWTEsByamG9YIhUycKrHOtkPynkTob++a1hfzbcL8zG7Py6bsd7USVR34TD65te3heRMvTHj7aT5MzJ6bb0+r/x34/Xjdfx8P7f+Xw+qTYfRfQHn16rfVCr7QYXa8Jxd9pbXC5gYFN9IuRxd2PqBA9ULFeHaev+O7eYLJVCj8FRpp2qgB9IF4WaYqU82sQzIehAQEBAQEBAQEBAQEBAQEBAQEBAQEBAQEBA/9k="/>
          <p:cNvSpPr>
            <a:spLocks noChangeAspect="1" noChangeArrowheads="1"/>
          </p:cNvSpPr>
          <p:nvPr userDrawn="1"/>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Tree>
    <p:extLst>
      <p:ext uri="{BB962C8B-B14F-4D97-AF65-F5344CB8AC3E}">
        <p14:creationId xmlns:p14="http://schemas.microsoft.com/office/powerpoint/2010/main" val="745739455"/>
      </p:ext>
    </p:extLst>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00075" y="332656"/>
            <a:ext cx="8332788" cy="365125"/>
          </a:xfrm>
        </p:spPr>
        <p:txBody>
          <a:bodyPr/>
          <a:lstStyle/>
          <a:p>
            <a:r>
              <a:rPr lang="fr-FR" dirty="0" smtClean="0"/>
              <a:t>Cliquez pour modifier le style du titre</a:t>
            </a:r>
            <a:endParaRPr lang="fr-FR" dirty="0"/>
          </a:p>
        </p:txBody>
      </p:sp>
      <p:sp>
        <p:nvSpPr>
          <p:cNvPr id="3" name="Espace réservé du contenu 2"/>
          <p:cNvSpPr>
            <a:spLocks noGrp="1"/>
          </p:cNvSpPr>
          <p:nvPr>
            <p:ph idx="1"/>
          </p:nvPr>
        </p:nvSpPr>
        <p:spPr>
          <a:xfrm>
            <a:off x="591106" y="836712"/>
            <a:ext cx="8332788" cy="476885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2923862973"/>
      </p:ext>
    </p:extLst>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Line 4"/>
          <p:cNvSpPr>
            <a:spLocks noChangeShapeType="1"/>
          </p:cNvSpPr>
          <p:nvPr/>
        </p:nvSpPr>
        <p:spPr bwMode="auto">
          <a:xfrm>
            <a:off x="838200" y="5257800"/>
            <a:ext cx="7543800" cy="0"/>
          </a:xfrm>
          <a:prstGeom prst="line">
            <a:avLst/>
          </a:prstGeom>
          <a:noFill/>
          <a:ln w="19050">
            <a:solidFill>
              <a:srgbClr val="F2E674"/>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
          </a:p>
        </p:txBody>
      </p:sp>
      <p:pic>
        <p:nvPicPr>
          <p:cNvPr id="5" name="Picture 17" descr="CABI8VBP"/>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123728" y="1269772"/>
            <a:ext cx="1008112" cy="786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8" name="Rectangle 2"/>
          <p:cNvSpPr>
            <a:spLocks noGrp="1" noChangeArrowheads="1"/>
          </p:cNvSpPr>
          <p:nvPr>
            <p:ph type="ctrTitle" sz="quarter"/>
          </p:nvPr>
        </p:nvSpPr>
        <p:spPr>
          <a:xfrm>
            <a:off x="762000" y="3962400"/>
            <a:ext cx="7524750" cy="809625"/>
          </a:xfrm>
        </p:spPr>
        <p:txBody>
          <a:bodyPr/>
          <a:lstStyle>
            <a:lvl1pPr>
              <a:defRPr sz="3600"/>
            </a:lvl1pPr>
          </a:lstStyle>
          <a:p>
            <a:r>
              <a:rPr lang="nl-NL"/>
              <a:t>WG/TF [...] [...]th Meeting</a:t>
            </a:r>
          </a:p>
        </p:txBody>
      </p:sp>
      <p:sp>
        <p:nvSpPr>
          <p:cNvPr id="4099" name="Rectangle 3"/>
          <p:cNvSpPr>
            <a:spLocks noGrp="1" noChangeArrowheads="1"/>
          </p:cNvSpPr>
          <p:nvPr>
            <p:ph type="subTitle" sz="quarter" idx="1"/>
          </p:nvPr>
        </p:nvSpPr>
        <p:spPr>
          <a:xfrm>
            <a:off x="838200" y="5334000"/>
            <a:ext cx="4992688" cy="990600"/>
          </a:xfrm>
        </p:spPr>
        <p:txBody>
          <a:bodyPr/>
          <a:lstStyle>
            <a:lvl1pPr marL="0" indent="0" defTabSz="571500">
              <a:defRPr b="1"/>
            </a:lvl1pPr>
          </a:lstStyle>
          <a:p>
            <a:r>
              <a:rPr lang="nl-NL"/>
              <a:t>[Venue]</a:t>
            </a:r>
          </a:p>
          <a:p>
            <a:r>
              <a:rPr lang="nl-NL"/>
              <a:t>[Date]</a:t>
            </a:r>
          </a:p>
        </p:txBody>
      </p:sp>
      <p:sp>
        <p:nvSpPr>
          <p:cNvPr id="2" name="AutoShape 2" descr="data:image/jpeg;base64,/9j/4AAQSkZJRgABAQAAAQABAAD/2wCEAAkGBxMSEhUSEhIUFhEVFBoWFxgWFB0XGBgXHBUWFxYUGhcbHSggGx0lHBYUIT0jKCorLi4vFx81ODMsNygtLisBCgoKDg0OGxAQGjQkICQsLC8sLCw0LC4sLCwsLCwsLCwsLCwsLCwsLCwsLCwvLCwsLCwsLCwsNCwsLCwsLCwsLP/AABEIAJUBUgMBEQACEQEDEQH/xAAcAAEAAgIDAQAAAAAAAAAAAAAABgcEBQIDCAH/xABLEAACAQIBCAUFDAkDAwUAAAABAgADEQQFBgcSITFBURMiYXGBFDKRobEXIzM0QlJicnOCkrJkk6KjwcLD0uMWU4MV4fAkJUNj0f/EABoBAQADAQEBAAAAAAAAAAAAAAABBAUGAwL/xAA2EQEAAgECAwMKBgMAAwEAAAAAAQIDBBEFITESQVETMjNhcYGh0eHwFBUikbHBQlJiI0PxNP/aAAwDAQACEQMRAD8AvGAga3LGXsPhRevVVSdy72Pco2+O6Hjl1GPFG952QzKWlFRsoUCfpVG1f2Vvf0iGbk4tWPMrv7UdxekLHPudKf1KY/n1jCnfiee3SdvZ9Wqr5yYx/OxVbwqFR6FIEbK9tXnt1vLCqY+q3nVah73Y+0xs8pzZJ62n93QTffJfEzu+Qh2U67L5rMO4kSH1F7R0lkU8rYhfNxFYd1Vh7DGz0jUZY6Wn92ZQzpxqbsVV+82t+a8bPSutz16XlsMPpAx676qv9amv8oEbPavE9RHWd/c2mF0oVx8JQpN9UsntLQ96cXvHnVj7/duMJpQoH4ShVQ/RKuPXqn1Qs04tjnzqzHxbvB574GpsFcKeVQFPWRb1wtU12C/S378m9w2JSoNam6uvNWDD0iFmtq2jes7u2H0QEBAQEBAQEBAQEBAQEBAQEBAQEBAQEBAQECA5858GiWw+GI6UbHqbwh+avAtzPDdv3GTreIeTnyePr3z4KvrVWdizMWYm5LG5J5knaZLCtabTvMuEPkgICAgICAgICAgICBzo1WQ6yMVbmpIPpEh9Vtas7xOze5Pz1xtG1q5dRwqAP6z1vXGy3j4hnp/lv7UoybpR3DEYfvak38jf3QvY+Lx/nX9vv+0syXnfg69gldVY/JqdQ35bdh8CYaGLWYcnS378m9ELRAQEBAQEBAQEBAQEBAQEBAQEBAQEBAjmfWXvJMMSh9+qdSn2G3WfwHrIhT1uo8ji3jrPKFJE32nfJcvM785fIQQEBAQEBAQEBAQEBAQEBAQEDZ5KzhxOG+BrOq/NJ1k/Cbj0SNljFqsuLzbJtkfSduXFUfv0v4ox9h8IamHi0dMke+E5yVlihiV1qFVX5gHrDvU7R4iGpizY8sb0ndnw9SAgICAgICAgICAgICAgICAgICBTulDKJqYzowerRQL95gGY+tR92HOcUy9rN2fBEJLNICAgICAgICAgICAgICAgICAgICBzo1mRgyMVYbmUkEdxG0Q+q2ms7xOybZA0j1qdlxK9KnzhYVB/BvGx7ZDUwcUvXlkjePHvWPkbLdDFLrUKga29dzL9ZTtHfu5Q2cOfHljek7tjD2ICAgICAgICAgICAgICAgICB58y9X6TE13+dWc+GubD0WiHI6m3ay2n1ywZLwICAgICAgICAgICAgICAgICAgICAgIHbhcS9Jg9N2RxuZTYjxh90vak9qs7SsjNbSKGtSxllbcKoFlP11Hm942dgkNrS8Ti36cvKfH5rCRgQCCCCLgjaCOBBhsRO7lAQEBAQEBAQEBAQEBAQEBA83sbm53mS4uZ3fIQQEBAQEBAQEBAQEBAQEBAQEBAQEBAQEBAk+aOeNXBkI16mHJ2pfavMoTu7tx7N8hf0muth/TPOv30XFk/HU69NatJg1NhcEewjgRyh0dL1vWLVneGRD7ICAgICAgICAgICAgICB5xrU9Vip3qSPQbSXGWr2ZmHCHyQEBAQEBAQEBAQEBAQEBAQEBAQEBAQEBAQN/mhnO+CqcWoMffE/nXkw9e48CIXNHq7YLeqesLtwuJWoi1KbBkYBlI3EGHT1tFo3jo7YfRAQEBAQEBAQEBAQEBA8/5x0NTF4hOVZ7dxckeoiIclqq9nNaPXLXSVcgICAgICAgICAgICAgICAgICAgICAgICAgIE+0XZwlKnklQ9RyTTv8AJfeV7m2nvH0pDY4Xqdp8lbpPT5LThukBAQEBAQEBAQEBAQECmNJmE6PHueFREqerUPrQ+mHNcTp2c8z4xE/1/SKyWeQEBAQEBAQEBAQNpkXN7E4o+80iVvYueqg+8d/cLmRus4dLlzebHLx7kxwWi1jY1sQoPEU01v2mI9kNGnCP97fs2SaL8NxrVz3FB/IYe/5Ti8Z+HycKui/D/Jr1ge3Vb2AQieE4u6ZRvOfMN8JSauKyvTUi4KlW6zBRYXIO0jiIUtTw6cNJvFt4hD5LMSvNDM3y6m9Tp+j1X1LdHrX6oN76w5yGhpNB+IpNu1tz8Pq3vuV/pf7j/JC1+T/9/D6nuV/pf7j/ACQfk/8A38Pq+NorPDFi/bR/yQfk/wD38PqjuXsycVhVLkCpSG0tT26o5sp2jvFwOcKmo4flxR2usepHsNS13VL21mC35XIF5KnSvatFfFYnuV/pf7j/ACSGv+T/APfw+p7lf6X+4/yQfk//AH8Pqe5X+l/uP8kH5P8A9/D6nuV/pf7j/JB+T/8Afw+rnR0YMjBlxlmUhlIo7QQbg/Cc4fVeEzWYmL/D6rFS9hffxts290Nl9gICAgICAgICAgICAgV5pewF0o1wPNY027mGsvrVvxQyOLY961v4clYyWCQEBAQEBAQEBAluYOaoxjmpVv5PTNiN2u2/UvwABBPeOeyGjoNH5ae1bzY+MrhoUVRQiKFVRYBRYAcgBuh0cRERtDqxuNp0V16tRUTmxAHdt3nshF71pG9p2hGcVpFwSGytUqfUp/3lYUb8TwV6Tv7Pq44bSPgmNm6VO1qdx+wWMIrxPBPXePv1bsbSHlejVyeTRqq6tVReqb2O17Ebwerxh88QzUtp57M77zHzVPJc6tbRF8Wq/bf00kOh4T6Kfb/UJ3DURatn/g0dqbNUDIxU+9ki4Nju7oUbcQwVtNZno3OSMt0MUC1CqHtvG0MOV1NiOPohZxZ8eWN6Tu2EPVSud2TUwmULKNWkWSqAB5qlusABwBVtnK0Ob1WKuHUxt05SsP8A19k//fP6qp/bDX/MdP8A7fCfkzskZ0YXFP0dCoWcKWtqOuwEAm7KBxEPXFqsWWezSd597cwsNLlbOrC4ap0VaqVewa2o7bDe21VI4GFfLq8WK3ZvO0+9hf6/yf8A75/VVP7YeX5jp/8Ab4T8m4yPlejikNSg2sgbVJ1SvWABtZgDuYQsYs1Msdqk7wz4erH8vpX1elp63LXF/RefXZt4I3hkT5SQEDi7gbSQB27IHCliUbYrqx7GB9kmYmOqN3bISQEBAQEDU515N8pwlakBdil1+uvWUeJAHjDw1OLyuK1VCSXIkBAQEBAQEBAQL9zXycMPhaNICxCAt9dus59JMh12mxeTxVr6mXlLGrQpPWfzUUse2w3DtO7xh6ZLxSs2nuURl3LNXF1TVqt9VfkovzVH8eMOU1Govmt2rf8AxrryXgXkJLwElC1tEXxar9t/TSQ6HhPop9v9QncNR57y4f8A1Nf7ap+dohyOo9Lb2z/KW6KcBVOJasFYURTZS1rBiStlB47r9lu0Qv8ACsd/KTfblsteG+pjSZjBUxzBTfo0Wme8XYjwLW8IhzfE7xbPtHdGyKyWcmeif4632D/npyGpwn00+z+4W9DoVPaU/j3/AAp7WiHO8V9NHsQ+SzF05gYUYfJ6M9l1g1ZidwU7Qx+4FMiImZ2dRoMfk8Eb9/P79yp86s78TlOv0NEutB3CUqSnV17nVU1OZNxsOweBJ38Gmpgr2rde+fD2PHJmtkttHRKE0Mr0O3FHp7cKY6K/zbecRwv424SrPE57Xm8vi9/wkbdeavquPxuDZ8N5RXpGkxUolZ1UEG2wA2sd9+ItNCKYskRfaJ39UKk2vWdt5TPNTJmWnr4as74hsK1SnUZjjFZWpEhiSvSkkFeFpTz5NNFbViI3593f+yxjpm3iZnl7U30pZVxGGwXSYZtRjVVWYAEqhDXIvuOtqi/bKOix0yZdr+CxqL2rTeqqcl5nZRyjasQxQ7RVxNQ2Pat7sR2gWmrfU4cH6fhCnXDkyc/5dGceY+LwCirVVClwOkpMSFb5N7hWXbxta/HdPrDq8eaezH7SjJhvj5plooz1rPWGCxLmoGUmk7G7hlGsaZb5QKhiCdo1bbbi1PXaWsV8pSNvF76bNMz2bLamSuqBwWaWWK5ZtWsCWOs9St0dzfabFtYjfttab1tRpqRty90M2MWazIxmZeVaFN6r1dVEUsxGKYdUC54ifNdVp7zFYj4PqcOWsb7/ABRKnjsQ7BVq1mdiAAKjEsxNgBt2kkgS3NKRG8xCvFrTPVeeS81ay0aS1K/vi00Dbz1goDbb7dt9sw756zaZiOW7TrjmIjeUwlR6qPz7yT5NjKgA6lT31O5ibjwbWHdaIcvr8Pk80+E80ekqRAQEBAQEBA+rvkJjq9IQ7RFtJbEZPqW4sgPd0in2gQo8R/8Az2938qXkuYW5otoK2CJZVJ6Z94B4LIdHwyInB75S/wAkp/7afhENHsx4MXKuFToKvUX4J/kj5ph8ZKx2J5d0vPwkuOWtoi+LVftv6aSHQ8J9FPt/qE7hqOryZN+ot/qiEdmPB2wlDs/s5MRhFApUrK/VFYkEBreaF+da527NnHbDO1+qyYa/pr171QOxJJJJJNySbkk7yTzkucmZmd5fIQmeif4632D/AJ6chqcJ9NPs/uFvQ6FT2lP49/wp7WiHO8V9NHsazM7IBxmICWPRJZqp+jfzb823ek8IeGj0058m3dHVaefwIybiggtagwsOC2sw/DeWNLt5avtdLl9HO3gpfRoB/wBUwt92u/p6Gpq+u02dZ6C333wz9P6SHomc81HnzSpq/wDVMRq//XrfW6Gn/DVnQaHfyFd/X/LM1PpJW7o1v/0zC6176h38tdtX1WmRrNvL22XsHo4SDGYSnVQ06qK9NrXV1DKbEEXB2HaAfCV62ms7xO0vSYiY2l2gSEodpJy3hUweIoVK1PpnpkLTvd9b5JKjaNoBueUuaPFknJW0Ry36vDPesUmJlUmjsf8AuWF+0P5Hmtq/Q2++9Rwekh6NnOtUgVJplznuRgKR2Cz1yOe9KXhsY/d7ZrcPwf8Atn3fNS1WT/CPe46HM1dZvL6q9VSVoA8Tuer4bVHbrchHENRt/wCKvv8AkaXF/nPuW7MldIEQ0l5F6fDdKo98oXfvT5Y9Qb7vbDP4jg8pi7UdY/jvU7Jc0QEBAQEBAQED0HkPHCvh6VYfLQE9ht1h4G48JDscOSMmOLR3w45wZNGJw9WhuLrYE8GG1T+ICEZ8Xlcc08VB4rDvTdqdRSrqbMDvBkuRvS1LTW0c2zyVnPisMnR0auoly1tRDtNrm7KTwEh74tXmxV7NLbR7lsZiZSq4jCLVrNrVCzAmwGwNYbFAEOh0WS2TDFrTvPNtsrfAVfsn/KYWMnmT7JeeRJcatbRF8Wq/bf00kOh4T6Kfb/UJ3DUU/js+cbSxFQCqGRKrqFamtrByACQA24c4c7k4hnpltG/KJnlyWdm9ldcXQSuotrbGW99VhsZf/OBENzBmjNji8OOc2TPKcLVo/KZbr9cdZPWB64RqMXlcU0+91BESXJTGxCEz0T/HW+wf89OQ1OE+mn2f3C3odCqzPrJNXFZTFKit2NJLn5Ki7XZjwEhh67BfNqYrXwWBm9kSng6IpU9vFmO924sf/wA4CS1sGCuGnZqz69FXVkcBkZSrA7iCLEHwMmJmJ3h7TG7zrnJkw5Mx+pRrBzSZatMjay7dZUqD5wA28wQdl7DocN/L4t7R15T9GVevkr8k6GmWn0XxVuntu1x0d+et51uy3jxlH8st2vO5fFZ/GRt05ohkHNnF5WxDVnDLTqOXqVipC2J2infzjbYALgWF5cy58enp2Y6x0j5vCmK2W28r9weFWlTSlTFkRQijkqiwHoEwLWm0zMtKI2jaGDnHl+jgaJrV2IW9lUbWdrXCqOew9g4z0w4bZbdmr5veKRvKoMfnjlHKtbyfChqatup0jY6vFqlXYbbdtrDaBYnfr102HT17V+ft/qFKc2TLO1eTYZR0ZU8JgK+IrVWfEJTLAJ1aats5jWfvNt+6edNfOTLFaxy3976nTRWkzM80b0YLfKmG76h/cVJZ1voLe7+YeOn9JD0POeajQZ7ZxrgMK1U2NU9Skp+U5Gy/YN57BzInvpsE5r9nu73nlyRSu6i82Mi1cpYwUyzEuxqVqnELe7v9Yk2Haw4TczZa4Me/uiGbjpOS/wDL0dhMMlJFp01C00UKqjcABYCc7a02neWrEbRtDtkJIHwi+w7oFG56ZCODxLIB70/Xpn6JO1e9Ts7rHjEOW1un8jlmI6T0aGSpkBAQEBAQECe6Nc6VonyWs1qbG9Nidisd6nkDv7785DX4bq4p/wCK88u5akN5o84c1cPjNtRStQCwqIbNbkeDDvHdaFbUaTHn86OfiiNXRYb9XFC3bS2+p9sM6eEc+V/h9U1zYyN5Hh1oa+vYk62rq3ub7rn2w09Ph8jjim+7Kyt8BV+yf8ph6ZPMn2S88iS41a2iL4tV+2/ppIdDwn0U+3+oTuGo895c+M1/tqn52iHIaj0tvbP8ptoiyjZ62HJ2MBVUdosr+kFPww1OE5edsfvWdDbUhn/kzoMbUAFkqe+r96+t+0G9UQ5jiGLyeefCef370dkqKZ6J/jrfYP8AnpyGpwn00+z+4W9DoXBaSglgBrNa5ttNtwJ7Ln0mEbRvu5wlpM9MsnB4KtiFF3VQEvtGuzBFJ7AWB8J76fF5XJFZeeW/YrMql0YZcwmHxFevjahFV1HRuys9yxY1idUGzHqbe/nNXW4sl6Vrjjl97KWnvSszNuqf/wCtMi31uko63PyZ7+no5Q/C6nw+MfNZ8vh8WdQ0hZMYhRi0F/nI6DxZlAHiZ8To88c+y+oz455bpNTcMAykFSLgg3BB3EGVej2UvpwrucZRQ36NcPrLy1mqOH9SU5tcNiPJzPfuoauf1Q2+g16ITEC6+UlxcHzjSCjVtzGsXvbmL8J48Si29fD+33pNtp8Ww0w5xU6eFOEVga9YrdQdqUwwYseV7BQONzynnw/DNr9vuj+X1qckRXs98q70ZVgmVMMWNgWdfFqVRV9JIHjNHWxvgt996rp/SQ9CVqqopdiFVQWYk2AAFySeAAnPxEzO0NTo86595zNlDEmoL9Cl0or9G+1iPnMdvoHCdDpcEYabd/f9+plZsnlLepcGjbNjyHCgutsRWs9Xmuzq0vugnxLTI1mfyt+XSOnzX8GPsV9aWyo9mI2VKANjWpAjYQai7OzfPrsW8EdqGXPlJA0eeGQBjcOU2CqvWpseDW3E8ju9B4Qq6vTxnx9nv7lG1qTIxRwVZSVYHeCDYgyXLWrNZmJ6uEPkgICAgICAgSrN3PrEYUBGtWpDYFc2ZRyV9th2EHstIaGn4jkxR2Z5x996bYHSPg3HX6SkfpJrDwKX9ghqU4ngt15ffqbAZ7YA7fKV/C49WrD2/Haf/Z1Vc/cAP/nJ7qb/AMVh8zxDTx/l8JaTLGknDtTenSpVWLKVu1kG0EX3k8eUK2XimLszFYmVXyWAnWYGdWHwdGolbX1mqaw1VuLaqjn2GQ19BrMWHHNb+KUe6PgudX9X/wB4XvzPB4z+ypsp1g9aq6+a9R2F+RYke2Ic9mtFslrR3zLKzayn5NiaVY31VbrW+YQVbZx2E+iHppc3kssXWf7o+C51f1f/AHhu/meDxn9kR0gZwYXGLSajr9LTYjrJYFGG3bfeCF9Jhn8Q1OHPWOx1j+ENpU2YhVBZibAAXJPIAb5LLrWbTtC0dHeaVbDOcRXspamUFPe1iVOsxGwebu27+G6Q3+H6O+Ke3fvjon0NUgIGuzgyQmMw9TD1Lhagtcb1IIZWHcwB8J6Ysk47xeO583rFq7SpzG6KMejEJ0NReDB9XZ2qw2Hsue+bFeIYpjnvChOlv3Mf3L8pf7dP9as+vx+Hx+CPwuRrsuZkY3CU+mrUh0QIDMrhtW5sLgbQCTa+6emLVYsk9ms83xfBekbynOhDK7stbCs10phalMH5IYkOo7L6p7yeco8SxxExeO/qs6S8zE1SvP3M9co0lAYJXp3NNyLjbbWRh802G3eCAdu0GrpdTOG3jE9XtmxRkhVPuZ5TFQKKK79lQVk1R279f9m81fx2Dbff3bfcKX4bJusTNXRtRw9Kp5QRVxFam1Nm+SiupVgl9t7E9Y7T2bRM7PrrXtHZ5RH3z+S3j08Vjn1lFs3NFGI6bWxVTo6VN+qabXqVNU3V1I+DG43PW7BvlrNxCnZ2pG8z49I+bxx6Wd/1LKzxybUxOCrUKVukqKFGsbDzlJue4GZunvFMkWt0hbyVm1ZiFSe5RlD9H/Wn+ya35jh9f371H8LdzXRblIbA1ED7Zv7ZH4/B4T+x+FyeLi+irKLbzQPfWY+1JMcQwx03/Y/C3T/JWj6gtCktVUNVaaB7KCNcKA1id4veZ+TWWm0zHTdbrhrERumspvYgIED0i5pGsDiqC3rKPfFG91A84DiwHpHaACZXEdH5SPKUjn3+v6qqkufICAgICAgICAgICAgICAgICB9VSSABcnYAOJ5QmImeUJdkDR/ia9mq+8U/pDrkdicPG3cZDS0/DMl+d+UfFZeQc28PhB70nXtYu21z48B2CwhtYNLjwx+iPf3tvCwQEBAgelvOOthKFJKDFHrMwLjeqqBcLyJ1ht4WNuYvaDBXJaZt3K+pyTSvLvazQrlbXXEUqlVmrlxUGu5ZimqFJBJubEbfrDnPXiOPaa2iOT40t94mJnms+Zi2g2lvLtOjg3w9wa9cBVXiE1gWqEcBYEDtPYZe0GGbZIt3Qr6m8Vpt3y1GhHI7JTrYphZatqdPtVS2u3drED7hnrxLJE2ikd3V8aSm0TbxWhMxbICAgICAgICAgICAgQDPXMPpS1fCgCodr09wc8WXgG7Nx7DvMnW8O7c9vH1748VX1abKSrAqwNiCLEHkQdxksG1ZrO0uMIICAgICAgICAgICAgIGVk/Jtau2rRpPUP0VuB3ncPGRu9ceHJknakbppkbRnVazYmoKa/MTrP3FvNH7UNPDwm088k7eqPv5p7kXNzDYX4GkA3zz1nPPrHd3CwhrYdNixeZHv722h7kBAQEBA1WcuQKOOomjWBtfWVl2MjC4DKee0jtBM9cOa2K3aq+L0i8bSqXKGi/H4d9fCutTVN0ZH6GqO3aQAe5prU1+G8bXjb4x9+5SnTXrO9ZZSUM5CNS9YDdcvQH7d7+ufG+i68vi+ttR0+TOyDoqqPU6bKNbXJNyiuzs5+nVO3wF+8T4y8QiI7OKNvvuhNNLMzveVp0KKoqoihUUBVVRYAAWAAG4ATLmZmd5XYjZ2SAgICAgICAgICAgICAgaXODNjD4we+papawqLscdl+I7DeFbPpceaP1Rz8e9W+W9HuKo3alavT+jscDtQ7/AAJhjZ+GZac6c4+KJ1qTIxV1KsN4YEEd4O2SzrVms7TGzhD5ICAgICAgICBtMBm5i63weHqEHcSuqv4msPXI3WcekzX82spPk7RlXbbWqpTHJbu3dwA9Jhex8JvPn22+KWZLzAwdHayNVbnUNx+AWW3eDDQxcOwU7t/ak9GiqAKihVG4KAAO4CF2IiI2hzhJAQEBAQEBAQEBAQEBAQEBAQEBAQEBAQEBAQEBAxsbgKVYatWklQcnUNbuvuh8Xx1vG1o3RzG6PMC/mo9M/Qc+xtYQp34bgt0jb2NDlLRoiDWTEsByamG9YIhUycKrHOtkPynkTob++a1hfzbcL8zG7Py6bsd7USVR34TD65te3heRMvTHj7aT5MzJ6bb0+r/x34/Xjdfx8P7f+Xw+qTYfRfQHn16rfVCr7QYXa8Jxd9pbXC5gYFN9IuRxd2PqBA9ULFeHaev+O7eYLJVCj8FRpp2qgB9IF4WaYqU82sQzIehAQEBAQEBAQEBAQEBAQEBAQEBAQEBAQEBA/9k="/>
          <p:cNvSpPr>
            <a:spLocks noChangeAspect="1" noChangeArrowheads="1"/>
          </p:cNvSpPr>
          <p:nvPr userDrawn="1"/>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3" name="AutoShape 4" descr="data:image/jpeg;base64,/9j/4AAQSkZJRgABAQAAAQABAAD/2wCEAAkGBxMSEhUSEhIUFhEVFBoWFxgWFB0XGBgXHBUWFxYUGhcbHSggGx0lHBYUIT0jKCorLi4vFx81ODMsNygtLisBCgoKDg0OGxAQGjQkICQsLC8sLCw0LC4sLCwsLCwsLCwsLCwsLCwsLCwsLCwvLCwsLCwsLCwsNCwsLCwsLCwsLP/AABEIAJUBUgMBEQACEQEDEQH/xAAcAAEAAgIDAQAAAAAAAAAAAAAABgcEBQIDCAH/xABLEAACAQIBCAUFDAkDAwUAAAABAgADEQQFBgcSITFBURMiYXGBFDKRobEXIzM0QlJicnOCkrJkk6KjwcLD0uMWU4MV4fAkJUNj0f/EABoBAQADAQEBAAAAAAAAAAAAAAABBAUGAwL/xAA2EQEAAgECAwMKBgMAAwEAAAAAAQIDBBEFITESQVETMjNhcYGh0eHwFBUikbHBQlJiI0PxNP/aAAwDAQACEQMRAD8AvGAga3LGXsPhRevVVSdy72Pco2+O6Hjl1GPFG952QzKWlFRsoUCfpVG1f2Vvf0iGbk4tWPMrv7UdxekLHPudKf1KY/n1jCnfiee3SdvZ9Wqr5yYx/OxVbwqFR6FIEbK9tXnt1vLCqY+q3nVah73Y+0xs8pzZJ62n93QTffJfEzu+Qh2U67L5rMO4kSH1F7R0lkU8rYhfNxFYd1Vh7DGz0jUZY6Wn92ZQzpxqbsVV+82t+a8bPSutz16XlsMPpAx676qv9amv8oEbPavE9RHWd/c2mF0oVx8JQpN9UsntLQ96cXvHnVj7/duMJpQoH4ShVQ/RKuPXqn1Qs04tjnzqzHxbvB574GpsFcKeVQFPWRb1wtU12C/S378m9w2JSoNam6uvNWDD0iFmtq2jes7u2H0QEBAQEBAQEBAQEBAQEBAQEBAQEBAQEBAQECA5858GiWw+GI6UbHqbwh+avAtzPDdv3GTreIeTnyePr3z4KvrVWdizMWYm5LG5J5knaZLCtabTvMuEPkgICAgICAgICAgICBzo1WQ6yMVbmpIPpEh9Vtas7xOze5Pz1xtG1q5dRwqAP6z1vXGy3j4hnp/lv7UoybpR3DEYfvak38jf3QvY+Lx/nX9vv+0syXnfg69gldVY/JqdQ35bdh8CYaGLWYcnS378m9ELRAQEBAQEBAQEBAQEBAQEBAQEBAQEBAjmfWXvJMMSh9+qdSn2G3WfwHrIhT1uo8ji3jrPKFJE32nfJcvM785fIQQEBAQEBAQEBAQEBAQEBAQEDZ5KzhxOG+BrOq/NJ1k/Cbj0SNljFqsuLzbJtkfSduXFUfv0v4ox9h8IamHi0dMke+E5yVlihiV1qFVX5gHrDvU7R4iGpizY8sb0ndnw9SAgICAgICAgICAgICAgICAgICBTulDKJqYzowerRQL95gGY+tR92HOcUy9rN2fBEJLNICAgICAgICAgICAgICAgICAgICBzo1mRgyMVYbmUkEdxG0Q+q2ms7xOybZA0j1qdlxK9KnzhYVB/BvGx7ZDUwcUvXlkjePHvWPkbLdDFLrUKga29dzL9ZTtHfu5Q2cOfHljek7tjD2ICAgICAgICAgICAgICAgICB58y9X6TE13+dWc+GubD0WiHI6m3ay2n1ywZLwICAgICAgICAgICAgICAgICAgICAgIHbhcS9Jg9N2RxuZTYjxh90vak9qs7SsjNbSKGtSxllbcKoFlP11Hm942dgkNrS8Ti36cvKfH5rCRgQCCCCLgjaCOBBhsRO7lAQEBAQEBAQEBAQEBAQEBA83sbm53mS4uZ3fIQQEBAQEBAQEBAQEBAQEBAQEBAQEBAQEBAk+aOeNXBkI16mHJ2pfavMoTu7tx7N8hf0muth/TPOv30XFk/HU69NatJg1NhcEewjgRyh0dL1vWLVneGRD7ICAgICAgICAgICAgICB5xrU9Vip3qSPQbSXGWr2ZmHCHyQEBAQEBAQEBAQEBAQEBAQEBAQEBAQEBAQN/mhnO+CqcWoMffE/nXkw9e48CIXNHq7YLeqesLtwuJWoi1KbBkYBlI3EGHT1tFo3jo7YfRAQEBAQEBAQEBAQEBA8/5x0NTF4hOVZ7dxckeoiIclqq9nNaPXLXSVcgICAgICAgICAgICAgICAgICAgICAgICAgIE+0XZwlKnklQ9RyTTv8AJfeV7m2nvH0pDY4Xqdp8lbpPT5LThukBAQEBAQEBAQEBAQECmNJmE6PHueFREqerUPrQ+mHNcTp2c8z4xE/1/SKyWeQEBAQEBAQEBAQNpkXN7E4o+80iVvYueqg+8d/cLmRus4dLlzebHLx7kxwWi1jY1sQoPEU01v2mI9kNGnCP97fs2SaL8NxrVz3FB/IYe/5Ti8Z+HycKui/D/Jr1ge3Vb2AQieE4u6ZRvOfMN8JSauKyvTUi4KlW6zBRYXIO0jiIUtTw6cNJvFt4hD5LMSvNDM3y6m9Tp+j1X1LdHrX6oN76w5yGhpNB+IpNu1tz8Pq3vuV/pf7j/JC1+T/9/D6nuV/pf7j/ACQfk/8A38Pq+NorPDFi/bR/yQfk/wD38PqjuXsycVhVLkCpSG0tT26o5sp2jvFwOcKmo4flxR2usepHsNS13VL21mC35XIF5KnSvatFfFYnuV/pf7j/ACSGv+T/APfw+p7lf6X+4/yQfk//AH8Pqe5X+l/uP8kH5P8A9/D6nuV/pf7j/JB+T/8Afw+rnR0YMjBlxlmUhlIo7QQbg/Cc4fVeEzWYmL/D6rFS9hffxts290Nl9gICAgICAgICAgICAgV5pewF0o1wPNY027mGsvrVvxQyOLY961v4clYyWCQEBAQEBAQEBAluYOaoxjmpVv5PTNiN2u2/UvwABBPeOeyGjoNH5ae1bzY+MrhoUVRQiKFVRYBRYAcgBuh0cRERtDqxuNp0V16tRUTmxAHdt3nshF71pG9p2hGcVpFwSGytUqfUp/3lYUb8TwV6Tv7Pq44bSPgmNm6VO1qdx+wWMIrxPBPXePv1bsbSHlejVyeTRqq6tVReqb2O17Ebwerxh88QzUtp57M77zHzVPJc6tbRF8Wq/bf00kOh4T6Kfb/UJ3DURatn/g0dqbNUDIxU+9ki4Nju7oUbcQwVtNZno3OSMt0MUC1CqHtvG0MOV1NiOPohZxZ8eWN6Tu2EPVSud2TUwmULKNWkWSqAB5qlusABwBVtnK0Ob1WKuHUxt05SsP8A19k//fP6qp/bDX/MdP8A7fCfkzskZ0YXFP0dCoWcKWtqOuwEAm7KBxEPXFqsWWezSd597cwsNLlbOrC4ap0VaqVewa2o7bDe21VI4GFfLq8WK3ZvO0+9hf6/yf8A75/VVP7YeX5jp/8Ab4T8m4yPlejikNSg2sgbVJ1SvWABtZgDuYQsYs1Msdqk7wz4erH8vpX1elp63LXF/RefXZt4I3hkT5SQEDi7gbSQB27IHCliUbYrqx7GB9kmYmOqN3bISQEBAQEDU515N8pwlakBdil1+uvWUeJAHjDw1OLyuK1VCSXIkBAQEBAQEBAQL9zXycMPhaNICxCAt9dus59JMh12mxeTxVr6mXlLGrQpPWfzUUse2w3DtO7xh6ZLxSs2nuURl3LNXF1TVqt9VfkovzVH8eMOU1Govmt2rf8AxrryXgXkJLwElC1tEXxar9t/TSQ6HhPop9v9QncNR57y4f8A1Nf7ap+dohyOo9Lb2z/KW6KcBVOJasFYURTZS1rBiStlB47r9lu0Qv8ACsd/KTfblsteG+pjSZjBUxzBTfo0Wme8XYjwLW8IhzfE7xbPtHdGyKyWcmeif4632D/npyGpwn00+z+4W9DoVPaU/j3/AAp7WiHO8V9NHsQ+SzF05gYUYfJ6M9l1g1ZidwU7Qx+4FMiImZ2dRoMfk8Eb9/P79yp86s78TlOv0NEutB3CUqSnV17nVU1OZNxsOweBJ38Gmpgr2rde+fD2PHJmtkttHRKE0Mr0O3FHp7cKY6K/zbecRwv424SrPE57Xm8vi9/wkbdeavquPxuDZ8N5RXpGkxUolZ1UEG2wA2sd9+ItNCKYskRfaJ39UKk2vWdt5TPNTJmWnr4as74hsK1SnUZjjFZWpEhiSvSkkFeFpTz5NNFbViI3593f+yxjpm3iZnl7U30pZVxGGwXSYZtRjVVWYAEqhDXIvuOtqi/bKOix0yZdr+CxqL2rTeqqcl5nZRyjasQxQ7RVxNQ2Pat7sR2gWmrfU4cH6fhCnXDkyc/5dGceY+LwCirVVClwOkpMSFb5N7hWXbxta/HdPrDq8eaezH7SjJhvj5plooz1rPWGCxLmoGUmk7G7hlGsaZb5QKhiCdo1bbbi1PXaWsV8pSNvF76bNMz2bLamSuqBwWaWWK5ZtWsCWOs9St0dzfabFtYjfttab1tRpqRty90M2MWazIxmZeVaFN6r1dVEUsxGKYdUC54ifNdVp7zFYj4PqcOWsb7/ABRKnjsQ7BVq1mdiAAKjEsxNgBt2kkgS3NKRG8xCvFrTPVeeS81ay0aS1K/vi00Dbz1goDbb7dt9sw756zaZiOW7TrjmIjeUwlR6qPz7yT5NjKgA6lT31O5ibjwbWHdaIcvr8Pk80+E80ekqRAQEBAQEBA+rvkJjq9IQ7RFtJbEZPqW4sgPd0in2gQo8R/8Az2938qXkuYW5otoK2CJZVJ6Z94B4LIdHwyInB75S/wAkp/7afhENHsx4MXKuFToKvUX4J/kj5ph8ZKx2J5d0vPwkuOWtoi+LVftv6aSHQ8J9FPt/qE7hqOryZN+ot/qiEdmPB2wlDs/s5MRhFApUrK/VFYkEBreaF+da527NnHbDO1+qyYa/pr171QOxJJJJJNySbkk7yTzkucmZmd5fIQmeif4632D/AJ6chqcJ9NPs/uFvQ6FT2lP49/wp7WiHO8V9NHsazM7IBxmICWPRJZqp+jfzb823ek8IeGj0058m3dHVaefwIybiggtagwsOC2sw/DeWNLt5avtdLl9HO3gpfRoB/wBUwt92u/p6Gpq+u02dZ6C333wz9P6SHomc81HnzSpq/wDVMRq//XrfW6Gn/DVnQaHfyFd/X/LM1PpJW7o1v/0zC6176h38tdtX1WmRrNvL22XsHo4SDGYSnVQ06qK9NrXV1DKbEEXB2HaAfCV62ms7xO0vSYiY2l2gSEodpJy3hUweIoVK1PpnpkLTvd9b5JKjaNoBueUuaPFknJW0Ry36vDPesUmJlUmjsf8AuWF+0P5Hmtq/Q2++9Rwekh6NnOtUgVJplznuRgKR2Cz1yOe9KXhsY/d7ZrcPwf8Atn3fNS1WT/CPe46HM1dZvL6q9VSVoA8Tuer4bVHbrchHENRt/wCKvv8AkaXF/nPuW7MldIEQ0l5F6fDdKo98oXfvT5Y9Qb7vbDP4jg8pi7UdY/jvU7Jc0QEBAQEBAQED0HkPHCvh6VYfLQE9ht1h4G48JDscOSMmOLR3w45wZNGJw9WhuLrYE8GG1T+ICEZ8Xlcc08VB4rDvTdqdRSrqbMDvBkuRvS1LTW0c2zyVnPisMnR0auoly1tRDtNrm7KTwEh74tXmxV7NLbR7lsZiZSq4jCLVrNrVCzAmwGwNYbFAEOh0WS2TDFrTvPNtsrfAVfsn/KYWMnmT7JeeRJcatbRF8Wq/bf00kOh4T6Kfb/UJ3DUU/js+cbSxFQCqGRKrqFamtrByACQA24c4c7k4hnpltG/KJnlyWdm9ldcXQSuotrbGW99VhsZf/OBENzBmjNji8OOc2TPKcLVo/KZbr9cdZPWB64RqMXlcU0+91BESXJTGxCEz0T/HW+wf89OQ1OE+mn2f3C3odCqzPrJNXFZTFKit2NJLn5Ki7XZjwEhh67BfNqYrXwWBm9kSng6IpU9vFmO924sf/wA4CS1sGCuGnZqz69FXVkcBkZSrA7iCLEHwMmJmJ3h7TG7zrnJkw5Mx+pRrBzSZatMjay7dZUqD5wA28wQdl7DocN/L4t7R15T9GVevkr8k6GmWn0XxVuntu1x0d+et51uy3jxlH8st2vO5fFZ/GRt05ohkHNnF5WxDVnDLTqOXqVipC2J2infzjbYALgWF5cy58enp2Y6x0j5vCmK2W28r9weFWlTSlTFkRQijkqiwHoEwLWm0zMtKI2jaGDnHl+jgaJrV2IW9lUbWdrXCqOew9g4z0w4bZbdmr5veKRvKoMfnjlHKtbyfChqatup0jY6vFqlXYbbdtrDaBYnfr102HT17V+ft/qFKc2TLO1eTYZR0ZU8JgK+IrVWfEJTLAJ1aats5jWfvNt+6edNfOTLFaxy3976nTRWkzM80b0YLfKmG76h/cVJZ1voLe7+YeOn9JD0POeajQZ7ZxrgMK1U2NU9Skp+U5Gy/YN57BzInvpsE5r9nu73nlyRSu6i82Mi1cpYwUyzEuxqVqnELe7v9Yk2Haw4TczZa4Me/uiGbjpOS/wDL0dhMMlJFp01C00UKqjcABYCc7a02neWrEbRtDtkJIHwi+w7oFG56ZCODxLIB70/Xpn6JO1e9Ts7rHjEOW1un8jlmI6T0aGSpkBAQEBAQECe6Nc6VonyWs1qbG9Nidisd6nkDv7785DX4bq4p/wCK88u5akN5o84c1cPjNtRStQCwqIbNbkeDDvHdaFbUaTHn86OfiiNXRYb9XFC3bS2+p9sM6eEc+V/h9U1zYyN5Hh1oa+vYk62rq3ub7rn2w09Ph8jjim+7Kyt8BV+yf8ph6ZPMn2S88iS41a2iL4tV+2/ppIdDwn0U+3+oTuGo895c+M1/tqn52iHIaj0tvbP8ptoiyjZ62HJ2MBVUdosr+kFPww1OE5edsfvWdDbUhn/kzoMbUAFkqe+r96+t+0G9UQ5jiGLyeefCef370dkqKZ6J/jrfYP8AnpyGpwn00+z+4W9DoXBaSglgBrNa5ttNtwJ7Ln0mEbRvu5wlpM9MsnB4KtiFF3VQEvtGuzBFJ7AWB8J76fF5XJFZeeW/YrMql0YZcwmHxFevjahFV1HRuys9yxY1idUGzHqbe/nNXW4sl6Vrjjl97KWnvSszNuqf/wCtMi31uko63PyZ7+no5Q/C6nw+MfNZ8vh8WdQ0hZMYhRi0F/nI6DxZlAHiZ8To88c+y+oz455bpNTcMAykFSLgg3BB3EGVej2UvpwrucZRQ36NcPrLy1mqOH9SU5tcNiPJzPfuoauf1Q2+g16ITEC6+UlxcHzjSCjVtzGsXvbmL8J48Si29fD+33pNtp8Ww0w5xU6eFOEVga9YrdQdqUwwYseV7BQONzynnw/DNr9vuj+X1qckRXs98q70ZVgmVMMWNgWdfFqVRV9JIHjNHWxvgt996rp/SQ9CVqqopdiFVQWYk2AAFySeAAnPxEzO0NTo86595zNlDEmoL9Cl0or9G+1iPnMdvoHCdDpcEYabd/f9+plZsnlLepcGjbNjyHCgutsRWs9Xmuzq0vugnxLTI1mfyt+XSOnzX8GPsV9aWyo9mI2VKANjWpAjYQai7OzfPrsW8EdqGXPlJA0eeGQBjcOU2CqvWpseDW3E8ju9B4Qq6vTxnx9nv7lG1qTIxRwVZSVYHeCDYgyXLWrNZmJ6uEPkgICAgICAgSrN3PrEYUBGtWpDYFc2ZRyV9th2EHstIaGn4jkxR2Z5x996bYHSPg3HX6SkfpJrDwKX9ghqU4ngt15ffqbAZ7YA7fKV/C49WrD2/Haf/Z1Vc/cAP/nJ7qb/AMVh8zxDTx/l8JaTLGknDtTenSpVWLKVu1kG0EX3k8eUK2XimLszFYmVXyWAnWYGdWHwdGolbX1mqaw1VuLaqjn2GQ19BrMWHHNb+KUe6PgudX9X/wB4XvzPB4z+ypsp1g9aq6+a9R2F+RYke2Ic9mtFslrR3zLKzayn5NiaVY31VbrW+YQVbZx2E+iHppc3kssXWf7o+C51f1f/AHhu/meDxn9kR0gZwYXGLSajr9LTYjrJYFGG3bfeCF9Jhn8Q1OHPWOx1j+ENpU2YhVBZibAAXJPIAb5LLrWbTtC0dHeaVbDOcRXspamUFPe1iVOsxGwebu27+G6Q3+H6O+Ke3fvjon0NUgIGuzgyQmMw9TD1Lhagtcb1IIZWHcwB8J6Ysk47xeO583rFq7SpzG6KMejEJ0NReDB9XZ2qw2Hsue+bFeIYpjnvChOlv3Mf3L8pf7dP9as+vx+Hx+CPwuRrsuZkY3CU+mrUh0QIDMrhtW5sLgbQCTa+6emLVYsk9ms83xfBekbynOhDK7stbCs10phalMH5IYkOo7L6p7yeco8SxxExeO/qs6S8zE1SvP3M9co0lAYJXp3NNyLjbbWRh802G3eCAdu0GrpdTOG3jE9XtmxRkhVPuZ5TFQKKK79lQVk1R279f9m81fx2Dbff3bfcKX4bJusTNXRtRw9Kp5QRVxFam1Nm+SiupVgl9t7E9Y7T2bRM7PrrXtHZ5RH3z+S3j08Vjn1lFs3NFGI6bWxVTo6VN+qabXqVNU3V1I+DG43PW7BvlrNxCnZ2pG8z49I+bxx6Wd/1LKzxybUxOCrUKVukqKFGsbDzlJue4GZunvFMkWt0hbyVm1ZiFSe5RlD9H/Wn+ya35jh9f371H8LdzXRblIbA1ED7Zv7ZH4/B4T+x+FyeLi+irKLbzQPfWY+1JMcQwx03/Y/C3T/JWj6gtCktVUNVaaB7KCNcKA1id4veZ+TWWm0zHTdbrhrERumspvYgIED0i5pGsDiqC3rKPfFG91A84DiwHpHaACZXEdH5SPKUjn3+v6qqkufICAgICAgICAgICAgICAgICB9VSSABcnYAOJ5QmImeUJdkDR/ia9mq+8U/pDrkdicPG3cZDS0/DMl+d+UfFZeQc28PhB70nXtYu21z48B2CwhtYNLjwx+iPf3tvCwQEBAgelvOOthKFJKDFHrMwLjeqqBcLyJ1ht4WNuYvaDBXJaZt3K+pyTSvLvazQrlbXXEUqlVmrlxUGu5ZimqFJBJubEbfrDnPXiOPaa2iOT40t94mJnms+Zi2g2lvLtOjg3w9wa9cBVXiE1gWqEcBYEDtPYZe0GGbZIt3Qr6m8Vpt3y1GhHI7JTrYphZatqdPtVS2u3drED7hnrxLJE2ikd3V8aSm0TbxWhMxbICAgICAgICAgICAgQDPXMPpS1fCgCodr09wc8WXgG7Nx7DvMnW8O7c9vH1748VX1abKSrAqwNiCLEHkQdxksG1ZrO0uMIICAgICAgICAgICAgIGVk/Jtau2rRpPUP0VuB3ncPGRu9ceHJknakbppkbRnVazYmoKa/MTrP3FvNH7UNPDwm088k7eqPv5p7kXNzDYX4GkA3zz1nPPrHd3CwhrYdNixeZHv722h7kBAQEBA1WcuQKOOomjWBtfWVl2MjC4DKee0jtBM9cOa2K3aq+L0i8bSqXKGi/H4d9fCutTVN0ZH6GqO3aQAe5prU1+G8bXjb4x9+5SnTXrO9ZZSUM5CNS9YDdcvQH7d7+ufG+i68vi+ttR0+TOyDoqqPU6bKNbXJNyiuzs5+nVO3wF+8T4y8QiI7OKNvvuhNNLMzveVp0KKoqoihUUBVVRYAAWAAG4ATLmZmd5XYjZ2SAgICAgICAgICAgICAgaXODNjD4we+papawqLscdl+I7DeFbPpceaP1Rz8e9W+W9HuKo3alavT+jscDtQ7/AAJhjZ+GZac6c4+KJ1qTIxV1KsN4YEEd4O2SzrVms7TGzhD5ICAgICAgICBtMBm5i63weHqEHcSuqv4msPXI3WcekzX82spPk7RlXbbWqpTHJbu3dwA9Jhex8JvPn22+KWZLzAwdHayNVbnUNx+AWW3eDDQxcOwU7t/ak9GiqAKihVG4KAAO4CF2IiI2hzhJAQEBAQEBAQEBAQEBAQEBAQEBAQEBAQEBAQEBAxsbgKVYatWklQcnUNbuvuh8Xx1vG1o3RzG6PMC/mo9M/Qc+xtYQp34bgt0jb2NDlLRoiDWTEsByamG9YIhUycKrHOtkPynkTob++a1hfzbcL8zG7Py6bsd7USVR34TD65te3heRMvTHj7aT5MzJ6bb0+r/x34/Xjdfx8P7f+Xw+qTYfRfQHn16rfVCr7QYXa8Jxd9pbXC5gYFN9IuRxd2PqBA9ULFeHaev+O7eYLJVCj8FRpp2qgB9IF4WaYqU82sQzIehAQEBAQEBAQEBAQEBAQEBAQEBAQEBAQEBA/9k="/>
          <p:cNvSpPr>
            <a:spLocks noChangeAspect="1" noChangeArrowheads="1"/>
          </p:cNvSpPr>
          <p:nvPr userDrawn="1"/>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10" name="Imagen 9"/>
          <p:cNvPicPr/>
          <p:nvPr userDrawn="1"/>
        </p:nvPicPr>
        <p:blipFill>
          <a:blip r:embed="rId3">
            <a:extLst>
              <a:ext uri="{28A0092B-C50C-407E-A947-70E740481C1C}">
                <a14:useLocalDpi xmlns:a14="http://schemas.microsoft.com/office/drawing/2010/main" val="0"/>
              </a:ext>
            </a:extLst>
          </a:blip>
          <a:stretch>
            <a:fillRect/>
          </a:stretch>
        </p:blipFill>
        <p:spPr>
          <a:xfrm>
            <a:off x="5004048" y="1445524"/>
            <a:ext cx="2195830" cy="434975"/>
          </a:xfrm>
          <a:prstGeom prst="rect">
            <a:avLst/>
          </a:prstGeom>
        </p:spPr>
      </p:pic>
    </p:spTree>
    <p:extLst>
      <p:ext uri="{BB962C8B-B14F-4D97-AF65-F5344CB8AC3E}">
        <p14:creationId xmlns:p14="http://schemas.microsoft.com/office/powerpoint/2010/main" val="2422794671"/>
      </p:ext>
    </p:extLst>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00075" y="332656"/>
            <a:ext cx="8332788" cy="365125"/>
          </a:xfrm>
        </p:spPr>
        <p:txBody>
          <a:bodyPr/>
          <a:lstStyle/>
          <a:p>
            <a:r>
              <a:rPr lang="fr-FR" dirty="0" smtClean="0"/>
              <a:t>Cliquez pour modifier le style du titre</a:t>
            </a:r>
            <a:endParaRPr lang="fr-FR" dirty="0"/>
          </a:p>
        </p:txBody>
      </p:sp>
      <p:sp>
        <p:nvSpPr>
          <p:cNvPr id="3" name="Espace réservé du contenu 2"/>
          <p:cNvSpPr>
            <a:spLocks noGrp="1"/>
          </p:cNvSpPr>
          <p:nvPr>
            <p:ph idx="1"/>
          </p:nvPr>
        </p:nvSpPr>
        <p:spPr>
          <a:xfrm>
            <a:off x="591106" y="836712"/>
            <a:ext cx="8332788" cy="476885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3288392932"/>
      </p:ext>
    </p:extLst>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Line 4"/>
          <p:cNvSpPr>
            <a:spLocks noChangeShapeType="1"/>
          </p:cNvSpPr>
          <p:nvPr/>
        </p:nvSpPr>
        <p:spPr bwMode="auto">
          <a:xfrm>
            <a:off x="838200" y="5257800"/>
            <a:ext cx="7543800" cy="0"/>
          </a:xfrm>
          <a:prstGeom prst="line">
            <a:avLst/>
          </a:prstGeom>
          <a:noFill/>
          <a:ln w="19050">
            <a:solidFill>
              <a:srgbClr val="F2E674"/>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
          </a:p>
        </p:txBody>
      </p:sp>
      <p:pic>
        <p:nvPicPr>
          <p:cNvPr id="5" name="Picture 17" descr="CABI8VBP"/>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78682" y="1268760"/>
            <a:ext cx="1430062" cy="1115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8" name="Rectangle 2"/>
          <p:cNvSpPr>
            <a:spLocks noGrp="1" noChangeArrowheads="1"/>
          </p:cNvSpPr>
          <p:nvPr>
            <p:ph type="ctrTitle" sz="quarter"/>
          </p:nvPr>
        </p:nvSpPr>
        <p:spPr>
          <a:xfrm>
            <a:off x="762000" y="3962400"/>
            <a:ext cx="7524750" cy="809625"/>
          </a:xfrm>
        </p:spPr>
        <p:txBody>
          <a:bodyPr/>
          <a:lstStyle>
            <a:lvl1pPr>
              <a:defRPr sz="3600"/>
            </a:lvl1pPr>
          </a:lstStyle>
          <a:p>
            <a:r>
              <a:rPr lang="nl-NL"/>
              <a:t>WG/TF [...] [...]th Meeting</a:t>
            </a:r>
          </a:p>
        </p:txBody>
      </p:sp>
      <p:sp>
        <p:nvSpPr>
          <p:cNvPr id="4099" name="Rectangle 3"/>
          <p:cNvSpPr>
            <a:spLocks noGrp="1" noChangeArrowheads="1"/>
          </p:cNvSpPr>
          <p:nvPr>
            <p:ph type="subTitle" sz="quarter" idx="1"/>
          </p:nvPr>
        </p:nvSpPr>
        <p:spPr>
          <a:xfrm>
            <a:off x="838200" y="5334000"/>
            <a:ext cx="4992688" cy="990600"/>
          </a:xfrm>
        </p:spPr>
        <p:txBody>
          <a:bodyPr/>
          <a:lstStyle>
            <a:lvl1pPr marL="0" indent="0" defTabSz="571500">
              <a:defRPr b="1"/>
            </a:lvl1pPr>
          </a:lstStyle>
          <a:p>
            <a:r>
              <a:rPr lang="nl-NL"/>
              <a:t>[Venue]</a:t>
            </a:r>
          </a:p>
          <a:p>
            <a:r>
              <a:rPr lang="nl-NL"/>
              <a:t>[Date]</a:t>
            </a:r>
          </a:p>
        </p:txBody>
      </p:sp>
      <p:pic>
        <p:nvPicPr>
          <p:cNvPr id="7" name="Picture 11" descr="REN"/>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284473" y="1471313"/>
            <a:ext cx="1970686" cy="635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agen 7"/>
          <p:cNvPicPr/>
          <p:nvPr userDrawn="1"/>
        </p:nvPicPr>
        <p:blipFill>
          <a:blip r:embed="rId4">
            <a:extLst>
              <a:ext uri="{28A0092B-C50C-407E-A947-70E740481C1C}">
                <a14:useLocalDpi xmlns:a14="http://schemas.microsoft.com/office/drawing/2010/main" val="0"/>
              </a:ext>
            </a:extLst>
          </a:blip>
          <a:stretch>
            <a:fillRect/>
          </a:stretch>
        </p:blipFill>
        <p:spPr>
          <a:xfrm>
            <a:off x="5830888" y="1471312"/>
            <a:ext cx="2701552" cy="589536"/>
          </a:xfrm>
          <a:prstGeom prst="rect">
            <a:avLst/>
          </a:prstGeom>
        </p:spPr>
      </p:pic>
    </p:spTree>
    <p:extLst>
      <p:ext uri="{BB962C8B-B14F-4D97-AF65-F5344CB8AC3E}">
        <p14:creationId xmlns:p14="http://schemas.microsoft.com/office/powerpoint/2010/main" val="4111830124"/>
      </p:ext>
    </p:extLst>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00075" y="332656"/>
            <a:ext cx="8332788" cy="365125"/>
          </a:xfrm>
        </p:spPr>
        <p:txBody>
          <a:bodyPr/>
          <a:lstStyle/>
          <a:p>
            <a:r>
              <a:rPr lang="fr-FR" dirty="0" smtClean="0"/>
              <a:t>Cliquez pour modifier le style du titre</a:t>
            </a:r>
            <a:endParaRPr lang="fr-FR" dirty="0"/>
          </a:p>
        </p:txBody>
      </p:sp>
      <p:sp>
        <p:nvSpPr>
          <p:cNvPr id="3" name="Espace réservé du contenu 2"/>
          <p:cNvSpPr>
            <a:spLocks noGrp="1"/>
          </p:cNvSpPr>
          <p:nvPr>
            <p:ph idx="1"/>
          </p:nvPr>
        </p:nvSpPr>
        <p:spPr>
          <a:xfrm>
            <a:off x="591106" y="836712"/>
            <a:ext cx="8332788" cy="476885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2086052752"/>
      </p:ext>
    </p:extLst>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image" Target="../media/image4.png"/><Relationship Id="rId4" Type="http://schemas.openxmlformats.org/officeDocument/2006/relationships/image" Target="../media/image1.jpeg"/></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2.png"/><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0075" y="312738"/>
            <a:ext cx="833278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GB" smtClean="0"/>
              <a:t>Title text</a:t>
            </a:r>
          </a:p>
        </p:txBody>
      </p:sp>
      <p:sp>
        <p:nvSpPr>
          <p:cNvPr id="1027" name="Rectangle 3"/>
          <p:cNvSpPr>
            <a:spLocks noGrp="1" noChangeArrowheads="1"/>
          </p:cNvSpPr>
          <p:nvPr>
            <p:ph type="body" idx="1"/>
          </p:nvPr>
        </p:nvSpPr>
        <p:spPr bwMode="auto">
          <a:xfrm>
            <a:off x="600075" y="981075"/>
            <a:ext cx="8332788" cy="500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smtClean="0"/>
              <a:t>Text</a:t>
            </a:r>
          </a:p>
          <a:p>
            <a:pPr lvl="1"/>
            <a:r>
              <a:rPr lang="nl-NL" smtClean="0"/>
              <a:t>bullet 1</a:t>
            </a:r>
          </a:p>
          <a:p>
            <a:pPr lvl="2"/>
            <a:r>
              <a:rPr lang="nl-NL" smtClean="0"/>
              <a:t>bullet 2</a:t>
            </a:r>
          </a:p>
          <a:p>
            <a:pPr lvl="3"/>
            <a:r>
              <a:rPr lang="nl-NL" smtClean="0"/>
              <a:t>bullet 3</a:t>
            </a:r>
          </a:p>
          <a:p>
            <a:pPr lvl="4"/>
            <a:r>
              <a:rPr lang="nl-NL" smtClean="0"/>
              <a:t>bullet 4</a:t>
            </a:r>
          </a:p>
        </p:txBody>
      </p:sp>
      <p:sp>
        <p:nvSpPr>
          <p:cNvPr id="1028" name="Line 4"/>
          <p:cNvSpPr>
            <a:spLocks noChangeShapeType="1"/>
          </p:cNvSpPr>
          <p:nvPr/>
        </p:nvSpPr>
        <p:spPr bwMode="auto">
          <a:xfrm>
            <a:off x="600075" y="765175"/>
            <a:ext cx="8315325" cy="0"/>
          </a:xfrm>
          <a:prstGeom prst="line">
            <a:avLst/>
          </a:prstGeom>
          <a:noFill/>
          <a:ln w="1905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
          </a:p>
        </p:txBody>
      </p:sp>
      <p:sp>
        <p:nvSpPr>
          <p:cNvPr id="1029" name="Line 5"/>
          <p:cNvSpPr>
            <a:spLocks noChangeShapeType="1"/>
          </p:cNvSpPr>
          <p:nvPr/>
        </p:nvSpPr>
        <p:spPr bwMode="auto">
          <a:xfrm flipV="1">
            <a:off x="2362200" y="6165850"/>
            <a:ext cx="6553200" cy="0"/>
          </a:xfrm>
          <a:prstGeom prst="line">
            <a:avLst/>
          </a:prstGeom>
          <a:noFill/>
          <a:ln w="1905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
          </a:p>
        </p:txBody>
      </p:sp>
      <p:sp>
        <p:nvSpPr>
          <p:cNvPr id="1030" name="Rectangle 7"/>
          <p:cNvSpPr>
            <a:spLocks noChangeArrowheads="1"/>
          </p:cNvSpPr>
          <p:nvPr/>
        </p:nvSpPr>
        <p:spPr bwMode="auto">
          <a:xfrm>
            <a:off x="8172450" y="6237288"/>
            <a:ext cx="720725"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p>
            <a:pPr algn="r" eaLnBrk="0" hangingPunct="0"/>
            <a:fld id="{D0DDD049-9357-431D-8AA0-5C85CCC3CBCD}" type="slidenum">
              <a:rPr lang="de-AT" sz="1100" b="0"/>
              <a:pPr algn="r" eaLnBrk="0" hangingPunct="0"/>
              <a:t>‹Nº›</a:t>
            </a:fld>
            <a:r>
              <a:rPr lang="de-AT" sz="1100" b="0">
                <a:latin typeface="Times New Roman" pitchFamily="18" charset="0"/>
              </a:rPr>
              <a:t> </a:t>
            </a:r>
          </a:p>
        </p:txBody>
      </p:sp>
      <p:pic>
        <p:nvPicPr>
          <p:cNvPr id="1031" name="Picture 22" descr="CABI8VBP"/>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4350" y="6156325"/>
            <a:ext cx="698500"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1" descr="REN"/>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411760" y="6256097"/>
            <a:ext cx="1008527" cy="344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Image 12" descr="C:\Users\8019ZN\AppData\Roaming\Microsoft\Signatures\GRTgaz_fichiers\lOGO_GRTGAZ.png"/>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259632" y="6096365"/>
            <a:ext cx="1095800" cy="664431"/>
          </a:xfrm>
          <a:prstGeom prst="rect">
            <a:avLst/>
          </a:prstGeom>
          <a:noFill/>
          <a:ln>
            <a:noFill/>
          </a:ln>
        </p:spPr>
      </p:pic>
      <p:pic>
        <p:nvPicPr>
          <p:cNvPr id="13" name="Imagen 12"/>
          <p:cNvPicPr/>
          <p:nvPr userDrawn="1"/>
        </p:nvPicPr>
        <p:blipFill>
          <a:blip r:embed="rId7" cstate="print">
            <a:extLst>
              <a:ext uri="{28A0092B-C50C-407E-A947-70E740481C1C}">
                <a14:useLocalDpi xmlns:a14="http://schemas.microsoft.com/office/drawing/2010/main" val="0"/>
              </a:ext>
            </a:extLst>
          </a:blip>
          <a:stretch>
            <a:fillRect/>
          </a:stretch>
        </p:blipFill>
        <p:spPr>
          <a:xfrm>
            <a:off x="3563888" y="6235337"/>
            <a:ext cx="1790595" cy="365728"/>
          </a:xfrm>
          <a:prstGeom prst="rect">
            <a:avLst/>
          </a:prstGeom>
        </p:spPr>
      </p:pic>
    </p:spTree>
  </p:cSld>
  <p:clrMap bg1="dk2" tx1="lt1" bg2="dk1" tx2="lt2" accent1="accent1" accent2="accent2" accent3="accent3" accent4="accent4" accent5="accent5" accent6="accent6" hlink="hlink" folHlink="folHlink"/>
  <p:sldLayoutIdLst>
    <p:sldLayoutId id="2147483796" r:id="rId1"/>
    <p:sldLayoutId id="2147483795" r:id="rId2"/>
  </p:sldLayoutIdLst>
  <p:transition/>
  <p:timing>
    <p:tnLst>
      <p:par>
        <p:cTn id="1" dur="indefinite" restart="never" nodeType="tmRoot"/>
      </p:par>
    </p:tnLst>
  </p:timing>
  <p:txStyles>
    <p:titleStyle>
      <a:lvl1pPr algn="l" defTabSz="571500" rtl="0" eaLnBrk="0" fontAlgn="base" hangingPunct="0">
        <a:spcBef>
          <a:spcPct val="0"/>
        </a:spcBef>
        <a:spcAft>
          <a:spcPct val="0"/>
        </a:spcAft>
        <a:defRPr sz="2800" b="1">
          <a:solidFill>
            <a:schemeClr val="bg1"/>
          </a:solidFill>
          <a:latin typeface="+mj-lt"/>
          <a:ea typeface="+mj-ea"/>
          <a:cs typeface="+mj-cs"/>
        </a:defRPr>
      </a:lvl1pPr>
      <a:lvl2pPr algn="l" defTabSz="571500" rtl="0" eaLnBrk="0" fontAlgn="base" hangingPunct="0">
        <a:spcBef>
          <a:spcPct val="0"/>
        </a:spcBef>
        <a:spcAft>
          <a:spcPct val="0"/>
        </a:spcAft>
        <a:defRPr sz="2800" b="1">
          <a:solidFill>
            <a:schemeClr val="bg1"/>
          </a:solidFill>
          <a:latin typeface="Arial" charset="0"/>
        </a:defRPr>
      </a:lvl2pPr>
      <a:lvl3pPr algn="l" defTabSz="571500" rtl="0" eaLnBrk="0" fontAlgn="base" hangingPunct="0">
        <a:spcBef>
          <a:spcPct val="0"/>
        </a:spcBef>
        <a:spcAft>
          <a:spcPct val="0"/>
        </a:spcAft>
        <a:defRPr sz="2800" b="1">
          <a:solidFill>
            <a:schemeClr val="bg1"/>
          </a:solidFill>
          <a:latin typeface="Arial" charset="0"/>
        </a:defRPr>
      </a:lvl3pPr>
      <a:lvl4pPr algn="l" defTabSz="571500" rtl="0" eaLnBrk="0" fontAlgn="base" hangingPunct="0">
        <a:spcBef>
          <a:spcPct val="0"/>
        </a:spcBef>
        <a:spcAft>
          <a:spcPct val="0"/>
        </a:spcAft>
        <a:defRPr sz="2800" b="1">
          <a:solidFill>
            <a:schemeClr val="bg1"/>
          </a:solidFill>
          <a:latin typeface="Arial" charset="0"/>
        </a:defRPr>
      </a:lvl4pPr>
      <a:lvl5pPr algn="l" defTabSz="571500" rtl="0" eaLnBrk="0" fontAlgn="base" hangingPunct="0">
        <a:spcBef>
          <a:spcPct val="0"/>
        </a:spcBef>
        <a:spcAft>
          <a:spcPct val="0"/>
        </a:spcAft>
        <a:defRPr sz="2800" b="1">
          <a:solidFill>
            <a:schemeClr val="bg1"/>
          </a:solidFill>
          <a:latin typeface="Arial" charset="0"/>
        </a:defRPr>
      </a:lvl5pPr>
      <a:lvl6pPr marL="457200" algn="l" defTabSz="571500" rtl="0" eaLnBrk="0" fontAlgn="base" hangingPunct="0">
        <a:spcBef>
          <a:spcPct val="0"/>
        </a:spcBef>
        <a:spcAft>
          <a:spcPct val="0"/>
        </a:spcAft>
        <a:defRPr sz="2800" b="1">
          <a:solidFill>
            <a:schemeClr val="bg1"/>
          </a:solidFill>
          <a:latin typeface="Arial" charset="0"/>
        </a:defRPr>
      </a:lvl6pPr>
      <a:lvl7pPr marL="914400" algn="l" defTabSz="571500" rtl="0" eaLnBrk="0" fontAlgn="base" hangingPunct="0">
        <a:spcBef>
          <a:spcPct val="0"/>
        </a:spcBef>
        <a:spcAft>
          <a:spcPct val="0"/>
        </a:spcAft>
        <a:defRPr sz="2800" b="1">
          <a:solidFill>
            <a:schemeClr val="bg1"/>
          </a:solidFill>
          <a:latin typeface="Arial" charset="0"/>
        </a:defRPr>
      </a:lvl7pPr>
      <a:lvl8pPr marL="1371600" algn="l" defTabSz="571500" rtl="0" eaLnBrk="0" fontAlgn="base" hangingPunct="0">
        <a:spcBef>
          <a:spcPct val="0"/>
        </a:spcBef>
        <a:spcAft>
          <a:spcPct val="0"/>
        </a:spcAft>
        <a:defRPr sz="2800" b="1">
          <a:solidFill>
            <a:schemeClr val="bg1"/>
          </a:solidFill>
          <a:latin typeface="Arial" charset="0"/>
        </a:defRPr>
      </a:lvl8pPr>
      <a:lvl9pPr marL="1828800" algn="l" defTabSz="571500" rtl="0" eaLnBrk="0" fontAlgn="base" hangingPunct="0">
        <a:spcBef>
          <a:spcPct val="0"/>
        </a:spcBef>
        <a:spcAft>
          <a:spcPct val="0"/>
        </a:spcAft>
        <a:defRPr sz="2800" b="1">
          <a:solidFill>
            <a:schemeClr val="bg1"/>
          </a:solidFill>
          <a:latin typeface="Arial" charset="0"/>
        </a:defRPr>
      </a:lvl9pPr>
    </p:titleStyle>
    <p:bodyStyle>
      <a:lvl1pPr marL="457200" indent="-457200" algn="l" defTabSz="336550" rtl="0" eaLnBrk="0" fontAlgn="base" hangingPunct="0">
        <a:spcBef>
          <a:spcPct val="50000"/>
        </a:spcBef>
        <a:spcAft>
          <a:spcPct val="0"/>
        </a:spcAft>
        <a:buClr>
          <a:schemeClr val="tx2"/>
        </a:buClr>
        <a:buSzPct val="120000"/>
        <a:buFont typeface="Arial" charset="0"/>
        <a:defRPr sz="2400">
          <a:solidFill>
            <a:schemeClr val="bg1"/>
          </a:solidFill>
          <a:latin typeface="+mn-lt"/>
          <a:ea typeface="+mn-ea"/>
          <a:cs typeface="+mn-cs"/>
        </a:defRPr>
      </a:lvl1pPr>
      <a:lvl2pPr marL="647700" indent="-457200" algn="l" defTabSz="336550" rtl="0" eaLnBrk="0" fontAlgn="base" hangingPunct="0">
        <a:spcBef>
          <a:spcPct val="35000"/>
        </a:spcBef>
        <a:spcAft>
          <a:spcPct val="0"/>
        </a:spcAft>
        <a:buClr>
          <a:schemeClr val="tx2"/>
        </a:buClr>
        <a:buSzPct val="120000"/>
        <a:buFont typeface="Symbol" pitchFamily="18" charset="2"/>
        <a:buChar char="·"/>
        <a:defRPr sz="2400">
          <a:solidFill>
            <a:schemeClr val="bg1"/>
          </a:solidFill>
          <a:latin typeface="+mn-lt"/>
        </a:defRPr>
      </a:lvl2pPr>
      <a:lvl3pPr marL="1047750" indent="-381000" algn="l" defTabSz="336550" rtl="0" eaLnBrk="0" fontAlgn="base" hangingPunct="0">
        <a:spcBef>
          <a:spcPct val="25000"/>
        </a:spcBef>
        <a:spcAft>
          <a:spcPct val="0"/>
        </a:spcAft>
        <a:buClr>
          <a:schemeClr val="tx2"/>
        </a:buClr>
        <a:buSzPct val="85000"/>
        <a:buFont typeface="Symbol" pitchFamily="18" charset="2"/>
        <a:buChar char="¨"/>
        <a:defRPr sz="2000">
          <a:solidFill>
            <a:schemeClr val="bg1"/>
          </a:solidFill>
          <a:latin typeface="+mn-lt"/>
        </a:defRPr>
      </a:lvl3pPr>
      <a:lvl4pPr marL="1524000" indent="-381000" algn="l" defTabSz="336550" rtl="0" eaLnBrk="0" fontAlgn="base" hangingPunct="0">
        <a:spcBef>
          <a:spcPct val="15000"/>
        </a:spcBef>
        <a:spcAft>
          <a:spcPct val="0"/>
        </a:spcAft>
        <a:buClr>
          <a:schemeClr val="tx2"/>
        </a:buClr>
        <a:buSzPct val="90000"/>
        <a:buFont typeface="Symbol" pitchFamily="18" charset="2"/>
        <a:buChar char="+"/>
        <a:defRPr sz="2000">
          <a:solidFill>
            <a:schemeClr val="bg1"/>
          </a:solidFill>
          <a:latin typeface="+mn-lt"/>
        </a:defRPr>
      </a:lvl4pPr>
      <a:lvl5pPr marL="2000250" indent="-381000" algn="l" defTabSz="336550" rtl="0" eaLnBrk="0" fontAlgn="base" hangingPunct="0">
        <a:spcBef>
          <a:spcPct val="15000"/>
        </a:spcBef>
        <a:spcAft>
          <a:spcPct val="0"/>
        </a:spcAft>
        <a:buClr>
          <a:schemeClr val="tx2"/>
        </a:buClr>
        <a:buSzPct val="90000"/>
        <a:buFont typeface="Symbol" pitchFamily="18" charset="2"/>
        <a:buChar char="-"/>
        <a:defRPr sz="2000">
          <a:solidFill>
            <a:schemeClr val="bg1"/>
          </a:solidFill>
          <a:latin typeface="+mn-lt"/>
        </a:defRPr>
      </a:lvl5pPr>
      <a:lvl6pPr marL="2457450" indent="-381000" algn="l" defTabSz="336550" rtl="0" eaLnBrk="0" fontAlgn="base" hangingPunct="0">
        <a:spcBef>
          <a:spcPct val="15000"/>
        </a:spcBef>
        <a:spcAft>
          <a:spcPct val="0"/>
        </a:spcAft>
        <a:buClr>
          <a:schemeClr val="tx2"/>
        </a:buClr>
        <a:buSzPct val="90000"/>
        <a:buFont typeface="Symbol" pitchFamily="18" charset="2"/>
        <a:buChar char="-"/>
        <a:defRPr sz="2000">
          <a:solidFill>
            <a:schemeClr val="bg1"/>
          </a:solidFill>
          <a:latin typeface="+mn-lt"/>
        </a:defRPr>
      </a:lvl6pPr>
      <a:lvl7pPr marL="2914650" indent="-381000" algn="l" defTabSz="336550" rtl="0" eaLnBrk="0" fontAlgn="base" hangingPunct="0">
        <a:spcBef>
          <a:spcPct val="15000"/>
        </a:spcBef>
        <a:spcAft>
          <a:spcPct val="0"/>
        </a:spcAft>
        <a:buClr>
          <a:schemeClr val="tx2"/>
        </a:buClr>
        <a:buSzPct val="90000"/>
        <a:buFont typeface="Symbol" pitchFamily="18" charset="2"/>
        <a:buChar char="-"/>
        <a:defRPr sz="2000">
          <a:solidFill>
            <a:schemeClr val="bg1"/>
          </a:solidFill>
          <a:latin typeface="+mn-lt"/>
        </a:defRPr>
      </a:lvl7pPr>
      <a:lvl8pPr marL="3371850" indent="-381000" algn="l" defTabSz="336550" rtl="0" eaLnBrk="0" fontAlgn="base" hangingPunct="0">
        <a:spcBef>
          <a:spcPct val="15000"/>
        </a:spcBef>
        <a:spcAft>
          <a:spcPct val="0"/>
        </a:spcAft>
        <a:buClr>
          <a:schemeClr val="tx2"/>
        </a:buClr>
        <a:buSzPct val="90000"/>
        <a:buFont typeface="Symbol" pitchFamily="18" charset="2"/>
        <a:buChar char="-"/>
        <a:defRPr sz="2000">
          <a:solidFill>
            <a:schemeClr val="bg1"/>
          </a:solidFill>
          <a:latin typeface="+mn-lt"/>
        </a:defRPr>
      </a:lvl8pPr>
      <a:lvl9pPr marL="3829050" indent="-381000" algn="l" defTabSz="336550" rtl="0" eaLnBrk="0" fontAlgn="base" hangingPunct="0">
        <a:spcBef>
          <a:spcPct val="15000"/>
        </a:spcBef>
        <a:spcAft>
          <a:spcPct val="0"/>
        </a:spcAft>
        <a:buClr>
          <a:schemeClr val="tx2"/>
        </a:buClr>
        <a:buSzPct val="90000"/>
        <a:buFont typeface="Symbol" pitchFamily="18" charset="2"/>
        <a:buChar char="-"/>
        <a:defRPr sz="2000">
          <a:solidFill>
            <a:schemeClr val="bg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0075" y="312738"/>
            <a:ext cx="833278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GB" smtClean="0"/>
              <a:t>Title text</a:t>
            </a:r>
          </a:p>
        </p:txBody>
      </p:sp>
      <p:sp>
        <p:nvSpPr>
          <p:cNvPr id="1027" name="Rectangle 3"/>
          <p:cNvSpPr>
            <a:spLocks noGrp="1" noChangeArrowheads="1"/>
          </p:cNvSpPr>
          <p:nvPr>
            <p:ph type="body" idx="1"/>
          </p:nvPr>
        </p:nvSpPr>
        <p:spPr bwMode="auto">
          <a:xfrm>
            <a:off x="600075" y="981075"/>
            <a:ext cx="8332788" cy="500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smtClean="0"/>
              <a:t>Text</a:t>
            </a:r>
          </a:p>
          <a:p>
            <a:pPr lvl="1"/>
            <a:r>
              <a:rPr lang="nl-NL" smtClean="0"/>
              <a:t>bullet 1</a:t>
            </a:r>
          </a:p>
          <a:p>
            <a:pPr lvl="2"/>
            <a:r>
              <a:rPr lang="nl-NL" smtClean="0"/>
              <a:t>bullet 2</a:t>
            </a:r>
          </a:p>
          <a:p>
            <a:pPr lvl="3"/>
            <a:r>
              <a:rPr lang="nl-NL" smtClean="0"/>
              <a:t>bullet 3</a:t>
            </a:r>
          </a:p>
          <a:p>
            <a:pPr lvl="4"/>
            <a:r>
              <a:rPr lang="nl-NL" smtClean="0"/>
              <a:t>bullet 4</a:t>
            </a:r>
          </a:p>
        </p:txBody>
      </p:sp>
      <p:sp>
        <p:nvSpPr>
          <p:cNvPr id="1028" name="Line 4"/>
          <p:cNvSpPr>
            <a:spLocks noChangeShapeType="1"/>
          </p:cNvSpPr>
          <p:nvPr/>
        </p:nvSpPr>
        <p:spPr bwMode="auto">
          <a:xfrm>
            <a:off x="600075" y="765175"/>
            <a:ext cx="8315325" cy="0"/>
          </a:xfrm>
          <a:prstGeom prst="line">
            <a:avLst/>
          </a:prstGeom>
          <a:noFill/>
          <a:ln w="1905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
          </a:p>
        </p:txBody>
      </p:sp>
      <p:sp>
        <p:nvSpPr>
          <p:cNvPr id="1029" name="Line 5"/>
          <p:cNvSpPr>
            <a:spLocks noChangeShapeType="1"/>
          </p:cNvSpPr>
          <p:nvPr/>
        </p:nvSpPr>
        <p:spPr bwMode="auto">
          <a:xfrm flipV="1">
            <a:off x="2362200" y="6165850"/>
            <a:ext cx="6553200" cy="0"/>
          </a:xfrm>
          <a:prstGeom prst="line">
            <a:avLst/>
          </a:prstGeom>
          <a:noFill/>
          <a:ln w="1905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
          </a:p>
        </p:txBody>
      </p:sp>
      <p:sp>
        <p:nvSpPr>
          <p:cNvPr id="1030" name="Rectangle 7"/>
          <p:cNvSpPr>
            <a:spLocks noChangeArrowheads="1"/>
          </p:cNvSpPr>
          <p:nvPr/>
        </p:nvSpPr>
        <p:spPr bwMode="auto">
          <a:xfrm>
            <a:off x="8172450" y="6237288"/>
            <a:ext cx="720725"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p>
            <a:pPr algn="r" eaLnBrk="0" hangingPunct="0"/>
            <a:fld id="{D0DDD049-9357-431D-8AA0-5C85CCC3CBCD}" type="slidenum">
              <a:rPr lang="de-AT" sz="1100" b="0"/>
              <a:pPr algn="r" eaLnBrk="0" hangingPunct="0"/>
              <a:t>‹Nº›</a:t>
            </a:fld>
            <a:r>
              <a:rPr lang="de-AT" sz="1100" b="0">
                <a:latin typeface="Times New Roman" pitchFamily="18" charset="0"/>
              </a:rPr>
              <a:t> </a:t>
            </a:r>
          </a:p>
        </p:txBody>
      </p:sp>
      <p:pic>
        <p:nvPicPr>
          <p:cNvPr id="1031" name="Picture 22" descr="CABI8VBP"/>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4350" y="6156325"/>
            <a:ext cx="698500"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39732962"/>
      </p:ext>
    </p:extLst>
  </p:cSld>
  <p:clrMap bg1="dk2" tx1="lt1" bg2="dk1" tx2="lt2" accent1="accent1" accent2="accent2" accent3="accent3" accent4="accent4" accent5="accent5" accent6="accent6" hlink="hlink" folHlink="folHlink"/>
  <p:sldLayoutIdLst>
    <p:sldLayoutId id="2147483893" r:id="rId1"/>
    <p:sldLayoutId id="2147483894" r:id="rId2"/>
  </p:sldLayoutIdLst>
  <p:transition/>
  <p:timing>
    <p:tnLst>
      <p:par>
        <p:cTn id="1" dur="indefinite" restart="never" nodeType="tmRoot"/>
      </p:par>
    </p:tnLst>
  </p:timing>
  <p:txStyles>
    <p:titleStyle>
      <a:lvl1pPr algn="l" defTabSz="571500" rtl="0" eaLnBrk="0" fontAlgn="base" hangingPunct="0">
        <a:spcBef>
          <a:spcPct val="0"/>
        </a:spcBef>
        <a:spcAft>
          <a:spcPct val="0"/>
        </a:spcAft>
        <a:defRPr sz="2800" b="1">
          <a:solidFill>
            <a:schemeClr val="bg1"/>
          </a:solidFill>
          <a:latin typeface="+mj-lt"/>
          <a:ea typeface="+mj-ea"/>
          <a:cs typeface="+mj-cs"/>
        </a:defRPr>
      </a:lvl1pPr>
      <a:lvl2pPr algn="l" defTabSz="571500" rtl="0" eaLnBrk="0" fontAlgn="base" hangingPunct="0">
        <a:spcBef>
          <a:spcPct val="0"/>
        </a:spcBef>
        <a:spcAft>
          <a:spcPct val="0"/>
        </a:spcAft>
        <a:defRPr sz="2800" b="1">
          <a:solidFill>
            <a:schemeClr val="bg1"/>
          </a:solidFill>
          <a:latin typeface="Arial" charset="0"/>
        </a:defRPr>
      </a:lvl2pPr>
      <a:lvl3pPr algn="l" defTabSz="571500" rtl="0" eaLnBrk="0" fontAlgn="base" hangingPunct="0">
        <a:spcBef>
          <a:spcPct val="0"/>
        </a:spcBef>
        <a:spcAft>
          <a:spcPct val="0"/>
        </a:spcAft>
        <a:defRPr sz="2800" b="1">
          <a:solidFill>
            <a:schemeClr val="bg1"/>
          </a:solidFill>
          <a:latin typeface="Arial" charset="0"/>
        </a:defRPr>
      </a:lvl3pPr>
      <a:lvl4pPr algn="l" defTabSz="571500" rtl="0" eaLnBrk="0" fontAlgn="base" hangingPunct="0">
        <a:spcBef>
          <a:spcPct val="0"/>
        </a:spcBef>
        <a:spcAft>
          <a:spcPct val="0"/>
        </a:spcAft>
        <a:defRPr sz="2800" b="1">
          <a:solidFill>
            <a:schemeClr val="bg1"/>
          </a:solidFill>
          <a:latin typeface="Arial" charset="0"/>
        </a:defRPr>
      </a:lvl4pPr>
      <a:lvl5pPr algn="l" defTabSz="571500" rtl="0" eaLnBrk="0" fontAlgn="base" hangingPunct="0">
        <a:spcBef>
          <a:spcPct val="0"/>
        </a:spcBef>
        <a:spcAft>
          <a:spcPct val="0"/>
        </a:spcAft>
        <a:defRPr sz="2800" b="1">
          <a:solidFill>
            <a:schemeClr val="bg1"/>
          </a:solidFill>
          <a:latin typeface="Arial" charset="0"/>
        </a:defRPr>
      </a:lvl5pPr>
      <a:lvl6pPr marL="457200" algn="l" defTabSz="571500" rtl="0" eaLnBrk="0" fontAlgn="base" hangingPunct="0">
        <a:spcBef>
          <a:spcPct val="0"/>
        </a:spcBef>
        <a:spcAft>
          <a:spcPct val="0"/>
        </a:spcAft>
        <a:defRPr sz="2800" b="1">
          <a:solidFill>
            <a:schemeClr val="bg1"/>
          </a:solidFill>
          <a:latin typeface="Arial" charset="0"/>
        </a:defRPr>
      </a:lvl6pPr>
      <a:lvl7pPr marL="914400" algn="l" defTabSz="571500" rtl="0" eaLnBrk="0" fontAlgn="base" hangingPunct="0">
        <a:spcBef>
          <a:spcPct val="0"/>
        </a:spcBef>
        <a:spcAft>
          <a:spcPct val="0"/>
        </a:spcAft>
        <a:defRPr sz="2800" b="1">
          <a:solidFill>
            <a:schemeClr val="bg1"/>
          </a:solidFill>
          <a:latin typeface="Arial" charset="0"/>
        </a:defRPr>
      </a:lvl7pPr>
      <a:lvl8pPr marL="1371600" algn="l" defTabSz="571500" rtl="0" eaLnBrk="0" fontAlgn="base" hangingPunct="0">
        <a:spcBef>
          <a:spcPct val="0"/>
        </a:spcBef>
        <a:spcAft>
          <a:spcPct val="0"/>
        </a:spcAft>
        <a:defRPr sz="2800" b="1">
          <a:solidFill>
            <a:schemeClr val="bg1"/>
          </a:solidFill>
          <a:latin typeface="Arial" charset="0"/>
        </a:defRPr>
      </a:lvl8pPr>
      <a:lvl9pPr marL="1828800" algn="l" defTabSz="571500" rtl="0" eaLnBrk="0" fontAlgn="base" hangingPunct="0">
        <a:spcBef>
          <a:spcPct val="0"/>
        </a:spcBef>
        <a:spcAft>
          <a:spcPct val="0"/>
        </a:spcAft>
        <a:defRPr sz="2800" b="1">
          <a:solidFill>
            <a:schemeClr val="bg1"/>
          </a:solidFill>
          <a:latin typeface="Arial" charset="0"/>
        </a:defRPr>
      </a:lvl9pPr>
    </p:titleStyle>
    <p:bodyStyle>
      <a:lvl1pPr marL="457200" indent="-457200" algn="l" defTabSz="336550" rtl="0" eaLnBrk="0" fontAlgn="base" hangingPunct="0">
        <a:spcBef>
          <a:spcPct val="50000"/>
        </a:spcBef>
        <a:spcAft>
          <a:spcPct val="0"/>
        </a:spcAft>
        <a:buClr>
          <a:schemeClr val="tx2"/>
        </a:buClr>
        <a:buSzPct val="120000"/>
        <a:buFont typeface="Arial" charset="0"/>
        <a:defRPr sz="2400">
          <a:solidFill>
            <a:schemeClr val="bg1"/>
          </a:solidFill>
          <a:latin typeface="+mn-lt"/>
          <a:ea typeface="+mn-ea"/>
          <a:cs typeface="+mn-cs"/>
        </a:defRPr>
      </a:lvl1pPr>
      <a:lvl2pPr marL="647700" indent="-457200" algn="l" defTabSz="336550" rtl="0" eaLnBrk="0" fontAlgn="base" hangingPunct="0">
        <a:spcBef>
          <a:spcPct val="35000"/>
        </a:spcBef>
        <a:spcAft>
          <a:spcPct val="0"/>
        </a:spcAft>
        <a:buClr>
          <a:schemeClr val="tx2"/>
        </a:buClr>
        <a:buSzPct val="120000"/>
        <a:buFont typeface="Symbol" pitchFamily="18" charset="2"/>
        <a:buChar char="·"/>
        <a:defRPr sz="2400">
          <a:solidFill>
            <a:schemeClr val="bg1"/>
          </a:solidFill>
          <a:latin typeface="+mn-lt"/>
        </a:defRPr>
      </a:lvl2pPr>
      <a:lvl3pPr marL="1047750" indent="-381000" algn="l" defTabSz="336550" rtl="0" eaLnBrk="0" fontAlgn="base" hangingPunct="0">
        <a:spcBef>
          <a:spcPct val="25000"/>
        </a:spcBef>
        <a:spcAft>
          <a:spcPct val="0"/>
        </a:spcAft>
        <a:buClr>
          <a:schemeClr val="tx2"/>
        </a:buClr>
        <a:buSzPct val="85000"/>
        <a:buFont typeface="Symbol" pitchFamily="18" charset="2"/>
        <a:buChar char="¨"/>
        <a:defRPr sz="2000">
          <a:solidFill>
            <a:schemeClr val="bg1"/>
          </a:solidFill>
          <a:latin typeface="+mn-lt"/>
        </a:defRPr>
      </a:lvl3pPr>
      <a:lvl4pPr marL="1524000" indent="-381000" algn="l" defTabSz="336550" rtl="0" eaLnBrk="0" fontAlgn="base" hangingPunct="0">
        <a:spcBef>
          <a:spcPct val="15000"/>
        </a:spcBef>
        <a:spcAft>
          <a:spcPct val="0"/>
        </a:spcAft>
        <a:buClr>
          <a:schemeClr val="tx2"/>
        </a:buClr>
        <a:buSzPct val="90000"/>
        <a:buFont typeface="Symbol" pitchFamily="18" charset="2"/>
        <a:buChar char="+"/>
        <a:defRPr sz="2000">
          <a:solidFill>
            <a:schemeClr val="bg1"/>
          </a:solidFill>
          <a:latin typeface="+mn-lt"/>
        </a:defRPr>
      </a:lvl4pPr>
      <a:lvl5pPr marL="2000250" indent="-381000" algn="l" defTabSz="336550" rtl="0" eaLnBrk="0" fontAlgn="base" hangingPunct="0">
        <a:spcBef>
          <a:spcPct val="15000"/>
        </a:spcBef>
        <a:spcAft>
          <a:spcPct val="0"/>
        </a:spcAft>
        <a:buClr>
          <a:schemeClr val="tx2"/>
        </a:buClr>
        <a:buSzPct val="90000"/>
        <a:buFont typeface="Symbol" pitchFamily="18" charset="2"/>
        <a:buChar char="-"/>
        <a:defRPr sz="2000">
          <a:solidFill>
            <a:schemeClr val="bg1"/>
          </a:solidFill>
          <a:latin typeface="+mn-lt"/>
        </a:defRPr>
      </a:lvl5pPr>
      <a:lvl6pPr marL="2457450" indent="-381000" algn="l" defTabSz="336550" rtl="0" eaLnBrk="0" fontAlgn="base" hangingPunct="0">
        <a:spcBef>
          <a:spcPct val="15000"/>
        </a:spcBef>
        <a:spcAft>
          <a:spcPct val="0"/>
        </a:spcAft>
        <a:buClr>
          <a:schemeClr val="tx2"/>
        </a:buClr>
        <a:buSzPct val="90000"/>
        <a:buFont typeface="Symbol" pitchFamily="18" charset="2"/>
        <a:buChar char="-"/>
        <a:defRPr sz="2000">
          <a:solidFill>
            <a:schemeClr val="bg1"/>
          </a:solidFill>
          <a:latin typeface="+mn-lt"/>
        </a:defRPr>
      </a:lvl6pPr>
      <a:lvl7pPr marL="2914650" indent="-381000" algn="l" defTabSz="336550" rtl="0" eaLnBrk="0" fontAlgn="base" hangingPunct="0">
        <a:spcBef>
          <a:spcPct val="15000"/>
        </a:spcBef>
        <a:spcAft>
          <a:spcPct val="0"/>
        </a:spcAft>
        <a:buClr>
          <a:schemeClr val="tx2"/>
        </a:buClr>
        <a:buSzPct val="90000"/>
        <a:buFont typeface="Symbol" pitchFamily="18" charset="2"/>
        <a:buChar char="-"/>
        <a:defRPr sz="2000">
          <a:solidFill>
            <a:schemeClr val="bg1"/>
          </a:solidFill>
          <a:latin typeface="+mn-lt"/>
        </a:defRPr>
      </a:lvl7pPr>
      <a:lvl8pPr marL="3371850" indent="-381000" algn="l" defTabSz="336550" rtl="0" eaLnBrk="0" fontAlgn="base" hangingPunct="0">
        <a:spcBef>
          <a:spcPct val="15000"/>
        </a:spcBef>
        <a:spcAft>
          <a:spcPct val="0"/>
        </a:spcAft>
        <a:buClr>
          <a:schemeClr val="tx2"/>
        </a:buClr>
        <a:buSzPct val="90000"/>
        <a:buFont typeface="Symbol" pitchFamily="18" charset="2"/>
        <a:buChar char="-"/>
        <a:defRPr sz="2000">
          <a:solidFill>
            <a:schemeClr val="bg1"/>
          </a:solidFill>
          <a:latin typeface="+mn-lt"/>
        </a:defRPr>
      </a:lvl8pPr>
      <a:lvl9pPr marL="3829050" indent="-381000" algn="l" defTabSz="336550" rtl="0" eaLnBrk="0" fontAlgn="base" hangingPunct="0">
        <a:spcBef>
          <a:spcPct val="15000"/>
        </a:spcBef>
        <a:spcAft>
          <a:spcPct val="0"/>
        </a:spcAft>
        <a:buClr>
          <a:schemeClr val="tx2"/>
        </a:buClr>
        <a:buSzPct val="90000"/>
        <a:buFont typeface="Symbol" pitchFamily="18" charset="2"/>
        <a:buChar char="-"/>
        <a:defRPr sz="2000">
          <a:solidFill>
            <a:schemeClr val="bg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0075" y="312738"/>
            <a:ext cx="833278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GB" smtClean="0"/>
              <a:t>Title text</a:t>
            </a:r>
          </a:p>
        </p:txBody>
      </p:sp>
      <p:sp>
        <p:nvSpPr>
          <p:cNvPr id="1027" name="Rectangle 3"/>
          <p:cNvSpPr>
            <a:spLocks noGrp="1" noChangeArrowheads="1"/>
          </p:cNvSpPr>
          <p:nvPr>
            <p:ph type="body" idx="1"/>
          </p:nvPr>
        </p:nvSpPr>
        <p:spPr bwMode="auto">
          <a:xfrm>
            <a:off x="600075" y="981075"/>
            <a:ext cx="8332788" cy="500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smtClean="0"/>
              <a:t>Text</a:t>
            </a:r>
          </a:p>
          <a:p>
            <a:pPr lvl="1"/>
            <a:r>
              <a:rPr lang="nl-NL" smtClean="0"/>
              <a:t>bullet 1</a:t>
            </a:r>
          </a:p>
          <a:p>
            <a:pPr lvl="2"/>
            <a:r>
              <a:rPr lang="nl-NL" smtClean="0"/>
              <a:t>bullet 2</a:t>
            </a:r>
          </a:p>
          <a:p>
            <a:pPr lvl="3"/>
            <a:r>
              <a:rPr lang="nl-NL" smtClean="0"/>
              <a:t>bullet 3</a:t>
            </a:r>
          </a:p>
          <a:p>
            <a:pPr lvl="4"/>
            <a:r>
              <a:rPr lang="nl-NL" smtClean="0"/>
              <a:t>bullet 4</a:t>
            </a:r>
          </a:p>
        </p:txBody>
      </p:sp>
      <p:sp>
        <p:nvSpPr>
          <p:cNvPr id="1028" name="Line 4"/>
          <p:cNvSpPr>
            <a:spLocks noChangeShapeType="1"/>
          </p:cNvSpPr>
          <p:nvPr/>
        </p:nvSpPr>
        <p:spPr bwMode="auto">
          <a:xfrm>
            <a:off x="600075" y="765175"/>
            <a:ext cx="8315325" cy="0"/>
          </a:xfrm>
          <a:prstGeom prst="line">
            <a:avLst/>
          </a:prstGeom>
          <a:noFill/>
          <a:ln w="1905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
          </a:p>
        </p:txBody>
      </p:sp>
      <p:sp>
        <p:nvSpPr>
          <p:cNvPr id="1029" name="Line 5"/>
          <p:cNvSpPr>
            <a:spLocks noChangeShapeType="1"/>
          </p:cNvSpPr>
          <p:nvPr/>
        </p:nvSpPr>
        <p:spPr bwMode="auto">
          <a:xfrm flipV="1">
            <a:off x="2362200" y="6165850"/>
            <a:ext cx="6553200" cy="0"/>
          </a:xfrm>
          <a:prstGeom prst="line">
            <a:avLst/>
          </a:prstGeom>
          <a:noFill/>
          <a:ln w="1905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
          </a:p>
        </p:txBody>
      </p:sp>
      <p:sp>
        <p:nvSpPr>
          <p:cNvPr id="1030" name="Rectangle 7"/>
          <p:cNvSpPr>
            <a:spLocks noChangeArrowheads="1"/>
          </p:cNvSpPr>
          <p:nvPr/>
        </p:nvSpPr>
        <p:spPr bwMode="auto">
          <a:xfrm>
            <a:off x="8172450" y="6237288"/>
            <a:ext cx="720725"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p>
            <a:pPr algn="r" eaLnBrk="0" hangingPunct="0"/>
            <a:fld id="{D0DDD049-9357-431D-8AA0-5C85CCC3CBCD}" type="slidenum">
              <a:rPr lang="de-AT" sz="1100" b="0"/>
              <a:pPr algn="r" eaLnBrk="0" hangingPunct="0"/>
              <a:t>‹Nº›</a:t>
            </a:fld>
            <a:r>
              <a:rPr lang="de-AT" sz="1100" b="0">
                <a:latin typeface="Times New Roman" pitchFamily="18" charset="0"/>
              </a:rPr>
              <a:t> </a:t>
            </a:r>
          </a:p>
        </p:txBody>
      </p:sp>
      <p:pic>
        <p:nvPicPr>
          <p:cNvPr id="1031" name="Picture 22" descr="CABI8VBP"/>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4350" y="6156325"/>
            <a:ext cx="698500"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Imagen 9"/>
          <p:cNvPicPr/>
          <p:nvPr userDrawn="1"/>
        </p:nvPicPr>
        <p:blipFill>
          <a:blip r:embed="rId5" cstate="print">
            <a:extLst>
              <a:ext uri="{28A0092B-C50C-407E-A947-70E740481C1C}">
                <a14:useLocalDpi xmlns:a14="http://schemas.microsoft.com/office/drawing/2010/main" val="0"/>
              </a:ext>
            </a:extLst>
          </a:blip>
          <a:stretch>
            <a:fillRect/>
          </a:stretch>
        </p:blipFill>
        <p:spPr>
          <a:xfrm>
            <a:off x="1380617" y="6263576"/>
            <a:ext cx="1679215" cy="369208"/>
          </a:xfrm>
          <a:prstGeom prst="rect">
            <a:avLst/>
          </a:prstGeom>
        </p:spPr>
      </p:pic>
    </p:spTree>
    <p:extLst>
      <p:ext uri="{BB962C8B-B14F-4D97-AF65-F5344CB8AC3E}">
        <p14:creationId xmlns:p14="http://schemas.microsoft.com/office/powerpoint/2010/main" val="1845117752"/>
      </p:ext>
    </p:extLst>
  </p:cSld>
  <p:clrMap bg1="dk2" tx1="lt1" bg2="dk1" tx2="lt2" accent1="accent1" accent2="accent2" accent3="accent3" accent4="accent4" accent5="accent5" accent6="accent6" hlink="hlink" folHlink="folHlink"/>
  <p:sldLayoutIdLst>
    <p:sldLayoutId id="2147483798" r:id="rId1"/>
    <p:sldLayoutId id="2147483799" r:id="rId2"/>
  </p:sldLayoutIdLst>
  <p:transition/>
  <p:timing>
    <p:tnLst>
      <p:par>
        <p:cTn id="1" dur="indefinite" restart="never" nodeType="tmRoot"/>
      </p:par>
    </p:tnLst>
  </p:timing>
  <p:txStyles>
    <p:titleStyle>
      <a:lvl1pPr algn="l" defTabSz="571500" rtl="0" eaLnBrk="0" fontAlgn="base" hangingPunct="0">
        <a:spcBef>
          <a:spcPct val="0"/>
        </a:spcBef>
        <a:spcAft>
          <a:spcPct val="0"/>
        </a:spcAft>
        <a:defRPr sz="2800" b="1">
          <a:solidFill>
            <a:schemeClr val="bg1"/>
          </a:solidFill>
          <a:latin typeface="+mj-lt"/>
          <a:ea typeface="+mj-ea"/>
          <a:cs typeface="+mj-cs"/>
        </a:defRPr>
      </a:lvl1pPr>
      <a:lvl2pPr algn="l" defTabSz="571500" rtl="0" eaLnBrk="0" fontAlgn="base" hangingPunct="0">
        <a:spcBef>
          <a:spcPct val="0"/>
        </a:spcBef>
        <a:spcAft>
          <a:spcPct val="0"/>
        </a:spcAft>
        <a:defRPr sz="2800" b="1">
          <a:solidFill>
            <a:schemeClr val="bg1"/>
          </a:solidFill>
          <a:latin typeface="Arial" charset="0"/>
        </a:defRPr>
      </a:lvl2pPr>
      <a:lvl3pPr algn="l" defTabSz="571500" rtl="0" eaLnBrk="0" fontAlgn="base" hangingPunct="0">
        <a:spcBef>
          <a:spcPct val="0"/>
        </a:spcBef>
        <a:spcAft>
          <a:spcPct val="0"/>
        </a:spcAft>
        <a:defRPr sz="2800" b="1">
          <a:solidFill>
            <a:schemeClr val="bg1"/>
          </a:solidFill>
          <a:latin typeface="Arial" charset="0"/>
        </a:defRPr>
      </a:lvl3pPr>
      <a:lvl4pPr algn="l" defTabSz="571500" rtl="0" eaLnBrk="0" fontAlgn="base" hangingPunct="0">
        <a:spcBef>
          <a:spcPct val="0"/>
        </a:spcBef>
        <a:spcAft>
          <a:spcPct val="0"/>
        </a:spcAft>
        <a:defRPr sz="2800" b="1">
          <a:solidFill>
            <a:schemeClr val="bg1"/>
          </a:solidFill>
          <a:latin typeface="Arial" charset="0"/>
        </a:defRPr>
      </a:lvl4pPr>
      <a:lvl5pPr algn="l" defTabSz="571500" rtl="0" eaLnBrk="0" fontAlgn="base" hangingPunct="0">
        <a:spcBef>
          <a:spcPct val="0"/>
        </a:spcBef>
        <a:spcAft>
          <a:spcPct val="0"/>
        </a:spcAft>
        <a:defRPr sz="2800" b="1">
          <a:solidFill>
            <a:schemeClr val="bg1"/>
          </a:solidFill>
          <a:latin typeface="Arial" charset="0"/>
        </a:defRPr>
      </a:lvl5pPr>
      <a:lvl6pPr marL="457200" algn="l" defTabSz="571500" rtl="0" eaLnBrk="0" fontAlgn="base" hangingPunct="0">
        <a:spcBef>
          <a:spcPct val="0"/>
        </a:spcBef>
        <a:spcAft>
          <a:spcPct val="0"/>
        </a:spcAft>
        <a:defRPr sz="2800" b="1">
          <a:solidFill>
            <a:schemeClr val="bg1"/>
          </a:solidFill>
          <a:latin typeface="Arial" charset="0"/>
        </a:defRPr>
      </a:lvl6pPr>
      <a:lvl7pPr marL="914400" algn="l" defTabSz="571500" rtl="0" eaLnBrk="0" fontAlgn="base" hangingPunct="0">
        <a:spcBef>
          <a:spcPct val="0"/>
        </a:spcBef>
        <a:spcAft>
          <a:spcPct val="0"/>
        </a:spcAft>
        <a:defRPr sz="2800" b="1">
          <a:solidFill>
            <a:schemeClr val="bg1"/>
          </a:solidFill>
          <a:latin typeface="Arial" charset="0"/>
        </a:defRPr>
      </a:lvl7pPr>
      <a:lvl8pPr marL="1371600" algn="l" defTabSz="571500" rtl="0" eaLnBrk="0" fontAlgn="base" hangingPunct="0">
        <a:spcBef>
          <a:spcPct val="0"/>
        </a:spcBef>
        <a:spcAft>
          <a:spcPct val="0"/>
        </a:spcAft>
        <a:defRPr sz="2800" b="1">
          <a:solidFill>
            <a:schemeClr val="bg1"/>
          </a:solidFill>
          <a:latin typeface="Arial" charset="0"/>
        </a:defRPr>
      </a:lvl8pPr>
      <a:lvl9pPr marL="1828800" algn="l" defTabSz="571500" rtl="0" eaLnBrk="0" fontAlgn="base" hangingPunct="0">
        <a:spcBef>
          <a:spcPct val="0"/>
        </a:spcBef>
        <a:spcAft>
          <a:spcPct val="0"/>
        </a:spcAft>
        <a:defRPr sz="2800" b="1">
          <a:solidFill>
            <a:schemeClr val="bg1"/>
          </a:solidFill>
          <a:latin typeface="Arial" charset="0"/>
        </a:defRPr>
      </a:lvl9pPr>
    </p:titleStyle>
    <p:bodyStyle>
      <a:lvl1pPr marL="457200" indent="-457200" algn="l" defTabSz="336550" rtl="0" eaLnBrk="0" fontAlgn="base" hangingPunct="0">
        <a:spcBef>
          <a:spcPct val="50000"/>
        </a:spcBef>
        <a:spcAft>
          <a:spcPct val="0"/>
        </a:spcAft>
        <a:buClr>
          <a:schemeClr val="tx2"/>
        </a:buClr>
        <a:buSzPct val="120000"/>
        <a:buFont typeface="Arial" charset="0"/>
        <a:defRPr sz="2400">
          <a:solidFill>
            <a:schemeClr val="bg1"/>
          </a:solidFill>
          <a:latin typeface="+mn-lt"/>
          <a:ea typeface="+mn-ea"/>
          <a:cs typeface="+mn-cs"/>
        </a:defRPr>
      </a:lvl1pPr>
      <a:lvl2pPr marL="647700" indent="-457200" algn="l" defTabSz="336550" rtl="0" eaLnBrk="0" fontAlgn="base" hangingPunct="0">
        <a:spcBef>
          <a:spcPct val="35000"/>
        </a:spcBef>
        <a:spcAft>
          <a:spcPct val="0"/>
        </a:spcAft>
        <a:buClr>
          <a:schemeClr val="tx2"/>
        </a:buClr>
        <a:buSzPct val="120000"/>
        <a:buFont typeface="Symbol" pitchFamily="18" charset="2"/>
        <a:buChar char="·"/>
        <a:defRPr sz="2400">
          <a:solidFill>
            <a:schemeClr val="bg1"/>
          </a:solidFill>
          <a:latin typeface="+mn-lt"/>
        </a:defRPr>
      </a:lvl2pPr>
      <a:lvl3pPr marL="1047750" indent="-381000" algn="l" defTabSz="336550" rtl="0" eaLnBrk="0" fontAlgn="base" hangingPunct="0">
        <a:spcBef>
          <a:spcPct val="25000"/>
        </a:spcBef>
        <a:spcAft>
          <a:spcPct val="0"/>
        </a:spcAft>
        <a:buClr>
          <a:schemeClr val="tx2"/>
        </a:buClr>
        <a:buSzPct val="85000"/>
        <a:buFont typeface="Symbol" pitchFamily="18" charset="2"/>
        <a:buChar char="¨"/>
        <a:defRPr sz="2000">
          <a:solidFill>
            <a:schemeClr val="bg1"/>
          </a:solidFill>
          <a:latin typeface="+mn-lt"/>
        </a:defRPr>
      </a:lvl3pPr>
      <a:lvl4pPr marL="1524000" indent="-381000" algn="l" defTabSz="336550" rtl="0" eaLnBrk="0" fontAlgn="base" hangingPunct="0">
        <a:spcBef>
          <a:spcPct val="15000"/>
        </a:spcBef>
        <a:spcAft>
          <a:spcPct val="0"/>
        </a:spcAft>
        <a:buClr>
          <a:schemeClr val="tx2"/>
        </a:buClr>
        <a:buSzPct val="90000"/>
        <a:buFont typeface="Symbol" pitchFamily="18" charset="2"/>
        <a:buChar char="+"/>
        <a:defRPr sz="2000">
          <a:solidFill>
            <a:schemeClr val="bg1"/>
          </a:solidFill>
          <a:latin typeface="+mn-lt"/>
        </a:defRPr>
      </a:lvl4pPr>
      <a:lvl5pPr marL="2000250" indent="-381000" algn="l" defTabSz="336550" rtl="0" eaLnBrk="0" fontAlgn="base" hangingPunct="0">
        <a:spcBef>
          <a:spcPct val="15000"/>
        </a:spcBef>
        <a:spcAft>
          <a:spcPct val="0"/>
        </a:spcAft>
        <a:buClr>
          <a:schemeClr val="tx2"/>
        </a:buClr>
        <a:buSzPct val="90000"/>
        <a:buFont typeface="Symbol" pitchFamily="18" charset="2"/>
        <a:buChar char="-"/>
        <a:defRPr sz="2000">
          <a:solidFill>
            <a:schemeClr val="bg1"/>
          </a:solidFill>
          <a:latin typeface="+mn-lt"/>
        </a:defRPr>
      </a:lvl5pPr>
      <a:lvl6pPr marL="2457450" indent="-381000" algn="l" defTabSz="336550" rtl="0" eaLnBrk="0" fontAlgn="base" hangingPunct="0">
        <a:spcBef>
          <a:spcPct val="15000"/>
        </a:spcBef>
        <a:spcAft>
          <a:spcPct val="0"/>
        </a:spcAft>
        <a:buClr>
          <a:schemeClr val="tx2"/>
        </a:buClr>
        <a:buSzPct val="90000"/>
        <a:buFont typeface="Symbol" pitchFamily="18" charset="2"/>
        <a:buChar char="-"/>
        <a:defRPr sz="2000">
          <a:solidFill>
            <a:schemeClr val="bg1"/>
          </a:solidFill>
          <a:latin typeface="+mn-lt"/>
        </a:defRPr>
      </a:lvl6pPr>
      <a:lvl7pPr marL="2914650" indent="-381000" algn="l" defTabSz="336550" rtl="0" eaLnBrk="0" fontAlgn="base" hangingPunct="0">
        <a:spcBef>
          <a:spcPct val="15000"/>
        </a:spcBef>
        <a:spcAft>
          <a:spcPct val="0"/>
        </a:spcAft>
        <a:buClr>
          <a:schemeClr val="tx2"/>
        </a:buClr>
        <a:buSzPct val="90000"/>
        <a:buFont typeface="Symbol" pitchFamily="18" charset="2"/>
        <a:buChar char="-"/>
        <a:defRPr sz="2000">
          <a:solidFill>
            <a:schemeClr val="bg1"/>
          </a:solidFill>
          <a:latin typeface="+mn-lt"/>
        </a:defRPr>
      </a:lvl7pPr>
      <a:lvl8pPr marL="3371850" indent="-381000" algn="l" defTabSz="336550" rtl="0" eaLnBrk="0" fontAlgn="base" hangingPunct="0">
        <a:spcBef>
          <a:spcPct val="15000"/>
        </a:spcBef>
        <a:spcAft>
          <a:spcPct val="0"/>
        </a:spcAft>
        <a:buClr>
          <a:schemeClr val="tx2"/>
        </a:buClr>
        <a:buSzPct val="90000"/>
        <a:buFont typeface="Symbol" pitchFamily="18" charset="2"/>
        <a:buChar char="-"/>
        <a:defRPr sz="2000">
          <a:solidFill>
            <a:schemeClr val="bg1"/>
          </a:solidFill>
          <a:latin typeface="+mn-lt"/>
        </a:defRPr>
      </a:lvl8pPr>
      <a:lvl9pPr marL="3829050" indent="-381000" algn="l" defTabSz="336550" rtl="0" eaLnBrk="0" fontAlgn="base" hangingPunct="0">
        <a:spcBef>
          <a:spcPct val="15000"/>
        </a:spcBef>
        <a:spcAft>
          <a:spcPct val="0"/>
        </a:spcAft>
        <a:buClr>
          <a:schemeClr val="tx2"/>
        </a:buClr>
        <a:buSzPct val="90000"/>
        <a:buFont typeface="Symbol" pitchFamily="18" charset="2"/>
        <a:buChar char="-"/>
        <a:defRPr sz="2000">
          <a:solidFill>
            <a:schemeClr val="bg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0075" y="312738"/>
            <a:ext cx="833278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GB" smtClean="0"/>
              <a:t>Title text</a:t>
            </a:r>
          </a:p>
        </p:txBody>
      </p:sp>
      <p:sp>
        <p:nvSpPr>
          <p:cNvPr id="1027" name="Rectangle 3"/>
          <p:cNvSpPr>
            <a:spLocks noGrp="1" noChangeArrowheads="1"/>
          </p:cNvSpPr>
          <p:nvPr>
            <p:ph type="body" idx="1"/>
          </p:nvPr>
        </p:nvSpPr>
        <p:spPr bwMode="auto">
          <a:xfrm>
            <a:off x="600075" y="981075"/>
            <a:ext cx="8332788" cy="500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smtClean="0"/>
              <a:t>Text</a:t>
            </a:r>
          </a:p>
          <a:p>
            <a:pPr lvl="1"/>
            <a:r>
              <a:rPr lang="nl-NL" smtClean="0"/>
              <a:t>bullet 1</a:t>
            </a:r>
          </a:p>
          <a:p>
            <a:pPr lvl="2"/>
            <a:r>
              <a:rPr lang="nl-NL" smtClean="0"/>
              <a:t>bullet 2</a:t>
            </a:r>
          </a:p>
          <a:p>
            <a:pPr lvl="3"/>
            <a:r>
              <a:rPr lang="nl-NL" smtClean="0"/>
              <a:t>bullet 3</a:t>
            </a:r>
          </a:p>
          <a:p>
            <a:pPr lvl="4"/>
            <a:r>
              <a:rPr lang="nl-NL" smtClean="0"/>
              <a:t>bullet 4</a:t>
            </a:r>
          </a:p>
        </p:txBody>
      </p:sp>
      <p:sp>
        <p:nvSpPr>
          <p:cNvPr id="1028" name="Line 4"/>
          <p:cNvSpPr>
            <a:spLocks noChangeShapeType="1"/>
          </p:cNvSpPr>
          <p:nvPr/>
        </p:nvSpPr>
        <p:spPr bwMode="auto">
          <a:xfrm>
            <a:off x="600075" y="765175"/>
            <a:ext cx="8315325" cy="0"/>
          </a:xfrm>
          <a:prstGeom prst="line">
            <a:avLst/>
          </a:prstGeom>
          <a:noFill/>
          <a:ln w="1905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
          </a:p>
        </p:txBody>
      </p:sp>
      <p:sp>
        <p:nvSpPr>
          <p:cNvPr id="1029" name="Line 5"/>
          <p:cNvSpPr>
            <a:spLocks noChangeShapeType="1"/>
          </p:cNvSpPr>
          <p:nvPr/>
        </p:nvSpPr>
        <p:spPr bwMode="auto">
          <a:xfrm flipV="1">
            <a:off x="2362200" y="6165850"/>
            <a:ext cx="6553200" cy="0"/>
          </a:xfrm>
          <a:prstGeom prst="line">
            <a:avLst/>
          </a:prstGeom>
          <a:noFill/>
          <a:ln w="1905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
          </a:p>
        </p:txBody>
      </p:sp>
      <p:sp>
        <p:nvSpPr>
          <p:cNvPr id="1030" name="Rectangle 7"/>
          <p:cNvSpPr>
            <a:spLocks noChangeArrowheads="1"/>
          </p:cNvSpPr>
          <p:nvPr/>
        </p:nvSpPr>
        <p:spPr bwMode="auto">
          <a:xfrm>
            <a:off x="8172450" y="6237288"/>
            <a:ext cx="720725"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p>
            <a:pPr algn="r" eaLnBrk="0" hangingPunct="0"/>
            <a:fld id="{D0DDD049-9357-431D-8AA0-5C85CCC3CBCD}" type="slidenum">
              <a:rPr lang="de-AT" sz="1100" b="0"/>
              <a:pPr algn="r" eaLnBrk="0" hangingPunct="0"/>
              <a:t>‹Nº›</a:t>
            </a:fld>
            <a:r>
              <a:rPr lang="de-AT" sz="1100" b="0">
                <a:latin typeface="Times New Roman" pitchFamily="18" charset="0"/>
              </a:rPr>
              <a:t> </a:t>
            </a:r>
          </a:p>
        </p:txBody>
      </p:sp>
      <p:pic>
        <p:nvPicPr>
          <p:cNvPr id="1031" name="Picture 22" descr="CABI8VBP"/>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4350" y="6156325"/>
            <a:ext cx="698500"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1" descr="REN"/>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47664" y="6256097"/>
            <a:ext cx="1008527" cy="344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Imagen 11"/>
          <p:cNvPicPr/>
          <p:nvPr userDrawn="1"/>
        </p:nvPicPr>
        <p:blipFill>
          <a:blip r:embed="rId6" cstate="print">
            <a:extLst>
              <a:ext uri="{28A0092B-C50C-407E-A947-70E740481C1C}">
                <a14:useLocalDpi xmlns:a14="http://schemas.microsoft.com/office/drawing/2010/main" val="0"/>
              </a:ext>
            </a:extLst>
          </a:blip>
          <a:stretch>
            <a:fillRect/>
          </a:stretch>
        </p:blipFill>
        <p:spPr>
          <a:xfrm>
            <a:off x="2678428" y="6260591"/>
            <a:ext cx="1790595" cy="365728"/>
          </a:xfrm>
          <a:prstGeom prst="rect">
            <a:avLst/>
          </a:prstGeom>
        </p:spPr>
      </p:pic>
    </p:spTree>
    <p:extLst>
      <p:ext uri="{BB962C8B-B14F-4D97-AF65-F5344CB8AC3E}">
        <p14:creationId xmlns:p14="http://schemas.microsoft.com/office/powerpoint/2010/main" val="916097969"/>
      </p:ext>
    </p:extLst>
  </p:cSld>
  <p:clrMap bg1="dk2" tx1="lt1" bg2="dk1" tx2="lt2" accent1="accent1" accent2="accent2" accent3="accent3" accent4="accent4" accent5="accent5" accent6="accent6" hlink="hlink" folHlink="folHlink"/>
  <p:sldLayoutIdLst>
    <p:sldLayoutId id="2147483801" r:id="rId1"/>
    <p:sldLayoutId id="2147483802" r:id="rId2"/>
  </p:sldLayoutIdLst>
  <p:transition/>
  <p:timing>
    <p:tnLst>
      <p:par>
        <p:cTn id="1" dur="indefinite" restart="never" nodeType="tmRoot"/>
      </p:par>
    </p:tnLst>
  </p:timing>
  <p:txStyles>
    <p:titleStyle>
      <a:lvl1pPr algn="l" defTabSz="571500" rtl="0" eaLnBrk="0" fontAlgn="base" hangingPunct="0">
        <a:spcBef>
          <a:spcPct val="0"/>
        </a:spcBef>
        <a:spcAft>
          <a:spcPct val="0"/>
        </a:spcAft>
        <a:defRPr sz="2800" b="1">
          <a:solidFill>
            <a:schemeClr val="bg1"/>
          </a:solidFill>
          <a:latin typeface="+mj-lt"/>
          <a:ea typeface="+mj-ea"/>
          <a:cs typeface="+mj-cs"/>
        </a:defRPr>
      </a:lvl1pPr>
      <a:lvl2pPr algn="l" defTabSz="571500" rtl="0" eaLnBrk="0" fontAlgn="base" hangingPunct="0">
        <a:spcBef>
          <a:spcPct val="0"/>
        </a:spcBef>
        <a:spcAft>
          <a:spcPct val="0"/>
        </a:spcAft>
        <a:defRPr sz="2800" b="1">
          <a:solidFill>
            <a:schemeClr val="bg1"/>
          </a:solidFill>
          <a:latin typeface="Arial" charset="0"/>
        </a:defRPr>
      </a:lvl2pPr>
      <a:lvl3pPr algn="l" defTabSz="571500" rtl="0" eaLnBrk="0" fontAlgn="base" hangingPunct="0">
        <a:spcBef>
          <a:spcPct val="0"/>
        </a:spcBef>
        <a:spcAft>
          <a:spcPct val="0"/>
        </a:spcAft>
        <a:defRPr sz="2800" b="1">
          <a:solidFill>
            <a:schemeClr val="bg1"/>
          </a:solidFill>
          <a:latin typeface="Arial" charset="0"/>
        </a:defRPr>
      </a:lvl3pPr>
      <a:lvl4pPr algn="l" defTabSz="571500" rtl="0" eaLnBrk="0" fontAlgn="base" hangingPunct="0">
        <a:spcBef>
          <a:spcPct val="0"/>
        </a:spcBef>
        <a:spcAft>
          <a:spcPct val="0"/>
        </a:spcAft>
        <a:defRPr sz="2800" b="1">
          <a:solidFill>
            <a:schemeClr val="bg1"/>
          </a:solidFill>
          <a:latin typeface="Arial" charset="0"/>
        </a:defRPr>
      </a:lvl4pPr>
      <a:lvl5pPr algn="l" defTabSz="571500" rtl="0" eaLnBrk="0" fontAlgn="base" hangingPunct="0">
        <a:spcBef>
          <a:spcPct val="0"/>
        </a:spcBef>
        <a:spcAft>
          <a:spcPct val="0"/>
        </a:spcAft>
        <a:defRPr sz="2800" b="1">
          <a:solidFill>
            <a:schemeClr val="bg1"/>
          </a:solidFill>
          <a:latin typeface="Arial" charset="0"/>
        </a:defRPr>
      </a:lvl5pPr>
      <a:lvl6pPr marL="457200" algn="l" defTabSz="571500" rtl="0" eaLnBrk="0" fontAlgn="base" hangingPunct="0">
        <a:spcBef>
          <a:spcPct val="0"/>
        </a:spcBef>
        <a:spcAft>
          <a:spcPct val="0"/>
        </a:spcAft>
        <a:defRPr sz="2800" b="1">
          <a:solidFill>
            <a:schemeClr val="bg1"/>
          </a:solidFill>
          <a:latin typeface="Arial" charset="0"/>
        </a:defRPr>
      </a:lvl6pPr>
      <a:lvl7pPr marL="914400" algn="l" defTabSz="571500" rtl="0" eaLnBrk="0" fontAlgn="base" hangingPunct="0">
        <a:spcBef>
          <a:spcPct val="0"/>
        </a:spcBef>
        <a:spcAft>
          <a:spcPct val="0"/>
        </a:spcAft>
        <a:defRPr sz="2800" b="1">
          <a:solidFill>
            <a:schemeClr val="bg1"/>
          </a:solidFill>
          <a:latin typeface="Arial" charset="0"/>
        </a:defRPr>
      </a:lvl7pPr>
      <a:lvl8pPr marL="1371600" algn="l" defTabSz="571500" rtl="0" eaLnBrk="0" fontAlgn="base" hangingPunct="0">
        <a:spcBef>
          <a:spcPct val="0"/>
        </a:spcBef>
        <a:spcAft>
          <a:spcPct val="0"/>
        </a:spcAft>
        <a:defRPr sz="2800" b="1">
          <a:solidFill>
            <a:schemeClr val="bg1"/>
          </a:solidFill>
          <a:latin typeface="Arial" charset="0"/>
        </a:defRPr>
      </a:lvl8pPr>
      <a:lvl9pPr marL="1828800" algn="l" defTabSz="571500" rtl="0" eaLnBrk="0" fontAlgn="base" hangingPunct="0">
        <a:spcBef>
          <a:spcPct val="0"/>
        </a:spcBef>
        <a:spcAft>
          <a:spcPct val="0"/>
        </a:spcAft>
        <a:defRPr sz="2800" b="1">
          <a:solidFill>
            <a:schemeClr val="bg1"/>
          </a:solidFill>
          <a:latin typeface="Arial" charset="0"/>
        </a:defRPr>
      </a:lvl9pPr>
    </p:titleStyle>
    <p:bodyStyle>
      <a:lvl1pPr marL="457200" indent="-457200" algn="l" defTabSz="336550" rtl="0" eaLnBrk="0" fontAlgn="base" hangingPunct="0">
        <a:spcBef>
          <a:spcPct val="50000"/>
        </a:spcBef>
        <a:spcAft>
          <a:spcPct val="0"/>
        </a:spcAft>
        <a:buClr>
          <a:schemeClr val="tx2"/>
        </a:buClr>
        <a:buSzPct val="120000"/>
        <a:buFont typeface="Arial" charset="0"/>
        <a:defRPr sz="2400">
          <a:solidFill>
            <a:schemeClr val="bg1"/>
          </a:solidFill>
          <a:latin typeface="+mn-lt"/>
          <a:ea typeface="+mn-ea"/>
          <a:cs typeface="+mn-cs"/>
        </a:defRPr>
      </a:lvl1pPr>
      <a:lvl2pPr marL="647700" indent="-457200" algn="l" defTabSz="336550" rtl="0" eaLnBrk="0" fontAlgn="base" hangingPunct="0">
        <a:spcBef>
          <a:spcPct val="35000"/>
        </a:spcBef>
        <a:spcAft>
          <a:spcPct val="0"/>
        </a:spcAft>
        <a:buClr>
          <a:schemeClr val="tx2"/>
        </a:buClr>
        <a:buSzPct val="120000"/>
        <a:buFont typeface="Symbol" pitchFamily="18" charset="2"/>
        <a:buChar char="·"/>
        <a:defRPr sz="2400">
          <a:solidFill>
            <a:schemeClr val="bg1"/>
          </a:solidFill>
          <a:latin typeface="+mn-lt"/>
        </a:defRPr>
      </a:lvl2pPr>
      <a:lvl3pPr marL="1047750" indent="-381000" algn="l" defTabSz="336550" rtl="0" eaLnBrk="0" fontAlgn="base" hangingPunct="0">
        <a:spcBef>
          <a:spcPct val="25000"/>
        </a:spcBef>
        <a:spcAft>
          <a:spcPct val="0"/>
        </a:spcAft>
        <a:buClr>
          <a:schemeClr val="tx2"/>
        </a:buClr>
        <a:buSzPct val="85000"/>
        <a:buFont typeface="Symbol" pitchFamily="18" charset="2"/>
        <a:buChar char="¨"/>
        <a:defRPr sz="2000">
          <a:solidFill>
            <a:schemeClr val="bg1"/>
          </a:solidFill>
          <a:latin typeface="+mn-lt"/>
        </a:defRPr>
      </a:lvl3pPr>
      <a:lvl4pPr marL="1524000" indent="-381000" algn="l" defTabSz="336550" rtl="0" eaLnBrk="0" fontAlgn="base" hangingPunct="0">
        <a:spcBef>
          <a:spcPct val="15000"/>
        </a:spcBef>
        <a:spcAft>
          <a:spcPct val="0"/>
        </a:spcAft>
        <a:buClr>
          <a:schemeClr val="tx2"/>
        </a:buClr>
        <a:buSzPct val="90000"/>
        <a:buFont typeface="Symbol" pitchFamily="18" charset="2"/>
        <a:buChar char="+"/>
        <a:defRPr sz="2000">
          <a:solidFill>
            <a:schemeClr val="bg1"/>
          </a:solidFill>
          <a:latin typeface="+mn-lt"/>
        </a:defRPr>
      </a:lvl4pPr>
      <a:lvl5pPr marL="2000250" indent="-381000" algn="l" defTabSz="336550" rtl="0" eaLnBrk="0" fontAlgn="base" hangingPunct="0">
        <a:spcBef>
          <a:spcPct val="15000"/>
        </a:spcBef>
        <a:spcAft>
          <a:spcPct val="0"/>
        </a:spcAft>
        <a:buClr>
          <a:schemeClr val="tx2"/>
        </a:buClr>
        <a:buSzPct val="90000"/>
        <a:buFont typeface="Symbol" pitchFamily="18" charset="2"/>
        <a:buChar char="-"/>
        <a:defRPr sz="2000">
          <a:solidFill>
            <a:schemeClr val="bg1"/>
          </a:solidFill>
          <a:latin typeface="+mn-lt"/>
        </a:defRPr>
      </a:lvl5pPr>
      <a:lvl6pPr marL="2457450" indent="-381000" algn="l" defTabSz="336550" rtl="0" eaLnBrk="0" fontAlgn="base" hangingPunct="0">
        <a:spcBef>
          <a:spcPct val="15000"/>
        </a:spcBef>
        <a:spcAft>
          <a:spcPct val="0"/>
        </a:spcAft>
        <a:buClr>
          <a:schemeClr val="tx2"/>
        </a:buClr>
        <a:buSzPct val="90000"/>
        <a:buFont typeface="Symbol" pitchFamily="18" charset="2"/>
        <a:buChar char="-"/>
        <a:defRPr sz="2000">
          <a:solidFill>
            <a:schemeClr val="bg1"/>
          </a:solidFill>
          <a:latin typeface="+mn-lt"/>
        </a:defRPr>
      </a:lvl6pPr>
      <a:lvl7pPr marL="2914650" indent="-381000" algn="l" defTabSz="336550" rtl="0" eaLnBrk="0" fontAlgn="base" hangingPunct="0">
        <a:spcBef>
          <a:spcPct val="15000"/>
        </a:spcBef>
        <a:spcAft>
          <a:spcPct val="0"/>
        </a:spcAft>
        <a:buClr>
          <a:schemeClr val="tx2"/>
        </a:buClr>
        <a:buSzPct val="90000"/>
        <a:buFont typeface="Symbol" pitchFamily="18" charset="2"/>
        <a:buChar char="-"/>
        <a:defRPr sz="2000">
          <a:solidFill>
            <a:schemeClr val="bg1"/>
          </a:solidFill>
          <a:latin typeface="+mn-lt"/>
        </a:defRPr>
      </a:lvl7pPr>
      <a:lvl8pPr marL="3371850" indent="-381000" algn="l" defTabSz="336550" rtl="0" eaLnBrk="0" fontAlgn="base" hangingPunct="0">
        <a:spcBef>
          <a:spcPct val="15000"/>
        </a:spcBef>
        <a:spcAft>
          <a:spcPct val="0"/>
        </a:spcAft>
        <a:buClr>
          <a:schemeClr val="tx2"/>
        </a:buClr>
        <a:buSzPct val="90000"/>
        <a:buFont typeface="Symbol" pitchFamily="18" charset="2"/>
        <a:buChar char="-"/>
        <a:defRPr sz="2000">
          <a:solidFill>
            <a:schemeClr val="bg1"/>
          </a:solidFill>
          <a:latin typeface="+mn-lt"/>
        </a:defRPr>
      </a:lvl8pPr>
      <a:lvl9pPr marL="3829050" indent="-381000" algn="l" defTabSz="336550" rtl="0" eaLnBrk="0" fontAlgn="base" hangingPunct="0">
        <a:spcBef>
          <a:spcPct val="15000"/>
        </a:spcBef>
        <a:spcAft>
          <a:spcPct val="0"/>
        </a:spcAft>
        <a:buClr>
          <a:schemeClr val="tx2"/>
        </a:buClr>
        <a:buSzPct val="90000"/>
        <a:buFont typeface="Symbol" pitchFamily="18" charset="2"/>
        <a:buChar char="-"/>
        <a:defRPr sz="2000">
          <a:solidFill>
            <a:schemeClr val="bg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notesSlide" Target="../notesSlides/notesSlide10.xml"/><Relationship Id="rId1" Type="http://schemas.openxmlformats.org/officeDocument/2006/relationships/slideLayout" Target="../slideLayouts/slideLayout8.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7" Type="http://schemas.openxmlformats.org/officeDocument/2006/relationships/image" Target="../media/image22.png"/><Relationship Id="rId2" Type="http://schemas.openxmlformats.org/officeDocument/2006/relationships/notesSlide" Target="../notesSlides/notesSlide11.xml"/><Relationship Id="rId1" Type="http://schemas.openxmlformats.org/officeDocument/2006/relationships/slideLayout" Target="../slideLayouts/slideLayout8.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7.png"/></Relationships>
</file>

<file path=ppt/slides/_rels/slide1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2.xml"/><Relationship Id="rId1" Type="http://schemas.openxmlformats.org/officeDocument/2006/relationships/slideLayout" Target="../slideLayouts/slideLayout8.xml"/><Relationship Id="rId6" Type="http://schemas.openxmlformats.org/officeDocument/2006/relationships/image" Target="../media/image20.png"/><Relationship Id="rId5" Type="http://schemas.openxmlformats.org/officeDocument/2006/relationships/image" Target="../media/image18.png"/><Relationship Id="rId4" Type="http://schemas.openxmlformats.org/officeDocument/2006/relationships/image" Target="../media/image16.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8.xml"/><Relationship Id="rId6" Type="http://schemas.openxmlformats.org/officeDocument/2006/relationships/image" Target="../media/image11.png"/><Relationship Id="rId5" Type="http://schemas.openxmlformats.org/officeDocument/2006/relationships/image" Target="../media/image10.jpe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8.xml"/><Relationship Id="rId6" Type="http://schemas.microsoft.com/office/2007/relationships/hdphoto" Target="../media/hdphoto2.wdp"/><Relationship Id="rId5" Type="http://schemas.openxmlformats.org/officeDocument/2006/relationships/image" Target="../media/image13.png"/><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8.xml"/><Relationship Id="rId5" Type="http://schemas.openxmlformats.org/officeDocument/2006/relationships/image" Target="../media/image15.png"/><Relationship Id="rId4" Type="http://schemas.microsoft.com/office/2007/relationships/hdphoto" Target="../media/hdphoto2.wdp"/></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sz="quarter"/>
          </p:nvPr>
        </p:nvSpPr>
        <p:spPr/>
        <p:txBody>
          <a:bodyPr/>
          <a:lstStyle/>
          <a:p>
            <a:r>
              <a:rPr lang="de-DE" dirty="0" smtClean="0"/>
              <a:t/>
            </a:r>
            <a:br>
              <a:rPr lang="de-DE" dirty="0" smtClean="0"/>
            </a:br>
            <a:endParaRPr lang="de-DE" dirty="0" smtClean="0"/>
          </a:p>
        </p:txBody>
      </p:sp>
      <p:sp>
        <p:nvSpPr>
          <p:cNvPr id="3075" name="Rectangle 5"/>
          <p:cNvSpPr>
            <a:spLocks noGrp="1" noChangeArrowheads="1"/>
          </p:cNvSpPr>
          <p:nvPr>
            <p:ph type="subTitle" sz="quarter" idx="1"/>
          </p:nvPr>
        </p:nvSpPr>
        <p:spPr>
          <a:xfrm>
            <a:off x="2066578" y="5334000"/>
            <a:ext cx="4992688" cy="990600"/>
          </a:xfrm>
        </p:spPr>
        <p:txBody>
          <a:bodyPr/>
          <a:lstStyle/>
          <a:p>
            <a:pPr algn="ctr"/>
            <a:r>
              <a:rPr lang="en-US" sz="2000" dirty="0" smtClean="0"/>
              <a:t>47</a:t>
            </a:r>
            <a:r>
              <a:rPr lang="en-US" sz="2000" baseline="30000" dirty="0" smtClean="0"/>
              <a:t>th</a:t>
            </a:r>
            <a:r>
              <a:rPr lang="en-US" sz="2000" dirty="0" smtClean="0"/>
              <a:t> IG meeting</a:t>
            </a:r>
          </a:p>
          <a:p>
            <a:pPr algn="ctr"/>
            <a:r>
              <a:rPr lang="en-US" sz="2000" dirty="0" smtClean="0">
                <a:solidFill>
                  <a:schemeClr val="tx2"/>
                </a:solidFill>
              </a:rPr>
              <a:t>28</a:t>
            </a:r>
            <a:r>
              <a:rPr lang="en-US" sz="2000" baseline="30000" dirty="0" smtClean="0">
                <a:solidFill>
                  <a:schemeClr val="tx2"/>
                </a:solidFill>
              </a:rPr>
              <a:t>th</a:t>
            </a:r>
            <a:r>
              <a:rPr lang="en-US" sz="2000" dirty="0" smtClean="0">
                <a:solidFill>
                  <a:schemeClr val="tx2"/>
                </a:solidFill>
              </a:rPr>
              <a:t> June 2018</a:t>
            </a:r>
          </a:p>
        </p:txBody>
      </p:sp>
      <p:sp>
        <p:nvSpPr>
          <p:cNvPr id="3077" name="Rectangle 6"/>
          <p:cNvSpPr>
            <a:spLocks noChangeArrowheads="1"/>
          </p:cNvSpPr>
          <p:nvPr/>
        </p:nvSpPr>
        <p:spPr bwMode="auto">
          <a:xfrm>
            <a:off x="213420" y="2852936"/>
            <a:ext cx="8712968" cy="168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defTabSz="571500" eaLnBrk="0" hangingPunct="0">
              <a:lnSpc>
                <a:spcPct val="120000"/>
              </a:lnSpc>
            </a:pPr>
            <a:r>
              <a:rPr lang="en-GB" sz="3200" dirty="0" err="1" smtClean="0"/>
              <a:t>Enagás</a:t>
            </a:r>
            <a:r>
              <a:rPr lang="en-GB" sz="3200" dirty="0" smtClean="0"/>
              <a:t>, </a:t>
            </a:r>
            <a:r>
              <a:rPr lang="en-GB" sz="3200" dirty="0" err="1" smtClean="0"/>
              <a:t>GRTgaz</a:t>
            </a:r>
            <a:r>
              <a:rPr lang="en-GB" sz="3200" dirty="0" smtClean="0"/>
              <a:t>, </a:t>
            </a:r>
            <a:r>
              <a:rPr lang="en-GB" sz="3200" dirty="0" err="1" smtClean="0"/>
              <a:t>Reganosa</a:t>
            </a:r>
            <a:r>
              <a:rPr lang="en-GB" sz="3200" dirty="0" smtClean="0"/>
              <a:t>, REN and </a:t>
            </a:r>
            <a:r>
              <a:rPr lang="en-GB" sz="3200" dirty="0" err="1" smtClean="0"/>
              <a:t>Teréga</a:t>
            </a:r>
            <a:endParaRPr lang="en-GB" sz="3200"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3"/>
          <p:cNvSpPr txBox="1">
            <a:spLocks noChangeAspect="1" noChangeArrowheads="1"/>
          </p:cNvSpPr>
          <p:nvPr/>
        </p:nvSpPr>
        <p:spPr bwMode="auto">
          <a:xfrm>
            <a:off x="-3673102" y="7605464"/>
            <a:ext cx="8281292" cy="1368152"/>
          </a:xfrm>
          <a:prstGeom prst="rect">
            <a:avLst/>
          </a:prstGeom>
          <a:noFill/>
          <a:ln w="19050">
            <a:noFill/>
          </a:ln>
          <a:extLst>
            <a:ext uri="{909E8E84-426E-40DD-AFC4-6F175D3DCCD1}">
              <a14:hiddenFill xmlns:a14="http://schemas.microsoft.com/office/drawing/2010/main">
                <a:solidFill>
                  <a:srgbClr val="FFFFFF"/>
                </a:solidFill>
              </a14:hiddenFill>
            </a:ext>
          </a:extLst>
        </p:spPr>
        <p:txBody>
          <a:bodyPr lIns="0" tIns="0" rIns="0" bIns="0"/>
          <a:lstStyle>
            <a:lvl1pPr marL="457200" indent="-457200" eaLnBrk="0" hangingPunct="0">
              <a:defRPr sz="2400" b="1">
                <a:solidFill>
                  <a:schemeClr val="bg1"/>
                </a:solidFill>
                <a:latin typeface="Arial" charset="0"/>
                <a:cs typeface="Arial" charset="0"/>
              </a:defRPr>
            </a:lvl1pPr>
            <a:lvl2pPr marL="742950" indent="-285750" eaLnBrk="0" hangingPunct="0">
              <a:defRPr sz="2400" b="1">
                <a:solidFill>
                  <a:schemeClr val="bg1"/>
                </a:solidFill>
                <a:latin typeface="Arial" charset="0"/>
                <a:cs typeface="Arial" charset="0"/>
              </a:defRPr>
            </a:lvl2pPr>
            <a:lvl3pPr marL="1143000" indent="-228600" eaLnBrk="0" hangingPunct="0">
              <a:defRPr sz="2400" b="1">
                <a:solidFill>
                  <a:schemeClr val="bg1"/>
                </a:solidFill>
                <a:latin typeface="Arial" charset="0"/>
                <a:cs typeface="Arial" charset="0"/>
              </a:defRPr>
            </a:lvl3pPr>
            <a:lvl4pPr marL="1600200" indent="-228600" eaLnBrk="0" hangingPunct="0">
              <a:defRPr sz="2400" b="1">
                <a:solidFill>
                  <a:schemeClr val="bg1"/>
                </a:solidFill>
                <a:latin typeface="Arial" charset="0"/>
                <a:cs typeface="Arial" charset="0"/>
              </a:defRPr>
            </a:lvl4pPr>
            <a:lvl5pPr marL="2057400" indent="-228600" eaLnBrk="0" hangingPunct="0">
              <a:defRPr sz="2400" b="1">
                <a:solidFill>
                  <a:schemeClr val="bg1"/>
                </a:solidFill>
                <a:latin typeface="Arial" charset="0"/>
                <a:cs typeface="Arial" charset="0"/>
              </a:defRPr>
            </a:lvl5pPr>
            <a:lvl6pPr marL="2514600" indent="-228600" eaLnBrk="0" fontAlgn="base" hangingPunct="0">
              <a:spcBef>
                <a:spcPct val="0"/>
              </a:spcBef>
              <a:spcAft>
                <a:spcPct val="0"/>
              </a:spcAft>
              <a:defRPr sz="2400" b="1">
                <a:solidFill>
                  <a:schemeClr val="bg1"/>
                </a:solidFill>
                <a:latin typeface="Arial" charset="0"/>
                <a:cs typeface="Arial" charset="0"/>
              </a:defRPr>
            </a:lvl6pPr>
            <a:lvl7pPr marL="2971800" indent="-228600" eaLnBrk="0" fontAlgn="base" hangingPunct="0">
              <a:spcBef>
                <a:spcPct val="0"/>
              </a:spcBef>
              <a:spcAft>
                <a:spcPct val="0"/>
              </a:spcAft>
              <a:defRPr sz="2400" b="1">
                <a:solidFill>
                  <a:schemeClr val="bg1"/>
                </a:solidFill>
                <a:latin typeface="Arial" charset="0"/>
                <a:cs typeface="Arial" charset="0"/>
              </a:defRPr>
            </a:lvl7pPr>
            <a:lvl8pPr marL="3429000" indent="-228600" eaLnBrk="0" fontAlgn="base" hangingPunct="0">
              <a:spcBef>
                <a:spcPct val="0"/>
              </a:spcBef>
              <a:spcAft>
                <a:spcPct val="0"/>
              </a:spcAft>
              <a:defRPr sz="2400" b="1">
                <a:solidFill>
                  <a:schemeClr val="bg1"/>
                </a:solidFill>
                <a:latin typeface="Arial" charset="0"/>
                <a:cs typeface="Arial" charset="0"/>
              </a:defRPr>
            </a:lvl8pPr>
            <a:lvl9pPr marL="3886200" indent="-228600" eaLnBrk="0" fontAlgn="base" hangingPunct="0">
              <a:spcBef>
                <a:spcPct val="0"/>
              </a:spcBef>
              <a:spcAft>
                <a:spcPct val="0"/>
              </a:spcAft>
              <a:defRPr sz="2400" b="1">
                <a:solidFill>
                  <a:schemeClr val="bg1"/>
                </a:solidFill>
                <a:latin typeface="Arial" charset="0"/>
                <a:cs typeface="Arial" charset="0"/>
              </a:defRPr>
            </a:lvl9pPr>
          </a:lstStyle>
          <a:p>
            <a:pPr marL="754063" lvl="2" indent="-354013" algn="just">
              <a:spcBef>
                <a:spcPts val="600"/>
              </a:spcBef>
              <a:spcAft>
                <a:spcPts val="600"/>
              </a:spcAft>
              <a:buClr>
                <a:schemeClr val="tx2"/>
              </a:buClr>
              <a:buSzPct val="100000"/>
              <a:buFont typeface="Wingdings" panose="05000000000000000000" pitchFamily="2" charset="2"/>
              <a:buChar char="ü"/>
            </a:pPr>
            <a:endParaRPr lang="en-US" sz="1800" b="0" dirty="0" smtClean="0"/>
          </a:p>
          <a:p>
            <a:pPr marL="754063" lvl="2" indent="-354013" algn="just">
              <a:spcBef>
                <a:spcPts val="600"/>
              </a:spcBef>
              <a:spcAft>
                <a:spcPts val="600"/>
              </a:spcAft>
              <a:buClr>
                <a:schemeClr val="tx2"/>
              </a:buClr>
              <a:buSzPct val="100000"/>
              <a:buFont typeface="Wingdings" panose="05000000000000000000" pitchFamily="2" charset="2"/>
              <a:buChar char="ü"/>
            </a:pPr>
            <a:r>
              <a:rPr lang="fr-FR" sz="1800" dirty="0" err="1" smtClean="0"/>
              <a:t>Additional</a:t>
            </a:r>
            <a:r>
              <a:rPr lang="fr-FR" sz="1800" dirty="0" smtClean="0"/>
              <a:t> </a:t>
            </a:r>
            <a:r>
              <a:rPr lang="fr-FR" sz="1800" dirty="0" err="1" smtClean="0"/>
              <a:t>capacity</a:t>
            </a:r>
            <a:r>
              <a:rPr lang="fr-FR" sz="1800" dirty="0" smtClean="0"/>
              <a:t> </a:t>
            </a:r>
            <a:r>
              <a:rPr lang="fr-FR" sz="1800" dirty="0" err="1" smtClean="0"/>
              <a:t>proposed</a:t>
            </a:r>
            <a:r>
              <a:rPr lang="fr-FR" sz="1800" dirty="0" smtClean="0"/>
              <a:t> on PRISMA but not </a:t>
            </a:r>
            <a:r>
              <a:rPr lang="fr-FR" sz="1800" dirty="0" err="1" smtClean="0"/>
              <a:t>subscribed</a:t>
            </a:r>
            <a:endParaRPr lang="fr-FR" sz="1800" dirty="0" smtClean="0"/>
          </a:p>
          <a:p>
            <a:pPr marL="400050" lvl="2" indent="0" algn="just">
              <a:spcBef>
                <a:spcPts val="600"/>
              </a:spcBef>
              <a:spcAft>
                <a:spcPts val="600"/>
              </a:spcAft>
              <a:buClr>
                <a:schemeClr val="tx2"/>
              </a:buClr>
              <a:buSzPct val="100000"/>
            </a:pPr>
            <a:endParaRPr lang="en-US" sz="1800" b="0" dirty="0"/>
          </a:p>
          <a:p>
            <a:pPr marL="754063" lvl="2" indent="-354013" algn="just">
              <a:spcBef>
                <a:spcPts val="600"/>
              </a:spcBef>
              <a:spcAft>
                <a:spcPts val="600"/>
              </a:spcAft>
              <a:buClr>
                <a:srgbClr val="9CB700"/>
              </a:buClr>
              <a:buSzPct val="150000"/>
              <a:buFont typeface="Wingdings" panose="05000000000000000000" pitchFamily="2" charset="2"/>
              <a:buChar char="ü"/>
            </a:pPr>
            <a:endParaRPr lang="en-US" sz="1800" b="0" dirty="0" smtClean="0"/>
          </a:p>
        </p:txBody>
      </p:sp>
      <p:sp>
        <p:nvSpPr>
          <p:cNvPr id="11" name="1 Título"/>
          <p:cNvSpPr>
            <a:spLocks noGrp="1"/>
          </p:cNvSpPr>
          <p:nvPr>
            <p:ph type="title"/>
          </p:nvPr>
        </p:nvSpPr>
        <p:spPr>
          <a:xfrm>
            <a:off x="323528" y="327571"/>
            <a:ext cx="8543925" cy="365125"/>
          </a:xfrm>
        </p:spPr>
        <p:txBody>
          <a:bodyPr anchor="t" anchorCtr="0"/>
          <a:lstStyle/>
          <a:p>
            <a:pPr>
              <a:lnSpc>
                <a:spcPct val="120000"/>
              </a:lnSpc>
            </a:pPr>
            <a:r>
              <a:rPr lang="en-US" sz="2400" dirty="0"/>
              <a:t>6</a:t>
            </a:r>
            <a:r>
              <a:rPr lang="en-US" sz="2400" dirty="0" smtClean="0"/>
              <a:t>.1 </a:t>
            </a:r>
            <a:r>
              <a:rPr lang="en-US" sz="2400" dirty="0" smtClean="0">
                <a:solidFill>
                  <a:srgbClr val="2A4677"/>
                </a:solidFill>
              </a:rPr>
              <a:t>Follow-up </a:t>
            </a:r>
            <a:r>
              <a:rPr lang="en-US" sz="2400" dirty="0">
                <a:solidFill>
                  <a:srgbClr val="2A4677"/>
                </a:solidFill>
              </a:rPr>
              <a:t>on the OSBB </a:t>
            </a:r>
            <a:r>
              <a:rPr lang="en-US" sz="2400" dirty="0" smtClean="0">
                <a:solidFill>
                  <a:srgbClr val="2A4677"/>
                </a:solidFill>
              </a:rPr>
              <a:t>functioning</a:t>
            </a:r>
            <a:endParaRPr lang="en-US" sz="2400" dirty="0">
              <a:solidFill>
                <a:srgbClr val="C29903"/>
              </a:solidFill>
            </a:endParaRPr>
          </a:p>
        </p:txBody>
      </p:sp>
      <p:sp>
        <p:nvSpPr>
          <p:cNvPr id="13" name="12 Rectángulo"/>
          <p:cNvSpPr/>
          <p:nvPr/>
        </p:nvSpPr>
        <p:spPr>
          <a:xfrm>
            <a:off x="755576" y="980728"/>
            <a:ext cx="3528392" cy="400110"/>
          </a:xfrm>
          <a:prstGeom prst="rect">
            <a:avLst/>
          </a:prstGeom>
        </p:spPr>
        <p:txBody>
          <a:bodyPr wrap="square">
            <a:spAutoFit/>
          </a:bodyPr>
          <a:lstStyle/>
          <a:p>
            <a:pPr algn="just">
              <a:spcBef>
                <a:spcPts val="600"/>
              </a:spcBef>
              <a:spcAft>
                <a:spcPts val="0"/>
              </a:spcAft>
              <a:buClr>
                <a:schemeClr val="tx2"/>
              </a:buClr>
            </a:pPr>
            <a:r>
              <a:rPr lang="en-US" sz="2000" dirty="0" smtClean="0">
                <a:solidFill>
                  <a:srgbClr val="C29903"/>
                </a:solidFill>
              </a:rPr>
              <a:t>VIP PIRINEOS: FR - ES</a:t>
            </a:r>
          </a:p>
        </p:txBody>
      </p:sp>
      <p:grpSp>
        <p:nvGrpSpPr>
          <p:cNvPr id="46" name="45 Grupo"/>
          <p:cNvGrpSpPr/>
          <p:nvPr/>
        </p:nvGrpSpPr>
        <p:grpSpPr>
          <a:xfrm>
            <a:off x="3685956" y="1268760"/>
            <a:ext cx="2858066" cy="587677"/>
            <a:chOff x="3685956" y="1427004"/>
            <a:chExt cx="2858066" cy="587677"/>
          </a:xfrm>
        </p:grpSpPr>
        <p:grpSp>
          <p:nvGrpSpPr>
            <p:cNvPr id="45" name="44 Grupo"/>
            <p:cNvGrpSpPr/>
            <p:nvPr/>
          </p:nvGrpSpPr>
          <p:grpSpPr>
            <a:xfrm>
              <a:off x="3707904" y="1427004"/>
              <a:ext cx="2836118" cy="587677"/>
              <a:chOff x="3707904" y="1427004"/>
              <a:chExt cx="2836118" cy="587677"/>
            </a:xfrm>
          </p:grpSpPr>
          <p:grpSp>
            <p:nvGrpSpPr>
              <p:cNvPr id="44" name="43 Grupo"/>
              <p:cNvGrpSpPr/>
              <p:nvPr/>
            </p:nvGrpSpPr>
            <p:grpSpPr>
              <a:xfrm>
                <a:off x="3923927" y="1427004"/>
                <a:ext cx="2620095" cy="587677"/>
                <a:chOff x="1763687" y="1427004"/>
                <a:chExt cx="2620095" cy="587677"/>
              </a:xfrm>
            </p:grpSpPr>
            <p:sp>
              <p:nvSpPr>
                <p:cNvPr id="39" name="38 Rectángulo"/>
                <p:cNvSpPr/>
                <p:nvPr/>
              </p:nvSpPr>
              <p:spPr>
                <a:xfrm>
                  <a:off x="1763687" y="1427004"/>
                  <a:ext cx="2620095" cy="276999"/>
                </a:xfrm>
                <a:prstGeom prst="rect">
                  <a:avLst/>
                </a:prstGeom>
              </p:spPr>
              <p:txBody>
                <a:bodyPr wrap="square">
                  <a:spAutoFit/>
                </a:bodyPr>
                <a:lstStyle/>
                <a:p>
                  <a:pPr>
                    <a:spcBef>
                      <a:spcPts val="600"/>
                    </a:spcBef>
                    <a:spcAft>
                      <a:spcPts val="0"/>
                    </a:spcAft>
                    <a:buClr>
                      <a:schemeClr val="tx2"/>
                    </a:buClr>
                  </a:pPr>
                  <a:r>
                    <a:rPr lang="en-US" sz="1200" b="0" dirty="0" smtClean="0">
                      <a:solidFill>
                        <a:srgbClr val="007AAE"/>
                      </a:solidFill>
                    </a:rPr>
                    <a:t>Bundled offer – without OS</a:t>
                  </a:r>
                  <a:endParaRPr lang="en-US" sz="1100" b="0" dirty="0" smtClean="0">
                    <a:solidFill>
                      <a:srgbClr val="007AAE"/>
                    </a:solidFill>
                  </a:endParaRPr>
                </a:p>
              </p:txBody>
            </p:sp>
            <p:sp>
              <p:nvSpPr>
                <p:cNvPr id="43" name="42 Rectángulo"/>
                <p:cNvSpPr/>
                <p:nvPr/>
              </p:nvSpPr>
              <p:spPr>
                <a:xfrm>
                  <a:off x="1763687" y="1737682"/>
                  <a:ext cx="2620095" cy="276999"/>
                </a:xfrm>
                <a:prstGeom prst="rect">
                  <a:avLst/>
                </a:prstGeom>
              </p:spPr>
              <p:txBody>
                <a:bodyPr wrap="square">
                  <a:spAutoFit/>
                </a:bodyPr>
                <a:lstStyle/>
                <a:p>
                  <a:pPr>
                    <a:spcBef>
                      <a:spcPts val="600"/>
                    </a:spcBef>
                    <a:spcAft>
                      <a:spcPts val="0"/>
                    </a:spcAft>
                    <a:buClr>
                      <a:schemeClr val="tx2"/>
                    </a:buClr>
                  </a:pPr>
                  <a:r>
                    <a:rPr lang="en-US" sz="1200" b="0" dirty="0" smtClean="0">
                      <a:solidFill>
                        <a:srgbClr val="63666A"/>
                      </a:solidFill>
                    </a:rPr>
                    <a:t>Unbundled offer – Enagas</a:t>
                  </a:r>
                  <a:endParaRPr lang="en-US" sz="1100" b="0" dirty="0" smtClean="0">
                    <a:solidFill>
                      <a:srgbClr val="63666A"/>
                    </a:solidFill>
                  </a:endParaRPr>
                </a:p>
              </p:txBody>
            </p:sp>
          </p:gr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07904" y="1455379"/>
                <a:ext cx="205504" cy="2078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pic>
          <p:nvPicPr>
            <p:cNvPr id="48"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85956" y="1777601"/>
              <a:ext cx="237972" cy="1789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grpSp>
        <p:nvGrpSpPr>
          <p:cNvPr id="49" name="48 Grupo"/>
          <p:cNvGrpSpPr/>
          <p:nvPr/>
        </p:nvGrpSpPr>
        <p:grpSpPr>
          <a:xfrm>
            <a:off x="3201206" y="5445224"/>
            <a:ext cx="5979306" cy="661720"/>
            <a:chOff x="1691680" y="5445224"/>
            <a:chExt cx="5979306" cy="661720"/>
          </a:xfrm>
        </p:grpSpPr>
        <p:sp>
          <p:nvSpPr>
            <p:cNvPr id="47" name="46 Rectángulo redondeado"/>
            <p:cNvSpPr/>
            <p:nvPr/>
          </p:nvSpPr>
          <p:spPr bwMode="auto">
            <a:xfrm>
              <a:off x="2090364" y="5445224"/>
              <a:ext cx="3143610" cy="661720"/>
            </a:xfrm>
            <a:prstGeom prst="roundRect">
              <a:avLst/>
            </a:prstGeom>
            <a:solidFill>
              <a:schemeClr val="tx1">
                <a:lumMod val="95000"/>
              </a:schemeClr>
            </a:solid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336550" rtl="0" eaLnBrk="0" fontAlgn="base" latinLnBrk="0" hangingPunct="0">
                <a:lnSpc>
                  <a:spcPct val="100000"/>
                </a:lnSpc>
                <a:spcBef>
                  <a:spcPct val="0"/>
                </a:spcBef>
                <a:spcAft>
                  <a:spcPct val="0"/>
                </a:spcAft>
                <a:buClr>
                  <a:schemeClr val="tx2"/>
                </a:buClr>
                <a:buSzPct val="100000"/>
                <a:buFont typeface="Times New Roman" pitchFamily="18" charset="0"/>
                <a:buNone/>
                <a:tabLst/>
              </a:pPr>
              <a:endParaRPr kumimoji="0" lang="es-ES" sz="2400" b="1" i="0" u="none" strike="noStrike" cap="none" normalizeH="0" baseline="0" smtClean="0">
                <a:ln>
                  <a:noFill/>
                </a:ln>
                <a:solidFill>
                  <a:schemeClr val="bg1"/>
                </a:solidFill>
                <a:effectLst/>
                <a:latin typeface="Arial" charset="0"/>
              </a:endParaRPr>
            </a:p>
          </p:txBody>
        </p:sp>
        <p:sp>
          <p:nvSpPr>
            <p:cNvPr id="6" name="5 Rectángulo"/>
            <p:cNvSpPr/>
            <p:nvPr/>
          </p:nvSpPr>
          <p:spPr>
            <a:xfrm>
              <a:off x="2054362" y="5445224"/>
              <a:ext cx="5616624" cy="661720"/>
            </a:xfrm>
            <a:prstGeom prst="rect">
              <a:avLst/>
            </a:prstGeom>
          </p:spPr>
          <p:txBody>
            <a:bodyPr wrap="square">
              <a:spAutoFit/>
            </a:bodyPr>
            <a:lstStyle/>
            <a:p>
              <a:pPr algn="just">
                <a:spcBef>
                  <a:spcPts val="600"/>
                </a:spcBef>
                <a:spcAft>
                  <a:spcPts val="0"/>
                </a:spcAft>
                <a:buClr>
                  <a:schemeClr val="tx2"/>
                </a:buClr>
              </a:pPr>
              <a:r>
                <a:rPr lang="en-US" sz="1600" dirty="0" smtClean="0">
                  <a:solidFill>
                    <a:srgbClr val="FFC000"/>
                  </a:solidFill>
                </a:rPr>
                <a:t>No allocation </a:t>
              </a:r>
              <a:r>
                <a:rPr lang="en-US" sz="1600" smtClean="0">
                  <a:solidFill>
                    <a:srgbClr val="FFC000"/>
                  </a:solidFill>
                </a:rPr>
                <a:t>of capacity</a:t>
              </a:r>
              <a:endParaRPr lang="en-US" sz="1600" b="0" dirty="0" smtClean="0">
                <a:solidFill>
                  <a:srgbClr val="FFC000"/>
                </a:solidFill>
              </a:endParaRPr>
            </a:p>
            <a:p>
              <a:pPr algn="just">
                <a:spcBef>
                  <a:spcPts val="600"/>
                </a:spcBef>
                <a:spcAft>
                  <a:spcPts val="0"/>
                </a:spcAft>
                <a:buClr>
                  <a:schemeClr val="tx2"/>
                </a:buClr>
              </a:pPr>
              <a:r>
                <a:rPr lang="en-US" sz="1600" dirty="0" smtClean="0">
                  <a:solidFill>
                    <a:srgbClr val="92CDDC"/>
                  </a:solidFill>
                </a:rPr>
                <a:t>Allocation of OS capacity: </a:t>
              </a:r>
              <a:r>
                <a:rPr lang="en-US" sz="1600" b="0" dirty="0" smtClean="0">
                  <a:solidFill>
                    <a:srgbClr val="92CDDC"/>
                  </a:solidFill>
                </a:rPr>
                <a:t>No.</a:t>
              </a:r>
            </a:p>
          </p:txBody>
        </p:sp>
        <p:pic>
          <p:nvPicPr>
            <p:cNvPr id="1028" name="Picture 4" descr="J:\00000-Iconos presentaciones\Iconos en dos colores_Versión principal_JPG y PNG\Iconos en dos colores y fondo transparente_ PNG\Objetivos.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91680" y="5589240"/>
              <a:ext cx="437335" cy="437335"/>
            </a:xfrm>
            <a:prstGeom prst="rect">
              <a:avLst/>
            </a:prstGeom>
            <a:noFill/>
            <a:extLst>
              <a:ext uri="{909E8E84-426E-40DD-AFC4-6F175D3DCCD1}">
                <a14:hiddenFill xmlns:a14="http://schemas.microsoft.com/office/drawing/2010/main">
                  <a:solidFill>
                    <a:srgbClr val="FFFFFF"/>
                  </a:solidFill>
                </a14:hiddenFill>
              </a:ext>
            </a:extLst>
          </p:spPr>
        </p:pic>
      </p:grpSp>
      <p:sp>
        <p:nvSpPr>
          <p:cNvPr id="54" name="53 Rectángulo"/>
          <p:cNvSpPr/>
          <p:nvPr/>
        </p:nvSpPr>
        <p:spPr>
          <a:xfrm>
            <a:off x="5940152" y="1565503"/>
            <a:ext cx="1224136" cy="276999"/>
          </a:xfrm>
          <a:prstGeom prst="rect">
            <a:avLst/>
          </a:prstGeom>
        </p:spPr>
        <p:txBody>
          <a:bodyPr wrap="square">
            <a:spAutoFit/>
          </a:bodyPr>
          <a:lstStyle/>
          <a:p>
            <a:pPr>
              <a:spcBef>
                <a:spcPts val="600"/>
              </a:spcBef>
              <a:spcAft>
                <a:spcPts val="0"/>
              </a:spcAft>
              <a:buClr>
                <a:schemeClr val="tx2"/>
              </a:buClr>
            </a:pPr>
            <a:r>
              <a:rPr lang="en-US" sz="1200" b="0" dirty="0" smtClean="0">
                <a:solidFill>
                  <a:srgbClr val="2A4677"/>
                </a:solidFill>
              </a:rPr>
              <a:t>Daily auctions</a:t>
            </a:r>
            <a:endParaRPr lang="en-US" sz="1100" b="0" dirty="0" smtClean="0">
              <a:solidFill>
                <a:srgbClr val="2A4677"/>
              </a:solidFill>
            </a:endParaRPr>
          </a:p>
        </p:txBody>
      </p:sp>
      <p:cxnSp>
        <p:nvCxnSpPr>
          <p:cNvPr id="55" name="54 Conector recto"/>
          <p:cNvCxnSpPr/>
          <p:nvPr/>
        </p:nvCxnSpPr>
        <p:spPr bwMode="auto">
          <a:xfrm>
            <a:off x="5940152" y="1412848"/>
            <a:ext cx="1" cy="648000"/>
          </a:xfrm>
          <a:prstGeom prst="line">
            <a:avLst/>
          </a:prstGeom>
          <a:noFill/>
          <a:ln w="12700" cap="flat" cmpd="sng" algn="ctr">
            <a:solidFill>
              <a:srgbClr val="2A4677"/>
            </a:solidFill>
            <a:prstDash val="sysDash"/>
            <a:round/>
            <a:headEnd type="none" w="med" len="med"/>
            <a:tailEnd type="none" w="med" len="med"/>
          </a:ln>
          <a:effectLst/>
        </p:spPr>
      </p:cxnSp>
      <p:pic>
        <p:nvPicPr>
          <p:cNvPr id="25"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5576" y="2168626"/>
            <a:ext cx="7920880" cy="3276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22 Rectángulo"/>
          <p:cNvSpPr/>
          <p:nvPr/>
        </p:nvSpPr>
        <p:spPr>
          <a:xfrm>
            <a:off x="3932311" y="1824233"/>
            <a:ext cx="1863825" cy="276999"/>
          </a:xfrm>
          <a:prstGeom prst="rect">
            <a:avLst/>
          </a:prstGeom>
        </p:spPr>
        <p:txBody>
          <a:bodyPr wrap="square">
            <a:spAutoFit/>
          </a:bodyPr>
          <a:lstStyle/>
          <a:p>
            <a:pPr>
              <a:spcBef>
                <a:spcPts val="600"/>
              </a:spcBef>
              <a:spcAft>
                <a:spcPts val="0"/>
              </a:spcAft>
              <a:buClr>
                <a:schemeClr val="tx2"/>
              </a:buClr>
            </a:pPr>
            <a:r>
              <a:rPr lang="en-US" sz="1200" b="0" dirty="0" smtClean="0">
                <a:solidFill>
                  <a:srgbClr val="92CDDC"/>
                </a:solidFill>
              </a:rPr>
              <a:t>OS offer</a:t>
            </a:r>
            <a:endParaRPr lang="en-US" sz="1100" b="0" dirty="0" smtClean="0">
              <a:solidFill>
                <a:srgbClr val="92CDDC"/>
              </a:solidFill>
            </a:endParaRPr>
          </a:p>
        </p:txBody>
      </p:sp>
      <p:pic>
        <p:nvPicPr>
          <p:cNvPr id="24" name="Picture 4" descr="J:\00000-Iconos presentaciones\Iconos en dos colores_Versión principal_JPG y PNG\Iconos en dos colores y fondo transparente_ PNG\Eficiencia.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584094" y="1792610"/>
            <a:ext cx="340246" cy="3402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47887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Título"/>
          <p:cNvSpPr>
            <a:spLocks noGrp="1"/>
          </p:cNvSpPr>
          <p:nvPr>
            <p:ph type="title"/>
          </p:nvPr>
        </p:nvSpPr>
        <p:spPr>
          <a:xfrm>
            <a:off x="323528" y="327571"/>
            <a:ext cx="8543925" cy="365125"/>
          </a:xfrm>
        </p:spPr>
        <p:txBody>
          <a:bodyPr anchor="t" anchorCtr="0"/>
          <a:lstStyle/>
          <a:p>
            <a:pPr>
              <a:lnSpc>
                <a:spcPct val="120000"/>
              </a:lnSpc>
            </a:pPr>
            <a:r>
              <a:rPr lang="en-US" sz="2400" dirty="0"/>
              <a:t>6</a:t>
            </a:r>
            <a:r>
              <a:rPr lang="en-US" sz="2400" dirty="0" smtClean="0"/>
              <a:t>.1 </a:t>
            </a:r>
            <a:r>
              <a:rPr lang="en-US" sz="2400" dirty="0" smtClean="0">
                <a:solidFill>
                  <a:srgbClr val="2A4677"/>
                </a:solidFill>
              </a:rPr>
              <a:t>Follow-up </a:t>
            </a:r>
            <a:r>
              <a:rPr lang="en-US" sz="2400" dirty="0">
                <a:solidFill>
                  <a:srgbClr val="2A4677"/>
                </a:solidFill>
              </a:rPr>
              <a:t>on the OSBB </a:t>
            </a:r>
            <a:r>
              <a:rPr lang="en-US" sz="2400" dirty="0" smtClean="0">
                <a:solidFill>
                  <a:srgbClr val="2A4677"/>
                </a:solidFill>
              </a:rPr>
              <a:t>functioning</a:t>
            </a:r>
            <a:endParaRPr lang="en-US" sz="2400" dirty="0">
              <a:solidFill>
                <a:srgbClr val="2A4677"/>
              </a:solidFill>
            </a:endParaRPr>
          </a:p>
        </p:txBody>
      </p:sp>
      <p:sp>
        <p:nvSpPr>
          <p:cNvPr id="5" name="4 Rectángulo"/>
          <p:cNvSpPr/>
          <p:nvPr/>
        </p:nvSpPr>
        <p:spPr>
          <a:xfrm>
            <a:off x="755576" y="836712"/>
            <a:ext cx="3528392" cy="400110"/>
          </a:xfrm>
          <a:prstGeom prst="rect">
            <a:avLst/>
          </a:prstGeom>
        </p:spPr>
        <p:txBody>
          <a:bodyPr wrap="square">
            <a:spAutoFit/>
          </a:bodyPr>
          <a:lstStyle/>
          <a:p>
            <a:pPr algn="just">
              <a:spcBef>
                <a:spcPts val="600"/>
              </a:spcBef>
              <a:spcAft>
                <a:spcPts val="0"/>
              </a:spcAft>
              <a:buClr>
                <a:schemeClr val="tx2"/>
              </a:buClr>
            </a:pPr>
            <a:r>
              <a:rPr lang="en-US" sz="2000" dirty="0" smtClean="0">
                <a:solidFill>
                  <a:srgbClr val="C29903"/>
                </a:solidFill>
              </a:rPr>
              <a:t>VIP PIRINEOS: ES - FR</a:t>
            </a:r>
          </a:p>
        </p:txBody>
      </p:sp>
      <p:grpSp>
        <p:nvGrpSpPr>
          <p:cNvPr id="4" name="3 Grupo"/>
          <p:cNvGrpSpPr/>
          <p:nvPr/>
        </p:nvGrpSpPr>
        <p:grpSpPr>
          <a:xfrm>
            <a:off x="2833911" y="1164629"/>
            <a:ext cx="2960341" cy="911438"/>
            <a:chOff x="2833911" y="1308645"/>
            <a:chExt cx="2960341" cy="911438"/>
          </a:xfrm>
        </p:grpSpPr>
        <p:grpSp>
          <p:nvGrpSpPr>
            <p:cNvPr id="3" name="2 Grupo"/>
            <p:cNvGrpSpPr/>
            <p:nvPr/>
          </p:nvGrpSpPr>
          <p:grpSpPr>
            <a:xfrm>
              <a:off x="2885048" y="1308645"/>
              <a:ext cx="2909204" cy="879814"/>
              <a:chOff x="2926336" y="1414517"/>
              <a:chExt cx="2909204" cy="879814"/>
            </a:xfrm>
          </p:grpSpPr>
          <p:grpSp>
            <p:nvGrpSpPr>
              <p:cNvPr id="8" name="7 Grupo"/>
              <p:cNvGrpSpPr/>
              <p:nvPr/>
            </p:nvGrpSpPr>
            <p:grpSpPr>
              <a:xfrm>
                <a:off x="2926336" y="1414517"/>
                <a:ext cx="2909204" cy="574918"/>
                <a:chOff x="2926336" y="1414517"/>
                <a:chExt cx="2909204" cy="574918"/>
              </a:xfrm>
            </p:grpSpPr>
            <p:grpSp>
              <p:nvGrpSpPr>
                <p:cNvPr id="10" name="9 Grupo"/>
                <p:cNvGrpSpPr/>
                <p:nvPr/>
              </p:nvGrpSpPr>
              <p:grpSpPr>
                <a:xfrm>
                  <a:off x="3182475" y="1414517"/>
                  <a:ext cx="2653065" cy="574918"/>
                  <a:chOff x="1022235" y="1414517"/>
                  <a:chExt cx="2653065" cy="574918"/>
                </a:xfrm>
              </p:grpSpPr>
              <p:sp>
                <p:nvSpPr>
                  <p:cNvPr id="17" name="16 Rectángulo"/>
                  <p:cNvSpPr/>
                  <p:nvPr/>
                </p:nvSpPr>
                <p:spPr>
                  <a:xfrm>
                    <a:off x="1022235" y="1414517"/>
                    <a:ext cx="2620095" cy="276999"/>
                  </a:xfrm>
                  <a:prstGeom prst="rect">
                    <a:avLst/>
                  </a:prstGeom>
                </p:spPr>
                <p:txBody>
                  <a:bodyPr wrap="square">
                    <a:spAutoFit/>
                  </a:bodyPr>
                  <a:lstStyle/>
                  <a:p>
                    <a:pPr>
                      <a:spcBef>
                        <a:spcPts val="600"/>
                      </a:spcBef>
                      <a:spcAft>
                        <a:spcPts val="0"/>
                      </a:spcAft>
                      <a:buClr>
                        <a:schemeClr val="tx2"/>
                      </a:buClr>
                    </a:pPr>
                    <a:r>
                      <a:rPr lang="en-US" sz="1200" b="0" dirty="0" smtClean="0">
                        <a:solidFill>
                          <a:srgbClr val="007AAE"/>
                        </a:solidFill>
                      </a:rPr>
                      <a:t>Bundled offer – without OS</a:t>
                    </a:r>
                    <a:endParaRPr lang="en-US" sz="1100" b="0" dirty="0" smtClean="0">
                      <a:solidFill>
                        <a:srgbClr val="007AAE"/>
                      </a:solidFill>
                    </a:endParaRPr>
                  </a:p>
                </p:txBody>
              </p:sp>
              <p:sp>
                <p:nvSpPr>
                  <p:cNvPr id="15" name="14 Rectángulo"/>
                  <p:cNvSpPr/>
                  <p:nvPr/>
                </p:nvSpPr>
                <p:spPr>
                  <a:xfrm>
                    <a:off x="1055205" y="1712436"/>
                    <a:ext cx="2620095" cy="276999"/>
                  </a:xfrm>
                  <a:prstGeom prst="rect">
                    <a:avLst/>
                  </a:prstGeom>
                </p:spPr>
                <p:txBody>
                  <a:bodyPr wrap="square">
                    <a:spAutoFit/>
                  </a:bodyPr>
                  <a:lstStyle/>
                  <a:p>
                    <a:pPr>
                      <a:spcBef>
                        <a:spcPts val="600"/>
                      </a:spcBef>
                      <a:spcAft>
                        <a:spcPts val="0"/>
                      </a:spcAft>
                      <a:buClr>
                        <a:schemeClr val="tx2"/>
                      </a:buClr>
                    </a:pPr>
                    <a:r>
                      <a:rPr lang="en-US" sz="1200" b="0" dirty="0" smtClean="0">
                        <a:solidFill>
                          <a:srgbClr val="63666A"/>
                        </a:solidFill>
                      </a:rPr>
                      <a:t>Unbundled offer – Enagas</a:t>
                    </a:r>
                    <a:endParaRPr lang="en-US" sz="1100" b="0" dirty="0" smtClean="0">
                      <a:solidFill>
                        <a:srgbClr val="63666A"/>
                      </a:solidFill>
                    </a:endParaRPr>
                  </a:p>
                </p:txBody>
              </p:sp>
            </p:grpSp>
            <p:pic>
              <p:nvPicPr>
                <p:cNvPr id="1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26336" y="1455379"/>
                  <a:ext cx="205504" cy="2078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2" name="21 Rectángulo"/>
              <p:cNvSpPr/>
              <p:nvPr/>
            </p:nvSpPr>
            <p:spPr>
              <a:xfrm>
                <a:off x="3223416" y="2017332"/>
                <a:ext cx="1863825" cy="276999"/>
              </a:xfrm>
              <a:prstGeom prst="rect">
                <a:avLst/>
              </a:prstGeom>
            </p:spPr>
            <p:txBody>
              <a:bodyPr wrap="square">
                <a:spAutoFit/>
              </a:bodyPr>
              <a:lstStyle/>
              <a:p>
                <a:pPr>
                  <a:spcBef>
                    <a:spcPts val="600"/>
                  </a:spcBef>
                  <a:spcAft>
                    <a:spcPts val="0"/>
                  </a:spcAft>
                  <a:buClr>
                    <a:schemeClr val="tx2"/>
                  </a:buClr>
                </a:pPr>
                <a:r>
                  <a:rPr lang="en-US" sz="1200" b="0" dirty="0" smtClean="0">
                    <a:solidFill>
                      <a:srgbClr val="92CDDC"/>
                    </a:solidFill>
                  </a:rPr>
                  <a:t>OS offer</a:t>
                </a:r>
                <a:endParaRPr lang="en-US" sz="1100" b="0" dirty="0" smtClean="0">
                  <a:solidFill>
                    <a:srgbClr val="92CDDC"/>
                  </a:solidFill>
                </a:endParaRPr>
              </a:p>
            </p:txBody>
          </p:sp>
          <p:pic>
            <p:nvPicPr>
              <p:cNvPr id="205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26336" y="1777601"/>
                <a:ext cx="237972" cy="1789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pic>
          <p:nvPicPr>
            <p:cNvPr id="2052" name="Picture 4" descr="J:\00000-Iconos presentaciones\Iconos en dos colores_Versión principal_JPG y PNG\Iconos en dos colores y fondo transparente_ PNG\Eficiencia.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33911" y="1879837"/>
              <a:ext cx="340246" cy="340246"/>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6" name="25 Grupo"/>
          <p:cNvGrpSpPr/>
          <p:nvPr/>
        </p:nvGrpSpPr>
        <p:grpSpPr>
          <a:xfrm>
            <a:off x="2885048" y="5447515"/>
            <a:ext cx="5969658" cy="661720"/>
            <a:chOff x="1614857" y="5445224"/>
            <a:chExt cx="6893143" cy="661720"/>
          </a:xfrm>
        </p:grpSpPr>
        <p:sp>
          <p:nvSpPr>
            <p:cNvPr id="27" name="26 Rectángulo redondeado"/>
            <p:cNvSpPr/>
            <p:nvPr/>
          </p:nvSpPr>
          <p:spPr bwMode="auto">
            <a:xfrm>
              <a:off x="2090366" y="5445224"/>
              <a:ext cx="3472731" cy="661720"/>
            </a:xfrm>
            <a:prstGeom prst="roundRect">
              <a:avLst/>
            </a:prstGeom>
            <a:solidFill>
              <a:schemeClr val="tx1">
                <a:lumMod val="95000"/>
              </a:schemeClr>
            </a:solid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336550" rtl="0" eaLnBrk="0" fontAlgn="base" latinLnBrk="0" hangingPunct="0">
                <a:lnSpc>
                  <a:spcPct val="100000"/>
                </a:lnSpc>
                <a:spcBef>
                  <a:spcPct val="0"/>
                </a:spcBef>
                <a:spcAft>
                  <a:spcPct val="0"/>
                </a:spcAft>
                <a:buClr>
                  <a:schemeClr val="tx2"/>
                </a:buClr>
                <a:buSzPct val="100000"/>
                <a:buFont typeface="Times New Roman" pitchFamily="18" charset="0"/>
                <a:buNone/>
                <a:tabLst/>
              </a:pPr>
              <a:endParaRPr kumimoji="0" lang="es-ES" sz="2400" b="1" i="0" u="none" strike="noStrike" cap="none" normalizeH="0" baseline="0" smtClean="0">
                <a:ln>
                  <a:noFill/>
                </a:ln>
                <a:solidFill>
                  <a:schemeClr val="bg1"/>
                </a:solidFill>
                <a:effectLst/>
                <a:latin typeface="Arial" charset="0"/>
              </a:endParaRPr>
            </a:p>
          </p:txBody>
        </p:sp>
        <p:sp>
          <p:nvSpPr>
            <p:cNvPr id="28" name="27 Rectángulo"/>
            <p:cNvSpPr/>
            <p:nvPr/>
          </p:nvSpPr>
          <p:spPr>
            <a:xfrm>
              <a:off x="2096646" y="5445224"/>
              <a:ext cx="6411354" cy="661720"/>
            </a:xfrm>
            <a:prstGeom prst="rect">
              <a:avLst/>
            </a:prstGeom>
          </p:spPr>
          <p:txBody>
            <a:bodyPr wrap="square">
              <a:spAutoFit/>
            </a:bodyPr>
            <a:lstStyle/>
            <a:p>
              <a:pPr algn="just">
                <a:spcBef>
                  <a:spcPts val="600"/>
                </a:spcBef>
                <a:spcAft>
                  <a:spcPts val="0"/>
                </a:spcAft>
                <a:buClr>
                  <a:schemeClr val="tx2"/>
                </a:buClr>
              </a:pPr>
              <a:r>
                <a:rPr lang="en-US" sz="1600" dirty="0" smtClean="0">
                  <a:solidFill>
                    <a:srgbClr val="FFC000"/>
                  </a:solidFill>
                </a:rPr>
                <a:t>No allocation of capacity</a:t>
              </a:r>
              <a:endParaRPr lang="en-US" sz="1600" b="0" dirty="0" smtClean="0">
                <a:solidFill>
                  <a:srgbClr val="FFC000"/>
                </a:solidFill>
              </a:endParaRPr>
            </a:p>
            <a:p>
              <a:pPr algn="just">
                <a:spcBef>
                  <a:spcPts val="600"/>
                </a:spcBef>
                <a:spcAft>
                  <a:spcPts val="0"/>
                </a:spcAft>
                <a:buClr>
                  <a:schemeClr val="tx2"/>
                </a:buClr>
              </a:pPr>
              <a:r>
                <a:rPr lang="en-US" sz="1600" dirty="0" smtClean="0">
                  <a:solidFill>
                    <a:srgbClr val="92CDDC"/>
                  </a:solidFill>
                </a:rPr>
                <a:t>No Allocation of OS capacity</a:t>
              </a:r>
              <a:endParaRPr lang="en-US" sz="1600" b="0" dirty="0" smtClean="0">
                <a:solidFill>
                  <a:srgbClr val="92CDDC"/>
                </a:solidFill>
              </a:endParaRPr>
            </a:p>
          </p:txBody>
        </p:sp>
        <p:pic>
          <p:nvPicPr>
            <p:cNvPr id="29" name="Picture 4" descr="J:\00000-Iconos presentaciones\Iconos en dos colores_Versión principal_JPG y PNG\Iconos en dos colores y fondo transparente_ PNG\Objetivos.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614857" y="5516413"/>
              <a:ext cx="468001" cy="468000"/>
            </a:xfrm>
            <a:prstGeom prst="rect">
              <a:avLst/>
            </a:prstGeom>
            <a:noFill/>
            <a:extLst>
              <a:ext uri="{909E8E84-426E-40DD-AFC4-6F175D3DCCD1}">
                <a14:hiddenFill xmlns:a14="http://schemas.microsoft.com/office/drawing/2010/main">
                  <a:solidFill>
                    <a:srgbClr val="FFFFFF"/>
                  </a:solidFill>
                </a14:hiddenFill>
              </a:ext>
            </a:extLst>
          </p:spPr>
        </p:pic>
      </p:grpSp>
      <p:sp>
        <p:nvSpPr>
          <p:cNvPr id="36" name="35 Rectángulo"/>
          <p:cNvSpPr/>
          <p:nvPr/>
        </p:nvSpPr>
        <p:spPr>
          <a:xfrm>
            <a:off x="5855924" y="1454115"/>
            <a:ext cx="1224136" cy="276999"/>
          </a:xfrm>
          <a:prstGeom prst="rect">
            <a:avLst/>
          </a:prstGeom>
        </p:spPr>
        <p:txBody>
          <a:bodyPr wrap="square">
            <a:spAutoFit/>
          </a:bodyPr>
          <a:lstStyle/>
          <a:p>
            <a:pPr>
              <a:spcBef>
                <a:spcPts val="600"/>
              </a:spcBef>
              <a:spcAft>
                <a:spcPts val="0"/>
              </a:spcAft>
              <a:buClr>
                <a:schemeClr val="tx2"/>
              </a:buClr>
            </a:pPr>
            <a:r>
              <a:rPr lang="en-US" sz="1200" b="0" dirty="0" smtClean="0">
                <a:solidFill>
                  <a:srgbClr val="2A4677"/>
                </a:solidFill>
              </a:rPr>
              <a:t>Daily auctions</a:t>
            </a:r>
            <a:endParaRPr lang="en-US" sz="1100" b="0" dirty="0" smtClean="0">
              <a:solidFill>
                <a:srgbClr val="2A4677"/>
              </a:solidFill>
            </a:endParaRPr>
          </a:p>
        </p:txBody>
      </p:sp>
      <p:cxnSp>
        <p:nvCxnSpPr>
          <p:cNvPr id="37" name="36 Conector recto"/>
          <p:cNvCxnSpPr/>
          <p:nvPr/>
        </p:nvCxnSpPr>
        <p:spPr bwMode="auto">
          <a:xfrm>
            <a:off x="5868145" y="1177116"/>
            <a:ext cx="0" cy="811724"/>
          </a:xfrm>
          <a:prstGeom prst="line">
            <a:avLst/>
          </a:prstGeom>
          <a:noFill/>
          <a:ln w="12700" cap="flat" cmpd="sng" algn="ctr">
            <a:solidFill>
              <a:srgbClr val="2A4677"/>
            </a:solidFill>
            <a:prstDash val="sysDash"/>
            <a:round/>
            <a:headEnd type="none" w="med" len="med"/>
            <a:tailEnd type="none" w="med" len="med"/>
          </a:ln>
          <a:effectLst/>
        </p:spPr>
      </p:cxnSp>
      <p:pic>
        <p:nvPicPr>
          <p:cNvPr id="6"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1520" y="2031032"/>
            <a:ext cx="8792211" cy="34619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039186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592" y="1987391"/>
            <a:ext cx="7419466" cy="3673857"/>
          </a:xfrm>
          <a:prstGeom prst="rect">
            <a:avLst/>
          </a:prstGeom>
          <a:noFill/>
          <a:ln w="9525">
            <a:solidFill>
              <a:schemeClr val="tx1">
                <a:lumMod val="95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3 CuadroTexto"/>
          <p:cNvSpPr txBox="1">
            <a:spLocks noChangeArrowheads="1"/>
          </p:cNvSpPr>
          <p:nvPr/>
        </p:nvSpPr>
        <p:spPr bwMode="auto">
          <a:xfrm>
            <a:off x="684505" y="861973"/>
            <a:ext cx="331143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300" baseline="30000">
                <a:solidFill>
                  <a:srgbClr val="006A9A"/>
                </a:solidFill>
                <a:latin typeface="Verdana" pitchFamily="34" charset="0"/>
                <a:cs typeface="Arial" charset="0"/>
              </a:defRPr>
            </a:lvl1pPr>
            <a:lvl2pPr marL="742950" indent="-285750" eaLnBrk="0" hangingPunct="0">
              <a:defRPr sz="2300" baseline="30000">
                <a:solidFill>
                  <a:srgbClr val="006A9A"/>
                </a:solidFill>
                <a:latin typeface="Verdana" pitchFamily="34" charset="0"/>
                <a:cs typeface="Arial" charset="0"/>
              </a:defRPr>
            </a:lvl2pPr>
            <a:lvl3pPr marL="1143000" indent="-228600" eaLnBrk="0" hangingPunct="0">
              <a:defRPr sz="2300" baseline="30000">
                <a:solidFill>
                  <a:srgbClr val="006A9A"/>
                </a:solidFill>
                <a:latin typeface="Verdana" pitchFamily="34" charset="0"/>
                <a:cs typeface="Arial" charset="0"/>
              </a:defRPr>
            </a:lvl3pPr>
            <a:lvl4pPr marL="1600200" indent="-228600" eaLnBrk="0" hangingPunct="0">
              <a:defRPr sz="2300" baseline="30000">
                <a:solidFill>
                  <a:srgbClr val="006A9A"/>
                </a:solidFill>
                <a:latin typeface="Verdana" pitchFamily="34" charset="0"/>
                <a:cs typeface="Arial" charset="0"/>
              </a:defRPr>
            </a:lvl4pPr>
            <a:lvl5pPr marL="2057400" indent="-228600" eaLnBrk="0" hangingPunct="0">
              <a:defRPr sz="2300" baseline="30000">
                <a:solidFill>
                  <a:srgbClr val="006A9A"/>
                </a:solidFill>
                <a:latin typeface="Verdana" pitchFamily="34" charset="0"/>
                <a:cs typeface="Arial" charset="0"/>
              </a:defRPr>
            </a:lvl5pPr>
            <a:lvl6pPr marL="2514600" indent="-228600" eaLnBrk="0" fontAlgn="base" hangingPunct="0">
              <a:spcBef>
                <a:spcPct val="0"/>
              </a:spcBef>
              <a:spcAft>
                <a:spcPts val="600"/>
              </a:spcAft>
              <a:buClr>
                <a:srgbClr val="006A9A"/>
              </a:buClr>
              <a:buSzPct val="120000"/>
              <a:buFont typeface="Arial" charset="0"/>
              <a:buChar char="•"/>
              <a:defRPr sz="2300" baseline="30000">
                <a:solidFill>
                  <a:srgbClr val="006A9A"/>
                </a:solidFill>
                <a:latin typeface="Verdana" pitchFamily="34" charset="0"/>
                <a:cs typeface="Arial" charset="0"/>
              </a:defRPr>
            </a:lvl6pPr>
            <a:lvl7pPr marL="2971800" indent="-228600" eaLnBrk="0" fontAlgn="base" hangingPunct="0">
              <a:spcBef>
                <a:spcPct val="0"/>
              </a:spcBef>
              <a:spcAft>
                <a:spcPts val="600"/>
              </a:spcAft>
              <a:buClr>
                <a:srgbClr val="006A9A"/>
              </a:buClr>
              <a:buSzPct val="120000"/>
              <a:buFont typeface="Arial" charset="0"/>
              <a:buChar char="•"/>
              <a:defRPr sz="2300" baseline="30000">
                <a:solidFill>
                  <a:srgbClr val="006A9A"/>
                </a:solidFill>
                <a:latin typeface="Verdana" pitchFamily="34" charset="0"/>
                <a:cs typeface="Arial" charset="0"/>
              </a:defRPr>
            </a:lvl7pPr>
            <a:lvl8pPr marL="3429000" indent="-228600" eaLnBrk="0" fontAlgn="base" hangingPunct="0">
              <a:spcBef>
                <a:spcPct val="0"/>
              </a:spcBef>
              <a:spcAft>
                <a:spcPts val="600"/>
              </a:spcAft>
              <a:buClr>
                <a:srgbClr val="006A9A"/>
              </a:buClr>
              <a:buSzPct val="120000"/>
              <a:buFont typeface="Arial" charset="0"/>
              <a:buChar char="•"/>
              <a:defRPr sz="2300" baseline="30000">
                <a:solidFill>
                  <a:srgbClr val="006A9A"/>
                </a:solidFill>
                <a:latin typeface="Verdana" pitchFamily="34" charset="0"/>
                <a:cs typeface="Arial" charset="0"/>
              </a:defRPr>
            </a:lvl8pPr>
            <a:lvl9pPr marL="3886200" indent="-228600" eaLnBrk="0" fontAlgn="base" hangingPunct="0">
              <a:spcBef>
                <a:spcPct val="0"/>
              </a:spcBef>
              <a:spcAft>
                <a:spcPts val="600"/>
              </a:spcAft>
              <a:buClr>
                <a:srgbClr val="006A9A"/>
              </a:buClr>
              <a:buSzPct val="120000"/>
              <a:buFont typeface="Arial" charset="0"/>
              <a:buChar char="•"/>
              <a:defRPr sz="2300" baseline="30000">
                <a:solidFill>
                  <a:srgbClr val="006A9A"/>
                </a:solidFill>
                <a:latin typeface="Verdana" pitchFamily="34" charset="0"/>
                <a:cs typeface="Arial" charset="0"/>
              </a:defRPr>
            </a:lvl9pPr>
          </a:lstStyle>
          <a:p>
            <a:pPr algn="just" eaLnBrk="1" hangingPunct="1">
              <a:spcBef>
                <a:spcPts val="600"/>
              </a:spcBef>
              <a:spcAft>
                <a:spcPts val="600"/>
              </a:spcAft>
              <a:buSzPct val="160000"/>
              <a:defRPr/>
            </a:pPr>
            <a:r>
              <a:rPr lang="en-US" altLang="es-ES" sz="1600" baseline="0" dirty="0" smtClean="0">
                <a:solidFill>
                  <a:srgbClr val="C29903"/>
                </a:solidFill>
                <a:latin typeface="Arial"/>
              </a:rPr>
              <a:t>VIP IBERICO. Spain to Portugal</a:t>
            </a:r>
          </a:p>
        </p:txBody>
      </p:sp>
      <p:sp>
        <p:nvSpPr>
          <p:cNvPr id="9" name="1 Título"/>
          <p:cNvSpPr>
            <a:spLocks noGrp="1"/>
          </p:cNvSpPr>
          <p:nvPr>
            <p:ph type="title"/>
          </p:nvPr>
        </p:nvSpPr>
        <p:spPr>
          <a:xfrm>
            <a:off x="323528" y="327571"/>
            <a:ext cx="8543925" cy="365125"/>
          </a:xfrm>
        </p:spPr>
        <p:txBody>
          <a:bodyPr anchor="t" anchorCtr="0"/>
          <a:lstStyle/>
          <a:p>
            <a:pPr>
              <a:lnSpc>
                <a:spcPct val="120000"/>
              </a:lnSpc>
            </a:pPr>
            <a:r>
              <a:rPr lang="en-US" sz="2400" dirty="0"/>
              <a:t>6</a:t>
            </a:r>
            <a:r>
              <a:rPr lang="en-US" sz="2400" dirty="0" smtClean="0"/>
              <a:t>.1 </a:t>
            </a:r>
            <a:r>
              <a:rPr lang="en-US" sz="2400" dirty="0" smtClean="0">
                <a:solidFill>
                  <a:srgbClr val="2A4677"/>
                </a:solidFill>
              </a:rPr>
              <a:t>Follow-up </a:t>
            </a:r>
            <a:r>
              <a:rPr lang="en-US" sz="2400" dirty="0">
                <a:solidFill>
                  <a:srgbClr val="2A4677"/>
                </a:solidFill>
              </a:rPr>
              <a:t>on the OSBB </a:t>
            </a:r>
            <a:r>
              <a:rPr lang="en-US" sz="2400" dirty="0" smtClean="0">
                <a:solidFill>
                  <a:srgbClr val="2A4677"/>
                </a:solidFill>
              </a:rPr>
              <a:t>functioning</a:t>
            </a:r>
            <a:endParaRPr lang="en-US" sz="2400" dirty="0">
              <a:solidFill>
                <a:srgbClr val="2A4677"/>
              </a:solidFill>
            </a:endParaRPr>
          </a:p>
        </p:txBody>
      </p:sp>
      <p:grpSp>
        <p:nvGrpSpPr>
          <p:cNvPr id="10" name="9 Grupo"/>
          <p:cNvGrpSpPr/>
          <p:nvPr/>
        </p:nvGrpSpPr>
        <p:grpSpPr>
          <a:xfrm>
            <a:off x="2723554" y="1121754"/>
            <a:ext cx="3596967" cy="369332"/>
            <a:chOff x="2947054" y="1297842"/>
            <a:chExt cx="3596967" cy="369332"/>
          </a:xfrm>
        </p:grpSpPr>
        <p:grpSp>
          <p:nvGrpSpPr>
            <p:cNvPr id="14" name="13 Grupo"/>
            <p:cNvGrpSpPr/>
            <p:nvPr/>
          </p:nvGrpSpPr>
          <p:grpSpPr>
            <a:xfrm>
              <a:off x="3059831" y="1297842"/>
              <a:ext cx="3484190" cy="369332"/>
              <a:chOff x="899591" y="1297842"/>
              <a:chExt cx="3484190" cy="369332"/>
            </a:xfrm>
          </p:grpSpPr>
          <p:sp>
            <p:nvSpPr>
              <p:cNvPr id="18" name="17 Rectángulo"/>
              <p:cNvSpPr/>
              <p:nvPr/>
            </p:nvSpPr>
            <p:spPr>
              <a:xfrm>
                <a:off x="899591" y="1297842"/>
                <a:ext cx="936103" cy="369332"/>
              </a:xfrm>
              <a:prstGeom prst="rect">
                <a:avLst/>
              </a:prstGeom>
            </p:spPr>
            <p:txBody>
              <a:bodyPr wrap="square">
                <a:spAutoFit/>
              </a:bodyPr>
              <a:lstStyle/>
              <a:p>
                <a:pPr algn="ctr">
                  <a:spcBef>
                    <a:spcPts val="600"/>
                  </a:spcBef>
                  <a:spcAft>
                    <a:spcPts val="0"/>
                  </a:spcAft>
                  <a:buClr>
                    <a:schemeClr val="tx2"/>
                  </a:buClr>
                </a:pPr>
                <a:r>
                  <a:rPr lang="en-US" sz="1800" dirty="0" smtClean="0">
                    <a:solidFill>
                      <a:srgbClr val="007AAE"/>
                    </a:solidFill>
                  </a:rPr>
                  <a:t>37</a:t>
                </a:r>
                <a:r>
                  <a:rPr lang="en-US" sz="900" dirty="0" smtClean="0">
                    <a:solidFill>
                      <a:srgbClr val="007AAE"/>
                    </a:solidFill>
                  </a:rPr>
                  <a:t> </a:t>
                </a:r>
                <a:r>
                  <a:rPr lang="en-US" sz="900" dirty="0" err="1" smtClean="0">
                    <a:solidFill>
                      <a:srgbClr val="007AAE"/>
                    </a:solidFill>
                  </a:rPr>
                  <a:t>GWh</a:t>
                </a:r>
                <a:r>
                  <a:rPr lang="en-US" sz="900" dirty="0" smtClean="0">
                    <a:solidFill>
                      <a:srgbClr val="007AAE"/>
                    </a:solidFill>
                  </a:rPr>
                  <a:t>/d</a:t>
                </a:r>
                <a:endParaRPr lang="en-US" sz="1600" b="0" dirty="0" smtClean="0">
                  <a:solidFill>
                    <a:srgbClr val="007AAE"/>
                  </a:solidFill>
                </a:endParaRPr>
              </a:p>
            </p:txBody>
          </p:sp>
          <p:sp>
            <p:nvSpPr>
              <p:cNvPr id="19" name="18 Rectángulo"/>
              <p:cNvSpPr/>
              <p:nvPr/>
            </p:nvSpPr>
            <p:spPr>
              <a:xfrm>
                <a:off x="1763686" y="1383046"/>
                <a:ext cx="2620095" cy="276999"/>
              </a:xfrm>
              <a:prstGeom prst="rect">
                <a:avLst/>
              </a:prstGeom>
            </p:spPr>
            <p:txBody>
              <a:bodyPr wrap="square">
                <a:spAutoFit/>
              </a:bodyPr>
              <a:lstStyle/>
              <a:p>
                <a:pPr>
                  <a:spcBef>
                    <a:spcPts val="600"/>
                  </a:spcBef>
                  <a:spcAft>
                    <a:spcPts val="0"/>
                  </a:spcAft>
                  <a:buClr>
                    <a:schemeClr val="tx2"/>
                  </a:buClr>
                </a:pPr>
                <a:r>
                  <a:rPr lang="en-US" sz="1200" b="0" dirty="0" smtClean="0">
                    <a:solidFill>
                      <a:srgbClr val="007AAE"/>
                    </a:solidFill>
                  </a:rPr>
                  <a:t>Bundled offer – without OS</a:t>
                </a:r>
                <a:endParaRPr lang="en-US" sz="1100" b="0" dirty="0" smtClean="0">
                  <a:solidFill>
                    <a:srgbClr val="007AAE"/>
                  </a:solidFill>
                </a:endParaRPr>
              </a:p>
            </p:txBody>
          </p:sp>
        </p:grpSp>
        <p:pic>
          <p:nvPicPr>
            <p:cNvPr id="13"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47054" y="1383046"/>
              <a:ext cx="205504" cy="2078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grpSp>
        <p:nvGrpSpPr>
          <p:cNvPr id="20" name="19 Grupo"/>
          <p:cNvGrpSpPr/>
          <p:nvPr/>
        </p:nvGrpSpPr>
        <p:grpSpPr>
          <a:xfrm>
            <a:off x="2555776" y="5575592"/>
            <a:ext cx="5979306" cy="661720"/>
            <a:chOff x="1691680" y="5575592"/>
            <a:chExt cx="5979306" cy="661720"/>
          </a:xfrm>
        </p:grpSpPr>
        <p:sp>
          <p:nvSpPr>
            <p:cNvPr id="21" name="20 Rectángulo redondeado"/>
            <p:cNvSpPr/>
            <p:nvPr/>
          </p:nvSpPr>
          <p:spPr bwMode="auto">
            <a:xfrm>
              <a:off x="2090364" y="5575592"/>
              <a:ext cx="3057700" cy="661720"/>
            </a:xfrm>
            <a:prstGeom prst="roundRect">
              <a:avLst/>
            </a:prstGeom>
            <a:solidFill>
              <a:schemeClr val="tx1">
                <a:lumMod val="95000"/>
              </a:schemeClr>
            </a:solid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336550" rtl="0" eaLnBrk="0" fontAlgn="base" latinLnBrk="0" hangingPunct="0">
                <a:lnSpc>
                  <a:spcPct val="100000"/>
                </a:lnSpc>
                <a:spcBef>
                  <a:spcPct val="0"/>
                </a:spcBef>
                <a:spcAft>
                  <a:spcPct val="0"/>
                </a:spcAft>
                <a:buClr>
                  <a:schemeClr val="tx2"/>
                </a:buClr>
                <a:buSzPct val="100000"/>
                <a:buFont typeface="Times New Roman" pitchFamily="18" charset="0"/>
                <a:buNone/>
                <a:tabLst/>
              </a:pPr>
              <a:endParaRPr kumimoji="0" lang="es-ES" sz="2400" b="1" i="0" u="none" strike="noStrike" cap="none" normalizeH="0" baseline="0" smtClean="0">
                <a:ln>
                  <a:noFill/>
                </a:ln>
                <a:solidFill>
                  <a:schemeClr val="bg1"/>
                </a:solidFill>
                <a:effectLst/>
                <a:latin typeface="Arial" charset="0"/>
              </a:endParaRPr>
            </a:p>
          </p:txBody>
        </p:sp>
        <p:sp>
          <p:nvSpPr>
            <p:cNvPr id="22" name="21 Rectángulo"/>
            <p:cNvSpPr/>
            <p:nvPr/>
          </p:nvSpPr>
          <p:spPr>
            <a:xfrm>
              <a:off x="2054362" y="5575592"/>
              <a:ext cx="5616624" cy="661720"/>
            </a:xfrm>
            <a:prstGeom prst="rect">
              <a:avLst/>
            </a:prstGeom>
          </p:spPr>
          <p:txBody>
            <a:bodyPr wrap="square">
              <a:spAutoFit/>
            </a:bodyPr>
            <a:lstStyle/>
            <a:p>
              <a:pPr algn="just">
                <a:spcBef>
                  <a:spcPts val="600"/>
                </a:spcBef>
                <a:spcAft>
                  <a:spcPts val="0"/>
                </a:spcAft>
                <a:buClr>
                  <a:schemeClr val="tx2"/>
                </a:buClr>
              </a:pPr>
              <a:r>
                <a:rPr lang="en-US" sz="1600" b="0" dirty="0" smtClean="0">
                  <a:solidFill>
                    <a:srgbClr val="FFC000"/>
                  </a:solidFill>
                </a:rPr>
                <a:t>≈ 9,8 </a:t>
              </a:r>
              <a:r>
                <a:rPr lang="en-US" sz="1200" b="0" dirty="0" err="1" smtClean="0">
                  <a:solidFill>
                    <a:srgbClr val="FFC000"/>
                  </a:solidFill>
                </a:rPr>
                <a:t>GWh</a:t>
              </a:r>
              <a:r>
                <a:rPr lang="en-US" sz="1200" b="0" dirty="0" smtClean="0">
                  <a:solidFill>
                    <a:srgbClr val="FFC000"/>
                  </a:solidFill>
                </a:rPr>
                <a:t>/d</a:t>
              </a:r>
              <a:r>
                <a:rPr lang="en-US" sz="1600" b="0" dirty="0" smtClean="0">
                  <a:solidFill>
                    <a:srgbClr val="FFC000"/>
                  </a:solidFill>
                </a:rPr>
                <a:t> booked in 5 auctions.</a:t>
              </a:r>
              <a:endParaRPr lang="en-US" sz="1600" dirty="0" smtClean="0">
                <a:solidFill>
                  <a:srgbClr val="FFC000"/>
                </a:solidFill>
              </a:endParaRPr>
            </a:p>
            <a:p>
              <a:pPr algn="just">
                <a:spcBef>
                  <a:spcPts val="600"/>
                </a:spcBef>
                <a:spcAft>
                  <a:spcPts val="0"/>
                </a:spcAft>
                <a:buClr>
                  <a:schemeClr val="tx2"/>
                </a:buClr>
              </a:pPr>
              <a:r>
                <a:rPr lang="en-US" sz="1600" dirty="0" smtClean="0">
                  <a:solidFill>
                    <a:srgbClr val="92CDDC"/>
                  </a:solidFill>
                </a:rPr>
                <a:t>No allocation of OS capacity</a:t>
              </a:r>
              <a:r>
                <a:rPr lang="en-US" sz="1600" b="0" dirty="0" smtClean="0">
                  <a:solidFill>
                    <a:srgbClr val="92CDDC"/>
                  </a:solidFill>
                </a:rPr>
                <a:t>.</a:t>
              </a:r>
            </a:p>
          </p:txBody>
        </p:sp>
        <p:pic>
          <p:nvPicPr>
            <p:cNvPr id="23" name="Picture 4" descr="J:\00000-Iconos presentaciones\Iconos en dos colores_Versión principal_JPG y PNG\Iconos en dos colores y fondo transparente_ PNG\Objetivos.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91680" y="5719608"/>
              <a:ext cx="437335" cy="437335"/>
            </a:xfrm>
            <a:prstGeom prst="rect">
              <a:avLst/>
            </a:prstGeom>
            <a:noFill/>
            <a:extLst>
              <a:ext uri="{909E8E84-426E-40DD-AFC4-6F175D3DCCD1}">
                <a14:hiddenFill xmlns:a14="http://schemas.microsoft.com/office/drawing/2010/main">
                  <a:solidFill>
                    <a:srgbClr val="FFFFFF"/>
                  </a:solidFill>
                </a14:hiddenFill>
              </a:ext>
            </a:extLst>
          </p:spPr>
        </p:pic>
      </p:grpSp>
      <p:sp>
        <p:nvSpPr>
          <p:cNvPr id="24" name="23 Rectángulo"/>
          <p:cNvSpPr/>
          <p:nvPr/>
        </p:nvSpPr>
        <p:spPr>
          <a:xfrm>
            <a:off x="5708454" y="1214087"/>
            <a:ext cx="2826628" cy="276999"/>
          </a:xfrm>
          <a:prstGeom prst="rect">
            <a:avLst/>
          </a:prstGeom>
        </p:spPr>
        <p:txBody>
          <a:bodyPr wrap="square">
            <a:spAutoFit/>
          </a:bodyPr>
          <a:lstStyle/>
          <a:p>
            <a:pPr>
              <a:spcBef>
                <a:spcPts val="600"/>
              </a:spcBef>
              <a:spcAft>
                <a:spcPts val="0"/>
              </a:spcAft>
              <a:buClr>
                <a:schemeClr val="tx2"/>
              </a:buClr>
            </a:pPr>
            <a:r>
              <a:rPr lang="en-US" sz="1200" b="0" dirty="0" smtClean="0">
                <a:solidFill>
                  <a:srgbClr val="2A4677"/>
                </a:solidFill>
              </a:rPr>
              <a:t>Daily auctions in April and May 2018</a:t>
            </a:r>
            <a:endParaRPr lang="en-US" sz="1100" b="0" dirty="0" smtClean="0">
              <a:solidFill>
                <a:srgbClr val="2A4677"/>
              </a:solidFill>
            </a:endParaRPr>
          </a:p>
        </p:txBody>
      </p:sp>
      <p:cxnSp>
        <p:nvCxnSpPr>
          <p:cNvPr id="25" name="24 Conector recto"/>
          <p:cNvCxnSpPr/>
          <p:nvPr/>
        </p:nvCxnSpPr>
        <p:spPr bwMode="auto">
          <a:xfrm>
            <a:off x="5715930" y="1160792"/>
            <a:ext cx="1" cy="396000"/>
          </a:xfrm>
          <a:prstGeom prst="line">
            <a:avLst/>
          </a:prstGeom>
          <a:noFill/>
          <a:ln w="12700" cap="flat" cmpd="sng" algn="ctr">
            <a:solidFill>
              <a:srgbClr val="2A4677"/>
            </a:solidFill>
            <a:prstDash val="sysDash"/>
            <a:round/>
            <a:headEnd type="none" w="med" len="med"/>
            <a:tailEnd type="none" w="med" len="med"/>
          </a:ln>
          <a:effectLst/>
        </p:spPr>
      </p:cxnSp>
      <p:grpSp>
        <p:nvGrpSpPr>
          <p:cNvPr id="26" name="25 Grupo"/>
          <p:cNvGrpSpPr/>
          <p:nvPr/>
        </p:nvGrpSpPr>
        <p:grpSpPr>
          <a:xfrm>
            <a:off x="2723554" y="1409786"/>
            <a:ext cx="3596967" cy="369332"/>
            <a:chOff x="2947054" y="1297842"/>
            <a:chExt cx="3596967" cy="369332"/>
          </a:xfrm>
        </p:grpSpPr>
        <p:grpSp>
          <p:nvGrpSpPr>
            <p:cNvPr id="27" name="26 Grupo"/>
            <p:cNvGrpSpPr/>
            <p:nvPr/>
          </p:nvGrpSpPr>
          <p:grpSpPr>
            <a:xfrm>
              <a:off x="3059831" y="1297842"/>
              <a:ext cx="3484190" cy="369332"/>
              <a:chOff x="899591" y="1297842"/>
              <a:chExt cx="3484190" cy="369332"/>
            </a:xfrm>
          </p:grpSpPr>
          <p:sp>
            <p:nvSpPr>
              <p:cNvPr id="29" name="28 Rectángulo"/>
              <p:cNvSpPr/>
              <p:nvPr/>
            </p:nvSpPr>
            <p:spPr>
              <a:xfrm>
                <a:off x="899591" y="1297842"/>
                <a:ext cx="936103" cy="369332"/>
              </a:xfrm>
              <a:prstGeom prst="rect">
                <a:avLst/>
              </a:prstGeom>
            </p:spPr>
            <p:txBody>
              <a:bodyPr wrap="square">
                <a:spAutoFit/>
              </a:bodyPr>
              <a:lstStyle/>
              <a:p>
                <a:pPr algn="ctr">
                  <a:spcBef>
                    <a:spcPts val="600"/>
                  </a:spcBef>
                  <a:spcAft>
                    <a:spcPts val="0"/>
                  </a:spcAft>
                  <a:buClr>
                    <a:schemeClr val="tx2"/>
                  </a:buClr>
                </a:pPr>
                <a:r>
                  <a:rPr lang="en-US" sz="1800" dirty="0" smtClean="0">
                    <a:solidFill>
                      <a:srgbClr val="007AAE"/>
                    </a:solidFill>
                  </a:rPr>
                  <a:t>3</a:t>
                </a:r>
                <a:r>
                  <a:rPr lang="en-US" sz="900" dirty="0" smtClean="0">
                    <a:solidFill>
                      <a:srgbClr val="007AAE"/>
                    </a:solidFill>
                  </a:rPr>
                  <a:t> </a:t>
                </a:r>
                <a:r>
                  <a:rPr lang="en-US" sz="900" dirty="0" err="1" smtClean="0">
                    <a:solidFill>
                      <a:srgbClr val="007AAE"/>
                    </a:solidFill>
                  </a:rPr>
                  <a:t>GWh</a:t>
                </a:r>
                <a:r>
                  <a:rPr lang="en-US" sz="900" dirty="0" smtClean="0">
                    <a:solidFill>
                      <a:srgbClr val="007AAE"/>
                    </a:solidFill>
                  </a:rPr>
                  <a:t>/d</a:t>
                </a:r>
                <a:endParaRPr lang="en-US" sz="1600" b="0" dirty="0" smtClean="0">
                  <a:solidFill>
                    <a:srgbClr val="007AAE"/>
                  </a:solidFill>
                </a:endParaRPr>
              </a:p>
            </p:txBody>
          </p:sp>
          <p:sp>
            <p:nvSpPr>
              <p:cNvPr id="30" name="29 Rectángulo"/>
              <p:cNvSpPr/>
              <p:nvPr/>
            </p:nvSpPr>
            <p:spPr>
              <a:xfrm>
                <a:off x="1763686" y="1383046"/>
                <a:ext cx="2620095" cy="276999"/>
              </a:xfrm>
              <a:prstGeom prst="rect">
                <a:avLst/>
              </a:prstGeom>
            </p:spPr>
            <p:txBody>
              <a:bodyPr wrap="square">
                <a:spAutoFit/>
              </a:bodyPr>
              <a:lstStyle/>
              <a:p>
                <a:pPr>
                  <a:spcBef>
                    <a:spcPts val="600"/>
                  </a:spcBef>
                  <a:spcAft>
                    <a:spcPts val="0"/>
                  </a:spcAft>
                  <a:buClr>
                    <a:schemeClr val="tx2"/>
                  </a:buClr>
                </a:pPr>
                <a:r>
                  <a:rPr lang="en-US" sz="1200" b="0" dirty="0" smtClean="0">
                    <a:solidFill>
                      <a:srgbClr val="007AAE"/>
                    </a:solidFill>
                  </a:rPr>
                  <a:t>Bundled offer – without OS</a:t>
                </a:r>
                <a:endParaRPr lang="en-US" sz="1100" b="0" dirty="0" smtClean="0">
                  <a:solidFill>
                    <a:srgbClr val="007AAE"/>
                  </a:solidFill>
                </a:endParaRPr>
              </a:p>
            </p:txBody>
          </p:sp>
        </p:grpSp>
        <p:pic>
          <p:nvPicPr>
            <p:cNvPr id="28"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47054" y="1383046"/>
              <a:ext cx="205504" cy="2078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31" name="30 Rectángulo"/>
          <p:cNvSpPr/>
          <p:nvPr/>
        </p:nvSpPr>
        <p:spPr>
          <a:xfrm>
            <a:off x="5708454" y="1502119"/>
            <a:ext cx="2826628" cy="276999"/>
          </a:xfrm>
          <a:prstGeom prst="rect">
            <a:avLst/>
          </a:prstGeom>
        </p:spPr>
        <p:txBody>
          <a:bodyPr wrap="square">
            <a:spAutoFit/>
          </a:bodyPr>
          <a:lstStyle/>
          <a:p>
            <a:pPr>
              <a:spcBef>
                <a:spcPts val="600"/>
              </a:spcBef>
              <a:spcAft>
                <a:spcPts val="0"/>
              </a:spcAft>
              <a:buClr>
                <a:schemeClr val="tx2"/>
              </a:buClr>
            </a:pPr>
            <a:r>
              <a:rPr lang="en-US" sz="1200" b="0" dirty="0" smtClean="0">
                <a:solidFill>
                  <a:srgbClr val="2A4677"/>
                </a:solidFill>
              </a:rPr>
              <a:t>Daily auctions in June 2018</a:t>
            </a:r>
            <a:endParaRPr lang="en-US" sz="1100" b="0" dirty="0" smtClean="0">
              <a:solidFill>
                <a:srgbClr val="2A4677"/>
              </a:solidFill>
            </a:endParaRPr>
          </a:p>
        </p:txBody>
      </p:sp>
      <p:cxnSp>
        <p:nvCxnSpPr>
          <p:cNvPr id="32" name="31 Conector recto"/>
          <p:cNvCxnSpPr/>
          <p:nvPr/>
        </p:nvCxnSpPr>
        <p:spPr bwMode="auto">
          <a:xfrm>
            <a:off x="5715930" y="1448824"/>
            <a:ext cx="1" cy="396000"/>
          </a:xfrm>
          <a:prstGeom prst="line">
            <a:avLst/>
          </a:prstGeom>
          <a:noFill/>
          <a:ln w="12700" cap="flat" cmpd="sng" algn="ctr">
            <a:solidFill>
              <a:srgbClr val="2A4677"/>
            </a:solidFill>
            <a:prstDash val="sysDash"/>
            <a:round/>
            <a:headEnd type="none" w="med" len="med"/>
            <a:tailEnd type="none" w="med" len="med"/>
          </a:ln>
          <a:effectLst/>
        </p:spPr>
      </p:cxnSp>
      <p:sp>
        <p:nvSpPr>
          <p:cNvPr id="33" name="32 Rectángulo"/>
          <p:cNvSpPr/>
          <p:nvPr/>
        </p:nvSpPr>
        <p:spPr>
          <a:xfrm>
            <a:off x="2976001" y="1732431"/>
            <a:ext cx="1863825" cy="276999"/>
          </a:xfrm>
          <a:prstGeom prst="rect">
            <a:avLst/>
          </a:prstGeom>
        </p:spPr>
        <p:txBody>
          <a:bodyPr wrap="square">
            <a:spAutoFit/>
          </a:bodyPr>
          <a:lstStyle/>
          <a:p>
            <a:pPr>
              <a:spcBef>
                <a:spcPts val="600"/>
              </a:spcBef>
              <a:spcAft>
                <a:spcPts val="0"/>
              </a:spcAft>
              <a:buClr>
                <a:schemeClr val="tx2"/>
              </a:buClr>
            </a:pPr>
            <a:r>
              <a:rPr lang="en-US" sz="1200" b="0" dirty="0" smtClean="0">
                <a:solidFill>
                  <a:srgbClr val="92CDDC"/>
                </a:solidFill>
              </a:rPr>
              <a:t>OS offer</a:t>
            </a:r>
            <a:endParaRPr lang="en-US" sz="1100" b="0" dirty="0" smtClean="0">
              <a:solidFill>
                <a:srgbClr val="92CDDC"/>
              </a:solidFill>
            </a:endParaRPr>
          </a:p>
        </p:txBody>
      </p:sp>
      <p:pic>
        <p:nvPicPr>
          <p:cNvPr id="34" name="Picture 4" descr="J:\00000-Iconos presentaciones\Iconos en dos colores_Versión principal_JPG y PNG\Iconos en dos colores y fondo transparente_ PNG\Eficiencia.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627784" y="1700808"/>
            <a:ext cx="340246" cy="3402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39068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467544" y="3350602"/>
            <a:ext cx="8292405" cy="769441"/>
          </a:xfrm>
          <a:prstGeom prst="rect">
            <a:avLst/>
          </a:prstGeom>
          <a:noFill/>
        </p:spPr>
        <p:txBody>
          <a:bodyPr wrap="square" rtlCol="0">
            <a:spAutoFit/>
          </a:bodyPr>
          <a:lstStyle/>
          <a:p>
            <a:pPr algn="ctr">
              <a:spcBef>
                <a:spcPts val="600"/>
              </a:spcBef>
              <a:spcAft>
                <a:spcPts val="600"/>
              </a:spcAft>
              <a:buClr>
                <a:schemeClr val="tx2"/>
              </a:buClr>
            </a:pPr>
            <a:r>
              <a:rPr lang="en-US" sz="4400" b="0" dirty="0" smtClean="0"/>
              <a:t>Thank you for your attention!</a:t>
            </a:r>
            <a:endParaRPr lang="en-US" sz="4400" b="0" dirty="0">
              <a:solidFill>
                <a:srgbClr val="FF0000"/>
              </a:solidFill>
            </a:endParaRPr>
          </a:p>
        </p:txBody>
      </p:sp>
    </p:spTree>
    <p:extLst>
      <p:ext uri="{BB962C8B-B14F-4D97-AF65-F5344CB8AC3E}">
        <p14:creationId xmlns:p14="http://schemas.microsoft.com/office/powerpoint/2010/main" val="36357234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6"/>
          <p:cNvSpPr>
            <a:spLocks noChangeArrowheads="1"/>
          </p:cNvSpPr>
          <p:nvPr/>
        </p:nvSpPr>
        <p:spPr bwMode="auto">
          <a:xfrm>
            <a:off x="958850" y="3111227"/>
            <a:ext cx="7200900" cy="168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defTabSz="571500" eaLnBrk="0" hangingPunct="0">
              <a:lnSpc>
                <a:spcPct val="120000"/>
              </a:lnSpc>
            </a:pPr>
            <a:r>
              <a:rPr lang="en-US" sz="3200" dirty="0" smtClean="0">
                <a:solidFill>
                  <a:srgbClr val="2A4677"/>
                </a:solidFill>
              </a:rPr>
              <a:t>2. WP First target. Use of infrastructures in the Region</a:t>
            </a:r>
          </a:p>
        </p:txBody>
      </p:sp>
    </p:spTree>
    <p:extLst>
      <p:ext uri="{BB962C8B-B14F-4D97-AF65-F5344CB8AC3E}">
        <p14:creationId xmlns:p14="http://schemas.microsoft.com/office/powerpoint/2010/main" val="2911215137"/>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6"/>
          <p:cNvSpPr>
            <a:spLocks noChangeArrowheads="1"/>
          </p:cNvSpPr>
          <p:nvPr/>
        </p:nvSpPr>
        <p:spPr bwMode="auto">
          <a:xfrm>
            <a:off x="958850" y="3111227"/>
            <a:ext cx="7200900" cy="168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defTabSz="571500" eaLnBrk="0" hangingPunct="0">
              <a:lnSpc>
                <a:spcPct val="120000"/>
              </a:lnSpc>
            </a:pPr>
            <a:r>
              <a:rPr lang="en-US" sz="3200" dirty="0" smtClean="0">
                <a:solidFill>
                  <a:srgbClr val="2A4677"/>
                </a:solidFill>
              </a:rPr>
              <a:t>2.1</a:t>
            </a:r>
            <a:r>
              <a:rPr lang="en-US" sz="3200" dirty="0">
                <a:solidFill>
                  <a:srgbClr val="2A4677"/>
                </a:solidFill>
              </a:rPr>
              <a:t>.	CMP: potential for further coordination </a:t>
            </a:r>
            <a:endParaRPr lang="en-US" sz="3200" dirty="0" smtClean="0">
              <a:solidFill>
                <a:srgbClr val="2A4677"/>
              </a:solidFill>
            </a:endParaRPr>
          </a:p>
        </p:txBody>
      </p:sp>
    </p:spTree>
    <p:extLst>
      <p:ext uri="{BB962C8B-B14F-4D97-AF65-F5344CB8AC3E}">
        <p14:creationId xmlns:p14="http://schemas.microsoft.com/office/powerpoint/2010/main" val="185635227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 Título"/>
          <p:cNvSpPr>
            <a:spLocks noGrp="1"/>
          </p:cNvSpPr>
          <p:nvPr>
            <p:ph type="title"/>
          </p:nvPr>
        </p:nvSpPr>
        <p:spPr>
          <a:xfrm>
            <a:off x="323528" y="327571"/>
            <a:ext cx="8543925" cy="365125"/>
          </a:xfrm>
        </p:spPr>
        <p:txBody>
          <a:bodyPr anchor="t" anchorCtr="0"/>
          <a:lstStyle/>
          <a:p>
            <a:pPr>
              <a:lnSpc>
                <a:spcPct val="120000"/>
              </a:lnSpc>
            </a:pPr>
            <a:r>
              <a:rPr lang="en-US" sz="2400" dirty="0"/>
              <a:t>2</a:t>
            </a:r>
            <a:r>
              <a:rPr lang="en-US" sz="2400" dirty="0" smtClean="0"/>
              <a:t>.1 </a:t>
            </a:r>
            <a:r>
              <a:rPr lang="en-US" sz="2400" dirty="0" smtClean="0">
                <a:solidFill>
                  <a:srgbClr val="2A4677"/>
                </a:solidFill>
              </a:rPr>
              <a:t>CMP: </a:t>
            </a:r>
            <a:r>
              <a:rPr lang="en-US" sz="2400" dirty="0" smtClean="0">
                <a:solidFill>
                  <a:srgbClr val="C29903"/>
                </a:solidFill>
              </a:rPr>
              <a:t>Potential for further coordination</a:t>
            </a:r>
            <a:endParaRPr lang="en-US" sz="2400" dirty="0">
              <a:solidFill>
                <a:srgbClr val="C29903"/>
              </a:solidFill>
            </a:endParaRPr>
          </a:p>
        </p:txBody>
      </p:sp>
      <p:grpSp>
        <p:nvGrpSpPr>
          <p:cNvPr id="28" name="27 Grupo"/>
          <p:cNvGrpSpPr/>
          <p:nvPr/>
        </p:nvGrpSpPr>
        <p:grpSpPr>
          <a:xfrm>
            <a:off x="323528" y="764704"/>
            <a:ext cx="8607629" cy="1176179"/>
            <a:chOff x="476999" y="1460812"/>
            <a:chExt cx="8607629" cy="1176179"/>
          </a:xfrm>
        </p:grpSpPr>
        <p:grpSp>
          <p:nvGrpSpPr>
            <p:cNvPr id="24" name="23 Grupo"/>
            <p:cNvGrpSpPr/>
            <p:nvPr/>
          </p:nvGrpSpPr>
          <p:grpSpPr>
            <a:xfrm>
              <a:off x="3530425" y="1460812"/>
              <a:ext cx="2117193" cy="484262"/>
              <a:chOff x="3328304" y="1460812"/>
              <a:chExt cx="2117193" cy="484262"/>
            </a:xfrm>
          </p:grpSpPr>
          <p:pic>
            <p:nvPicPr>
              <p:cNvPr id="3073" name="Picture 1" descr="J:\00000-Iconos presentaciones\Iconos en dos colores_Versión principal_JPG y PNG\Iconos en dos colores y fondo transparente_ PNG\Institución, Legislativ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28304" y="1460812"/>
                <a:ext cx="484262" cy="484262"/>
              </a:xfrm>
              <a:prstGeom prst="rect">
                <a:avLst/>
              </a:prstGeom>
              <a:noFill/>
              <a:extLst>
                <a:ext uri="{909E8E84-426E-40DD-AFC4-6F175D3DCCD1}">
                  <a14:hiddenFill xmlns:a14="http://schemas.microsoft.com/office/drawing/2010/main">
                    <a:solidFill>
                      <a:srgbClr val="FFFFFF"/>
                    </a:solidFill>
                  </a14:hiddenFill>
                </a:ext>
              </a:extLst>
            </p:spPr>
          </p:pic>
          <p:sp>
            <p:nvSpPr>
              <p:cNvPr id="54" name="53 Rectángulo"/>
              <p:cNvSpPr/>
              <p:nvPr/>
            </p:nvSpPr>
            <p:spPr>
              <a:xfrm>
                <a:off x="3717305" y="1564705"/>
                <a:ext cx="1728192" cy="307777"/>
              </a:xfrm>
              <a:prstGeom prst="rect">
                <a:avLst/>
              </a:prstGeom>
            </p:spPr>
            <p:txBody>
              <a:bodyPr wrap="square">
                <a:spAutoFit/>
              </a:bodyPr>
              <a:lstStyle/>
              <a:p>
                <a:r>
                  <a:rPr lang="en-US" sz="1400" dirty="0" smtClean="0"/>
                  <a:t>NRAs request</a:t>
                </a:r>
                <a:endParaRPr lang="es-ES" sz="1400" dirty="0"/>
              </a:p>
            </p:txBody>
          </p:sp>
        </p:grpSp>
        <p:sp>
          <p:nvSpPr>
            <p:cNvPr id="55" name="54 Rectángulo"/>
            <p:cNvSpPr/>
            <p:nvPr/>
          </p:nvSpPr>
          <p:spPr>
            <a:xfrm>
              <a:off x="476999" y="2036827"/>
              <a:ext cx="4239017" cy="600164"/>
            </a:xfrm>
            <a:prstGeom prst="rect">
              <a:avLst/>
            </a:prstGeom>
          </p:spPr>
          <p:txBody>
            <a:bodyPr wrap="square">
              <a:spAutoFit/>
            </a:bodyPr>
            <a:lstStyle/>
            <a:p>
              <a:pPr algn="just"/>
              <a:r>
                <a:rPr lang="en-US" sz="1100" b="0" dirty="0"/>
                <a:t>W</a:t>
              </a:r>
              <a:r>
                <a:rPr lang="en-US" sz="1100" b="0" dirty="0" smtClean="0"/>
                <a:t>hat </a:t>
              </a:r>
              <a:r>
                <a:rPr lang="en-US" sz="1100" b="0" dirty="0"/>
                <a:t>would had happened if </a:t>
              </a:r>
              <a:r>
                <a:rPr lang="en-US" sz="1100" dirty="0"/>
                <a:t>capacity withdrawn </a:t>
              </a:r>
              <a:r>
                <a:rPr lang="en-US" sz="1100" b="0" dirty="0"/>
                <a:t>from </a:t>
              </a:r>
              <a:r>
                <a:rPr lang="en-US" sz="1100" dirty="0"/>
                <a:t>LT UIOLI </a:t>
              </a:r>
              <a:r>
                <a:rPr lang="en-US" sz="1100" b="0" dirty="0"/>
                <a:t>would had been offered in the </a:t>
              </a:r>
              <a:r>
                <a:rPr lang="en-US" sz="1100" b="0" dirty="0" smtClean="0"/>
                <a:t>auctions (focus </a:t>
              </a:r>
              <a:r>
                <a:rPr lang="en-US" sz="1100" b="0" dirty="0"/>
                <a:t>on the auctions that cleared with a </a:t>
              </a:r>
              <a:r>
                <a:rPr lang="en-US" sz="1100" b="0" dirty="0" smtClean="0"/>
                <a:t>premium).</a:t>
              </a:r>
            </a:p>
          </p:txBody>
        </p:sp>
        <p:sp>
          <p:nvSpPr>
            <p:cNvPr id="56" name="55 Rectángulo"/>
            <p:cNvSpPr/>
            <p:nvPr/>
          </p:nvSpPr>
          <p:spPr>
            <a:xfrm>
              <a:off x="4815926" y="2051333"/>
              <a:ext cx="4240800" cy="446276"/>
            </a:xfrm>
            <a:prstGeom prst="rect">
              <a:avLst/>
            </a:prstGeom>
          </p:spPr>
          <p:txBody>
            <a:bodyPr wrap="square">
              <a:spAutoFit/>
            </a:bodyPr>
            <a:lstStyle/>
            <a:p>
              <a:pPr algn="just"/>
              <a:r>
                <a:rPr lang="en-US" sz="1100" b="0" dirty="0" smtClean="0"/>
                <a:t>LT UIOLI is not developed in Portugal </a:t>
              </a:r>
              <a:r>
                <a:rPr lang="en-US" sz="1200" dirty="0" smtClean="0">
                  <a:solidFill>
                    <a:schemeClr val="tx2"/>
                  </a:solidFill>
                  <a:sym typeface="Wingdings" panose="05000000000000000000" pitchFamily="2" charset="2"/>
                </a:rPr>
                <a:t></a:t>
              </a:r>
              <a:r>
                <a:rPr lang="en-US" sz="1100" b="0" dirty="0" smtClean="0">
                  <a:sym typeface="Wingdings" panose="05000000000000000000" pitchFamily="2" charset="2"/>
                </a:rPr>
                <a:t> a</a:t>
              </a:r>
              <a:r>
                <a:rPr lang="en-US" sz="1100" b="0" dirty="0" smtClean="0"/>
                <a:t>nalyze </a:t>
              </a:r>
              <a:r>
                <a:rPr lang="en-US" sz="1100" dirty="0" smtClean="0"/>
                <a:t>historical </a:t>
              </a:r>
              <a:r>
                <a:rPr lang="en-US" sz="1100" dirty="0"/>
                <a:t>flows </a:t>
              </a:r>
              <a:r>
                <a:rPr lang="en-US" sz="1100" b="0" dirty="0"/>
                <a:t>as well as </a:t>
              </a:r>
              <a:r>
                <a:rPr lang="en-US" sz="1100" dirty="0"/>
                <a:t>LT </a:t>
              </a:r>
              <a:r>
                <a:rPr lang="en-US" sz="1100" dirty="0" smtClean="0"/>
                <a:t>bookings.</a:t>
              </a:r>
              <a:endParaRPr lang="es-ES" sz="1100" b="0" dirty="0"/>
            </a:p>
          </p:txBody>
        </p:sp>
        <p:sp>
          <p:nvSpPr>
            <p:cNvPr id="57" name="56 Rectángulo"/>
            <p:cNvSpPr/>
            <p:nvPr/>
          </p:nvSpPr>
          <p:spPr>
            <a:xfrm>
              <a:off x="1880348" y="1729050"/>
              <a:ext cx="1639366" cy="307777"/>
            </a:xfrm>
            <a:prstGeom prst="rect">
              <a:avLst/>
            </a:prstGeom>
          </p:spPr>
          <p:txBody>
            <a:bodyPr wrap="square">
              <a:spAutoFit/>
            </a:bodyPr>
            <a:lstStyle/>
            <a:p>
              <a:r>
                <a:rPr lang="en-US" sz="1400" dirty="0" smtClean="0">
                  <a:solidFill>
                    <a:srgbClr val="C29903"/>
                  </a:solidFill>
                </a:rPr>
                <a:t>VIP PIRINEOS</a:t>
              </a:r>
              <a:endParaRPr lang="es-ES" sz="1400" dirty="0">
                <a:solidFill>
                  <a:srgbClr val="C29903"/>
                </a:solidFill>
              </a:endParaRPr>
            </a:p>
          </p:txBody>
        </p:sp>
        <p:sp>
          <p:nvSpPr>
            <p:cNvPr id="58" name="57 Rectángulo"/>
            <p:cNvSpPr/>
            <p:nvPr/>
          </p:nvSpPr>
          <p:spPr>
            <a:xfrm>
              <a:off x="6033694" y="1759808"/>
              <a:ext cx="1805264" cy="307777"/>
            </a:xfrm>
            <a:prstGeom prst="rect">
              <a:avLst/>
            </a:prstGeom>
          </p:spPr>
          <p:txBody>
            <a:bodyPr wrap="square">
              <a:spAutoFit/>
            </a:bodyPr>
            <a:lstStyle/>
            <a:p>
              <a:pPr algn="ctr"/>
              <a:r>
                <a:rPr lang="en-US" sz="1400" dirty="0" smtClean="0">
                  <a:solidFill>
                    <a:srgbClr val="C29903"/>
                  </a:solidFill>
                </a:rPr>
                <a:t>VIP IBERICO</a:t>
              </a:r>
              <a:endParaRPr lang="es-ES" sz="1400" dirty="0">
                <a:solidFill>
                  <a:srgbClr val="C29903"/>
                </a:solidFill>
              </a:endParaRPr>
            </a:p>
          </p:txBody>
        </p:sp>
        <p:cxnSp>
          <p:nvCxnSpPr>
            <p:cNvPr id="19" name="18 Conector recto"/>
            <p:cNvCxnSpPr/>
            <p:nvPr/>
          </p:nvCxnSpPr>
          <p:spPr bwMode="auto">
            <a:xfrm>
              <a:off x="476999" y="2036827"/>
              <a:ext cx="4151015" cy="0"/>
            </a:xfrm>
            <a:prstGeom prst="line">
              <a:avLst/>
            </a:prstGeom>
            <a:noFill/>
            <a:ln w="12700" cap="flat" cmpd="sng" algn="ctr">
              <a:solidFill>
                <a:srgbClr val="C29903"/>
              </a:solidFill>
              <a:prstDash val="sysDash"/>
              <a:round/>
              <a:headEnd type="none" w="med" len="med"/>
              <a:tailEnd type="none" w="med" len="med"/>
            </a:ln>
            <a:effectLst/>
          </p:spPr>
        </p:cxnSp>
        <p:cxnSp>
          <p:nvCxnSpPr>
            <p:cNvPr id="59" name="58 Conector recto"/>
            <p:cNvCxnSpPr/>
            <p:nvPr/>
          </p:nvCxnSpPr>
          <p:spPr bwMode="auto">
            <a:xfrm>
              <a:off x="4788024" y="2036827"/>
              <a:ext cx="4296604" cy="0"/>
            </a:xfrm>
            <a:prstGeom prst="line">
              <a:avLst/>
            </a:prstGeom>
            <a:noFill/>
            <a:ln w="12700" cap="flat" cmpd="sng" algn="ctr">
              <a:solidFill>
                <a:srgbClr val="C29903"/>
              </a:solidFill>
              <a:prstDash val="sysDash"/>
              <a:round/>
              <a:headEnd type="none" w="med" len="med"/>
              <a:tailEnd type="none" w="med" len="med"/>
            </a:ln>
            <a:effectLst/>
          </p:spPr>
        </p:cxnSp>
      </p:grpSp>
      <p:sp>
        <p:nvSpPr>
          <p:cNvPr id="4" name="3 Rectángulo"/>
          <p:cNvSpPr/>
          <p:nvPr/>
        </p:nvSpPr>
        <p:spPr>
          <a:xfrm>
            <a:off x="323528" y="1844824"/>
            <a:ext cx="4239017" cy="769441"/>
          </a:xfrm>
          <a:prstGeom prst="rect">
            <a:avLst/>
          </a:prstGeom>
        </p:spPr>
        <p:txBody>
          <a:bodyPr wrap="square">
            <a:spAutoFit/>
          </a:bodyPr>
          <a:lstStyle/>
          <a:p>
            <a:pPr algn="just"/>
            <a:r>
              <a:rPr lang="en-US" sz="1100" dirty="0" smtClean="0"/>
              <a:t>Point 8 of Spanish regulation (Circular 1/2013):</a:t>
            </a:r>
          </a:p>
          <a:p>
            <a:pPr algn="just"/>
            <a:r>
              <a:rPr lang="en-US" sz="1100" b="0" i="1" dirty="0" smtClean="0"/>
              <a:t>“</a:t>
            </a:r>
            <a:r>
              <a:rPr lang="en-US" sz="1100" b="0" i="1" dirty="0"/>
              <a:t>TSOs will offer the capacity to be withdrawn in the allocation processes of the next gas year, for the first time in the quarterly products, and then in the monthly products</a:t>
            </a:r>
            <a:r>
              <a:rPr lang="en-US" sz="1100" b="0" i="1" dirty="0" smtClean="0"/>
              <a:t>”</a:t>
            </a:r>
          </a:p>
        </p:txBody>
      </p:sp>
      <p:graphicFrame>
        <p:nvGraphicFramePr>
          <p:cNvPr id="13" name="12 Tabla"/>
          <p:cNvGraphicFramePr>
            <a:graphicFrameLocks noGrp="1"/>
          </p:cNvGraphicFramePr>
          <p:nvPr>
            <p:extLst>
              <p:ext uri="{D42A27DB-BD31-4B8C-83A1-F6EECF244321}">
                <p14:modId xmlns:p14="http://schemas.microsoft.com/office/powerpoint/2010/main" val="639393137"/>
              </p:ext>
            </p:extLst>
          </p:nvPr>
        </p:nvGraphicFramePr>
        <p:xfrm>
          <a:off x="648124" y="3075611"/>
          <a:ext cx="3796872" cy="647772"/>
        </p:xfrm>
        <a:graphic>
          <a:graphicData uri="http://schemas.openxmlformats.org/drawingml/2006/table">
            <a:tbl>
              <a:tblPr firstRow="1" firstCol="1" bandRow="1"/>
              <a:tblGrid>
                <a:gridCol w="576064">
                  <a:extLst>
                    <a:ext uri="{9D8B030D-6E8A-4147-A177-3AD203B41FA5}">
                      <a16:colId xmlns:a16="http://schemas.microsoft.com/office/drawing/2014/main" val="20000"/>
                    </a:ext>
                  </a:extLst>
                </a:gridCol>
                <a:gridCol w="772536">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792088">
                  <a:extLst>
                    <a:ext uri="{9D8B030D-6E8A-4147-A177-3AD203B41FA5}">
                      <a16:colId xmlns:a16="http://schemas.microsoft.com/office/drawing/2014/main" val="20003"/>
                    </a:ext>
                  </a:extLst>
                </a:gridCol>
                <a:gridCol w="864096">
                  <a:extLst>
                    <a:ext uri="{9D8B030D-6E8A-4147-A177-3AD203B41FA5}">
                      <a16:colId xmlns:a16="http://schemas.microsoft.com/office/drawing/2014/main" val="20004"/>
                    </a:ext>
                  </a:extLst>
                </a:gridCol>
              </a:tblGrid>
              <a:tr h="179142">
                <a:tc gridSpan="5">
                  <a:txBody>
                    <a:bodyPr/>
                    <a:lstStyle/>
                    <a:p>
                      <a:pPr algn="ctr">
                        <a:lnSpc>
                          <a:spcPct val="100000"/>
                        </a:lnSpc>
                        <a:spcBef>
                          <a:spcPts val="0"/>
                        </a:spcBef>
                        <a:spcAft>
                          <a:spcPts val="0"/>
                        </a:spcAft>
                      </a:pPr>
                      <a:r>
                        <a:rPr lang="es-ES_tradnl" sz="1100" b="1" dirty="0" smtClean="0">
                          <a:solidFill>
                            <a:schemeClr val="bg1"/>
                          </a:solidFill>
                          <a:effectLst/>
                          <a:latin typeface="Arial"/>
                          <a:ea typeface="Times New Roman"/>
                          <a:cs typeface="Times New Roman"/>
                        </a:rPr>
                        <a:t>France</a:t>
                      </a:r>
                      <a:r>
                        <a:rPr lang="es-ES_tradnl" sz="1100" b="1" baseline="0" dirty="0" smtClean="0">
                          <a:solidFill>
                            <a:schemeClr val="bg1"/>
                          </a:solidFill>
                          <a:effectLst/>
                          <a:latin typeface="Arial"/>
                          <a:ea typeface="Times New Roman"/>
                          <a:cs typeface="Times New Roman"/>
                        </a:rPr>
                        <a:t> to </a:t>
                      </a:r>
                      <a:r>
                        <a:rPr lang="es-ES_tradnl" sz="1100" b="1" baseline="0" dirty="0" err="1" smtClean="0">
                          <a:solidFill>
                            <a:schemeClr val="bg1"/>
                          </a:solidFill>
                          <a:effectLst/>
                          <a:latin typeface="Arial"/>
                          <a:ea typeface="Times New Roman"/>
                          <a:cs typeface="Times New Roman"/>
                        </a:rPr>
                        <a:t>Spain</a:t>
                      </a:r>
                      <a:r>
                        <a:rPr lang="es-ES_tradnl" sz="1100" b="1" baseline="0" dirty="0" smtClean="0">
                          <a:solidFill>
                            <a:schemeClr val="bg1"/>
                          </a:solidFill>
                          <a:effectLst/>
                          <a:latin typeface="Arial"/>
                          <a:ea typeface="Times New Roman"/>
                          <a:cs typeface="Times New Roman"/>
                        </a:rPr>
                        <a:t> </a:t>
                      </a:r>
                      <a:r>
                        <a:rPr lang="es-ES_tradnl" sz="1100" b="1" baseline="0" dirty="0" err="1" smtClean="0">
                          <a:solidFill>
                            <a:schemeClr val="bg1"/>
                          </a:solidFill>
                          <a:effectLst/>
                          <a:latin typeface="Arial"/>
                          <a:ea typeface="Times New Roman"/>
                          <a:cs typeface="Times New Roman"/>
                        </a:rPr>
                        <a:t>direction</a:t>
                      </a:r>
                      <a:endParaRPr lang="es-ES" sz="1100" b="1" dirty="0">
                        <a:solidFill>
                          <a:schemeClr val="bg1"/>
                        </a:solidFill>
                        <a:effectLst/>
                        <a:latin typeface="Arial"/>
                        <a:ea typeface="Times New Roman"/>
                        <a:cs typeface="Times New Roman"/>
                      </a:endParaRPr>
                    </a:p>
                  </a:txBody>
                  <a:tcPr marL="44450" marR="44450" marT="0" marB="0" anchor="ctr">
                    <a:lnL w="12700" cap="flat" cmpd="sng" algn="ctr">
                      <a:noFill/>
                      <a:prstDash val="solid"/>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40000"/>
                          <a:lumOff val="60000"/>
                        </a:schemeClr>
                      </a:solidFill>
                      <a:prstDash val="sysDot"/>
                      <a:round/>
                      <a:headEnd type="none" w="med" len="med"/>
                      <a:tailEnd type="none" w="med" len="med"/>
                    </a:lnB>
                    <a:lnTlToBr w="12700" cmpd="sng">
                      <a:noFill/>
                      <a:prstDash val="solid"/>
                    </a:lnTlToBr>
                    <a:lnBlToTr w="12700" cmpd="sng">
                      <a:noFill/>
                      <a:prstDash val="solid"/>
                    </a:lnBlToTr>
                    <a:solidFill>
                      <a:schemeClr val="accent4">
                        <a:lumMod val="75000"/>
                      </a:schemeClr>
                    </a:solidFill>
                  </a:tcPr>
                </a:tc>
                <a:tc hMerge="1">
                  <a:txBody>
                    <a:bodyPr/>
                    <a:lstStyle/>
                    <a:p>
                      <a:pPr algn="ctr">
                        <a:lnSpc>
                          <a:spcPct val="150000"/>
                        </a:lnSpc>
                        <a:spcBef>
                          <a:spcPts val="1200"/>
                        </a:spcBef>
                        <a:spcAft>
                          <a:spcPts val="0"/>
                        </a:spcAft>
                      </a:pPr>
                      <a:endParaRPr lang="es-ES" sz="1100" dirty="0">
                        <a:solidFill>
                          <a:schemeClr val="bg1"/>
                        </a:solidFill>
                        <a:effectLst/>
                        <a:latin typeface="Arial"/>
                        <a:ea typeface="Times New Roman"/>
                        <a:cs typeface="Times New Roman"/>
                      </a:endParaRPr>
                    </a:p>
                  </a:txBody>
                  <a:tcPr marL="44450" marR="44450" marT="0" marB="0" anchor="ctr">
                    <a:lnL w="12700" cap="flat" cmpd="sng" algn="ctr">
                      <a:solidFill>
                        <a:schemeClr val="bg1">
                          <a:lumMod val="40000"/>
                          <a:lumOff val="60000"/>
                        </a:schemeClr>
                      </a:solidFill>
                      <a:prstDash val="sysDot"/>
                      <a:round/>
                      <a:headEnd type="none" w="med" len="med"/>
                      <a:tailEnd type="none" w="med" len="med"/>
                    </a:lnL>
                    <a:lnR w="12700" cap="flat" cmpd="sng" algn="ctr">
                      <a:solidFill>
                        <a:schemeClr val="bg1">
                          <a:lumMod val="40000"/>
                          <a:lumOff val="60000"/>
                        </a:schemeClr>
                      </a:solidFill>
                      <a:prstDash val="sysDot"/>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40000"/>
                          <a:lumOff val="60000"/>
                        </a:schemeClr>
                      </a:solidFill>
                      <a:prstDash val="sysDot"/>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hMerge="1">
                  <a:txBody>
                    <a:bodyPr/>
                    <a:lstStyle/>
                    <a:p>
                      <a:pPr algn="ctr">
                        <a:lnSpc>
                          <a:spcPct val="100000"/>
                        </a:lnSpc>
                        <a:spcBef>
                          <a:spcPts val="1200"/>
                        </a:spcBef>
                        <a:spcAft>
                          <a:spcPts val="0"/>
                        </a:spcAft>
                      </a:pPr>
                      <a:endParaRPr lang="es-ES" sz="1100" dirty="0">
                        <a:solidFill>
                          <a:schemeClr val="bg1"/>
                        </a:solidFill>
                        <a:effectLst/>
                        <a:latin typeface="Arial"/>
                        <a:ea typeface="Times New Roman"/>
                        <a:cs typeface="Times New Roman"/>
                      </a:endParaRPr>
                    </a:p>
                  </a:txBody>
                  <a:tcPr marL="44450" marR="44450" marT="0" marB="0">
                    <a:lnL w="12700" cap="flat" cmpd="sng" algn="ctr">
                      <a:solidFill>
                        <a:schemeClr val="bg1">
                          <a:lumMod val="40000"/>
                          <a:lumOff val="60000"/>
                        </a:schemeClr>
                      </a:solidFill>
                      <a:prstDash val="sysDot"/>
                      <a:round/>
                      <a:headEnd type="none" w="med" len="med"/>
                      <a:tailEnd type="none" w="med" len="med"/>
                    </a:lnL>
                    <a:lnR w="12700" cap="flat" cmpd="sng" algn="ctr">
                      <a:solidFill>
                        <a:schemeClr val="bg1">
                          <a:lumMod val="40000"/>
                          <a:lumOff val="60000"/>
                        </a:schemeClr>
                      </a:solidFill>
                      <a:prstDash val="sysDot"/>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40000"/>
                          <a:lumOff val="60000"/>
                        </a:schemeClr>
                      </a:solidFill>
                      <a:prstDash val="sysDot"/>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hMerge="1">
                  <a:txBody>
                    <a:bodyPr/>
                    <a:lstStyle/>
                    <a:p>
                      <a:pPr algn="ctr">
                        <a:lnSpc>
                          <a:spcPct val="100000"/>
                        </a:lnSpc>
                        <a:spcBef>
                          <a:spcPts val="1200"/>
                        </a:spcBef>
                        <a:spcAft>
                          <a:spcPts val="0"/>
                        </a:spcAft>
                      </a:pPr>
                      <a:endParaRPr lang="es-ES" sz="1100" dirty="0">
                        <a:solidFill>
                          <a:schemeClr val="bg1"/>
                        </a:solidFill>
                        <a:effectLst/>
                        <a:latin typeface="Arial"/>
                        <a:ea typeface="Times New Roman"/>
                        <a:cs typeface="Times New Roman"/>
                      </a:endParaRPr>
                    </a:p>
                  </a:txBody>
                  <a:tcPr marL="44450" marR="44450" marT="0" marB="0" anchor="ctr">
                    <a:lnL w="12700" cap="flat" cmpd="sng" algn="ctr">
                      <a:solidFill>
                        <a:schemeClr val="bg1">
                          <a:lumMod val="40000"/>
                          <a:lumOff val="60000"/>
                        </a:schemeClr>
                      </a:solidFill>
                      <a:prstDash val="sysDot"/>
                      <a:round/>
                      <a:headEnd type="none" w="med" len="med"/>
                      <a:tailEnd type="none" w="med" len="med"/>
                    </a:lnL>
                    <a:lnR w="12700" cap="flat" cmpd="sng" algn="ctr">
                      <a:solidFill>
                        <a:schemeClr val="bg1">
                          <a:lumMod val="40000"/>
                          <a:lumOff val="60000"/>
                        </a:schemeClr>
                      </a:solidFill>
                      <a:prstDash val="sysDot"/>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40000"/>
                          <a:lumOff val="60000"/>
                        </a:schemeClr>
                      </a:solidFill>
                      <a:prstDash val="sysDot"/>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hMerge="1">
                  <a:txBody>
                    <a:bodyPr/>
                    <a:lstStyle/>
                    <a:p>
                      <a:pPr algn="ctr">
                        <a:lnSpc>
                          <a:spcPct val="100000"/>
                        </a:lnSpc>
                        <a:spcBef>
                          <a:spcPts val="1200"/>
                        </a:spcBef>
                        <a:spcAft>
                          <a:spcPts val="0"/>
                        </a:spcAft>
                      </a:pPr>
                      <a:endParaRPr lang="es-ES" sz="1100" b="1" dirty="0">
                        <a:solidFill>
                          <a:schemeClr val="bg1"/>
                        </a:solidFill>
                        <a:effectLst/>
                        <a:latin typeface="Arial"/>
                        <a:ea typeface="Times New Roman"/>
                        <a:cs typeface="Times New Roman"/>
                      </a:endParaRPr>
                    </a:p>
                  </a:txBody>
                  <a:tcPr marL="44450" marR="44450" marT="0" marB="0" anchor="ctr">
                    <a:lnL w="12700" cap="flat" cmpd="sng" algn="ctr">
                      <a:solidFill>
                        <a:schemeClr val="bg1">
                          <a:lumMod val="40000"/>
                          <a:lumOff val="60000"/>
                        </a:schemeClr>
                      </a:solidFill>
                      <a:prstDash val="sysDot"/>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40000"/>
                          <a:lumOff val="60000"/>
                        </a:schemeClr>
                      </a:solidFill>
                      <a:prstDash val="sysDot"/>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10000"/>
                  </a:ext>
                </a:extLst>
              </a:tr>
              <a:tr h="143374">
                <a:tc>
                  <a:txBody>
                    <a:bodyPr/>
                    <a:lstStyle/>
                    <a:p>
                      <a:pPr algn="ctr">
                        <a:lnSpc>
                          <a:spcPct val="150000"/>
                        </a:lnSpc>
                        <a:spcBef>
                          <a:spcPts val="1200"/>
                        </a:spcBef>
                        <a:spcAft>
                          <a:spcPts val="0"/>
                        </a:spcAft>
                      </a:pPr>
                      <a:r>
                        <a:rPr lang="es-ES" sz="1000" b="1" dirty="0" err="1">
                          <a:solidFill>
                            <a:schemeClr val="bg1"/>
                          </a:solidFill>
                          <a:effectLst/>
                          <a:latin typeface="Arial"/>
                          <a:ea typeface="Times New Roman"/>
                          <a:cs typeface="Arial"/>
                        </a:rPr>
                        <a:t>Product</a:t>
                      </a:r>
                      <a:endParaRPr lang="es-ES" sz="1100" dirty="0">
                        <a:solidFill>
                          <a:schemeClr val="bg1"/>
                        </a:solidFill>
                        <a:effectLst/>
                        <a:latin typeface="Arial"/>
                        <a:ea typeface="Times New Roman"/>
                        <a:cs typeface="Times New Roman"/>
                      </a:endParaRPr>
                    </a:p>
                  </a:txBody>
                  <a:tcPr marL="44450" marR="44450" marT="0" marB="0" anchor="ctr">
                    <a:lnL w="12700" cap="flat" cmpd="sng" algn="ctr">
                      <a:noFill/>
                      <a:prstDash val="solid"/>
                      <a:round/>
                      <a:headEnd type="none" w="med" len="med"/>
                      <a:tailEnd type="none" w="med" len="med"/>
                    </a:lnL>
                    <a:lnR w="12700" cap="flat" cmpd="sng" algn="ctr">
                      <a:solidFill>
                        <a:schemeClr val="bg1">
                          <a:lumMod val="40000"/>
                          <a:lumOff val="60000"/>
                        </a:schemeClr>
                      </a:solidFill>
                      <a:prstDash val="sysDot"/>
                      <a:round/>
                      <a:headEnd type="none" w="med" len="med"/>
                      <a:tailEnd type="none" w="med" len="med"/>
                    </a:lnR>
                    <a:lnT w="12700" cap="flat" cmpd="sng" algn="ctr">
                      <a:solidFill>
                        <a:schemeClr val="bg1">
                          <a:lumMod val="40000"/>
                          <a:lumOff val="60000"/>
                        </a:schemeClr>
                      </a:solidFill>
                      <a:prstDash val="sysDot"/>
                      <a:round/>
                      <a:headEnd type="none" w="med" len="med"/>
                      <a:tailEnd type="none" w="med" len="med"/>
                    </a:lnT>
                    <a:lnB w="12700" cap="flat" cmpd="sng" algn="ctr">
                      <a:solidFill>
                        <a:schemeClr val="bg1">
                          <a:lumMod val="40000"/>
                          <a:lumOff val="60000"/>
                        </a:schemeClr>
                      </a:solidFill>
                      <a:prstDash val="sysDot"/>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lnSpc>
                          <a:spcPct val="150000"/>
                        </a:lnSpc>
                        <a:spcBef>
                          <a:spcPts val="1200"/>
                        </a:spcBef>
                        <a:spcAft>
                          <a:spcPts val="0"/>
                        </a:spcAft>
                      </a:pPr>
                      <a:r>
                        <a:rPr lang="es-ES" sz="1000" b="1" dirty="0">
                          <a:solidFill>
                            <a:schemeClr val="bg1"/>
                          </a:solidFill>
                          <a:effectLst/>
                          <a:latin typeface="Arial"/>
                          <a:ea typeface="Times New Roman"/>
                          <a:cs typeface="Arial"/>
                        </a:rPr>
                        <a:t>Time </a:t>
                      </a:r>
                      <a:r>
                        <a:rPr lang="es-ES" sz="1000" b="1" dirty="0" err="1">
                          <a:solidFill>
                            <a:schemeClr val="bg1"/>
                          </a:solidFill>
                          <a:effectLst/>
                          <a:latin typeface="Arial"/>
                          <a:ea typeface="Times New Roman"/>
                          <a:cs typeface="Arial"/>
                        </a:rPr>
                        <a:t>from</a:t>
                      </a:r>
                      <a:endParaRPr lang="es-ES" sz="1100" dirty="0">
                        <a:solidFill>
                          <a:schemeClr val="bg1"/>
                        </a:solidFill>
                        <a:effectLst/>
                        <a:latin typeface="Arial"/>
                        <a:ea typeface="Times New Roman"/>
                        <a:cs typeface="Times New Roman"/>
                      </a:endParaRPr>
                    </a:p>
                  </a:txBody>
                  <a:tcPr marL="44450" marR="44450" marT="0" marB="0" anchor="ctr">
                    <a:lnL w="12700" cap="flat" cmpd="sng" algn="ctr">
                      <a:solidFill>
                        <a:schemeClr val="bg1">
                          <a:lumMod val="40000"/>
                          <a:lumOff val="60000"/>
                        </a:schemeClr>
                      </a:solidFill>
                      <a:prstDash val="sysDot"/>
                      <a:round/>
                      <a:headEnd type="none" w="med" len="med"/>
                      <a:tailEnd type="none" w="med" len="med"/>
                    </a:lnL>
                    <a:lnR w="12700" cap="flat" cmpd="sng" algn="ctr">
                      <a:solidFill>
                        <a:schemeClr val="bg1">
                          <a:lumMod val="40000"/>
                          <a:lumOff val="60000"/>
                        </a:schemeClr>
                      </a:solidFill>
                      <a:prstDash val="sysDot"/>
                      <a:round/>
                      <a:headEnd type="none" w="med" len="med"/>
                      <a:tailEnd type="none" w="med" len="med"/>
                    </a:lnR>
                    <a:lnT w="12700" cap="flat" cmpd="sng" algn="ctr">
                      <a:solidFill>
                        <a:schemeClr val="bg1">
                          <a:lumMod val="40000"/>
                          <a:lumOff val="60000"/>
                        </a:schemeClr>
                      </a:solidFill>
                      <a:prstDash val="sysDot"/>
                      <a:round/>
                      <a:headEnd type="none" w="med" len="med"/>
                      <a:tailEnd type="none" w="med" len="med"/>
                    </a:lnT>
                    <a:lnB w="12700" cap="flat" cmpd="sng" algn="ctr">
                      <a:solidFill>
                        <a:schemeClr val="bg1">
                          <a:lumMod val="40000"/>
                          <a:lumOff val="60000"/>
                        </a:schemeClr>
                      </a:solidFill>
                      <a:prstDash val="sysDot"/>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lnSpc>
                          <a:spcPct val="100000"/>
                        </a:lnSpc>
                        <a:spcBef>
                          <a:spcPts val="0"/>
                        </a:spcBef>
                        <a:spcAft>
                          <a:spcPts val="0"/>
                        </a:spcAft>
                      </a:pPr>
                      <a:r>
                        <a:rPr lang="en-US" sz="1000" b="1" dirty="0" smtClean="0">
                          <a:solidFill>
                            <a:schemeClr val="bg1"/>
                          </a:solidFill>
                          <a:effectLst/>
                          <a:latin typeface="Arial"/>
                          <a:ea typeface="Times New Roman"/>
                          <a:cs typeface="Arial"/>
                        </a:rPr>
                        <a:t>Offered</a:t>
                      </a:r>
                      <a:endParaRPr lang="es-ES" sz="1100" dirty="0">
                        <a:solidFill>
                          <a:schemeClr val="bg1"/>
                        </a:solidFill>
                        <a:effectLst/>
                        <a:latin typeface="Arial"/>
                        <a:ea typeface="Times New Roman"/>
                        <a:cs typeface="Times New Roman"/>
                      </a:endParaRPr>
                    </a:p>
                  </a:txBody>
                  <a:tcPr marL="44450" marR="44450" marT="0" marB="0" anchor="ctr">
                    <a:lnL w="12700" cap="flat" cmpd="sng" algn="ctr">
                      <a:solidFill>
                        <a:schemeClr val="bg1">
                          <a:lumMod val="40000"/>
                          <a:lumOff val="60000"/>
                        </a:schemeClr>
                      </a:solidFill>
                      <a:prstDash val="sysDot"/>
                      <a:round/>
                      <a:headEnd type="none" w="med" len="med"/>
                      <a:tailEnd type="none" w="med" len="med"/>
                    </a:lnL>
                    <a:lnR w="12700" cap="flat" cmpd="sng" algn="ctr">
                      <a:solidFill>
                        <a:schemeClr val="bg1">
                          <a:lumMod val="40000"/>
                          <a:lumOff val="60000"/>
                        </a:schemeClr>
                      </a:solidFill>
                      <a:prstDash val="sysDot"/>
                      <a:round/>
                      <a:headEnd type="none" w="med" len="med"/>
                      <a:tailEnd type="none" w="med" len="med"/>
                    </a:lnR>
                    <a:lnT w="12700" cap="flat" cmpd="sng" algn="ctr">
                      <a:solidFill>
                        <a:schemeClr val="bg1">
                          <a:lumMod val="40000"/>
                          <a:lumOff val="60000"/>
                        </a:schemeClr>
                      </a:solidFill>
                      <a:prstDash val="sysDot"/>
                      <a:round/>
                      <a:headEnd type="none" w="med" len="med"/>
                      <a:tailEnd type="none" w="med" len="med"/>
                    </a:lnT>
                    <a:lnB w="12700" cap="flat" cmpd="sng" algn="ctr">
                      <a:solidFill>
                        <a:schemeClr val="bg1">
                          <a:lumMod val="40000"/>
                          <a:lumOff val="60000"/>
                        </a:schemeClr>
                      </a:solidFill>
                      <a:prstDash val="sysDot"/>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lnSpc>
                          <a:spcPct val="100000"/>
                        </a:lnSpc>
                        <a:spcBef>
                          <a:spcPts val="1200"/>
                        </a:spcBef>
                        <a:spcAft>
                          <a:spcPts val="0"/>
                        </a:spcAft>
                      </a:pPr>
                      <a:r>
                        <a:rPr lang="en-US" sz="1000" b="1" dirty="0" smtClean="0">
                          <a:solidFill>
                            <a:schemeClr val="bg1"/>
                          </a:solidFill>
                          <a:effectLst/>
                          <a:latin typeface="Arial"/>
                          <a:ea typeface="Times New Roman"/>
                          <a:cs typeface="Arial"/>
                        </a:rPr>
                        <a:t>Requested</a:t>
                      </a:r>
                      <a:endParaRPr lang="es-ES" sz="1100" dirty="0">
                        <a:solidFill>
                          <a:schemeClr val="bg1"/>
                        </a:solidFill>
                        <a:effectLst/>
                        <a:latin typeface="Arial"/>
                        <a:ea typeface="Times New Roman"/>
                        <a:cs typeface="Times New Roman"/>
                      </a:endParaRPr>
                    </a:p>
                  </a:txBody>
                  <a:tcPr marL="44450" marR="44450" marT="0" marB="0" anchor="ctr">
                    <a:lnL w="12700" cap="flat" cmpd="sng" algn="ctr">
                      <a:solidFill>
                        <a:schemeClr val="bg1">
                          <a:lumMod val="40000"/>
                          <a:lumOff val="60000"/>
                        </a:schemeClr>
                      </a:solidFill>
                      <a:prstDash val="sysDot"/>
                      <a:round/>
                      <a:headEnd type="none" w="med" len="med"/>
                      <a:tailEnd type="none" w="med" len="med"/>
                    </a:lnL>
                    <a:lnR w="12700" cap="flat" cmpd="sng" algn="ctr">
                      <a:solidFill>
                        <a:schemeClr val="bg1">
                          <a:lumMod val="40000"/>
                          <a:lumOff val="60000"/>
                        </a:schemeClr>
                      </a:solidFill>
                      <a:prstDash val="sysDot"/>
                      <a:round/>
                      <a:headEnd type="none" w="med" len="med"/>
                      <a:tailEnd type="none" w="med" len="med"/>
                    </a:lnR>
                    <a:lnT w="12700" cap="flat" cmpd="sng" algn="ctr">
                      <a:solidFill>
                        <a:schemeClr val="bg1">
                          <a:lumMod val="40000"/>
                          <a:lumOff val="60000"/>
                        </a:schemeClr>
                      </a:solidFill>
                      <a:prstDash val="sysDot"/>
                      <a:round/>
                      <a:headEnd type="none" w="med" len="med"/>
                      <a:tailEnd type="none" w="med" len="med"/>
                    </a:lnT>
                    <a:lnB w="12700" cap="flat" cmpd="sng" algn="ctr">
                      <a:solidFill>
                        <a:schemeClr val="bg1">
                          <a:lumMod val="40000"/>
                          <a:lumOff val="60000"/>
                        </a:schemeClr>
                      </a:solidFill>
                      <a:prstDash val="sysDot"/>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lnSpc>
                          <a:spcPct val="100000"/>
                        </a:lnSpc>
                        <a:spcBef>
                          <a:spcPts val="1200"/>
                        </a:spcBef>
                        <a:spcAft>
                          <a:spcPts val="0"/>
                        </a:spcAft>
                      </a:pPr>
                      <a:r>
                        <a:rPr lang="es-ES_tradnl" sz="1100" b="1" dirty="0" err="1" smtClean="0">
                          <a:solidFill>
                            <a:schemeClr val="bg1"/>
                          </a:solidFill>
                          <a:effectLst/>
                          <a:latin typeface="Arial"/>
                          <a:ea typeface="Times New Roman"/>
                          <a:cs typeface="Times New Roman"/>
                        </a:rPr>
                        <a:t>Allocated</a:t>
                      </a:r>
                      <a:endParaRPr lang="es-ES" sz="1100" b="1" dirty="0">
                        <a:solidFill>
                          <a:schemeClr val="bg1"/>
                        </a:solidFill>
                        <a:effectLst/>
                        <a:latin typeface="Arial"/>
                        <a:ea typeface="Times New Roman"/>
                        <a:cs typeface="Times New Roman"/>
                      </a:endParaRPr>
                    </a:p>
                  </a:txBody>
                  <a:tcPr marL="44450" marR="44450" marT="0" marB="0" anchor="ctr">
                    <a:lnL w="12700" cap="flat" cmpd="sng" algn="ctr">
                      <a:solidFill>
                        <a:schemeClr val="bg1">
                          <a:lumMod val="40000"/>
                          <a:lumOff val="60000"/>
                        </a:schemeClr>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40000"/>
                          <a:lumOff val="60000"/>
                        </a:schemeClr>
                      </a:solidFill>
                      <a:prstDash val="sysDot"/>
                      <a:round/>
                      <a:headEnd type="none" w="med" len="med"/>
                      <a:tailEnd type="none" w="med" len="med"/>
                    </a:lnT>
                    <a:lnB w="12700" cap="flat" cmpd="sng" algn="ctr">
                      <a:solidFill>
                        <a:schemeClr val="bg1">
                          <a:lumMod val="40000"/>
                          <a:lumOff val="60000"/>
                        </a:schemeClr>
                      </a:solidFill>
                      <a:prstDash val="sysDot"/>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10001"/>
                  </a:ext>
                </a:extLst>
              </a:tr>
              <a:tr h="159055">
                <a:tc>
                  <a:txBody>
                    <a:bodyPr/>
                    <a:lstStyle/>
                    <a:p>
                      <a:pPr algn="ctr">
                        <a:lnSpc>
                          <a:spcPct val="150000"/>
                        </a:lnSpc>
                        <a:spcBef>
                          <a:spcPts val="1200"/>
                        </a:spcBef>
                        <a:spcAft>
                          <a:spcPts val="0"/>
                        </a:spcAft>
                      </a:pPr>
                      <a:r>
                        <a:rPr lang="es-ES" sz="1050" dirty="0" err="1">
                          <a:solidFill>
                            <a:schemeClr val="bg1"/>
                          </a:solidFill>
                          <a:effectLst/>
                          <a:latin typeface="Arial"/>
                          <a:ea typeface="Times New Roman"/>
                          <a:cs typeface="Arial"/>
                        </a:rPr>
                        <a:t>Monthly</a:t>
                      </a:r>
                      <a:endParaRPr lang="es-ES" sz="1400" dirty="0">
                        <a:solidFill>
                          <a:schemeClr val="bg1"/>
                        </a:solidFill>
                        <a:effectLst/>
                        <a:latin typeface="Arial"/>
                        <a:ea typeface="Times New Roman"/>
                        <a:cs typeface="Times New Roman"/>
                      </a:endParaRPr>
                    </a:p>
                  </a:txBody>
                  <a:tcPr marL="44450" marR="44450" marT="0" marB="0" anchor="ctr">
                    <a:lnL w="12700" cap="flat" cmpd="sng" algn="ctr">
                      <a:noFill/>
                      <a:prstDash val="solid"/>
                      <a:round/>
                      <a:headEnd type="none" w="med" len="med"/>
                      <a:tailEnd type="none" w="med" len="med"/>
                    </a:lnL>
                    <a:lnR w="12700" cap="flat" cmpd="sng" algn="ctr">
                      <a:solidFill>
                        <a:schemeClr val="bg1">
                          <a:lumMod val="40000"/>
                          <a:lumOff val="60000"/>
                        </a:schemeClr>
                      </a:solidFill>
                      <a:prstDash val="sysDot"/>
                      <a:round/>
                      <a:headEnd type="none" w="med" len="med"/>
                      <a:tailEnd type="none" w="med" len="med"/>
                    </a:lnR>
                    <a:lnT w="12700" cap="flat" cmpd="sng" algn="ctr">
                      <a:solidFill>
                        <a:schemeClr val="bg1">
                          <a:lumMod val="40000"/>
                          <a:lumOff val="60000"/>
                        </a:schemeClr>
                      </a:solidFill>
                      <a:prstDash val="sys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spcBef>
                          <a:spcPts val="1200"/>
                        </a:spcBef>
                        <a:spcAft>
                          <a:spcPts val="0"/>
                        </a:spcAft>
                      </a:pPr>
                      <a:r>
                        <a:rPr lang="es-ES" sz="1050" dirty="0" smtClean="0">
                          <a:solidFill>
                            <a:schemeClr val="bg1"/>
                          </a:solidFill>
                          <a:effectLst/>
                          <a:latin typeface="Arial"/>
                          <a:ea typeface="Times New Roman"/>
                          <a:cs typeface="Arial"/>
                        </a:rPr>
                        <a:t>01/01/17</a:t>
                      </a:r>
                      <a:endParaRPr lang="es-ES" sz="1400" dirty="0">
                        <a:solidFill>
                          <a:schemeClr val="bg1"/>
                        </a:solidFill>
                        <a:effectLst/>
                        <a:latin typeface="Arial"/>
                        <a:ea typeface="Times New Roman"/>
                        <a:cs typeface="Times New Roman"/>
                      </a:endParaRPr>
                    </a:p>
                  </a:txBody>
                  <a:tcPr marL="44450" marR="44450" marT="0" marB="0" anchor="ctr">
                    <a:lnL w="12700" cap="flat" cmpd="sng" algn="ctr">
                      <a:solidFill>
                        <a:schemeClr val="bg1">
                          <a:lumMod val="40000"/>
                          <a:lumOff val="60000"/>
                        </a:schemeClr>
                      </a:solidFill>
                      <a:prstDash val="sysDot"/>
                      <a:round/>
                      <a:headEnd type="none" w="med" len="med"/>
                      <a:tailEnd type="none" w="med" len="med"/>
                    </a:lnL>
                    <a:lnR w="12700" cap="flat" cmpd="sng" algn="ctr">
                      <a:solidFill>
                        <a:schemeClr val="bg1">
                          <a:lumMod val="40000"/>
                          <a:lumOff val="60000"/>
                        </a:schemeClr>
                      </a:solidFill>
                      <a:prstDash val="sysDot"/>
                      <a:round/>
                      <a:headEnd type="none" w="med" len="med"/>
                      <a:tailEnd type="none" w="med" len="med"/>
                    </a:lnR>
                    <a:lnT w="12700" cap="flat" cmpd="sng" algn="ctr">
                      <a:solidFill>
                        <a:schemeClr val="bg1">
                          <a:lumMod val="40000"/>
                          <a:lumOff val="60000"/>
                        </a:schemeClr>
                      </a:solidFill>
                      <a:prstDash val="sys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spcBef>
                          <a:spcPts val="1200"/>
                        </a:spcBef>
                        <a:spcAft>
                          <a:spcPts val="0"/>
                        </a:spcAft>
                      </a:pPr>
                      <a:r>
                        <a:rPr lang="fr-FR" sz="1050" b="1" dirty="0">
                          <a:solidFill>
                            <a:schemeClr val="bg1"/>
                          </a:solidFill>
                          <a:effectLst/>
                          <a:latin typeface="Arial"/>
                          <a:ea typeface="Times New Roman"/>
                          <a:cs typeface="Arial"/>
                        </a:rPr>
                        <a:t>19.985.070</a:t>
                      </a:r>
                      <a:endParaRPr lang="es-ES" sz="1400" b="1" dirty="0">
                        <a:solidFill>
                          <a:schemeClr val="bg1"/>
                        </a:solidFill>
                        <a:effectLst/>
                        <a:latin typeface="Arial"/>
                        <a:ea typeface="Times New Roman"/>
                        <a:cs typeface="Times New Roman"/>
                      </a:endParaRPr>
                    </a:p>
                  </a:txBody>
                  <a:tcPr marL="44450" marR="44450" marT="0" marB="0" anchor="ctr">
                    <a:lnL w="12700" cap="flat" cmpd="sng" algn="ctr">
                      <a:solidFill>
                        <a:schemeClr val="bg1">
                          <a:lumMod val="40000"/>
                          <a:lumOff val="60000"/>
                        </a:schemeClr>
                      </a:solidFill>
                      <a:prstDash val="sysDot"/>
                      <a:round/>
                      <a:headEnd type="none" w="med" len="med"/>
                      <a:tailEnd type="none" w="med" len="med"/>
                    </a:lnL>
                    <a:lnR w="12700" cap="flat" cmpd="sng" algn="ctr">
                      <a:solidFill>
                        <a:schemeClr val="bg1">
                          <a:lumMod val="40000"/>
                          <a:lumOff val="60000"/>
                        </a:schemeClr>
                      </a:solidFill>
                      <a:prstDash val="sysDot"/>
                      <a:round/>
                      <a:headEnd type="none" w="med" len="med"/>
                      <a:tailEnd type="none" w="med" len="med"/>
                    </a:lnR>
                    <a:lnT w="12700" cap="flat" cmpd="sng" algn="ctr">
                      <a:solidFill>
                        <a:schemeClr val="bg1">
                          <a:lumMod val="40000"/>
                          <a:lumOff val="60000"/>
                        </a:schemeClr>
                      </a:solidFill>
                      <a:prstDash val="sys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Bef>
                          <a:spcPts val="1200"/>
                        </a:spcBef>
                        <a:spcAft>
                          <a:spcPts val="0"/>
                        </a:spcAft>
                      </a:pPr>
                      <a:r>
                        <a:rPr lang="fr-FR" sz="1050" b="1" dirty="0">
                          <a:solidFill>
                            <a:schemeClr val="bg1"/>
                          </a:solidFill>
                          <a:effectLst/>
                          <a:latin typeface="Arial"/>
                          <a:ea typeface="Times New Roman"/>
                          <a:cs typeface="Arial"/>
                        </a:rPr>
                        <a:t>38.029.347</a:t>
                      </a:r>
                      <a:endParaRPr lang="es-ES" sz="1400" b="1" dirty="0">
                        <a:solidFill>
                          <a:schemeClr val="bg1"/>
                        </a:solidFill>
                        <a:effectLst/>
                        <a:latin typeface="Arial"/>
                        <a:ea typeface="Times New Roman"/>
                        <a:cs typeface="Times New Roman"/>
                      </a:endParaRPr>
                    </a:p>
                  </a:txBody>
                  <a:tcPr marL="44450" marR="44450" marT="0" marB="0" anchor="ctr">
                    <a:lnL w="12700" cap="flat" cmpd="sng" algn="ctr">
                      <a:solidFill>
                        <a:schemeClr val="bg1">
                          <a:lumMod val="40000"/>
                          <a:lumOff val="60000"/>
                        </a:schemeClr>
                      </a:solidFill>
                      <a:prstDash val="sysDot"/>
                      <a:round/>
                      <a:headEnd type="none" w="med" len="med"/>
                      <a:tailEnd type="none" w="med" len="med"/>
                    </a:lnL>
                    <a:lnR w="12700" cap="flat" cmpd="sng" algn="ctr">
                      <a:solidFill>
                        <a:schemeClr val="bg1">
                          <a:lumMod val="40000"/>
                          <a:lumOff val="60000"/>
                        </a:schemeClr>
                      </a:solidFill>
                      <a:prstDash val="sysDot"/>
                      <a:round/>
                      <a:headEnd type="none" w="med" len="med"/>
                      <a:tailEnd type="none" w="med" len="med"/>
                    </a:lnR>
                    <a:lnT w="12700" cap="flat" cmpd="sng" algn="ctr">
                      <a:solidFill>
                        <a:schemeClr val="bg1">
                          <a:lumMod val="40000"/>
                          <a:lumOff val="60000"/>
                        </a:schemeClr>
                      </a:solidFill>
                      <a:prstDash val="sys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8B0DB"/>
                    </a:solidFill>
                  </a:tcPr>
                </a:tc>
                <a:tc>
                  <a:txBody>
                    <a:bodyPr/>
                    <a:lstStyle/>
                    <a:p>
                      <a:pPr algn="ctr">
                        <a:lnSpc>
                          <a:spcPct val="150000"/>
                        </a:lnSpc>
                        <a:spcBef>
                          <a:spcPts val="1200"/>
                        </a:spcBef>
                        <a:spcAft>
                          <a:spcPts val="0"/>
                        </a:spcAft>
                      </a:pPr>
                      <a:r>
                        <a:rPr lang="es-ES_tradnl" sz="1050" b="1" kern="1200" dirty="0" smtClean="0">
                          <a:solidFill>
                            <a:schemeClr val="bg1"/>
                          </a:solidFill>
                          <a:effectLst/>
                          <a:latin typeface="Arial"/>
                          <a:ea typeface="Times New Roman"/>
                          <a:cs typeface="Arial"/>
                        </a:rPr>
                        <a:t>16.089.732</a:t>
                      </a:r>
                      <a:endParaRPr lang="es-ES" sz="1050" b="1" kern="1200" dirty="0">
                        <a:solidFill>
                          <a:schemeClr val="bg1"/>
                        </a:solidFill>
                        <a:effectLst/>
                        <a:latin typeface="Arial"/>
                        <a:ea typeface="Times New Roman"/>
                        <a:cs typeface="Arial"/>
                      </a:endParaRPr>
                    </a:p>
                  </a:txBody>
                  <a:tcPr marL="44450" marR="44450" marT="0" marB="0" anchor="ctr">
                    <a:lnL w="12700" cap="flat" cmpd="sng" algn="ctr">
                      <a:solidFill>
                        <a:schemeClr val="bg1">
                          <a:lumMod val="40000"/>
                          <a:lumOff val="60000"/>
                        </a:schemeClr>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40000"/>
                          <a:lumOff val="60000"/>
                        </a:schemeClr>
                      </a:solidFill>
                      <a:prstDash val="sys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41" name="40 Rectángulo"/>
          <p:cNvSpPr/>
          <p:nvPr/>
        </p:nvSpPr>
        <p:spPr>
          <a:xfrm>
            <a:off x="3148155" y="2910954"/>
            <a:ext cx="1326387" cy="215444"/>
          </a:xfrm>
          <a:prstGeom prst="rect">
            <a:avLst/>
          </a:prstGeom>
        </p:spPr>
        <p:txBody>
          <a:bodyPr wrap="square">
            <a:spAutoFit/>
          </a:bodyPr>
          <a:lstStyle/>
          <a:p>
            <a:pPr algn="r"/>
            <a:r>
              <a:rPr lang="en-US" sz="800" b="0" i="1" dirty="0" smtClean="0"/>
              <a:t>Units: kWh/d 0 ºC</a:t>
            </a:r>
            <a:endParaRPr lang="es-ES" sz="800" b="0" i="1" dirty="0"/>
          </a:p>
        </p:txBody>
      </p:sp>
      <p:sp>
        <p:nvSpPr>
          <p:cNvPr id="42" name="41 Rectángulo"/>
          <p:cNvSpPr/>
          <p:nvPr/>
        </p:nvSpPr>
        <p:spPr>
          <a:xfrm>
            <a:off x="601004" y="2603589"/>
            <a:ext cx="3754972" cy="430887"/>
          </a:xfrm>
          <a:prstGeom prst="rect">
            <a:avLst/>
          </a:prstGeom>
        </p:spPr>
        <p:txBody>
          <a:bodyPr wrap="square">
            <a:spAutoFit/>
          </a:bodyPr>
          <a:lstStyle/>
          <a:p>
            <a:pPr algn="just"/>
            <a:r>
              <a:rPr lang="en-US" sz="1100" dirty="0" smtClean="0"/>
              <a:t>Auctions</a:t>
            </a:r>
            <a:r>
              <a:rPr lang="en-US" sz="1100" b="0" dirty="0" smtClean="0"/>
              <a:t> that cleared with </a:t>
            </a:r>
            <a:r>
              <a:rPr lang="en-US" sz="1100" dirty="0" smtClean="0"/>
              <a:t>premium</a:t>
            </a:r>
            <a:r>
              <a:rPr lang="en-US" sz="1100" b="0" dirty="0" smtClean="0"/>
              <a:t> since the </a:t>
            </a:r>
            <a:r>
              <a:rPr lang="en-US" sz="1100" dirty="0" smtClean="0"/>
              <a:t>application of CMP</a:t>
            </a:r>
            <a:r>
              <a:rPr lang="en-US" sz="1100" b="0" dirty="0" smtClean="0"/>
              <a:t>:</a:t>
            </a:r>
          </a:p>
        </p:txBody>
      </p:sp>
      <p:sp>
        <p:nvSpPr>
          <p:cNvPr id="16" name="15 Flecha doblada"/>
          <p:cNvSpPr/>
          <p:nvPr/>
        </p:nvSpPr>
        <p:spPr bwMode="auto">
          <a:xfrm flipV="1">
            <a:off x="395536" y="2614264"/>
            <a:ext cx="216024" cy="199573"/>
          </a:xfrm>
          <a:prstGeom prst="bentArrow">
            <a:avLst>
              <a:gd name="adj1" fmla="val 22061"/>
              <a:gd name="adj2" fmla="val 25000"/>
              <a:gd name="adj3" fmla="val 25000"/>
              <a:gd name="adj4" fmla="val 43750"/>
            </a:avLst>
          </a:prstGeom>
          <a:solidFill>
            <a:schemeClr val="bg1"/>
          </a:solid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336550" rtl="0" eaLnBrk="0" fontAlgn="base" latinLnBrk="0" hangingPunct="0">
              <a:lnSpc>
                <a:spcPct val="100000"/>
              </a:lnSpc>
              <a:spcBef>
                <a:spcPct val="0"/>
              </a:spcBef>
              <a:spcAft>
                <a:spcPct val="0"/>
              </a:spcAft>
              <a:buClr>
                <a:schemeClr val="tx2"/>
              </a:buClr>
              <a:buSzPct val="100000"/>
              <a:buFont typeface="Times New Roman" pitchFamily="18" charset="0"/>
              <a:buNone/>
              <a:tabLst/>
            </a:pPr>
            <a:endParaRPr kumimoji="0" lang="es-ES" sz="2400" b="1" i="0" u="none" strike="noStrike" cap="none" normalizeH="0" baseline="0" smtClean="0">
              <a:ln>
                <a:noFill/>
              </a:ln>
              <a:solidFill>
                <a:schemeClr val="bg1"/>
              </a:solidFill>
              <a:effectLst/>
              <a:latin typeface="Arial" charset="0"/>
            </a:endParaRPr>
          </a:p>
        </p:txBody>
      </p:sp>
      <p:sp>
        <p:nvSpPr>
          <p:cNvPr id="44" name="43 Rectángulo"/>
          <p:cNvSpPr/>
          <p:nvPr/>
        </p:nvSpPr>
        <p:spPr>
          <a:xfrm>
            <a:off x="618579" y="3789040"/>
            <a:ext cx="3855963" cy="430887"/>
          </a:xfrm>
          <a:prstGeom prst="rect">
            <a:avLst/>
          </a:prstGeom>
        </p:spPr>
        <p:txBody>
          <a:bodyPr wrap="square">
            <a:spAutoFit/>
          </a:bodyPr>
          <a:lstStyle/>
          <a:p>
            <a:pPr algn="just"/>
            <a:r>
              <a:rPr lang="en-US" sz="1100" dirty="0" smtClean="0"/>
              <a:t>LT UIOLI analysis carried out in April 2016:</a:t>
            </a:r>
            <a:r>
              <a:rPr lang="en-US" sz="1100" b="0" dirty="0" smtClean="0"/>
              <a:t> </a:t>
            </a:r>
          </a:p>
          <a:p>
            <a:pPr algn="just"/>
            <a:r>
              <a:rPr lang="en-US" sz="1100" b="0" dirty="0" smtClean="0"/>
              <a:t>22 </a:t>
            </a:r>
            <a:r>
              <a:rPr lang="en-US" sz="1100" b="0" dirty="0" err="1" smtClean="0"/>
              <a:t>GWh</a:t>
            </a:r>
            <a:r>
              <a:rPr lang="en-US" sz="1100" b="0" dirty="0" smtClean="0"/>
              <a:t>/d underused in April 2015 – March 2016.</a:t>
            </a:r>
          </a:p>
        </p:txBody>
      </p:sp>
      <p:sp>
        <p:nvSpPr>
          <p:cNvPr id="45" name="44 Flecha doblada"/>
          <p:cNvSpPr/>
          <p:nvPr/>
        </p:nvSpPr>
        <p:spPr bwMode="auto">
          <a:xfrm flipV="1">
            <a:off x="439924" y="3789040"/>
            <a:ext cx="216024" cy="199573"/>
          </a:xfrm>
          <a:prstGeom prst="bentArrow">
            <a:avLst>
              <a:gd name="adj1" fmla="val 22061"/>
              <a:gd name="adj2" fmla="val 25000"/>
              <a:gd name="adj3" fmla="val 25000"/>
              <a:gd name="adj4" fmla="val 43750"/>
            </a:avLst>
          </a:prstGeom>
          <a:solidFill>
            <a:schemeClr val="bg1"/>
          </a:solid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336550" rtl="0" eaLnBrk="0" fontAlgn="base" latinLnBrk="0" hangingPunct="0">
              <a:lnSpc>
                <a:spcPct val="100000"/>
              </a:lnSpc>
              <a:spcBef>
                <a:spcPct val="0"/>
              </a:spcBef>
              <a:spcAft>
                <a:spcPct val="0"/>
              </a:spcAft>
              <a:buClr>
                <a:schemeClr val="tx2"/>
              </a:buClr>
              <a:buSzPct val="100000"/>
              <a:buFont typeface="Times New Roman" pitchFamily="18" charset="0"/>
              <a:buNone/>
              <a:tabLst/>
            </a:pPr>
            <a:endParaRPr kumimoji="0" lang="es-ES" sz="2400" b="1" i="0" u="none" strike="noStrike" cap="none" normalizeH="0" baseline="0" smtClean="0">
              <a:ln>
                <a:noFill/>
              </a:ln>
              <a:solidFill>
                <a:schemeClr val="bg1"/>
              </a:solidFill>
              <a:effectLst/>
              <a:latin typeface="Arial" charset="0"/>
            </a:endParaRPr>
          </a:p>
        </p:txBody>
      </p:sp>
      <p:sp>
        <p:nvSpPr>
          <p:cNvPr id="46" name="45 Rectángulo redondeado"/>
          <p:cNvSpPr/>
          <p:nvPr/>
        </p:nvSpPr>
        <p:spPr bwMode="auto">
          <a:xfrm>
            <a:off x="482388" y="4365104"/>
            <a:ext cx="4011472" cy="721241"/>
          </a:xfrm>
          <a:prstGeom prst="roundRect">
            <a:avLst/>
          </a:prstGeom>
          <a:solidFill>
            <a:schemeClr val="tx1">
              <a:lumMod val="95000"/>
            </a:schemeClr>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just" defTabSz="336550" rtl="0" eaLnBrk="0" fontAlgn="base" latinLnBrk="0" hangingPunct="0">
              <a:lnSpc>
                <a:spcPct val="100000"/>
              </a:lnSpc>
              <a:spcBef>
                <a:spcPct val="0"/>
              </a:spcBef>
              <a:spcAft>
                <a:spcPct val="0"/>
              </a:spcAft>
              <a:buClr>
                <a:schemeClr val="tx2"/>
              </a:buClr>
              <a:buSzPct val="100000"/>
              <a:buFont typeface="Times New Roman" pitchFamily="18" charset="0"/>
              <a:buNone/>
              <a:tabLst/>
            </a:pPr>
            <a:r>
              <a:rPr lang="es-ES_tradnl" sz="1100" b="0" dirty="0" err="1" smtClean="0"/>
              <a:t>If</a:t>
            </a:r>
            <a:r>
              <a:rPr lang="es-ES_tradnl" sz="1100" b="0" dirty="0" smtClean="0"/>
              <a:t> </a:t>
            </a:r>
            <a:r>
              <a:rPr lang="es-ES_tradnl" sz="1100" b="0" dirty="0" err="1" smtClean="0"/>
              <a:t>the</a:t>
            </a:r>
            <a:r>
              <a:rPr lang="es-ES_tradnl" sz="1100" b="0" dirty="0" smtClean="0"/>
              <a:t> </a:t>
            </a:r>
            <a:r>
              <a:rPr lang="es-ES_tradnl" sz="1100" dirty="0" smtClean="0">
                <a:solidFill>
                  <a:schemeClr val="tx2"/>
                </a:solidFill>
              </a:rPr>
              <a:t>22 </a:t>
            </a:r>
            <a:r>
              <a:rPr lang="es-ES_tradnl" sz="1100" dirty="0" err="1" smtClean="0">
                <a:solidFill>
                  <a:schemeClr val="tx2"/>
                </a:solidFill>
              </a:rPr>
              <a:t>GWh</a:t>
            </a:r>
            <a:r>
              <a:rPr lang="es-ES_tradnl" sz="1100" dirty="0" smtClean="0">
                <a:solidFill>
                  <a:schemeClr val="tx2"/>
                </a:solidFill>
              </a:rPr>
              <a:t>/d </a:t>
            </a:r>
            <a:r>
              <a:rPr lang="es-ES_tradnl" sz="1100" b="0" dirty="0" err="1" smtClean="0"/>
              <a:t>detected</a:t>
            </a:r>
            <a:r>
              <a:rPr lang="es-ES_tradnl" sz="1100" b="0" dirty="0" smtClean="0"/>
              <a:t> as </a:t>
            </a:r>
            <a:r>
              <a:rPr lang="es-ES_tradnl" sz="1100" dirty="0" err="1" smtClean="0">
                <a:solidFill>
                  <a:schemeClr val="tx2"/>
                </a:solidFill>
              </a:rPr>
              <a:t>underused</a:t>
            </a:r>
            <a:r>
              <a:rPr lang="es-ES_tradnl" sz="1100" b="0" dirty="0" smtClean="0"/>
              <a:t> </a:t>
            </a:r>
            <a:r>
              <a:rPr lang="es-ES_tradnl" sz="1100" b="0" dirty="0" err="1" smtClean="0"/>
              <a:t>would</a:t>
            </a:r>
            <a:r>
              <a:rPr lang="es-ES_tradnl" sz="1100" b="0" dirty="0" smtClean="0"/>
              <a:t> </a:t>
            </a:r>
            <a:r>
              <a:rPr lang="es-ES_tradnl" sz="1100" b="0" dirty="0" err="1" smtClean="0"/>
              <a:t>had</a:t>
            </a:r>
            <a:r>
              <a:rPr lang="es-ES_tradnl" sz="1100" b="0" dirty="0" smtClean="0"/>
              <a:t> </a:t>
            </a:r>
            <a:r>
              <a:rPr lang="es-ES_tradnl" sz="1100" b="0" dirty="0" err="1" smtClean="0"/>
              <a:t>been</a:t>
            </a:r>
            <a:r>
              <a:rPr lang="es-ES_tradnl" sz="1100" b="0" dirty="0" smtClean="0"/>
              <a:t> </a:t>
            </a:r>
            <a:r>
              <a:rPr lang="es-ES_tradnl" sz="1100" b="0" dirty="0" err="1" smtClean="0"/>
              <a:t>offered</a:t>
            </a:r>
            <a:r>
              <a:rPr lang="es-ES_tradnl" sz="1100" b="0" dirty="0" smtClean="0"/>
              <a:t> in </a:t>
            </a:r>
            <a:r>
              <a:rPr lang="es-ES_tradnl" sz="1100" b="0" dirty="0" err="1" smtClean="0"/>
              <a:t>the</a:t>
            </a:r>
            <a:r>
              <a:rPr lang="es-ES_tradnl" sz="1100" b="0" dirty="0" smtClean="0"/>
              <a:t> </a:t>
            </a:r>
            <a:r>
              <a:rPr lang="es-ES_tradnl" sz="1100" dirty="0" err="1" smtClean="0">
                <a:solidFill>
                  <a:schemeClr val="tx2"/>
                </a:solidFill>
              </a:rPr>
              <a:t>Monthly</a:t>
            </a:r>
            <a:r>
              <a:rPr lang="es-ES_tradnl" sz="1100" dirty="0" smtClean="0">
                <a:solidFill>
                  <a:schemeClr val="tx2"/>
                </a:solidFill>
              </a:rPr>
              <a:t> </a:t>
            </a:r>
            <a:r>
              <a:rPr lang="es-ES_tradnl" sz="1100" dirty="0" err="1" smtClean="0">
                <a:solidFill>
                  <a:schemeClr val="tx2"/>
                </a:solidFill>
              </a:rPr>
              <a:t>auction</a:t>
            </a:r>
            <a:r>
              <a:rPr lang="es-ES_tradnl" sz="1100" dirty="0" smtClean="0">
                <a:solidFill>
                  <a:schemeClr val="tx2"/>
                </a:solidFill>
              </a:rPr>
              <a:t> </a:t>
            </a:r>
            <a:r>
              <a:rPr lang="es-ES_tradnl" sz="1100" dirty="0" err="1" smtClean="0">
                <a:solidFill>
                  <a:schemeClr val="tx2"/>
                </a:solidFill>
              </a:rPr>
              <a:t>for</a:t>
            </a:r>
            <a:r>
              <a:rPr lang="es-ES_tradnl" sz="1100" dirty="0" smtClean="0">
                <a:solidFill>
                  <a:schemeClr val="tx2"/>
                </a:solidFill>
              </a:rPr>
              <a:t> </a:t>
            </a:r>
            <a:r>
              <a:rPr lang="es-ES_tradnl" sz="1100" dirty="0" err="1" smtClean="0">
                <a:solidFill>
                  <a:schemeClr val="tx2"/>
                </a:solidFill>
              </a:rPr>
              <a:t>January</a:t>
            </a:r>
            <a:r>
              <a:rPr lang="es-ES_tradnl" sz="1100" dirty="0" smtClean="0">
                <a:solidFill>
                  <a:schemeClr val="tx2"/>
                </a:solidFill>
              </a:rPr>
              <a:t> 2017</a:t>
            </a:r>
            <a:r>
              <a:rPr lang="es-ES_tradnl" sz="1100" b="0" dirty="0" smtClean="0"/>
              <a:t>, </a:t>
            </a:r>
            <a:r>
              <a:rPr lang="es-ES_tradnl" sz="1100" b="0" dirty="0" err="1" smtClean="0"/>
              <a:t>the</a:t>
            </a:r>
            <a:r>
              <a:rPr lang="es-ES_tradnl" sz="1100" b="0" dirty="0" smtClean="0"/>
              <a:t> </a:t>
            </a:r>
            <a:r>
              <a:rPr lang="es-ES_tradnl" sz="1100" dirty="0" err="1" smtClean="0">
                <a:solidFill>
                  <a:schemeClr val="tx2"/>
                </a:solidFill>
              </a:rPr>
              <a:t>capacity</a:t>
            </a:r>
            <a:r>
              <a:rPr lang="es-ES_tradnl" sz="1100" dirty="0" smtClean="0">
                <a:solidFill>
                  <a:schemeClr val="tx2"/>
                </a:solidFill>
              </a:rPr>
              <a:t> </a:t>
            </a:r>
            <a:r>
              <a:rPr lang="es-ES_tradnl" sz="1100" dirty="0" err="1" smtClean="0">
                <a:solidFill>
                  <a:schemeClr val="tx2"/>
                </a:solidFill>
              </a:rPr>
              <a:t>requested</a:t>
            </a:r>
            <a:r>
              <a:rPr lang="es-ES_tradnl" sz="1100" dirty="0" smtClean="0">
                <a:solidFill>
                  <a:schemeClr val="tx2"/>
                </a:solidFill>
              </a:rPr>
              <a:t> </a:t>
            </a:r>
            <a:r>
              <a:rPr lang="es-ES_tradnl" sz="1100" b="0" dirty="0" smtClean="0"/>
              <a:t>in </a:t>
            </a:r>
            <a:r>
              <a:rPr lang="es-ES_tradnl" sz="1100" b="0" dirty="0" err="1" smtClean="0"/>
              <a:t>the</a:t>
            </a:r>
            <a:r>
              <a:rPr lang="es-ES_tradnl" sz="1100" b="0" dirty="0" smtClean="0"/>
              <a:t> </a:t>
            </a:r>
            <a:r>
              <a:rPr lang="es-ES_tradnl" sz="1100" b="0" dirty="0" err="1" smtClean="0"/>
              <a:t>first</a:t>
            </a:r>
            <a:r>
              <a:rPr lang="es-ES_tradnl" sz="1100" b="0" dirty="0" smtClean="0"/>
              <a:t> </a:t>
            </a:r>
            <a:r>
              <a:rPr lang="es-ES_tradnl" sz="1100" b="0" dirty="0" err="1" smtClean="0"/>
              <a:t>bidding</a:t>
            </a:r>
            <a:r>
              <a:rPr lang="es-ES_tradnl" sz="1100" b="0" dirty="0" smtClean="0"/>
              <a:t> round </a:t>
            </a:r>
            <a:r>
              <a:rPr lang="es-ES_tradnl" sz="1100" dirty="0" err="1" smtClean="0">
                <a:solidFill>
                  <a:schemeClr val="tx2"/>
                </a:solidFill>
              </a:rPr>
              <a:t>would</a:t>
            </a:r>
            <a:r>
              <a:rPr lang="es-ES_tradnl" sz="1100" dirty="0" smtClean="0">
                <a:solidFill>
                  <a:schemeClr val="tx2"/>
                </a:solidFill>
              </a:rPr>
              <a:t> </a:t>
            </a:r>
            <a:r>
              <a:rPr lang="es-ES_tradnl" sz="1100" dirty="0" err="1" smtClean="0">
                <a:solidFill>
                  <a:schemeClr val="tx2"/>
                </a:solidFill>
              </a:rPr>
              <a:t>had</a:t>
            </a:r>
            <a:r>
              <a:rPr lang="es-ES_tradnl" sz="1100" dirty="0" smtClean="0">
                <a:solidFill>
                  <a:schemeClr val="tx2"/>
                </a:solidFill>
              </a:rPr>
              <a:t> </a:t>
            </a:r>
            <a:r>
              <a:rPr lang="es-ES_tradnl" sz="1100" dirty="0" err="1" smtClean="0">
                <a:solidFill>
                  <a:schemeClr val="tx2"/>
                </a:solidFill>
              </a:rPr>
              <a:t>been</a:t>
            </a:r>
            <a:r>
              <a:rPr lang="es-ES_tradnl" sz="1100" dirty="0" smtClean="0">
                <a:solidFill>
                  <a:schemeClr val="tx2"/>
                </a:solidFill>
              </a:rPr>
              <a:t> </a:t>
            </a:r>
            <a:r>
              <a:rPr lang="es-ES_tradnl" sz="1100" dirty="0" err="1" smtClean="0">
                <a:solidFill>
                  <a:schemeClr val="tx2"/>
                </a:solidFill>
              </a:rPr>
              <a:t>booked</a:t>
            </a:r>
            <a:r>
              <a:rPr lang="es-ES_tradnl" sz="1100" b="0" dirty="0" smtClean="0"/>
              <a:t>.</a:t>
            </a:r>
            <a:endParaRPr kumimoji="0" lang="es-ES" sz="1050" b="0" i="0" u="none" strike="noStrike" cap="none" normalizeH="0" baseline="0" dirty="0" smtClean="0">
              <a:ln>
                <a:noFill/>
              </a:ln>
              <a:solidFill>
                <a:schemeClr val="bg1"/>
              </a:solidFill>
              <a:effectLst/>
            </a:endParaRPr>
          </a:p>
        </p:txBody>
      </p:sp>
      <p:pic>
        <p:nvPicPr>
          <p:cNvPr id="1029" name="Picture 5" descr="J:\00000-Iconos presentaciones\Iconos en dos colores_Versión principal_JPG y PNG\Iconos en dos colores y fondo transparente_ PNG\Objetivos.png"/>
          <p:cNvPicPr>
            <a:picLocks noChangeAspect="1" noChangeArrowheads="1"/>
          </p:cNvPicPr>
          <p:nvPr/>
        </p:nvPicPr>
        <p:blipFill>
          <a:blip r:embed="rId4" cstate="print">
            <a:duotone>
              <a:prstClr val="black"/>
              <a:schemeClr val="bg1">
                <a:tint val="45000"/>
                <a:satMod val="400000"/>
              </a:schemeClr>
            </a:duotone>
            <a:extLst>
              <a:ext uri="{28A0092B-C50C-407E-A947-70E740481C1C}">
                <a14:useLocalDpi xmlns:a14="http://schemas.microsoft.com/office/drawing/2010/main" val="0"/>
              </a:ext>
            </a:extLst>
          </a:blip>
          <a:srcRect/>
          <a:stretch>
            <a:fillRect/>
          </a:stretch>
        </p:blipFill>
        <p:spPr bwMode="auto">
          <a:xfrm>
            <a:off x="107504" y="4539887"/>
            <a:ext cx="412253" cy="41225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9" name="48 Tabla"/>
          <p:cNvGraphicFramePr>
            <a:graphicFrameLocks noGrp="1"/>
          </p:cNvGraphicFramePr>
          <p:nvPr>
            <p:extLst>
              <p:ext uri="{D42A27DB-BD31-4B8C-83A1-F6EECF244321}">
                <p14:modId xmlns:p14="http://schemas.microsoft.com/office/powerpoint/2010/main" val="2400142004"/>
              </p:ext>
            </p:extLst>
          </p:nvPr>
        </p:nvGraphicFramePr>
        <p:xfrm>
          <a:off x="5436096" y="2121261"/>
          <a:ext cx="3044055" cy="1197912"/>
        </p:xfrm>
        <a:graphic>
          <a:graphicData uri="http://schemas.openxmlformats.org/drawingml/2006/table">
            <a:tbl>
              <a:tblPr firstRow="1" firstCol="1" bandRow="1"/>
              <a:tblGrid>
                <a:gridCol w="739799">
                  <a:extLst>
                    <a:ext uri="{9D8B030D-6E8A-4147-A177-3AD203B41FA5}">
                      <a16:colId xmlns:a16="http://schemas.microsoft.com/office/drawing/2014/main" val="20000"/>
                    </a:ext>
                  </a:extLst>
                </a:gridCol>
                <a:gridCol w="648072">
                  <a:extLst>
                    <a:ext uri="{9D8B030D-6E8A-4147-A177-3AD203B41FA5}">
                      <a16:colId xmlns:a16="http://schemas.microsoft.com/office/drawing/2014/main" val="20001"/>
                    </a:ext>
                  </a:extLst>
                </a:gridCol>
                <a:gridCol w="864096">
                  <a:extLst>
                    <a:ext uri="{9D8B030D-6E8A-4147-A177-3AD203B41FA5}">
                      <a16:colId xmlns:a16="http://schemas.microsoft.com/office/drawing/2014/main" val="20002"/>
                    </a:ext>
                  </a:extLst>
                </a:gridCol>
                <a:gridCol w="792088">
                  <a:extLst>
                    <a:ext uri="{9D8B030D-6E8A-4147-A177-3AD203B41FA5}">
                      <a16:colId xmlns:a16="http://schemas.microsoft.com/office/drawing/2014/main" val="20003"/>
                    </a:ext>
                  </a:extLst>
                </a:gridCol>
              </a:tblGrid>
              <a:tr h="173022">
                <a:tc gridSpan="4">
                  <a:txBody>
                    <a:bodyPr/>
                    <a:lstStyle/>
                    <a:p>
                      <a:pPr algn="ctr">
                        <a:lnSpc>
                          <a:spcPct val="100000"/>
                        </a:lnSpc>
                        <a:spcBef>
                          <a:spcPts val="0"/>
                        </a:spcBef>
                        <a:spcAft>
                          <a:spcPts val="0"/>
                        </a:spcAft>
                      </a:pPr>
                      <a:r>
                        <a:rPr lang="es-ES_tradnl" sz="1100" b="1" kern="1200" dirty="0" err="1" smtClean="0">
                          <a:solidFill>
                            <a:schemeClr val="bg1"/>
                          </a:solidFill>
                          <a:effectLst/>
                          <a:latin typeface="Arial"/>
                          <a:ea typeface="Times New Roman"/>
                          <a:cs typeface="Times New Roman"/>
                        </a:rPr>
                        <a:t>Spain</a:t>
                      </a:r>
                      <a:r>
                        <a:rPr lang="es-ES_tradnl" sz="1100" b="1" kern="1200" baseline="0" dirty="0" smtClean="0">
                          <a:solidFill>
                            <a:schemeClr val="bg1"/>
                          </a:solidFill>
                          <a:effectLst/>
                          <a:latin typeface="Arial"/>
                          <a:ea typeface="Times New Roman"/>
                          <a:cs typeface="Times New Roman"/>
                        </a:rPr>
                        <a:t> to Portugal </a:t>
                      </a:r>
                      <a:r>
                        <a:rPr lang="es-ES_tradnl" sz="1100" b="1" kern="1200" baseline="0" dirty="0" err="1" smtClean="0">
                          <a:solidFill>
                            <a:schemeClr val="bg1"/>
                          </a:solidFill>
                          <a:effectLst/>
                          <a:latin typeface="Arial"/>
                          <a:ea typeface="Times New Roman"/>
                          <a:cs typeface="Times New Roman"/>
                        </a:rPr>
                        <a:t>direction</a:t>
                      </a:r>
                      <a:endParaRPr lang="es-ES" sz="1100" b="1" kern="1200" dirty="0">
                        <a:solidFill>
                          <a:schemeClr val="bg1"/>
                        </a:solidFill>
                        <a:effectLst/>
                        <a:latin typeface="Arial"/>
                        <a:ea typeface="Times New Roman"/>
                        <a:cs typeface="Times New Roman"/>
                      </a:endParaRPr>
                    </a:p>
                  </a:txBody>
                  <a:tcPr marL="44450" marR="44450" marT="0" marB="0" anchor="ctr">
                    <a:lnL w="12700" cap="flat" cmpd="sng" algn="ctr">
                      <a:noFill/>
                      <a:prstDash val="solid"/>
                      <a:round/>
                      <a:headEnd type="none" w="med" len="med"/>
                      <a:tailEnd type="none" w="med" len="med"/>
                    </a:lnL>
                    <a:lnR w="12700" cap="flat" cmpd="sng" algn="ctr">
                      <a:solidFill>
                        <a:schemeClr val="bg1">
                          <a:lumMod val="40000"/>
                          <a:lumOff val="60000"/>
                        </a:schemeClr>
                      </a:solidFill>
                      <a:prstDash val="sysDot"/>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40000"/>
                          <a:lumOff val="60000"/>
                        </a:schemeClr>
                      </a:solidFill>
                      <a:prstDash val="sysDot"/>
                      <a:round/>
                      <a:headEnd type="none" w="med" len="med"/>
                      <a:tailEnd type="none" w="med" len="med"/>
                    </a:lnB>
                    <a:lnTlToBr w="12700" cmpd="sng">
                      <a:noFill/>
                      <a:prstDash val="solid"/>
                    </a:lnTlToBr>
                    <a:lnBlToTr w="12700" cmpd="sng">
                      <a:noFill/>
                      <a:prstDash val="solid"/>
                    </a:lnBlToTr>
                    <a:solidFill>
                      <a:schemeClr val="accent4">
                        <a:lumMod val="75000"/>
                      </a:schemeClr>
                    </a:solidFill>
                  </a:tcPr>
                </a:tc>
                <a:tc hMerge="1">
                  <a:txBody>
                    <a:bodyPr/>
                    <a:lstStyle/>
                    <a:p>
                      <a:pPr algn="ctr">
                        <a:lnSpc>
                          <a:spcPct val="100000"/>
                        </a:lnSpc>
                        <a:spcBef>
                          <a:spcPts val="1200"/>
                        </a:spcBef>
                        <a:spcAft>
                          <a:spcPts val="0"/>
                        </a:spcAft>
                      </a:pPr>
                      <a:endParaRPr lang="es-ES" sz="1100" dirty="0">
                        <a:solidFill>
                          <a:schemeClr val="bg1"/>
                        </a:solidFill>
                        <a:effectLst/>
                        <a:latin typeface="Arial"/>
                        <a:ea typeface="Times New Roman"/>
                        <a:cs typeface="Times New Roman"/>
                      </a:endParaRPr>
                    </a:p>
                  </a:txBody>
                  <a:tcPr marL="44450" marR="44450" marT="0" marB="0" anchor="ctr">
                    <a:lnL w="12700" cap="flat" cmpd="sng" algn="ctr">
                      <a:solidFill>
                        <a:schemeClr val="bg1">
                          <a:lumMod val="40000"/>
                          <a:lumOff val="60000"/>
                        </a:schemeClr>
                      </a:solidFill>
                      <a:prstDash val="sysDot"/>
                      <a:round/>
                      <a:headEnd type="none" w="med" len="med"/>
                      <a:tailEnd type="none" w="med" len="med"/>
                    </a:lnL>
                    <a:lnR w="12700" cap="flat" cmpd="sng" algn="ctr">
                      <a:solidFill>
                        <a:schemeClr val="bg1">
                          <a:lumMod val="40000"/>
                          <a:lumOff val="60000"/>
                        </a:schemeClr>
                      </a:solidFill>
                      <a:prstDash val="sysDot"/>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40000"/>
                          <a:lumOff val="60000"/>
                        </a:schemeClr>
                      </a:solidFill>
                      <a:prstDash val="sysDot"/>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hMerge="1">
                  <a:txBody>
                    <a:bodyPr/>
                    <a:lstStyle/>
                    <a:p>
                      <a:pPr algn="ctr">
                        <a:lnSpc>
                          <a:spcPct val="100000"/>
                        </a:lnSpc>
                        <a:spcBef>
                          <a:spcPts val="1200"/>
                        </a:spcBef>
                        <a:spcAft>
                          <a:spcPts val="0"/>
                        </a:spcAft>
                      </a:pPr>
                      <a:endParaRPr lang="es-ES" sz="1100" dirty="0">
                        <a:solidFill>
                          <a:schemeClr val="bg1"/>
                        </a:solidFill>
                        <a:effectLst/>
                        <a:latin typeface="Arial"/>
                        <a:ea typeface="Times New Roman"/>
                        <a:cs typeface="Times New Roman"/>
                      </a:endParaRPr>
                    </a:p>
                  </a:txBody>
                  <a:tcPr marL="44450" marR="44450" marT="0" marB="0">
                    <a:lnL w="12700" cap="flat" cmpd="sng" algn="ctr">
                      <a:solidFill>
                        <a:schemeClr val="bg1">
                          <a:lumMod val="40000"/>
                          <a:lumOff val="60000"/>
                        </a:schemeClr>
                      </a:solidFill>
                      <a:prstDash val="sysDot"/>
                      <a:round/>
                      <a:headEnd type="none" w="med" len="med"/>
                      <a:tailEnd type="none" w="med" len="med"/>
                    </a:lnL>
                    <a:lnR w="12700" cap="flat" cmpd="sng" algn="ctr">
                      <a:solidFill>
                        <a:schemeClr val="bg1">
                          <a:lumMod val="40000"/>
                          <a:lumOff val="60000"/>
                        </a:schemeClr>
                      </a:solidFill>
                      <a:prstDash val="sysDot"/>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40000"/>
                          <a:lumOff val="60000"/>
                        </a:schemeClr>
                      </a:solidFill>
                      <a:prstDash val="sysDot"/>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hMerge="1">
                  <a:txBody>
                    <a:bodyPr/>
                    <a:lstStyle/>
                    <a:p>
                      <a:pPr algn="ctr">
                        <a:lnSpc>
                          <a:spcPct val="100000"/>
                        </a:lnSpc>
                        <a:spcBef>
                          <a:spcPts val="1200"/>
                        </a:spcBef>
                        <a:spcAft>
                          <a:spcPts val="0"/>
                        </a:spcAft>
                      </a:pPr>
                      <a:endParaRPr lang="es-ES" sz="1100" dirty="0">
                        <a:solidFill>
                          <a:schemeClr val="bg1"/>
                        </a:solidFill>
                        <a:effectLst/>
                        <a:latin typeface="Arial"/>
                        <a:ea typeface="Times New Roman"/>
                        <a:cs typeface="Times New Roman"/>
                      </a:endParaRPr>
                    </a:p>
                  </a:txBody>
                  <a:tcPr marL="44450" marR="44450" marT="0" marB="0" anchor="ctr">
                    <a:lnL w="12700" cap="flat" cmpd="sng" algn="ctr">
                      <a:solidFill>
                        <a:schemeClr val="bg1">
                          <a:lumMod val="40000"/>
                          <a:lumOff val="60000"/>
                        </a:schemeClr>
                      </a:solidFill>
                      <a:prstDash val="sysDot"/>
                      <a:round/>
                      <a:headEnd type="none" w="med" len="med"/>
                      <a:tailEnd type="none" w="med" len="med"/>
                    </a:lnL>
                    <a:lnR w="12700" cap="flat" cmpd="sng" algn="ctr">
                      <a:solidFill>
                        <a:schemeClr val="bg1">
                          <a:lumMod val="40000"/>
                          <a:lumOff val="60000"/>
                        </a:schemeClr>
                      </a:solidFill>
                      <a:prstDash val="sysDot"/>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40000"/>
                          <a:lumOff val="60000"/>
                        </a:schemeClr>
                      </a:solidFill>
                      <a:prstDash val="sysDot"/>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10000"/>
                  </a:ext>
                </a:extLst>
              </a:tr>
              <a:tr h="259026">
                <a:tc>
                  <a:txBody>
                    <a:bodyPr/>
                    <a:lstStyle/>
                    <a:p>
                      <a:pPr algn="ctr">
                        <a:lnSpc>
                          <a:spcPct val="150000"/>
                        </a:lnSpc>
                        <a:spcBef>
                          <a:spcPts val="1200"/>
                        </a:spcBef>
                        <a:spcAft>
                          <a:spcPts val="0"/>
                        </a:spcAft>
                      </a:pPr>
                      <a:r>
                        <a:rPr lang="es-ES" sz="1000" b="1" dirty="0" err="1" smtClean="0">
                          <a:solidFill>
                            <a:schemeClr val="bg1"/>
                          </a:solidFill>
                          <a:effectLst/>
                          <a:latin typeface="Arial"/>
                          <a:ea typeface="Times New Roman"/>
                          <a:cs typeface="Arial"/>
                        </a:rPr>
                        <a:t>Shipper</a:t>
                      </a:r>
                      <a:endParaRPr lang="es-ES" sz="1100" dirty="0">
                        <a:solidFill>
                          <a:schemeClr val="bg1"/>
                        </a:solidFill>
                        <a:effectLst/>
                        <a:latin typeface="Arial"/>
                        <a:ea typeface="Times New Roman"/>
                        <a:cs typeface="Times New Roman"/>
                      </a:endParaRPr>
                    </a:p>
                  </a:txBody>
                  <a:tcPr marL="44450" marR="44450" marT="0" marB="0" anchor="ctr">
                    <a:lnL w="12700" cap="flat" cmpd="sng" algn="ctr">
                      <a:noFill/>
                      <a:prstDash val="solid"/>
                      <a:round/>
                      <a:headEnd type="none" w="med" len="med"/>
                      <a:tailEnd type="none" w="med" len="med"/>
                    </a:lnL>
                    <a:lnR w="12700" cap="flat" cmpd="sng" algn="ctr">
                      <a:solidFill>
                        <a:schemeClr val="bg1">
                          <a:lumMod val="40000"/>
                          <a:lumOff val="60000"/>
                        </a:schemeClr>
                      </a:solidFill>
                      <a:prstDash val="sysDot"/>
                      <a:round/>
                      <a:headEnd type="none" w="med" len="med"/>
                      <a:tailEnd type="none" w="med" len="med"/>
                    </a:lnR>
                    <a:lnT w="12700" cap="flat" cmpd="sng" algn="ctr">
                      <a:solidFill>
                        <a:schemeClr val="bg1">
                          <a:lumMod val="40000"/>
                          <a:lumOff val="60000"/>
                        </a:schemeClr>
                      </a:solidFill>
                      <a:prstDash val="sysDot"/>
                      <a:round/>
                      <a:headEnd type="none" w="med" len="med"/>
                      <a:tailEnd type="none" w="med" len="med"/>
                    </a:lnT>
                    <a:lnB w="12700" cap="flat" cmpd="sng" algn="ctr">
                      <a:solidFill>
                        <a:schemeClr val="bg1">
                          <a:lumMod val="40000"/>
                          <a:lumOff val="60000"/>
                        </a:schemeClr>
                      </a:solidFill>
                      <a:prstDash val="sysDot"/>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lnSpc>
                          <a:spcPct val="100000"/>
                        </a:lnSpc>
                        <a:spcBef>
                          <a:spcPts val="1200"/>
                        </a:spcBef>
                        <a:spcAft>
                          <a:spcPts val="0"/>
                        </a:spcAft>
                      </a:pPr>
                      <a:r>
                        <a:rPr lang="es-ES" sz="1000" b="1" dirty="0" err="1" smtClean="0">
                          <a:solidFill>
                            <a:schemeClr val="bg1"/>
                          </a:solidFill>
                          <a:effectLst/>
                          <a:latin typeface="Arial"/>
                          <a:ea typeface="Times New Roman"/>
                          <a:cs typeface="Arial"/>
                        </a:rPr>
                        <a:t>Starting</a:t>
                      </a:r>
                      <a:r>
                        <a:rPr lang="es-ES" sz="1000" b="1" dirty="0" smtClean="0">
                          <a:solidFill>
                            <a:schemeClr val="bg1"/>
                          </a:solidFill>
                          <a:effectLst/>
                          <a:latin typeface="Arial"/>
                          <a:ea typeface="Times New Roman"/>
                          <a:cs typeface="Arial"/>
                        </a:rPr>
                        <a:t> date</a:t>
                      </a:r>
                      <a:endParaRPr lang="es-ES" sz="1100" dirty="0">
                        <a:solidFill>
                          <a:schemeClr val="bg1"/>
                        </a:solidFill>
                        <a:effectLst/>
                        <a:latin typeface="Arial"/>
                        <a:ea typeface="Times New Roman"/>
                        <a:cs typeface="Times New Roman"/>
                      </a:endParaRPr>
                    </a:p>
                  </a:txBody>
                  <a:tcPr marL="44450" marR="44450" marT="0" marB="0" anchor="ctr">
                    <a:lnL w="12700" cap="flat" cmpd="sng" algn="ctr">
                      <a:solidFill>
                        <a:schemeClr val="bg1">
                          <a:lumMod val="40000"/>
                          <a:lumOff val="60000"/>
                        </a:schemeClr>
                      </a:solidFill>
                      <a:prstDash val="sysDot"/>
                      <a:round/>
                      <a:headEnd type="none" w="med" len="med"/>
                      <a:tailEnd type="none" w="med" len="med"/>
                    </a:lnL>
                    <a:lnR w="12700" cap="flat" cmpd="sng" algn="ctr">
                      <a:solidFill>
                        <a:schemeClr val="bg1">
                          <a:lumMod val="40000"/>
                          <a:lumOff val="60000"/>
                        </a:schemeClr>
                      </a:solidFill>
                      <a:prstDash val="sysDot"/>
                      <a:round/>
                      <a:headEnd type="none" w="med" len="med"/>
                      <a:tailEnd type="none" w="med" len="med"/>
                    </a:lnR>
                    <a:lnT w="12700" cap="flat" cmpd="sng" algn="ctr">
                      <a:solidFill>
                        <a:schemeClr val="bg1">
                          <a:lumMod val="40000"/>
                          <a:lumOff val="60000"/>
                        </a:schemeClr>
                      </a:solidFill>
                      <a:prstDash val="sysDot"/>
                      <a:round/>
                      <a:headEnd type="none" w="med" len="med"/>
                      <a:tailEnd type="none" w="med" len="med"/>
                    </a:lnT>
                    <a:lnB w="12700" cap="flat" cmpd="sng" algn="ctr">
                      <a:solidFill>
                        <a:schemeClr val="bg1">
                          <a:lumMod val="40000"/>
                          <a:lumOff val="60000"/>
                        </a:schemeClr>
                      </a:solidFill>
                      <a:prstDash val="sysDot"/>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lnSpc>
                          <a:spcPct val="100000"/>
                        </a:lnSpc>
                        <a:spcBef>
                          <a:spcPts val="1200"/>
                        </a:spcBef>
                        <a:spcAft>
                          <a:spcPts val="0"/>
                        </a:spcAft>
                      </a:pPr>
                      <a:r>
                        <a:rPr lang="en-US" sz="1000" b="1" dirty="0" smtClean="0">
                          <a:solidFill>
                            <a:schemeClr val="bg1"/>
                          </a:solidFill>
                          <a:effectLst/>
                          <a:latin typeface="Arial"/>
                          <a:ea typeface="Times New Roman"/>
                          <a:cs typeface="Arial"/>
                        </a:rPr>
                        <a:t>Termination date</a:t>
                      </a:r>
                      <a:endParaRPr lang="es-ES" sz="1100" dirty="0">
                        <a:solidFill>
                          <a:schemeClr val="bg1"/>
                        </a:solidFill>
                        <a:effectLst/>
                        <a:latin typeface="Arial"/>
                        <a:ea typeface="Times New Roman"/>
                        <a:cs typeface="Times New Roman"/>
                      </a:endParaRPr>
                    </a:p>
                  </a:txBody>
                  <a:tcPr marL="44450" marR="44450" marT="0" marB="0">
                    <a:lnL w="12700" cap="flat" cmpd="sng" algn="ctr">
                      <a:solidFill>
                        <a:schemeClr val="bg1">
                          <a:lumMod val="40000"/>
                          <a:lumOff val="60000"/>
                        </a:schemeClr>
                      </a:solidFill>
                      <a:prstDash val="sysDot"/>
                      <a:round/>
                      <a:headEnd type="none" w="med" len="med"/>
                      <a:tailEnd type="none" w="med" len="med"/>
                    </a:lnL>
                    <a:lnR w="12700" cap="flat" cmpd="sng" algn="ctr">
                      <a:solidFill>
                        <a:schemeClr val="bg1">
                          <a:lumMod val="40000"/>
                          <a:lumOff val="60000"/>
                        </a:schemeClr>
                      </a:solidFill>
                      <a:prstDash val="sysDot"/>
                      <a:round/>
                      <a:headEnd type="none" w="med" len="med"/>
                      <a:tailEnd type="none" w="med" len="med"/>
                    </a:lnR>
                    <a:lnT w="12700" cap="flat" cmpd="sng" algn="ctr">
                      <a:solidFill>
                        <a:schemeClr val="bg1">
                          <a:lumMod val="40000"/>
                          <a:lumOff val="60000"/>
                        </a:schemeClr>
                      </a:solidFill>
                      <a:prstDash val="sysDot"/>
                      <a:round/>
                      <a:headEnd type="none" w="med" len="med"/>
                      <a:tailEnd type="none" w="med" len="med"/>
                    </a:lnT>
                    <a:lnB w="12700" cap="flat" cmpd="sng" algn="ctr">
                      <a:solidFill>
                        <a:schemeClr val="bg1">
                          <a:lumMod val="40000"/>
                          <a:lumOff val="60000"/>
                        </a:schemeClr>
                      </a:solidFill>
                      <a:prstDash val="sysDot"/>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lnSpc>
                          <a:spcPct val="100000"/>
                        </a:lnSpc>
                        <a:spcBef>
                          <a:spcPts val="1200"/>
                        </a:spcBef>
                        <a:spcAft>
                          <a:spcPts val="0"/>
                        </a:spcAft>
                      </a:pPr>
                      <a:r>
                        <a:rPr lang="en-US" sz="1000" b="1" dirty="0" smtClean="0">
                          <a:solidFill>
                            <a:schemeClr val="bg1"/>
                          </a:solidFill>
                          <a:effectLst/>
                          <a:latin typeface="Arial"/>
                          <a:ea typeface="Times New Roman"/>
                          <a:cs typeface="Arial"/>
                        </a:rPr>
                        <a:t>Booked capacity</a:t>
                      </a:r>
                      <a:endParaRPr lang="es-ES" sz="1100" dirty="0">
                        <a:solidFill>
                          <a:schemeClr val="bg1"/>
                        </a:solidFill>
                        <a:effectLst/>
                        <a:latin typeface="Arial"/>
                        <a:ea typeface="Times New Roman"/>
                        <a:cs typeface="Times New Roman"/>
                      </a:endParaRPr>
                    </a:p>
                  </a:txBody>
                  <a:tcPr marL="44450" marR="44450" marT="0" marB="0" anchor="ctr">
                    <a:lnL w="12700" cap="flat" cmpd="sng" algn="ctr">
                      <a:solidFill>
                        <a:schemeClr val="bg1">
                          <a:lumMod val="40000"/>
                          <a:lumOff val="60000"/>
                        </a:schemeClr>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40000"/>
                          <a:lumOff val="60000"/>
                        </a:schemeClr>
                      </a:solidFill>
                      <a:prstDash val="sysDot"/>
                      <a:round/>
                      <a:headEnd type="none" w="med" len="med"/>
                      <a:tailEnd type="none" w="med" len="med"/>
                    </a:lnT>
                    <a:lnB w="12700" cap="flat" cmpd="sng" algn="ctr">
                      <a:solidFill>
                        <a:schemeClr val="bg1">
                          <a:lumMod val="40000"/>
                          <a:lumOff val="60000"/>
                        </a:schemeClr>
                      </a:solidFill>
                      <a:prstDash val="sysDot"/>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10001"/>
                  </a:ext>
                </a:extLst>
              </a:tr>
              <a:tr h="158750">
                <a:tc>
                  <a:txBody>
                    <a:bodyPr/>
                    <a:lstStyle/>
                    <a:p>
                      <a:pPr algn="ctr">
                        <a:lnSpc>
                          <a:spcPct val="150000"/>
                        </a:lnSpc>
                        <a:spcBef>
                          <a:spcPts val="1200"/>
                        </a:spcBef>
                        <a:spcAft>
                          <a:spcPts val="0"/>
                        </a:spcAft>
                      </a:pPr>
                      <a:r>
                        <a:rPr lang="es-ES" sz="1050" dirty="0" err="1" smtClean="0">
                          <a:solidFill>
                            <a:schemeClr val="bg1"/>
                          </a:solidFill>
                          <a:effectLst/>
                          <a:latin typeface="Arial"/>
                          <a:ea typeface="Times New Roman"/>
                          <a:cs typeface="Arial"/>
                        </a:rPr>
                        <a:t>Shipper</a:t>
                      </a:r>
                      <a:r>
                        <a:rPr lang="es-ES" sz="1050" dirty="0" smtClean="0">
                          <a:solidFill>
                            <a:schemeClr val="bg1"/>
                          </a:solidFill>
                          <a:effectLst/>
                          <a:latin typeface="Arial"/>
                          <a:ea typeface="Times New Roman"/>
                          <a:cs typeface="Arial"/>
                        </a:rPr>
                        <a:t> A</a:t>
                      </a:r>
                      <a:endParaRPr lang="es-ES" sz="1400" dirty="0">
                        <a:solidFill>
                          <a:schemeClr val="bg1"/>
                        </a:solidFill>
                        <a:effectLst/>
                        <a:latin typeface="Arial"/>
                        <a:ea typeface="Times New Roman"/>
                        <a:cs typeface="Times New Roman"/>
                      </a:endParaRPr>
                    </a:p>
                  </a:txBody>
                  <a:tcPr marL="44450" marR="44450" marT="0" marB="0" anchor="ctr">
                    <a:lnL w="12700" cap="flat" cmpd="sng" algn="ctr">
                      <a:noFill/>
                      <a:prstDash val="solid"/>
                      <a:round/>
                      <a:headEnd type="none" w="med" len="med"/>
                      <a:tailEnd type="none" w="med" len="med"/>
                    </a:lnL>
                    <a:lnR w="12700" cap="flat" cmpd="sng" algn="ctr">
                      <a:solidFill>
                        <a:schemeClr val="bg1">
                          <a:lumMod val="40000"/>
                          <a:lumOff val="60000"/>
                        </a:schemeClr>
                      </a:solidFill>
                      <a:prstDash val="sysDot"/>
                      <a:round/>
                      <a:headEnd type="none" w="med" len="med"/>
                      <a:tailEnd type="none" w="med" len="med"/>
                    </a:lnR>
                    <a:lnT w="12700" cap="flat" cmpd="sng" algn="ctr">
                      <a:solidFill>
                        <a:schemeClr val="bg1">
                          <a:lumMod val="40000"/>
                          <a:lumOff val="60000"/>
                        </a:schemeClr>
                      </a:solidFill>
                      <a:prstDash val="sysDot"/>
                      <a:round/>
                      <a:headEnd type="none" w="med" len="med"/>
                      <a:tailEnd type="none" w="med" len="med"/>
                    </a:lnT>
                    <a:lnB w="12700" cap="flat" cmpd="sng" algn="ctr">
                      <a:solidFill>
                        <a:schemeClr val="bg1">
                          <a:lumMod val="40000"/>
                          <a:lumOff val="60000"/>
                        </a:schemeClr>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spcBef>
                          <a:spcPts val="1200"/>
                        </a:spcBef>
                        <a:spcAft>
                          <a:spcPts val="0"/>
                        </a:spcAft>
                      </a:pPr>
                      <a:r>
                        <a:rPr lang="es-ES" sz="1050" dirty="0" smtClean="0">
                          <a:solidFill>
                            <a:schemeClr val="bg1"/>
                          </a:solidFill>
                          <a:effectLst/>
                          <a:latin typeface="Arial"/>
                          <a:ea typeface="Times New Roman"/>
                          <a:cs typeface="Arial"/>
                        </a:rPr>
                        <a:t>01/01/15</a:t>
                      </a:r>
                      <a:endParaRPr lang="es-ES" sz="1400" dirty="0">
                        <a:solidFill>
                          <a:schemeClr val="bg1"/>
                        </a:solidFill>
                        <a:effectLst/>
                        <a:latin typeface="Arial"/>
                        <a:ea typeface="Times New Roman"/>
                        <a:cs typeface="Times New Roman"/>
                      </a:endParaRPr>
                    </a:p>
                  </a:txBody>
                  <a:tcPr marL="44450" marR="44450" marT="0" marB="0" anchor="ctr">
                    <a:lnL w="12700" cap="flat" cmpd="sng" algn="ctr">
                      <a:solidFill>
                        <a:schemeClr val="bg1">
                          <a:lumMod val="40000"/>
                          <a:lumOff val="60000"/>
                        </a:schemeClr>
                      </a:solidFill>
                      <a:prstDash val="sysDot"/>
                      <a:round/>
                      <a:headEnd type="none" w="med" len="med"/>
                      <a:tailEnd type="none" w="med" len="med"/>
                    </a:lnL>
                    <a:lnR w="12700" cap="flat" cmpd="sng" algn="ctr">
                      <a:solidFill>
                        <a:schemeClr val="bg1">
                          <a:lumMod val="40000"/>
                          <a:lumOff val="60000"/>
                        </a:schemeClr>
                      </a:solidFill>
                      <a:prstDash val="sysDot"/>
                      <a:round/>
                      <a:headEnd type="none" w="med" len="med"/>
                      <a:tailEnd type="none" w="med" len="med"/>
                    </a:lnR>
                    <a:lnT w="12700" cap="flat" cmpd="sng" algn="ctr">
                      <a:solidFill>
                        <a:schemeClr val="bg1">
                          <a:lumMod val="40000"/>
                          <a:lumOff val="60000"/>
                        </a:schemeClr>
                      </a:solidFill>
                      <a:prstDash val="sysDot"/>
                      <a:round/>
                      <a:headEnd type="none" w="med" len="med"/>
                      <a:tailEnd type="none" w="med" len="med"/>
                    </a:lnT>
                    <a:lnB w="12700" cap="flat" cmpd="sng" algn="ctr">
                      <a:solidFill>
                        <a:schemeClr val="bg1">
                          <a:lumMod val="40000"/>
                          <a:lumOff val="60000"/>
                        </a:schemeClr>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spcBef>
                          <a:spcPts val="1200"/>
                        </a:spcBef>
                        <a:spcAft>
                          <a:spcPts val="0"/>
                        </a:spcAft>
                      </a:pPr>
                      <a:r>
                        <a:rPr lang="es-ES_tradnl" sz="1050" kern="1200" dirty="0" smtClean="0">
                          <a:solidFill>
                            <a:schemeClr val="bg1"/>
                          </a:solidFill>
                          <a:effectLst/>
                          <a:latin typeface="Arial"/>
                          <a:ea typeface="Times New Roman"/>
                          <a:cs typeface="Arial"/>
                        </a:rPr>
                        <a:t>31/12/20</a:t>
                      </a:r>
                      <a:endParaRPr lang="es-ES" sz="1050" kern="1200" dirty="0">
                        <a:solidFill>
                          <a:schemeClr val="bg1"/>
                        </a:solidFill>
                        <a:effectLst/>
                        <a:latin typeface="Arial"/>
                        <a:ea typeface="Times New Roman"/>
                        <a:cs typeface="Arial"/>
                      </a:endParaRPr>
                    </a:p>
                  </a:txBody>
                  <a:tcPr marL="44450" marR="44450" marT="0" marB="0" anchor="ctr">
                    <a:lnL w="12700" cap="flat" cmpd="sng" algn="ctr">
                      <a:solidFill>
                        <a:schemeClr val="bg1">
                          <a:lumMod val="40000"/>
                          <a:lumOff val="60000"/>
                        </a:schemeClr>
                      </a:solidFill>
                      <a:prstDash val="sysDot"/>
                      <a:round/>
                      <a:headEnd type="none" w="med" len="med"/>
                      <a:tailEnd type="none" w="med" len="med"/>
                    </a:lnL>
                    <a:lnR w="12700" cap="flat" cmpd="sng" algn="ctr">
                      <a:solidFill>
                        <a:schemeClr val="bg1">
                          <a:lumMod val="40000"/>
                          <a:lumOff val="60000"/>
                        </a:schemeClr>
                      </a:solidFill>
                      <a:prstDash val="sysDot"/>
                      <a:round/>
                      <a:headEnd type="none" w="med" len="med"/>
                      <a:tailEnd type="none" w="med" len="med"/>
                    </a:lnR>
                    <a:lnT w="12700" cap="flat" cmpd="sng" algn="ctr">
                      <a:solidFill>
                        <a:schemeClr val="bg1">
                          <a:lumMod val="40000"/>
                          <a:lumOff val="60000"/>
                        </a:schemeClr>
                      </a:solidFill>
                      <a:prstDash val="sysDot"/>
                      <a:round/>
                      <a:headEnd type="none" w="med" len="med"/>
                      <a:tailEnd type="none" w="med" len="med"/>
                    </a:lnT>
                    <a:lnB w="12700" cap="flat" cmpd="sng" algn="ctr">
                      <a:solidFill>
                        <a:schemeClr val="bg1">
                          <a:lumMod val="40000"/>
                          <a:lumOff val="60000"/>
                        </a:schemeClr>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Bef>
                          <a:spcPts val="1200"/>
                        </a:spcBef>
                        <a:spcAft>
                          <a:spcPts val="0"/>
                        </a:spcAft>
                      </a:pPr>
                      <a:r>
                        <a:rPr lang="es-ES_tradnl" sz="1050" kern="1200" dirty="0" smtClean="0">
                          <a:solidFill>
                            <a:schemeClr val="bg1"/>
                          </a:solidFill>
                          <a:effectLst/>
                          <a:latin typeface="Arial"/>
                          <a:ea typeface="Times New Roman"/>
                          <a:cs typeface="Arial"/>
                        </a:rPr>
                        <a:t>89.000.000</a:t>
                      </a:r>
                      <a:endParaRPr lang="es-ES" sz="1050" kern="1200" dirty="0">
                        <a:solidFill>
                          <a:schemeClr val="bg1"/>
                        </a:solidFill>
                        <a:effectLst/>
                        <a:latin typeface="Arial"/>
                        <a:ea typeface="Times New Roman"/>
                        <a:cs typeface="Arial"/>
                      </a:endParaRPr>
                    </a:p>
                  </a:txBody>
                  <a:tcPr marL="44450" marR="44450" marT="0" marB="0" anchor="ctr">
                    <a:lnL w="12700" cap="flat" cmpd="sng" algn="ctr">
                      <a:solidFill>
                        <a:schemeClr val="bg1">
                          <a:lumMod val="40000"/>
                          <a:lumOff val="60000"/>
                        </a:schemeClr>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40000"/>
                          <a:lumOff val="60000"/>
                        </a:schemeClr>
                      </a:solidFill>
                      <a:prstDash val="sysDot"/>
                      <a:round/>
                      <a:headEnd type="none" w="med" len="med"/>
                      <a:tailEnd type="none" w="med" len="med"/>
                    </a:lnT>
                    <a:lnB w="12700" cap="flat" cmpd="sng" algn="ctr">
                      <a:solidFill>
                        <a:schemeClr val="bg1">
                          <a:lumMod val="40000"/>
                          <a:lumOff val="60000"/>
                        </a:schemeClr>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58750">
                <a:tc>
                  <a:txBody>
                    <a:bodyPr/>
                    <a:lstStyle/>
                    <a:p>
                      <a:pPr marL="0" algn="ctr" defTabSz="914400" rtl="0" eaLnBrk="1" latinLnBrk="0" hangingPunct="1">
                        <a:lnSpc>
                          <a:spcPct val="150000"/>
                        </a:lnSpc>
                        <a:spcBef>
                          <a:spcPts val="1200"/>
                        </a:spcBef>
                        <a:spcAft>
                          <a:spcPts val="0"/>
                        </a:spcAft>
                      </a:pPr>
                      <a:r>
                        <a:rPr lang="es-ES_tradnl" sz="1050" b="0" kern="1200" dirty="0" err="1" smtClean="0">
                          <a:solidFill>
                            <a:schemeClr val="bg1"/>
                          </a:solidFill>
                          <a:effectLst/>
                          <a:latin typeface="Arial"/>
                          <a:ea typeface="Times New Roman"/>
                          <a:cs typeface="Arial"/>
                        </a:rPr>
                        <a:t>Shipper</a:t>
                      </a:r>
                      <a:r>
                        <a:rPr lang="es-ES_tradnl" sz="1050" b="0" kern="1200" dirty="0" smtClean="0">
                          <a:solidFill>
                            <a:schemeClr val="bg1"/>
                          </a:solidFill>
                          <a:effectLst/>
                          <a:latin typeface="Arial"/>
                          <a:ea typeface="Times New Roman"/>
                          <a:cs typeface="Arial"/>
                        </a:rPr>
                        <a:t> B</a:t>
                      </a:r>
                      <a:endParaRPr lang="es-ES" sz="1050" b="0" kern="1200" dirty="0">
                        <a:solidFill>
                          <a:schemeClr val="bg1"/>
                        </a:solidFill>
                        <a:effectLst/>
                        <a:latin typeface="Arial"/>
                        <a:ea typeface="Times New Roman"/>
                        <a:cs typeface="Arial"/>
                      </a:endParaRPr>
                    </a:p>
                  </a:txBody>
                  <a:tcPr marL="44450" marR="44450" marT="0" marB="0" anchor="ctr">
                    <a:lnL w="12700" cap="flat" cmpd="sng" algn="ctr">
                      <a:noFill/>
                      <a:prstDash val="solid"/>
                      <a:round/>
                      <a:headEnd type="none" w="med" len="med"/>
                      <a:tailEnd type="none" w="med" len="med"/>
                    </a:lnL>
                    <a:lnR w="12700" cap="flat" cmpd="sng" algn="ctr">
                      <a:solidFill>
                        <a:schemeClr val="bg1">
                          <a:lumMod val="40000"/>
                          <a:lumOff val="60000"/>
                        </a:schemeClr>
                      </a:solidFill>
                      <a:prstDash val="sysDot"/>
                      <a:round/>
                      <a:headEnd type="none" w="med" len="med"/>
                      <a:tailEnd type="none" w="med" len="med"/>
                    </a:lnR>
                    <a:lnT w="12700" cap="flat" cmpd="sng" algn="ctr">
                      <a:solidFill>
                        <a:schemeClr val="bg1">
                          <a:lumMod val="40000"/>
                          <a:lumOff val="60000"/>
                        </a:schemeClr>
                      </a:solidFill>
                      <a:prstDash val="sysDot"/>
                      <a:round/>
                      <a:headEnd type="none" w="med" len="med"/>
                      <a:tailEnd type="none" w="med" len="med"/>
                    </a:lnT>
                    <a:lnB w="12700" cap="flat" cmpd="sng" algn="ctr">
                      <a:solidFill>
                        <a:schemeClr val="bg1">
                          <a:lumMod val="40000"/>
                          <a:lumOff val="60000"/>
                        </a:schemeClr>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lnSpc>
                          <a:spcPct val="150000"/>
                        </a:lnSpc>
                        <a:spcBef>
                          <a:spcPts val="1200"/>
                        </a:spcBef>
                        <a:spcAft>
                          <a:spcPts val="0"/>
                        </a:spcAft>
                      </a:pPr>
                      <a:r>
                        <a:rPr lang="es-ES_tradnl" sz="1050" b="0" kern="1200" dirty="0" smtClean="0">
                          <a:solidFill>
                            <a:schemeClr val="bg1"/>
                          </a:solidFill>
                          <a:effectLst/>
                          <a:latin typeface="Arial"/>
                          <a:ea typeface="Times New Roman"/>
                          <a:cs typeface="Arial"/>
                        </a:rPr>
                        <a:t>01/10/14</a:t>
                      </a:r>
                      <a:endParaRPr lang="es-ES" sz="1050" b="0" kern="1200" dirty="0">
                        <a:solidFill>
                          <a:schemeClr val="bg1"/>
                        </a:solidFill>
                        <a:effectLst/>
                        <a:latin typeface="Arial"/>
                        <a:ea typeface="Times New Roman"/>
                        <a:cs typeface="Arial"/>
                      </a:endParaRPr>
                    </a:p>
                  </a:txBody>
                  <a:tcPr marL="44450" marR="44450" marT="0" marB="0" anchor="ctr">
                    <a:lnL w="12700" cap="flat" cmpd="sng" algn="ctr">
                      <a:solidFill>
                        <a:schemeClr val="bg1">
                          <a:lumMod val="40000"/>
                          <a:lumOff val="60000"/>
                        </a:schemeClr>
                      </a:solidFill>
                      <a:prstDash val="sysDot"/>
                      <a:round/>
                      <a:headEnd type="none" w="med" len="med"/>
                      <a:tailEnd type="none" w="med" len="med"/>
                    </a:lnL>
                    <a:lnR w="12700" cap="flat" cmpd="sng" algn="ctr">
                      <a:solidFill>
                        <a:schemeClr val="bg1">
                          <a:lumMod val="40000"/>
                          <a:lumOff val="60000"/>
                        </a:schemeClr>
                      </a:solidFill>
                      <a:prstDash val="sysDot"/>
                      <a:round/>
                      <a:headEnd type="none" w="med" len="med"/>
                      <a:tailEnd type="none" w="med" len="med"/>
                    </a:lnR>
                    <a:lnT w="12700" cap="flat" cmpd="sng" algn="ctr">
                      <a:solidFill>
                        <a:schemeClr val="bg1">
                          <a:lumMod val="40000"/>
                          <a:lumOff val="60000"/>
                        </a:schemeClr>
                      </a:solidFill>
                      <a:prstDash val="sysDot"/>
                      <a:round/>
                      <a:headEnd type="none" w="med" len="med"/>
                      <a:tailEnd type="none" w="med" len="med"/>
                    </a:lnT>
                    <a:lnB w="12700" cap="flat" cmpd="sng" algn="ctr">
                      <a:solidFill>
                        <a:schemeClr val="bg1">
                          <a:lumMod val="40000"/>
                          <a:lumOff val="60000"/>
                        </a:schemeClr>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lnSpc>
                          <a:spcPct val="150000"/>
                        </a:lnSpc>
                        <a:spcBef>
                          <a:spcPts val="1200"/>
                        </a:spcBef>
                        <a:spcAft>
                          <a:spcPts val="0"/>
                        </a:spcAft>
                      </a:pPr>
                      <a:r>
                        <a:rPr lang="es-ES_tradnl" sz="1050" kern="1200" dirty="0" smtClean="0">
                          <a:solidFill>
                            <a:schemeClr val="bg1"/>
                          </a:solidFill>
                          <a:effectLst/>
                          <a:latin typeface="Arial"/>
                          <a:ea typeface="Times New Roman"/>
                          <a:cs typeface="Arial"/>
                        </a:rPr>
                        <a:t>31/08/21</a:t>
                      </a:r>
                      <a:endParaRPr lang="es-ES" sz="1050" kern="1200" dirty="0">
                        <a:solidFill>
                          <a:schemeClr val="bg1"/>
                        </a:solidFill>
                        <a:effectLst/>
                        <a:latin typeface="Arial"/>
                        <a:ea typeface="Times New Roman"/>
                        <a:cs typeface="Arial"/>
                      </a:endParaRPr>
                    </a:p>
                  </a:txBody>
                  <a:tcPr marL="44450" marR="44450" marT="0" marB="0" anchor="ctr">
                    <a:lnL w="12700" cap="flat" cmpd="sng" algn="ctr">
                      <a:solidFill>
                        <a:schemeClr val="bg1">
                          <a:lumMod val="40000"/>
                          <a:lumOff val="60000"/>
                        </a:schemeClr>
                      </a:solidFill>
                      <a:prstDash val="sysDot"/>
                      <a:round/>
                      <a:headEnd type="none" w="med" len="med"/>
                      <a:tailEnd type="none" w="med" len="med"/>
                    </a:lnL>
                    <a:lnR w="12700" cap="flat" cmpd="sng" algn="ctr">
                      <a:solidFill>
                        <a:schemeClr val="bg1">
                          <a:lumMod val="40000"/>
                          <a:lumOff val="60000"/>
                        </a:schemeClr>
                      </a:solidFill>
                      <a:prstDash val="sysDot"/>
                      <a:round/>
                      <a:headEnd type="none" w="med" len="med"/>
                      <a:tailEnd type="none" w="med" len="med"/>
                    </a:lnR>
                    <a:lnT w="12700" cap="flat" cmpd="sng" algn="ctr">
                      <a:solidFill>
                        <a:schemeClr val="bg1">
                          <a:lumMod val="40000"/>
                          <a:lumOff val="60000"/>
                        </a:schemeClr>
                      </a:solidFill>
                      <a:prstDash val="sysDot"/>
                      <a:round/>
                      <a:headEnd type="none" w="med" len="med"/>
                      <a:tailEnd type="none" w="med" len="med"/>
                    </a:lnT>
                    <a:lnB w="12700" cap="flat" cmpd="sng" algn="ctr">
                      <a:solidFill>
                        <a:schemeClr val="bg1">
                          <a:lumMod val="40000"/>
                          <a:lumOff val="60000"/>
                        </a:schemeClr>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50000"/>
                        </a:lnSpc>
                        <a:spcBef>
                          <a:spcPts val="1200"/>
                        </a:spcBef>
                        <a:spcAft>
                          <a:spcPts val="0"/>
                        </a:spcAft>
                      </a:pPr>
                      <a:r>
                        <a:rPr lang="es-ES_tradnl" sz="1050" kern="1200" dirty="0" smtClean="0">
                          <a:solidFill>
                            <a:schemeClr val="bg1"/>
                          </a:solidFill>
                          <a:effectLst/>
                          <a:latin typeface="Arial"/>
                          <a:ea typeface="Times New Roman"/>
                          <a:cs typeface="Arial"/>
                        </a:rPr>
                        <a:t>2.000.000</a:t>
                      </a:r>
                      <a:endParaRPr lang="es-ES" sz="1050" kern="1200" dirty="0">
                        <a:solidFill>
                          <a:schemeClr val="bg1"/>
                        </a:solidFill>
                        <a:effectLst/>
                        <a:latin typeface="Arial"/>
                        <a:ea typeface="Times New Roman"/>
                        <a:cs typeface="Arial"/>
                      </a:endParaRPr>
                    </a:p>
                  </a:txBody>
                  <a:tcPr marL="44450" marR="44450" marT="0" marB="0" anchor="ctr">
                    <a:lnL w="12700" cap="flat" cmpd="sng" algn="ctr">
                      <a:solidFill>
                        <a:schemeClr val="bg1">
                          <a:lumMod val="40000"/>
                          <a:lumOff val="60000"/>
                        </a:schemeClr>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40000"/>
                          <a:lumOff val="60000"/>
                        </a:schemeClr>
                      </a:solidFill>
                      <a:prstDash val="sysDot"/>
                      <a:round/>
                      <a:headEnd type="none" w="med" len="med"/>
                      <a:tailEnd type="none" w="med" len="med"/>
                    </a:lnT>
                    <a:lnB w="12700" cap="flat" cmpd="sng" algn="ctr">
                      <a:solidFill>
                        <a:schemeClr val="bg1">
                          <a:lumMod val="40000"/>
                          <a:lumOff val="60000"/>
                        </a:schemeClr>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158750">
                <a:tc>
                  <a:txBody>
                    <a:bodyPr/>
                    <a:lstStyle/>
                    <a:p>
                      <a:pPr marL="0" algn="ctr" defTabSz="914400" rtl="0" eaLnBrk="1" latinLnBrk="0" hangingPunct="1">
                        <a:lnSpc>
                          <a:spcPct val="150000"/>
                        </a:lnSpc>
                        <a:spcBef>
                          <a:spcPts val="1200"/>
                        </a:spcBef>
                        <a:spcAft>
                          <a:spcPts val="0"/>
                        </a:spcAft>
                      </a:pPr>
                      <a:r>
                        <a:rPr lang="es-ES_tradnl" sz="1050" b="0" kern="1200" dirty="0" err="1" smtClean="0">
                          <a:solidFill>
                            <a:schemeClr val="bg1"/>
                          </a:solidFill>
                          <a:effectLst/>
                          <a:latin typeface="Arial"/>
                          <a:ea typeface="Times New Roman"/>
                          <a:cs typeface="Arial"/>
                        </a:rPr>
                        <a:t>Shipper</a:t>
                      </a:r>
                      <a:r>
                        <a:rPr lang="es-ES_tradnl" sz="1050" b="0" kern="1200" dirty="0" smtClean="0">
                          <a:solidFill>
                            <a:schemeClr val="bg1"/>
                          </a:solidFill>
                          <a:effectLst/>
                          <a:latin typeface="Arial"/>
                          <a:ea typeface="Times New Roman"/>
                          <a:cs typeface="Arial"/>
                        </a:rPr>
                        <a:t> B</a:t>
                      </a:r>
                      <a:endParaRPr lang="es-ES" sz="1050" b="0" kern="1200" dirty="0">
                        <a:solidFill>
                          <a:schemeClr val="bg1"/>
                        </a:solidFill>
                        <a:effectLst/>
                        <a:latin typeface="Arial"/>
                        <a:ea typeface="Times New Roman"/>
                        <a:cs typeface="Arial"/>
                      </a:endParaRPr>
                    </a:p>
                  </a:txBody>
                  <a:tcPr marL="44450" marR="44450" marT="0" marB="0" anchor="ctr">
                    <a:lnL w="12700" cap="flat" cmpd="sng" algn="ctr">
                      <a:noFill/>
                      <a:prstDash val="solid"/>
                      <a:round/>
                      <a:headEnd type="none" w="med" len="med"/>
                      <a:tailEnd type="none" w="med" len="med"/>
                    </a:lnL>
                    <a:lnR w="12700" cap="flat" cmpd="sng" algn="ctr">
                      <a:solidFill>
                        <a:schemeClr val="bg1">
                          <a:lumMod val="40000"/>
                          <a:lumOff val="60000"/>
                        </a:schemeClr>
                      </a:solidFill>
                      <a:prstDash val="sysDot"/>
                      <a:round/>
                      <a:headEnd type="none" w="med" len="med"/>
                      <a:tailEnd type="none" w="med" len="med"/>
                    </a:lnR>
                    <a:lnT w="12700" cap="flat" cmpd="sng" algn="ctr">
                      <a:solidFill>
                        <a:schemeClr val="bg1">
                          <a:lumMod val="40000"/>
                          <a:lumOff val="60000"/>
                        </a:schemeClr>
                      </a:solidFill>
                      <a:prstDash val="sys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lnSpc>
                          <a:spcPct val="150000"/>
                        </a:lnSpc>
                        <a:spcBef>
                          <a:spcPts val="1200"/>
                        </a:spcBef>
                        <a:spcAft>
                          <a:spcPts val="0"/>
                        </a:spcAft>
                      </a:pPr>
                      <a:r>
                        <a:rPr lang="es-ES_tradnl" sz="1050" b="0" kern="1200" dirty="0" smtClean="0">
                          <a:solidFill>
                            <a:schemeClr val="bg1"/>
                          </a:solidFill>
                          <a:effectLst/>
                          <a:latin typeface="Arial"/>
                          <a:ea typeface="Times New Roman"/>
                          <a:cs typeface="Arial"/>
                        </a:rPr>
                        <a:t>01/10/14</a:t>
                      </a:r>
                      <a:endParaRPr lang="es-ES" sz="1050" b="0" kern="1200" dirty="0">
                        <a:solidFill>
                          <a:schemeClr val="bg1"/>
                        </a:solidFill>
                        <a:effectLst/>
                        <a:latin typeface="Arial"/>
                        <a:ea typeface="Times New Roman"/>
                        <a:cs typeface="Arial"/>
                      </a:endParaRPr>
                    </a:p>
                  </a:txBody>
                  <a:tcPr marL="44450" marR="44450" marT="0" marB="0" anchor="ctr">
                    <a:lnL w="12700" cap="flat" cmpd="sng" algn="ctr">
                      <a:solidFill>
                        <a:schemeClr val="bg1">
                          <a:lumMod val="40000"/>
                          <a:lumOff val="60000"/>
                        </a:schemeClr>
                      </a:solidFill>
                      <a:prstDash val="sysDot"/>
                      <a:round/>
                      <a:headEnd type="none" w="med" len="med"/>
                      <a:tailEnd type="none" w="med" len="med"/>
                    </a:lnL>
                    <a:lnR w="12700" cap="flat" cmpd="sng" algn="ctr">
                      <a:solidFill>
                        <a:schemeClr val="bg1">
                          <a:lumMod val="40000"/>
                          <a:lumOff val="60000"/>
                        </a:schemeClr>
                      </a:solidFill>
                      <a:prstDash val="sysDot"/>
                      <a:round/>
                      <a:headEnd type="none" w="med" len="med"/>
                      <a:tailEnd type="none" w="med" len="med"/>
                    </a:lnR>
                    <a:lnT w="12700" cap="flat" cmpd="sng" algn="ctr">
                      <a:solidFill>
                        <a:schemeClr val="bg1">
                          <a:lumMod val="40000"/>
                          <a:lumOff val="60000"/>
                        </a:schemeClr>
                      </a:solidFill>
                      <a:prstDash val="sys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lnSpc>
                          <a:spcPct val="150000"/>
                        </a:lnSpc>
                        <a:spcBef>
                          <a:spcPts val="1200"/>
                        </a:spcBef>
                        <a:spcAft>
                          <a:spcPts val="0"/>
                        </a:spcAft>
                      </a:pPr>
                      <a:r>
                        <a:rPr lang="es-ES_tradnl" sz="1050" kern="1200" dirty="0" smtClean="0">
                          <a:solidFill>
                            <a:schemeClr val="bg1"/>
                          </a:solidFill>
                          <a:effectLst/>
                          <a:latin typeface="Arial"/>
                          <a:ea typeface="Times New Roman"/>
                          <a:cs typeface="Arial"/>
                        </a:rPr>
                        <a:t>28/02/22</a:t>
                      </a:r>
                      <a:endParaRPr lang="es-ES" sz="1050" kern="1200" dirty="0">
                        <a:solidFill>
                          <a:schemeClr val="bg1"/>
                        </a:solidFill>
                        <a:effectLst/>
                        <a:latin typeface="Arial"/>
                        <a:ea typeface="Times New Roman"/>
                        <a:cs typeface="Arial"/>
                      </a:endParaRPr>
                    </a:p>
                  </a:txBody>
                  <a:tcPr marL="44450" marR="44450" marT="0" marB="0" anchor="ctr">
                    <a:lnL w="12700" cap="flat" cmpd="sng" algn="ctr">
                      <a:solidFill>
                        <a:schemeClr val="bg1">
                          <a:lumMod val="40000"/>
                          <a:lumOff val="60000"/>
                        </a:schemeClr>
                      </a:solidFill>
                      <a:prstDash val="sysDot"/>
                      <a:round/>
                      <a:headEnd type="none" w="med" len="med"/>
                      <a:tailEnd type="none" w="med" len="med"/>
                    </a:lnL>
                    <a:lnR w="12700" cap="flat" cmpd="sng" algn="ctr">
                      <a:solidFill>
                        <a:schemeClr val="bg1">
                          <a:lumMod val="40000"/>
                          <a:lumOff val="60000"/>
                        </a:schemeClr>
                      </a:solidFill>
                      <a:prstDash val="sysDot"/>
                      <a:round/>
                      <a:headEnd type="none" w="med" len="med"/>
                      <a:tailEnd type="none" w="med" len="med"/>
                    </a:lnR>
                    <a:lnT w="12700" cap="flat" cmpd="sng" algn="ctr">
                      <a:solidFill>
                        <a:schemeClr val="bg1">
                          <a:lumMod val="40000"/>
                          <a:lumOff val="60000"/>
                        </a:schemeClr>
                      </a:solidFill>
                      <a:prstDash val="sys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50000"/>
                        </a:lnSpc>
                        <a:spcBef>
                          <a:spcPts val="1200"/>
                        </a:spcBef>
                        <a:spcAft>
                          <a:spcPts val="0"/>
                        </a:spcAft>
                      </a:pPr>
                      <a:r>
                        <a:rPr lang="es-ES_tradnl" sz="1050" kern="1200" dirty="0" smtClean="0">
                          <a:solidFill>
                            <a:schemeClr val="bg1"/>
                          </a:solidFill>
                          <a:effectLst/>
                          <a:latin typeface="Arial"/>
                          <a:ea typeface="Times New Roman"/>
                          <a:cs typeface="Arial"/>
                        </a:rPr>
                        <a:t>2.000.000</a:t>
                      </a:r>
                      <a:endParaRPr lang="es-ES" sz="1050" kern="1200" dirty="0">
                        <a:solidFill>
                          <a:schemeClr val="bg1"/>
                        </a:solidFill>
                        <a:effectLst/>
                        <a:latin typeface="Arial"/>
                        <a:ea typeface="Times New Roman"/>
                        <a:cs typeface="Arial"/>
                      </a:endParaRPr>
                    </a:p>
                  </a:txBody>
                  <a:tcPr marL="44450" marR="44450" marT="0" marB="0" anchor="ctr">
                    <a:lnL w="12700" cap="flat" cmpd="sng" algn="ctr">
                      <a:solidFill>
                        <a:schemeClr val="bg1">
                          <a:lumMod val="40000"/>
                          <a:lumOff val="60000"/>
                        </a:schemeClr>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40000"/>
                          <a:lumOff val="60000"/>
                        </a:schemeClr>
                      </a:solidFill>
                      <a:prstDash val="sys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50" name="49 Rectángulo"/>
          <p:cNvSpPr/>
          <p:nvPr/>
        </p:nvSpPr>
        <p:spPr>
          <a:xfrm>
            <a:off x="4650239" y="5275947"/>
            <a:ext cx="1252976" cy="415498"/>
          </a:xfrm>
          <a:prstGeom prst="rect">
            <a:avLst/>
          </a:prstGeom>
        </p:spPr>
        <p:txBody>
          <a:bodyPr wrap="square">
            <a:spAutoFit/>
          </a:bodyPr>
          <a:lstStyle/>
          <a:p>
            <a:pPr algn="r"/>
            <a:r>
              <a:rPr lang="en-US" sz="1000" b="0" dirty="0" smtClean="0">
                <a:solidFill>
                  <a:schemeClr val="tx2"/>
                </a:solidFill>
              </a:rPr>
              <a:t>Booked VS Technical</a:t>
            </a:r>
            <a:endParaRPr lang="es-ES" sz="1000" b="0" dirty="0">
              <a:solidFill>
                <a:schemeClr val="tx2"/>
              </a:solidFill>
            </a:endParaRPr>
          </a:p>
        </p:txBody>
      </p:sp>
      <p:pic>
        <p:nvPicPr>
          <p:cNvPr id="1031" name="Picture 7" descr="Imagen relacionad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15833" y="1741715"/>
            <a:ext cx="216207" cy="216207"/>
          </a:xfrm>
          <a:prstGeom prst="rect">
            <a:avLst/>
          </a:prstGeom>
          <a:noFill/>
          <a:extLst>
            <a:ext uri="{909E8E84-426E-40DD-AFC4-6F175D3DCCD1}">
              <a14:hiddenFill xmlns:a14="http://schemas.microsoft.com/office/drawing/2010/main">
                <a:solidFill>
                  <a:srgbClr val="FFFFFF"/>
                </a:solidFill>
              </a14:hiddenFill>
            </a:ext>
          </a:extLst>
        </p:spPr>
      </p:pic>
      <p:sp>
        <p:nvSpPr>
          <p:cNvPr id="53" name="52 Rectángulo"/>
          <p:cNvSpPr/>
          <p:nvPr/>
        </p:nvSpPr>
        <p:spPr>
          <a:xfrm>
            <a:off x="4860032" y="1727230"/>
            <a:ext cx="4240800" cy="261610"/>
          </a:xfrm>
          <a:prstGeom prst="rect">
            <a:avLst/>
          </a:prstGeom>
        </p:spPr>
        <p:txBody>
          <a:bodyPr wrap="square">
            <a:spAutoFit/>
          </a:bodyPr>
          <a:lstStyle/>
          <a:p>
            <a:pPr algn="just"/>
            <a:r>
              <a:rPr lang="es-ES_tradnl" sz="1100" b="0" dirty="0" smtClean="0"/>
              <a:t>LT </a:t>
            </a:r>
            <a:r>
              <a:rPr lang="es-ES_tradnl" sz="1100" b="0" dirty="0" err="1" smtClean="0"/>
              <a:t>capacity</a:t>
            </a:r>
            <a:r>
              <a:rPr lang="es-ES_tradnl" sz="1100" b="0" dirty="0" smtClean="0"/>
              <a:t> comes </a:t>
            </a:r>
            <a:r>
              <a:rPr lang="es-ES_tradnl" sz="1100" b="0" dirty="0" err="1" smtClean="0"/>
              <a:t>from</a:t>
            </a:r>
            <a:r>
              <a:rPr lang="es-ES_tradnl" sz="1100" b="0" dirty="0" smtClean="0"/>
              <a:t> 3 </a:t>
            </a:r>
            <a:r>
              <a:rPr lang="es-ES_tradnl" sz="1100" b="0" dirty="0" err="1" smtClean="0"/>
              <a:t>contracts</a:t>
            </a:r>
            <a:r>
              <a:rPr lang="es-ES_tradnl" sz="1100" b="0" dirty="0" smtClean="0"/>
              <a:t>:</a:t>
            </a:r>
            <a:endParaRPr lang="es-ES" sz="1100" b="0" dirty="0"/>
          </a:p>
        </p:txBody>
      </p:sp>
      <p:pic>
        <p:nvPicPr>
          <p:cNvPr id="1034" name="Picture 10"/>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716040" y="3352746"/>
            <a:ext cx="216000" cy="2041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0" name="59 Rectángulo"/>
          <p:cNvSpPr/>
          <p:nvPr/>
        </p:nvSpPr>
        <p:spPr>
          <a:xfrm>
            <a:off x="4860032" y="3324023"/>
            <a:ext cx="4240800" cy="261610"/>
          </a:xfrm>
          <a:prstGeom prst="rect">
            <a:avLst/>
          </a:prstGeom>
        </p:spPr>
        <p:txBody>
          <a:bodyPr wrap="square">
            <a:spAutoFit/>
          </a:bodyPr>
          <a:lstStyle/>
          <a:p>
            <a:pPr algn="just"/>
            <a:r>
              <a:rPr lang="es-ES_tradnl" sz="1100" b="0" dirty="0" smtClean="0"/>
              <a:t>LT </a:t>
            </a:r>
            <a:r>
              <a:rPr lang="es-ES_tradnl" sz="1100" b="0" dirty="0" err="1" smtClean="0"/>
              <a:t>capacity</a:t>
            </a:r>
            <a:r>
              <a:rPr lang="es-ES_tradnl" sz="1100" b="0" dirty="0" smtClean="0"/>
              <a:t> </a:t>
            </a:r>
            <a:r>
              <a:rPr lang="es-ES_tradnl" sz="1100" b="0" dirty="0" err="1" smtClean="0"/>
              <a:t>is</a:t>
            </a:r>
            <a:r>
              <a:rPr lang="es-ES_tradnl" sz="1100" b="0" dirty="0" smtClean="0"/>
              <a:t> </a:t>
            </a:r>
            <a:r>
              <a:rPr lang="es-ES_tradnl" sz="1100" b="0" dirty="0" err="1" smtClean="0"/>
              <a:t>booked</a:t>
            </a:r>
            <a:r>
              <a:rPr lang="es-ES_tradnl" sz="1100" b="0" dirty="0" smtClean="0"/>
              <a:t> </a:t>
            </a:r>
            <a:r>
              <a:rPr lang="es-ES_tradnl" sz="1100" b="0" dirty="0" err="1" smtClean="0"/>
              <a:t>through</a:t>
            </a:r>
            <a:r>
              <a:rPr lang="es-ES_tradnl" sz="1100" b="0" dirty="0" smtClean="0"/>
              <a:t> </a:t>
            </a:r>
            <a:r>
              <a:rPr lang="es-ES_tradnl" sz="1100" b="0" dirty="0" err="1" smtClean="0"/>
              <a:t>unbundled</a:t>
            </a:r>
            <a:r>
              <a:rPr lang="es-ES_tradnl" sz="1100" b="0" dirty="0" smtClean="0"/>
              <a:t> </a:t>
            </a:r>
            <a:r>
              <a:rPr lang="es-ES_tradnl" sz="1100" b="0" dirty="0" err="1" smtClean="0"/>
              <a:t>auctions</a:t>
            </a:r>
            <a:r>
              <a:rPr lang="es-ES_tradnl" sz="1100" b="0" dirty="0" smtClean="0"/>
              <a:t>.</a:t>
            </a:r>
            <a:endParaRPr lang="es-ES" sz="1100" b="0" dirty="0"/>
          </a:p>
        </p:txBody>
      </p:sp>
      <p:graphicFrame>
        <p:nvGraphicFramePr>
          <p:cNvPr id="69" name="68 Gráfico"/>
          <p:cNvGraphicFramePr/>
          <p:nvPr>
            <p:extLst>
              <p:ext uri="{D42A27DB-BD31-4B8C-83A1-F6EECF244321}">
                <p14:modId xmlns:p14="http://schemas.microsoft.com/office/powerpoint/2010/main" val="1501947864"/>
              </p:ext>
            </p:extLst>
          </p:nvPr>
        </p:nvGraphicFramePr>
        <p:xfrm>
          <a:off x="4617723" y="3729649"/>
          <a:ext cx="4401943" cy="1584176"/>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18" name="17 Tabla"/>
          <p:cNvGraphicFramePr>
            <a:graphicFrameLocks noGrp="1"/>
          </p:cNvGraphicFramePr>
          <p:nvPr>
            <p:extLst>
              <p:ext uri="{D42A27DB-BD31-4B8C-83A1-F6EECF244321}">
                <p14:modId xmlns:p14="http://schemas.microsoft.com/office/powerpoint/2010/main" val="3777664049"/>
              </p:ext>
            </p:extLst>
          </p:nvPr>
        </p:nvGraphicFramePr>
        <p:xfrm>
          <a:off x="5850495" y="5141742"/>
          <a:ext cx="2508201" cy="994410"/>
        </p:xfrm>
        <a:graphic>
          <a:graphicData uri="http://schemas.openxmlformats.org/drawingml/2006/table">
            <a:tbl>
              <a:tblPr firstRow="1" firstCol="1" bandRow="1">
                <a:tableStyleId>{5C22544A-7EE6-4342-B048-85BDC9FD1C3A}</a:tableStyleId>
              </a:tblPr>
              <a:tblGrid>
                <a:gridCol w="504056">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gridCol w="432048">
                  <a:extLst>
                    <a:ext uri="{9D8B030D-6E8A-4147-A177-3AD203B41FA5}">
                      <a16:colId xmlns:a16="http://schemas.microsoft.com/office/drawing/2014/main" val="20002"/>
                    </a:ext>
                  </a:extLst>
                </a:gridCol>
                <a:gridCol w="1140049">
                  <a:extLst>
                    <a:ext uri="{9D8B030D-6E8A-4147-A177-3AD203B41FA5}">
                      <a16:colId xmlns:a16="http://schemas.microsoft.com/office/drawing/2014/main" val="20003"/>
                    </a:ext>
                  </a:extLst>
                </a:gridCol>
              </a:tblGrid>
              <a:tr h="236201">
                <a:tc>
                  <a:txBody>
                    <a:bodyPr/>
                    <a:lstStyle/>
                    <a:p>
                      <a:pPr algn="ctr">
                        <a:lnSpc>
                          <a:spcPct val="150000"/>
                        </a:lnSpc>
                        <a:spcBef>
                          <a:spcPts val="1200"/>
                        </a:spcBef>
                        <a:spcAft>
                          <a:spcPts val="0"/>
                        </a:spcAft>
                      </a:pPr>
                      <a:r>
                        <a:rPr lang="es-ES" sz="1050" b="1" dirty="0" smtClean="0">
                          <a:solidFill>
                            <a:schemeClr val="bg1"/>
                          </a:solidFill>
                          <a:effectLst/>
                        </a:rPr>
                        <a:t>2014</a:t>
                      </a:r>
                      <a:endParaRPr lang="es-ES" sz="1050" b="1" dirty="0">
                        <a:solidFill>
                          <a:schemeClr val="bg1"/>
                        </a:solidFill>
                        <a:effectLst/>
                        <a:latin typeface="Arial"/>
                        <a:ea typeface="Times New Roman"/>
                        <a:cs typeface="Times New Roman"/>
                      </a:endParaRPr>
                    </a:p>
                  </a:txBody>
                  <a:tcPr marL="44450" marR="44450" marT="0" marB="0" anchor="ctr">
                    <a:lnR w="12700" cap="flat" cmpd="sng" algn="ctr">
                      <a:noFill/>
                      <a:prstDash val="sysDot"/>
                      <a:round/>
                      <a:headEnd type="none" w="med" len="med"/>
                      <a:tailEnd type="none" w="med" len="med"/>
                    </a:lnR>
                    <a:lnB w="12700" cap="flat" cmpd="sng" algn="ctr">
                      <a:solidFill>
                        <a:schemeClr val="bg1">
                          <a:lumMod val="40000"/>
                          <a:lumOff val="60000"/>
                        </a:schemeClr>
                      </a:solidFill>
                      <a:prstDash val="sysDot"/>
                      <a:round/>
                      <a:headEnd type="none" w="med" len="med"/>
                      <a:tailEnd type="none" w="med" len="med"/>
                    </a:lnB>
                    <a:solidFill>
                      <a:schemeClr val="accent4"/>
                    </a:solidFill>
                  </a:tcPr>
                </a:tc>
                <a:tc>
                  <a:txBody>
                    <a:bodyPr/>
                    <a:lstStyle/>
                    <a:p>
                      <a:pPr algn="ctr">
                        <a:lnSpc>
                          <a:spcPct val="150000"/>
                        </a:lnSpc>
                        <a:spcBef>
                          <a:spcPts val="1200"/>
                        </a:spcBef>
                        <a:spcAft>
                          <a:spcPts val="0"/>
                        </a:spcAft>
                      </a:pPr>
                      <a:r>
                        <a:rPr lang="es-ES" sz="1050" b="1" dirty="0" smtClean="0">
                          <a:solidFill>
                            <a:schemeClr val="bg1"/>
                          </a:solidFill>
                          <a:effectLst/>
                        </a:rPr>
                        <a:t>2015</a:t>
                      </a:r>
                      <a:endParaRPr lang="es-ES" sz="1050" b="1" dirty="0">
                        <a:solidFill>
                          <a:schemeClr val="bg1"/>
                        </a:solidFill>
                        <a:effectLst/>
                        <a:latin typeface="Arial"/>
                        <a:ea typeface="Times New Roman"/>
                        <a:cs typeface="Times New Roman"/>
                      </a:endParaRPr>
                    </a:p>
                  </a:txBody>
                  <a:tcPr marL="44450" marR="44450" marT="0" marB="0" anchor="ctr">
                    <a:lnL w="12700" cap="flat" cmpd="sng" algn="ctr">
                      <a:noFill/>
                      <a:prstDash val="sysDot"/>
                      <a:round/>
                      <a:headEnd type="none" w="med" len="med"/>
                      <a:tailEnd type="none" w="med" len="med"/>
                    </a:lnL>
                    <a:lnR w="12700" cap="flat" cmpd="sng" algn="ctr">
                      <a:solidFill>
                        <a:schemeClr val="bg1">
                          <a:lumMod val="40000"/>
                          <a:lumOff val="60000"/>
                        </a:schemeClr>
                      </a:solidFill>
                      <a:prstDash val="sysDot"/>
                      <a:round/>
                      <a:headEnd type="none" w="med" len="med"/>
                      <a:tailEnd type="none" w="med" len="med"/>
                    </a:lnR>
                    <a:lnB w="12700" cap="flat" cmpd="sng" algn="ctr">
                      <a:solidFill>
                        <a:schemeClr val="bg1">
                          <a:lumMod val="40000"/>
                          <a:lumOff val="60000"/>
                        </a:schemeClr>
                      </a:solidFill>
                      <a:prstDash val="sysDot"/>
                      <a:round/>
                      <a:headEnd type="none" w="med" len="med"/>
                      <a:tailEnd type="none" w="med" len="med"/>
                    </a:lnB>
                    <a:solidFill>
                      <a:schemeClr val="accent4"/>
                    </a:solidFill>
                  </a:tcPr>
                </a:tc>
                <a:tc>
                  <a:txBody>
                    <a:bodyPr/>
                    <a:lstStyle/>
                    <a:p>
                      <a:pPr algn="ctr">
                        <a:lnSpc>
                          <a:spcPct val="150000"/>
                        </a:lnSpc>
                        <a:spcBef>
                          <a:spcPts val="1200"/>
                        </a:spcBef>
                        <a:spcAft>
                          <a:spcPts val="0"/>
                        </a:spcAft>
                      </a:pPr>
                      <a:r>
                        <a:rPr lang="es-ES" sz="1050" b="1" dirty="0" smtClean="0">
                          <a:solidFill>
                            <a:schemeClr val="bg1"/>
                          </a:solidFill>
                          <a:effectLst/>
                        </a:rPr>
                        <a:t>2016</a:t>
                      </a:r>
                      <a:endParaRPr lang="es-ES" sz="1050" b="1" dirty="0">
                        <a:solidFill>
                          <a:schemeClr val="bg1"/>
                        </a:solidFill>
                        <a:effectLst/>
                        <a:latin typeface="Arial"/>
                        <a:ea typeface="Times New Roman"/>
                        <a:cs typeface="Times New Roman"/>
                      </a:endParaRPr>
                    </a:p>
                  </a:txBody>
                  <a:tcPr marL="44450" marR="44450" marT="0" marB="0" anchor="ctr">
                    <a:lnL w="12700" cap="flat" cmpd="sng" algn="ctr">
                      <a:solidFill>
                        <a:schemeClr val="bg1">
                          <a:lumMod val="40000"/>
                          <a:lumOff val="60000"/>
                        </a:schemeClr>
                      </a:solidFill>
                      <a:prstDash val="sysDot"/>
                      <a:round/>
                      <a:headEnd type="none" w="med" len="med"/>
                      <a:tailEnd type="none" w="med" len="med"/>
                    </a:lnL>
                    <a:lnR w="12700" cap="flat" cmpd="sng" algn="ctr">
                      <a:solidFill>
                        <a:schemeClr val="bg1">
                          <a:lumMod val="40000"/>
                          <a:lumOff val="60000"/>
                        </a:schemeClr>
                      </a:solidFill>
                      <a:prstDash val="sysDot"/>
                      <a:round/>
                      <a:headEnd type="none" w="med" len="med"/>
                      <a:tailEnd type="none" w="med" len="med"/>
                    </a:lnR>
                    <a:lnB w="12700" cap="flat" cmpd="sng" algn="ctr">
                      <a:solidFill>
                        <a:schemeClr val="bg1">
                          <a:lumMod val="40000"/>
                          <a:lumOff val="60000"/>
                        </a:schemeClr>
                      </a:solidFill>
                      <a:prstDash val="sysDot"/>
                      <a:round/>
                      <a:headEnd type="none" w="med" len="med"/>
                      <a:tailEnd type="none" w="med" len="med"/>
                    </a:lnB>
                    <a:solidFill>
                      <a:schemeClr val="accent4"/>
                    </a:solidFill>
                  </a:tcPr>
                </a:tc>
                <a:tc>
                  <a:txBody>
                    <a:bodyPr/>
                    <a:lstStyle/>
                    <a:p>
                      <a:pPr algn="ctr">
                        <a:lnSpc>
                          <a:spcPct val="150000"/>
                        </a:lnSpc>
                        <a:spcBef>
                          <a:spcPts val="1200"/>
                        </a:spcBef>
                        <a:spcAft>
                          <a:spcPts val="0"/>
                        </a:spcAft>
                      </a:pPr>
                      <a:r>
                        <a:rPr lang="es-ES" sz="1050" b="1" dirty="0">
                          <a:solidFill>
                            <a:schemeClr val="bg1"/>
                          </a:solidFill>
                          <a:effectLst/>
                        </a:rPr>
                        <a:t>Oct. 17 - Jun. 18</a:t>
                      </a:r>
                      <a:endParaRPr lang="es-ES" sz="1050" b="1" dirty="0">
                        <a:solidFill>
                          <a:schemeClr val="bg1"/>
                        </a:solidFill>
                        <a:effectLst/>
                        <a:latin typeface="Arial"/>
                        <a:ea typeface="Times New Roman"/>
                        <a:cs typeface="Times New Roman"/>
                      </a:endParaRPr>
                    </a:p>
                  </a:txBody>
                  <a:tcPr marL="44450" marR="44450" marT="0" marB="0" anchor="ctr">
                    <a:lnL w="12700" cap="flat" cmpd="sng" algn="ctr">
                      <a:solidFill>
                        <a:schemeClr val="bg1">
                          <a:lumMod val="40000"/>
                          <a:lumOff val="60000"/>
                        </a:schemeClr>
                      </a:solidFill>
                      <a:prstDash val="sysDot"/>
                      <a:round/>
                      <a:headEnd type="none" w="med" len="med"/>
                      <a:tailEnd type="none" w="med" len="med"/>
                    </a:lnL>
                    <a:lnB w="12700" cap="flat" cmpd="sng" algn="ctr">
                      <a:solidFill>
                        <a:schemeClr val="bg1">
                          <a:lumMod val="40000"/>
                          <a:lumOff val="60000"/>
                        </a:schemeClr>
                      </a:solidFill>
                      <a:prstDash val="sysDot"/>
                      <a:round/>
                      <a:headEnd type="none" w="med" len="med"/>
                      <a:tailEnd type="none" w="med" len="med"/>
                    </a:lnB>
                    <a:solidFill>
                      <a:schemeClr val="accent4"/>
                    </a:solidFill>
                  </a:tcPr>
                </a:tc>
                <a:extLst>
                  <a:ext uri="{0D108BD9-81ED-4DB2-BD59-A6C34878D82A}">
                    <a16:rowId xmlns:a16="http://schemas.microsoft.com/office/drawing/2014/main" val="10000"/>
                  </a:ext>
                </a:extLst>
              </a:tr>
              <a:tr h="236201">
                <a:tc>
                  <a:txBody>
                    <a:bodyPr/>
                    <a:lstStyle/>
                    <a:p>
                      <a:pPr algn="ctr">
                        <a:lnSpc>
                          <a:spcPct val="150000"/>
                        </a:lnSpc>
                        <a:spcBef>
                          <a:spcPts val="1200"/>
                        </a:spcBef>
                        <a:spcAft>
                          <a:spcPts val="0"/>
                        </a:spcAft>
                      </a:pPr>
                      <a:r>
                        <a:rPr lang="es-ES" sz="1100" b="0" dirty="0">
                          <a:solidFill>
                            <a:schemeClr val="bg1"/>
                          </a:solidFill>
                          <a:effectLst/>
                        </a:rPr>
                        <a:t>81%</a:t>
                      </a:r>
                      <a:endParaRPr lang="es-ES" sz="1100" b="0" dirty="0">
                        <a:solidFill>
                          <a:schemeClr val="bg1"/>
                        </a:solidFill>
                        <a:effectLst/>
                        <a:latin typeface="Arial"/>
                        <a:ea typeface="Times New Roman"/>
                        <a:cs typeface="Times New Roman"/>
                      </a:endParaRPr>
                    </a:p>
                  </a:txBody>
                  <a:tcPr marL="44450" marR="44450" marT="0" marB="0" anchor="b">
                    <a:lnR w="12700" cap="flat" cmpd="sng" algn="ctr">
                      <a:solidFill>
                        <a:schemeClr val="bg1">
                          <a:lumMod val="40000"/>
                          <a:lumOff val="60000"/>
                        </a:schemeClr>
                      </a:solidFill>
                      <a:prstDash val="sysDot"/>
                      <a:round/>
                      <a:headEnd type="none" w="med" len="med"/>
                      <a:tailEnd type="none" w="med" len="med"/>
                    </a:lnR>
                    <a:lnT w="12700" cap="flat" cmpd="sng" algn="ctr">
                      <a:solidFill>
                        <a:schemeClr val="bg1">
                          <a:lumMod val="40000"/>
                          <a:lumOff val="60000"/>
                        </a:schemeClr>
                      </a:solidFill>
                      <a:prstDash val="sysDot"/>
                      <a:round/>
                      <a:headEnd type="none" w="med" len="med"/>
                      <a:tailEnd type="none" w="med" len="med"/>
                    </a:lnT>
                    <a:lnB w="12700" cap="flat" cmpd="sng" algn="ctr">
                      <a:solidFill>
                        <a:schemeClr val="bg1">
                          <a:lumMod val="40000"/>
                          <a:lumOff val="60000"/>
                        </a:schemeClr>
                      </a:solidFill>
                      <a:prstDash val="sysDot"/>
                      <a:round/>
                      <a:headEnd type="none" w="med" len="med"/>
                      <a:tailEnd type="none" w="med" len="med"/>
                    </a:lnB>
                    <a:noFill/>
                  </a:tcPr>
                </a:tc>
                <a:tc>
                  <a:txBody>
                    <a:bodyPr/>
                    <a:lstStyle/>
                    <a:p>
                      <a:pPr algn="ctr">
                        <a:lnSpc>
                          <a:spcPct val="150000"/>
                        </a:lnSpc>
                        <a:spcBef>
                          <a:spcPts val="1200"/>
                        </a:spcBef>
                        <a:spcAft>
                          <a:spcPts val="0"/>
                        </a:spcAft>
                      </a:pPr>
                      <a:r>
                        <a:rPr lang="es-ES" sz="1100" dirty="0">
                          <a:solidFill>
                            <a:schemeClr val="bg1"/>
                          </a:solidFill>
                          <a:effectLst/>
                        </a:rPr>
                        <a:t>85%</a:t>
                      </a:r>
                      <a:endParaRPr lang="es-ES" sz="1100" dirty="0">
                        <a:solidFill>
                          <a:schemeClr val="bg1"/>
                        </a:solidFill>
                        <a:effectLst/>
                        <a:latin typeface="Arial"/>
                        <a:ea typeface="Times New Roman"/>
                        <a:cs typeface="Times New Roman"/>
                      </a:endParaRPr>
                    </a:p>
                  </a:txBody>
                  <a:tcPr marL="44450" marR="44450" marT="0" marB="0" anchor="b">
                    <a:lnL w="12700" cap="flat" cmpd="sng" algn="ctr">
                      <a:solidFill>
                        <a:schemeClr val="bg1">
                          <a:lumMod val="40000"/>
                          <a:lumOff val="60000"/>
                        </a:schemeClr>
                      </a:solidFill>
                      <a:prstDash val="sysDot"/>
                      <a:round/>
                      <a:headEnd type="none" w="med" len="med"/>
                      <a:tailEnd type="none" w="med" len="med"/>
                    </a:lnL>
                    <a:lnR w="12700" cap="flat" cmpd="sng" algn="ctr">
                      <a:solidFill>
                        <a:schemeClr val="bg1">
                          <a:lumMod val="40000"/>
                          <a:lumOff val="60000"/>
                        </a:schemeClr>
                      </a:solidFill>
                      <a:prstDash val="sysDot"/>
                      <a:round/>
                      <a:headEnd type="none" w="med" len="med"/>
                      <a:tailEnd type="none" w="med" len="med"/>
                    </a:lnR>
                    <a:lnT w="12700" cap="flat" cmpd="sng" algn="ctr">
                      <a:solidFill>
                        <a:schemeClr val="bg1">
                          <a:lumMod val="40000"/>
                          <a:lumOff val="60000"/>
                        </a:schemeClr>
                      </a:solidFill>
                      <a:prstDash val="sysDot"/>
                      <a:round/>
                      <a:headEnd type="none" w="med" len="med"/>
                      <a:tailEnd type="none" w="med" len="med"/>
                    </a:lnT>
                    <a:lnB w="12700" cap="flat" cmpd="sng" algn="ctr">
                      <a:solidFill>
                        <a:schemeClr val="bg1">
                          <a:lumMod val="40000"/>
                          <a:lumOff val="60000"/>
                        </a:schemeClr>
                      </a:solidFill>
                      <a:prstDash val="sysDot"/>
                      <a:round/>
                      <a:headEnd type="none" w="med" len="med"/>
                      <a:tailEnd type="none" w="med" len="med"/>
                    </a:lnB>
                    <a:noFill/>
                  </a:tcPr>
                </a:tc>
                <a:tc>
                  <a:txBody>
                    <a:bodyPr/>
                    <a:lstStyle/>
                    <a:p>
                      <a:pPr algn="ctr">
                        <a:lnSpc>
                          <a:spcPct val="150000"/>
                        </a:lnSpc>
                        <a:spcBef>
                          <a:spcPts val="1200"/>
                        </a:spcBef>
                        <a:spcAft>
                          <a:spcPts val="0"/>
                        </a:spcAft>
                      </a:pPr>
                      <a:r>
                        <a:rPr lang="es-ES" sz="1100" dirty="0">
                          <a:solidFill>
                            <a:schemeClr val="bg1"/>
                          </a:solidFill>
                          <a:effectLst/>
                        </a:rPr>
                        <a:t>84%</a:t>
                      </a:r>
                      <a:endParaRPr lang="es-ES" sz="1100" dirty="0">
                        <a:solidFill>
                          <a:schemeClr val="bg1"/>
                        </a:solidFill>
                        <a:effectLst/>
                        <a:latin typeface="Arial"/>
                        <a:ea typeface="Times New Roman"/>
                        <a:cs typeface="Times New Roman"/>
                      </a:endParaRPr>
                    </a:p>
                  </a:txBody>
                  <a:tcPr marL="44450" marR="44450" marT="0" marB="0" anchor="b">
                    <a:lnL w="12700" cap="flat" cmpd="sng" algn="ctr">
                      <a:solidFill>
                        <a:schemeClr val="bg1">
                          <a:lumMod val="40000"/>
                          <a:lumOff val="60000"/>
                        </a:schemeClr>
                      </a:solidFill>
                      <a:prstDash val="sysDot"/>
                      <a:round/>
                      <a:headEnd type="none" w="med" len="med"/>
                      <a:tailEnd type="none" w="med" len="med"/>
                    </a:lnL>
                    <a:lnR w="12700" cap="flat" cmpd="sng" algn="ctr">
                      <a:solidFill>
                        <a:schemeClr val="bg1">
                          <a:lumMod val="40000"/>
                          <a:lumOff val="60000"/>
                        </a:schemeClr>
                      </a:solidFill>
                      <a:prstDash val="sysDot"/>
                      <a:round/>
                      <a:headEnd type="none" w="med" len="med"/>
                      <a:tailEnd type="none" w="med" len="med"/>
                    </a:lnR>
                    <a:lnT w="12700" cap="flat" cmpd="sng" algn="ctr">
                      <a:solidFill>
                        <a:schemeClr val="bg1">
                          <a:lumMod val="40000"/>
                          <a:lumOff val="60000"/>
                        </a:schemeClr>
                      </a:solidFill>
                      <a:prstDash val="sysDot"/>
                      <a:round/>
                      <a:headEnd type="none" w="med" len="med"/>
                      <a:tailEnd type="none" w="med" len="med"/>
                    </a:lnT>
                    <a:lnB w="12700" cap="flat" cmpd="sng" algn="ctr">
                      <a:solidFill>
                        <a:schemeClr val="bg1">
                          <a:lumMod val="40000"/>
                          <a:lumOff val="60000"/>
                        </a:schemeClr>
                      </a:solidFill>
                      <a:prstDash val="sysDot"/>
                      <a:round/>
                      <a:headEnd type="none" w="med" len="med"/>
                      <a:tailEnd type="none" w="med" len="med"/>
                    </a:lnB>
                    <a:noFill/>
                  </a:tcPr>
                </a:tc>
                <a:tc>
                  <a:txBody>
                    <a:bodyPr/>
                    <a:lstStyle/>
                    <a:p>
                      <a:pPr algn="ctr">
                        <a:lnSpc>
                          <a:spcPct val="150000"/>
                        </a:lnSpc>
                        <a:spcBef>
                          <a:spcPts val="1200"/>
                        </a:spcBef>
                        <a:spcAft>
                          <a:spcPts val="0"/>
                        </a:spcAft>
                      </a:pPr>
                      <a:r>
                        <a:rPr lang="es-ES" sz="1100" dirty="0">
                          <a:solidFill>
                            <a:schemeClr val="bg1"/>
                          </a:solidFill>
                          <a:effectLst/>
                        </a:rPr>
                        <a:t>77%</a:t>
                      </a:r>
                      <a:endParaRPr lang="es-ES" sz="1100" dirty="0">
                        <a:solidFill>
                          <a:schemeClr val="bg1"/>
                        </a:solidFill>
                        <a:effectLst/>
                        <a:latin typeface="Arial"/>
                        <a:ea typeface="Times New Roman"/>
                        <a:cs typeface="Times New Roman"/>
                      </a:endParaRPr>
                    </a:p>
                  </a:txBody>
                  <a:tcPr marL="44450" marR="44450" marT="0" marB="0" anchor="b">
                    <a:lnL w="12700" cap="flat" cmpd="sng" algn="ctr">
                      <a:solidFill>
                        <a:schemeClr val="bg1">
                          <a:lumMod val="40000"/>
                          <a:lumOff val="60000"/>
                        </a:schemeClr>
                      </a:solidFill>
                      <a:prstDash val="sysDot"/>
                      <a:round/>
                      <a:headEnd type="none" w="med" len="med"/>
                      <a:tailEnd type="none" w="med" len="med"/>
                    </a:lnL>
                    <a:lnT w="12700" cap="flat" cmpd="sng" algn="ctr">
                      <a:solidFill>
                        <a:schemeClr val="bg1">
                          <a:lumMod val="40000"/>
                          <a:lumOff val="60000"/>
                        </a:schemeClr>
                      </a:solidFill>
                      <a:prstDash val="sysDot"/>
                      <a:round/>
                      <a:headEnd type="none" w="med" len="med"/>
                      <a:tailEnd type="none" w="med" len="med"/>
                    </a:lnT>
                    <a:lnB w="12700" cap="flat" cmpd="sng" algn="ctr">
                      <a:solidFill>
                        <a:schemeClr val="bg1">
                          <a:lumMod val="40000"/>
                          <a:lumOff val="60000"/>
                        </a:schemeClr>
                      </a:solidFill>
                      <a:prstDash val="sysDot"/>
                      <a:round/>
                      <a:headEnd type="none" w="med" len="med"/>
                      <a:tailEnd type="none" w="med" len="med"/>
                    </a:lnB>
                    <a:noFill/>
                  </a:tcPr>
                </a:tc>
                <a:extLst>
                  <a:ext uri="{0D108BD9-81ED-4DB2-BD59-A6C34878D82A}">
                    <a16:rowId xmlns:a16="http://schemas.microsoft.com/office/drawing/2014/main" val="10001"/>
                  </a:ext>
                </a:extLst>
              </a:tr>
              <a:tr h="236201">
                <a:tc>
                  <a:txBody>
                    <a:bodyPr/>
                    <a:lstStyle/>
                    <a:p>
                      <a:pPr algn="ctr">
                        <a:lnSpc>
                          <a:spcPct val="150000"/>
                        </a:lnSpc>
                        <a:spcBef>
                          <a:spcPts val="1200"/>
                        </a:spcBef>
                        <a:spcAft>
                          <a:spcPts val="0"/>
                        </a:spcAft>
                      </a:pPr>
                      <a:r>
                        <a:rPr lang="es-ES" sz="1100" b="0" dirty="0">
                          <a:solidFill>
                            <a:schemeClr val="bg1"/>
                          </a:solidFill>
                          <a:effectLst/>
                        </a:rPr>
                        <a:t>79%</a:t>
                      </a:r>
                      <a:endParaRPr lang="es-ES" sz="1100" b="0" dirty="0">
                        <a:solidFill>
                          <a:schemeClr val="bg1"/>
                        </a:solidFill>
                        <a:effectLst/>
                        <a:latin typeface="Arial"/>
                        <a:ea typeface="Times New Roman"/>
                        <a:cs typeface="Times New Roman"/>
                      </a:endParaRPr>
                    </a:p>
                  </a:txBody>
                  <a:tcPr marL="44450" marR="44450" marT="0" marB="0" anchor="b">
                    <a:lnR w="12700" cap="flat" cmpd="sng" algn="ctr">
                      <a:solidFill>
                        <a:schemeClr val="bg1">
                          <a:lumMod val="40000"/>
                          <a:lumOff val="60000"/>
                        </a:schemeClr>
                      </a:solidFill>
                      <a:prstDash val="sysDot"/>
                      <a:round/>
                      <a:headEnd type="none" w="med" len="med"/>
                      <a:tailEnd type="none" w="med" len="med"/>
                    </a:lnR>
                    <a:lnT w="12700" cap="flat" cmpd="sng" algn="ctr">
                      <a:solidFill>
                        <a:schemeClr val="bg1">
                          <a:lumMod val="40000"/>
                          <a:lumOff val="60000"/>
                        </a:schemeClr>
                      </a:solidFill>
                      <a:prstDash val="sysDot"/>
                      <a:round/>
                      <a:headEnd type="none" w="med" len="med"/>
                      <a:tailEnd type="none" w="med" len="med"/>
                    </a:lnT>
                    <a:lnB w="12700" cap="flat" cmpd="sng" algn="ctr">
                      <a:solidFill>
                        <a:schemeClr val="bg1">
                          <a:lumMod val="40000"/>
                          <a:lumOff val="60000"/>
                        </a:schemeClr>
                      </a:solidFill>
                      <a:prstDash val="sysDot"/>
                      <a:round/>
                      <a:headEnd type="none" w="med" len="med"/>
                      <a:tailEnd type="none" w="med" len="med"/>
                    </a:lnB>
                    <a:noFill/>
                  </a:tcPr>
                </a:tc>
                <a:tc>
                  <a:txBody>
                    <a:bodyPr/>
                    <a:lstStyle/>
                    <a:p>
                      <a:pPr algn="ctr">
                        <a:lnSpc>
                          <a:spcPct val="150000"/>
                        </a:lnSpc>
                        <a:spcBef>
                          <a:spcPts val="1200"/>
                        </a:spcBef>
                        <a:spcAft>
                          <a:spcPts val="0"/>
                        </a:spcAft>
                      </a:pPr>
                      <a:r>
                        <a:rPr lang="es-ES" sz="1100" dirty="0">
                          <a:solidFill>
                            <a:schemeClr val="bg1"/>
                          </a:solidFill>
                          <a:effectLst/>
                        </a:rPr>
                        <a:t>79%</a:t>
                      </a:r>
                      <a:endParaRPr lang="es-ES" sz="1100" dirty="0">
                        <a:solidFill>
                          <a:schemeClr val="bg1"/>
                        </a:solidFill>
                        <a:effectLst/>
                        <a:latin typeface="Arial"/>
                        <a:ea typeface="Times New Roman"/>
                        <a:cs typeface="Times New Roman"/>
                      </a:endParaRPr>
                    </a:p>
                  </a:txBody>
                  <a:tcPr marL="44450" marR="44450" marT="0" marB="0" anchor="b">
                    <a:lnL w="12700" cap="flat" cmpd="sng" algn="ctr">
                      <a:solidFill>
                        <a:schemeClr val="bg1">
                          <a:lumMod val="40000"/>
                          <a:lumOff val="60000"/>
                        </a:schemeClr>
                      </a:solidFill>
                      <a:prstDash val="sysDot"/>
                      <a:round/>
                      <a:headEnd type="none" w="med" len="med"/>
                      <a:tailEnd type="none" w="med" len="med"/>
                    </a:lnL>
                    <a:lnR w="12700" cap="flat" cmpd="sng" algn="ctr">
                      <a:solidFill>
                        <a:schemeClr val="bg1">
                          <a:lumMod val="40000"/>
                          <a:lumOff val="60000"/>
                        </a:schemeClr>
                      </a:solidFill>
                      <a:prstDash val="sysDot"/>
                      <a:round/>
                      <a:headEnd type="none" w="med" len="med"/>
                      <a:tailEnd type="none" w="med" len="med"/>
                    </a:lnR>
                    <a:lnT w="12700" cap="flat" cmpd="sng" algn="ctr">
                      <a:solidFill>
                        <a:schemeClr val="bg1">
                          <a:lumMod val="40000"/>
                          <a:lumOff val="60000"/>
                        </a:schemeClr>
                      </a:solidFill>
                      <a:prstDash val="sysDot"/>
                      <a:round/>
                      <a:headEnd type="none" w="med" len="med"/>
                      <a:tailEnd type="none" w="med" len="med"/>
                    </a:lnT>
                    <a:lnB w="12700" cap="flat" cmpd="sng" algn="ctr">
                      <a:solidFill>
                        <a:schemeClr val="bg1">
                          <a:lumMod val="40000"/>
                          <a:lumOff val="60000"/>
                        </a:schemeClr>
                      </a:solidFill>
                      <a:prstDash val="sysDot"/>
                      <a:round/>
                      <a:headEnd type="none" w="med" len="med"/>
                      <a:tailEnd type="none" w="med" len="med"/>
                    </a:lnB>
                    <a:noFill/>
                  </a:tcPr>
                </a:tc>
                <a:tc>
                  <a:txBody>
                    <a:bodyPr/>
                    <a:lstStyle/>
                    <a:p>
                      <a:pPr algn="ctr">
                        <a:lnSpc>
                          <a:spcPct val="150000"/>
                        </a:lnSpc>
                        <a:spcBef>
                          <a:spcPts val="1200"/>
                        </a:spcBef>
                        <a:spcAft>
                          <a:spcPts val="0"/>
                        </a:spcAft>
                      </a:pPr>
                      <a:r>
                        <a:rPr lang="es-ES" sz="1100" dirty="0">
                          <a:solidFill>
                            <a:schemeClr val="bg1"/>
                          </a:solidFill>
                          <a:effectLst/>
                        </a:rPr>
                        <a:t>72%</a:t>
                      </a:r>
                      <a:endParaRPr lang="es-ES" sz="1100" dirty="0">
                        <a:solidFill>
                          <a:schemeClr val="bg1"/>
                        </a:solidFill>
                        <a:effectLst/>
                        <a:latin typeface="Arial"/>
                        <a:ea typeface="Times New Roman"/>
                        <a:cs typeface="Times New Roman"/>
                      </a:endParaRPr>
                    </a:p>
                  </a:txBody>
                  <a:tcPr marL="44450" marR="44450" marT="0" marB="0" anchor="b">
                    <a:lnL w="12700" cap="flat" cmpd="sng" algn="ctr">
                      <a:solidFill>
                        <a:schemeClr val="bg1">
                          <a:lumMod val="40000"/>
                          <a:lumOff val="60000"/>
                        </a:schemeClr>
                      </a:solidFill>
                      <a:prstDash val="sysDot"/>
                      <a:round/>
                      <a:headEnd type="none" w="med" len="med"/>
                      <a:tailEnd type="none" w="med" len="med"/>
                    </a:lnL>
                    <a:lnR w="12700" cap="flat" cmpd="sng" algn="ctr">
                      <a:solidFill>
                        <a:schemeClr val="bg1">
                          <a:lumMod val="40000"/>
                          <a:lumOff val="60000"/>
                        </a:schemeClr>
                      </a:solidFill>
                      <a:prstDash val="sysDot"/>
                      <a:round/>
                      <a:headEnd type="none" w="med" len="med"/>
                      <a:tailEnd type="none" w="med" len="med"/>
                    </a:lnR>
                    <a:lnT w="12700" cap="flat" cmpd="sng" algn="ctr">
                      <a:solidFill>
                        <a:schemeClr val="bg1">
                          <a:lumMod val="40000"/>
                          <a:lumOff val="60000"/>
                        </a:schemeClr>
                      </a:solidFill>
                      <a:prstDash val="sysDot"/>
                      <a:round/>
                      <a:headEnd type="none" w="med" len="med"/>
                      <a:tailEnd type="none" w="med" len="med"/>
                    </a:lnT>
                    <a:lnB w="12700" cap="flat" cmpd="sng" algn="ctr">
                      <a:solidFill>
                        <a:schemeClr val="bg1">
                          <a:lumMod val="40000"/>
                          <a:lumOff val="60000"/>
                        </a:schemeClr>
                      </a:solidFill>
                      <a:prstDash val="sysDot"/>
                      <a:round/>
                      <a:headEnd type="none" w="med" len="med"/>
                      <a:tailEnd type="none" w="med" len="med"/>
                    </a:lnB>
                    <a:noFill/>
                  </a:tcPr>
                </a:tc>
                <a:tc>
                  <a:txBody>
                    <a:bodyPr/>
                    <a:lstStyle/>
                    <a:p>
                      <a:pPr algn="ctr">
                        <a:lnSpc>
                          <a:spcPct val="150000"/>
                        </a:lnSpc>
                        <a:spcBef>
                          <a:spcPts val="1200"/>
                        </a:spcBef>
                        <a:spcAft>
                          <a:spcPts val="0"/>
                        </a:spcAft>
                      </a:pPr>
                      <a:r>
                        <a:rPr lang="es-ES" sz="1100">
                          <a:solidFill>
                            <a:schemeClr val="bg1"/>
                          </a:solidFill>
                          <a:effectLst/>
                        </a:rPr>
                        <a:t>64%</a:t>
                      </a:r>
                      <a:endParaRPr lang="es-ES" sz="1100">
                        <a:solidFill>
                          <a:schemeClr val="bg1"/>
                        </a:solidFill>
                        <a:effectLst/>
                        <a:latin typeface="Arial"/>
                        <a:ea typeface="Times New Roman"/>
                        <a:cs typeface="Times New Roman"/>
                      </a:endParaRPr>
                    </a:p>
                  </a:txBody>
                  <a:tcPr marL="44450" marR="44450" marT="0" marB="0" anchor="b">
                    <a:lnL w="12700" cap="flat" cmpd="sng" algn="ctr">
                      <a:solidFill>
                        <a:schemeClr val="bg1">
                          <a:lumMod val="40000"/>
                          <a:lumOff val="60000"/>
                        </a:schemeClr>
                      </a:solidFill>
                      <a:prstDash val="sysDot"/>
                      <a:round/>
                      <a:headEnd type="none" w="med" len="med"/>
                      <a:tailEnd type="none" w="med" len="med"/>
                    </a:lnL>
                    <a:lnT w="12700" cap="flat" cmpd="sng" algn="ctr">
                      <a:solidFill>
                        <a:schemeClr val="bg1">
                          <a:lumMod val="40000"/>
                          <a:lumOff val="60000"/>
                        </a:schemeClr>
                      </a:solidFill>
                      <a:prstDash val="sysDot"/>
                      <a:round/>
                      <a:headEnd type="none" w="med" len="med"/>
                      <a:tailEnd type="none" w="med" len="med"/>
                    </a:lnT>
                    <a:lnB w="12700" cap="flat" cmpd="sng" algn="ctr">
                      <a:solidFill>
                        <a:schemeClr val="bg1">
                          <a:lumMod val="40000"/>
                          <a:lumOff val="60000"/>
                        </a:schemeClr>
                      </a:solidFill>
                      <a:prstDash val="sysDot"/>
                      <a:round/>
                      <a:headEnd type="none" w="med" len="med"/>
                      <a:tailEnd type="none" w="med" len="med"/>
                    </a:lnB>
                    <a:noFill/>
                  </a:tcPr>
                </a:tc>
                <a:extLst>
                  <a:ext uri="{0D108BD9-81ED-4DB2-BD59-A6C34878D82A}">
                    <a16:rowId xmlns:a16="http://schemas.microsoft.com/office/drawing/2014/main" val="10002"/>
                  </a:ext>
                </a:extLst>
              </a:tr>
              <a:tr h="236201">
                <a:tc>
                  <a:txBody>
                    <a:bodyPr/>
                    <a:lstStyle/>
                    <a:p>
                      <a:pPr algn="ctr">
                        <a:lnSpc>
                          <a:spcPct val="150000"/>
                        </a:lnSpc>
                        <a:spcBef>
                          <a:spcPts val="1200"/>
                        </a:spcBef>
                        <a:spcAft>
                          <a:spcPts val="0"/>
                        </a:spcAft>
                      </a:pPr>
                      <a:r>
                        <a:rPr lang="es-ES" sz="1100" b="0" dirty="0">
                          <a:solidFill>
                            <a:schemeClr val="bg1"/>
                          </a:solidFill>
                          <a:effectLst/>
                        </a:rPr>
                        <a:t>64%</a:t>
                      </a:r>
                      <a:endParaRPr lang="es-ES" sz="1100" b="0" dirty="0">
                        <a:solidFill>
                          <a:schemeClr val="bg1"/>
                        </a:solidFill>
                        <a:effectLst/>
                        <a:latin typeface="Arial"/>
                        <a:ea typeface="Times New Roman"/>
                        <a:cs typeface="Times New Roman"/>
                      </a:endParaRPr>
                    </a:p>
                  </a:txBody>
                  <a:tcPr marL="44450" marR="44450" marT="0" marB="0" anchor="b">
                    <a:lnR w="12700" cap="flat" cmpd="sng" algn="ctr">
                      <a:solidFill>
                        <a:schemeClr val="bg1">
                          <a:lumMod val="40000"/>
                          <a:lumOff val="60000"/>
                        </a:schemeClr>
                      </a:solidFill>
                      <a:prstDash val="sysDot"/>
                      <a:round/>
                      <a:headEnd type="none" w="med" len="med"/>
                      <a:tailEnd type="none" w="med" len="med"/>
                    </a:lnR>
                    <a:lnT w="12700" cap="flat" cmpd="sng" algn="ctr">
                      <a:solidFill>
                        <a:schemeClr val="bg1">
                          <a:lumMod val="40000"/>
                          <a:lumOff val="60000"/>
                        </a:schemeClr>
                      </a:solidFill>
                      <a:prstDash val="sysDot"/>
                      <a:round/>
                      <a:headEnd type="none" w="med" len="med"/>
                      <a:tailEnd type="none" w="med" len="med"/>
                    </a:lnT>
                    <a:noFill/>
                  </a:tcPr>
                </a:tc>
                <a:tc>
                  <a:txBody>
                    <a:bodyPr/>
                    <a:lstStyle/>
                    <a:p>
                      <a:pPr algn="ctr">
                        <a:lnSpc>
                          <a:spcPct val="150000"/>
                        </a:lnSpc>
                        <a:spcBef>
                          <a:spcPts val="1200"/>
                        </a:spcBef>
                        <a:spcAft>
                          <a:spcPts val="0"/>
                        </a:spcAft>
                      </a:pPr>
                      <a:r>
                        <a:rPr lang="es-ES" sz="1100" dirty="0">
                          <a:solidFill>
                            <a:schemeClr val="bg1"/>
                          </a:solidFill>
                          <a:effectLst/>
                        </a:rPr>
                        <a:t>68%</a:t>
                      </a:r>
                      <a:endParaRPr lang="es-ES" sz="1100" dirty="0">
                        <a:solidFill>
                          <a:schemeClr val="bg1"/>
                        </a:solidFill>
                        <a:effectLst/>
                        <a:latin typeface="Arial"/>
                        <a:ea typeface="Times New Roman"/>
                        <a:cs typeface="Times New Roman"/>
                      </a:endParaRPr>
                    </a:p>
                  </a:txBody>
                  <a:tcPr marL="44450" marR="44450" marT="0" marB="0" anchor="b">
                    <a:lnL w="12700" cap="flat" cmpd="sng" algn="ctr">
                      <a:solidFill>
                        <a:schemeClr val="bg1">
                          <a:lumMod val="40000"/>
                          <a:lumOff val="60000"/>
                        </a:schemeClr>
                      </a:solidFill>
                      <a:prstDash val="sysDot"/>
                      <a:round/>
                      <a:headEnd type="none" w="med" len="med"/>
                      <a:tailEnd type="none" w="med" len="med"/>
                    </a:lnL>
                    <a:lnR w="12700" cap="flat" cmpd="sng" algn="ctr">
                      <a:solidFill>
                        <a:schemeClr val="bg1">
                          <a:lumMod val="40000"/>
                          <a:lumOff val="60000"/>
                        </a:schemeClr>
                      </a:solidFill>
                      <a:prstDash val="sysDot"/>
                      <a:round/>
                      <a:headEnd type="none" w="med" len="med"/>
                      <a:tailEnd type="none" w="med" len="med"/>
                    </a:lnR>
                    <a:lnT w="12700" cap="flat" cmpd="sng" algn="ctr">
                      <a:solidFill>
                        <a:schemeClr val="bg1">
                          <a:lumMod val="40000"/>
                          <a:lumOff val="60000"/>
                        </a:schemeClr>
                      </a:solidFill>
                      <a:prstDash val="sysDot"/>
                      <a:round/>
                      <a:headEnd type="none" w="med" len="med"/>
                      <a:tailEnd type="none" w="med" len="med"/>
                    </a:lnT>
                    <a:noFill/>
                  </a:tcPr>
                </a:tc>
                <a:tc>
                  <a:txBody>
                    <a:bodyPr/>
                    <a:lstStyle/>
                    <a:p>
                      <a:pPr algn="ctr">
                        <a:lnSpc>
                          <a:spcPct val="150000"/>
                        </a:lnSpc>
                        <a:spcBef>
                          <a:spcPts val="1200"/>
                        </a:spcBef>
                        <a:spcAft>
                          <a:spcPts val="0"/>
                        </a:spcAft>
                      </a:pPr>
                      <a:r>
                        <a:rPr lang="es-ES" sz="1100" dirty="0">
                          <a:solidFill>
                            <a:schemeClr val="bg1"/>
                          </a:solidFill>
                          <a:effectLst/>
                        </a:rPr>
                        <a:t>62%</a:t>
                      </a:r>
                      <a:endParaRPr lang="es-ES" sz="1100" dirty="0">
                        <a:solidFill>
                          <a:schemeClr val="bg1"/>
                        </a:solidFill>
                        <a:effectLst/>
                        <a:latin typeface="Arial"/>
                        <a:ea typeface="Times New Roman"/>
                        <a:cs typeface="Times New Roman"/>
                      </a:endParaRPr>
                    </a:p>
                  </a:txBody>
                  <a:tcPr marL="44450" marR="44450" marT="0" marB="0" anchor="b">
                    <a:lnL w="12700" cap="flat" cmpd="sng" algn="ctr">
                      <a:solidFill>
                        <a:schemeClr val="bg1">
                          <a:lumMod val="40000"/>
                          <a:lumOff val="60000"/>
                        </a:schemeClr>
                      </a:solidFill>
                      <a:prstDash val="sysDot"/>
                      <a:round/>
                      <a:headEnd type="none" w="med" len="med"/>
                      <a:tailEnd type="none" w="med" len="med"/>
                    </a:lnL>
                    <a:lnR w="12700" cap="flat" cmpd="sng" algn="ctr">
                      <a:solidFill>
                        <a:schemeClr val="bg1">
                          <a:lumMod val="40000"/>
                          <a:lumOff val="60000"/>
                        </a:schemeClr>
                      </a:solidFill>
                      <a:prstDash val="sysDot"/>
                      <a:round/>
                      <a:headEnd type="none" w="med" len="med"/>
                      <a:tailEnd type="none" w="med" len="med"/>
                    </a:lnR>
                    <a:lnT w="12700" cap="flat" cmpd="sng" algn="ctr">
                      <a:solidFill>
                        <a:schemeClr val="bg1">
                          <a:lumMod val="40000"/>
                          <a:lumOff val="60000"/>
                        </a:schemeClr>
                      </a:solidFill>
                      <a:prstDash val="sysDot"/>
                      <a:round/>
                      <a:headEnd type="none" w="med" len="med"/>
                      <a:tailEnd type="none" w="med" len="med"/>
                    </a:lnT>
                    <a:noFill/>
                  </a:tcPr>
                </a:tc>
                <a:tc>
                  <a:txBody>
                    <a:bodyPr/>
                    <a:lstStyle/>
                    <a:p>
                      <a:pPr algn="ctr">
                        <a:lnSpc>
                          <a:spcPct val="150000"/>
                        </a:lnSpc>
                        <a:spcBef>
                          <a:spcPts val="1200"/>
                        </a:spcBef>
                        <a:spcAft>
                          <a:spcPts val="0"/>
                        </a:spcAft>
                      </a:pPr>
                      <a:r>
                        <a:rPr lang="es-ES" sz="1100" dirty="0">
                          <a:solidFill>
                            <a:schemeClr val="bg1"/>
                          </a:solidFill>
                          <a:effectLst/>
                        </a:rPr>
                        <a:t>50%</a:t>
                      </a:r>
                      <a:endParaRPr lang="es-ES" sz="1100" dirty="0">
                        <a:solidFill>
                          <a:schemeClr val="bg1"/>
                        </a:solidFill>
                        <a:effectLst/>
                        <a:latin typeface="Arial"/>
                        <a:ea typeface="Times New Roman"/>
                        <a:cs typeface="Times New Roman"/>
                      </a:endParaRPr>
                    </a:p>
                  </a:txBody>
                  <a:tcPr marL="44450" marR="44450" marT="0" marB="0" anchor="b">
                    <a:lnL w="12700" cap="flat" cmpd="sng" algn="ctr">
                      <a:solidFill>
                        <a:schemeClr val="bg1">
                          <a:lumMod val="40000"/>
                          <a:lumOff val="60000"/>
                        </a:schemeClr>
                      </a:solidFill>
                      <a:prstDash val="sysDot"/>
                      <a:round/>
                      <a:headEnd type="none" w="med" len="med"/>
                      <a:tailEnd type="none" w="med" len="med"/>
                    </a:lnL>
                    <a:lnT w="12700" cap="flat" cmpd="sng" algn="ctr">
                      <a:solidFill>
                        <a:schemeClr val="bg1">
                          <a:lumMod val="40000"/>
                          <a:lumOff val="60000"/>
                        </a:schemeClr>
                      </a:solidFill>
                      <a:prstDash val="sysDot"/>
                      <a:round/>
                      <a:headEnd type="none" w="med" len="med"/>
                      <a:tailEnd type="none" w="med" len="med"/>
                    </a:lnT>
                    <a:noFill/>
                  </a:tcPr>
                </a:tc>
                <a:extLst>
                  <a:ext uri="{0D108BD9-81ED-4DB2-BD59-A6C34878D82A}">
                    <a16:rowId xmlns:a16="http://schemas.microsoft.com/office/drawing/2014/main" val="10003"/>
                  </a:ext>
                </a:extLst>
              </a:tr>
            </a:tbl>
          </a:graphicData>
        </a:graphic>
      </p:graphicFrame>
      <p:sp>
        <p:nvSpPr>
          <p:cNvPr id="70" name="69 Rectángulo"/>
          <p:cNvSpPr/>
          <p:nvPr/>
        </p:nvSpPr>
        <p:spPr>
          <a:xfrm>
            <a:off x="7232588" y="1960512"/>
            <a:ext cx="1326387" cy="215444"/>
          </a:xfrm>
          <a:prstGeom prst="rect">
            <a:avLst/>
          </a:prstGeom>
        </p:spPr>
        <p:txBody>
          <a:bodyPr wrap="square">
            <a:spAutoFit/>
          </a:bodyPr>
          <a:lstStyle/>
          <a:p>
            <a:pPr algn="r"/>
            <a:r>
              <a:rPr lang="en-US" sz="800" b="0" i="1" dirty="0" smtClean="0"/>
              <a:t>Units: kWh/d 0 ºC</a:t>
            </a:r>
            <a:endParaRPr lang="es-ES" sz="800" b="0" i="1" dirty="0"/>
          </a:p>
        </p:txBody>
      </p:sp>
      <p:sp>
        <p:nvSpPr>
          <p:cNvPr id="74" name="73 Rectángulo"/>
          <p:cNvSpPr/>
          <p:nvPr/>
        </p:nvSpPr>
        <p:spPr>
          <a:xfrm>
            <a:off x="4657448" y="5652457"/>
            <a:ext cx="1252976" cy="246221"/>
          </a:xfrm>
          <a:prstGeom prst="rect">
            <a:avLst/>
          </a:prstGeom>
        </p:spPr>
        <p:txBody>
          <a:bodyPr wrap="square">
            <a:spAutoFit/>
          </a:bodyPr>
          <a:lstStyle/>
          <a:p>
            <a:pPr algn="r"/>
            <a:r>
              <a:rPr lang="en-US" sz="1000" b="0" dirty="0" smtClean="0">
                <a:solidFill>
                  <a:schemeClr val="tx2"/>
                </a:solidFill>
              </a:rPr>
              <a:t>Used VS Booked</a:t>
            </a:r>
            <a:endParaRPr lang="es-ES" sz="1000" b="0" dirty="0">
              <a:solidFill>
                <a:schemeClr val="tx2"/>
              </a:solidFill>
            </a:endParaRPr>
          </a:p>
        </p:txBody>
      </p:sp>
      <p:sp>
        <p:nvSpPr>
          <p:cNvPr id="75" name="74 Rectángulo"/>
          <p:cNvSpPr/>
          <p:nvPr/>
        </p:nvSpPr>
        <p:spPr>
          <a:xfrm>
            <a:off x="4657448" y="5805264"/>
            <a:ext cx="1252976" cy="400110"/>
          </a:xfrm>
          <a:prstGeom prst="rect">
            <a:avLst/>
          </a:prstGeom>
        </p:spPr>
        <p:txBody>
          <a:bodyPr wrap="square">
            <a:spAutoFit/>
          </a:bodyPr>
          <a:lstStyle/>
          <a:p>
            <a:pPr algn="r"/>
            <a:r>
              <a:rPr lang="en-US" sz="1000" b="0" dirty="0" smtClean="0">
                <a:solidFill>
                  <a:schemeClr val="tx2"/>
                </a:solidFill>
              </a:rPr>
              <a:t>Used VS Technical</a:t>
            </a:r>
            <a:endParaRPr lang="es-ES" sz="1000" b="0" dirty="0">
              <a:solidFill>
                <a:schemeClr val="tx2"/>
              </a:solidFill>
            </a:endParaRPr>
          </a:p>
        </p:txBody>
      </p:sp>
      <p:sp>
        <p:nvSpPr>
          <p:cNvPr id="35" name="34 Rectángulo"/>
          <p:cNvSpPr/>
          <p:nvPr/>
        </p:nvSpPr>
        <p:spPr>
          <a:xfrm>
            <a:off x="6228540" y="3637973"/>
            <a:ext cx="1503784" cy="246221"/>
          </a:xfrm>
          <a:prstGeom prst="rect">
            <a:avLst/>
          </a:prstGeom>
        </p:spPr>
        <p:txBody>
          <a:bodyPr wrap="square">
            <a:spAutoFit/>
          </a:bodyPr>
          <a:lstStyle/>
          <a:p>
            <a:pPr algn="ctr"/>
            <a:r>
              <a:rPr lang="es-ES_tradnl" sz="1000" dirty="0" smtClean="0"/>
              <a:t>LT </a:t>
            </a:r>
            <a:r>
              <a:rPr lang="es-ES_tradnl" sz="1000" dirty="0" err="1" smtClean="0"/>
              <a:t>bookings</a:t>
            </a:r>
            <a:r>
              <a:rPr lang="es-ES_tradnl" sz="1000" dirty="0" smtClean="0"/>
              <a:t> and use</a:t>
            </a:r>
            <a:endParaRPr lang="es-ES" sz="1000" dirty="0"/>
          </a:p>
        </p:txBody>
      </p:sp>
      <p:cxnSp>
        <p:nvCxnSpPr>
          <p:cNvPr id="36" name="35 Conector recto"/>
          <p:cNvCxnSpPr/>
          <p:nvPr/>
        </p:nvCxnSpPr>
        <p:spPr bwMode="auto">
          <a:xfrm>
            <a:off x="4662455" y="3645024"/>
            <a:ext cx="4296604" cy="0"/>
          </a:xfrm>
          <a:prstGeom prst="line">
            <a:avLst/>
          </a:prstGeom>
          <a:noFill/>
          <a:ln w="9525" cap="flat" cmpd="sng" algn="ctr">
            <a:solidFill>
              <a:schemeClr val="accent2"/>
            </a:solidFill>
            <a:prstDash val="sysDash"/>
            <a:round/>
            <a:headEnd type="none" w="med" len="med"/>
            <a:tailEnd type="none" w="med" len="med"/>
          </a:ln>
          <a:effectLst/>
        </p:spPr>
      </p:cxnSp>
    </p:spTree>
    <p:extLst>
      <p:ext uri="{BB962C8B-B14F-4D97-AF65-F5344CB8AC3E}">
        <p14:creationId xmlns:p14="http://schemas.microsoft.com/office/powerpoint/2010/main" val="24555160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redondeado"/>
          <p:cNvSpPr/>
          <p:nvPr/>
        </p:nvSpPr>
        <p:spPr bwMode="auto">
          <a:xfrm>
            <a:off x="107504" y="1963847"/>
            <a:ext cx="8973098" cy="2257241"/>
          </a:xfrm>
          <a:prstGeom prst="roundRect">
            <a:avLst/>
          </a:prstGeom>
          <a:solidFill>
            <a:schemeClr val="tx1">
              <a:lumMod val="95000"/>
            </a:schemeClr>
          </a:solidFill>
          <a:ln w="9525" cap="flat" cmpd="sng" algn="ctr">
            <a:noFill/>
            <a:prstDash val="dash"/>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336550" rtl="0" eaLnBrk="0" fontAlgn="base" latinLnBrk="0" hangingPunct="0">
              <a:lnSpc>
                <a:spcPct val="100000"/>
              </a:lnSpc>
              <a:spcBef>
                <a:spcPct val="0"/>
              </a:spcBef>
              <a:spcAft>
                <a:spcPct val="0"/>
              </a:spcAft>
              <a:buClr>
                <a:schemeClr val="tx2"/>
              </a:buClr>
              <a:buSzPct val="100000"/>
              <a:buFont typeface="Times New Roman" pitchFamily="18" charset="0"/>
              <a:buNone/>
              <a:tabLst/>
            </a:pPr>
            <a:endParaRPr kumimoji="0" lang="es-ES" sz="2400" b="1" i="0" u="none" strike="noStrike" cap="none" normalizeH="0" baseline="0" smtClean="0">
              <a:ln>
                <a:noFill/>
              </a:ln>
              <a:solidFill>
                <a:schemeClr val="bg1"/>
              </a:solidFill>
              <a:effectLst/>
              <a:latin typeface="Arial" charset="0"/>
            </a:endParaRPr>
          </a:p>
        </p:txBody>
      </p:sp>
      <p:sp>
        <p:nvSpPr>
          <p:cNvPr id="11" name="1 Título"/>
          <p:cNvSpPr>
            <a:spLocks noGrp="1"/>
          </p:cNvSpPr>
          <p:nvPr>
            <p:ph type="title"/>
          </p:nvPr>
        </p:nvSpPr>
        <p:spPr>
          <a:xfrm>
            <a:off x="323528" y="327571"/>
            <a:ext cx="8543925" cy="365125"/>
          </a:xfrm>
        </p:spPr>
        <p:txBody>
          <a:bodyPr anchor="t" anchorCtr="0"/>
          <a:lstStyle/>
          <a:p>
            <a:pPr>
              <a:lnSpc>
                <a:spcPct val="120000"/>
              </a:lnSpc>
            </a:pPr>
            <a:r>
              <a:rPr lang="en-US" sz="2400" dirty="0"/>
              <a:t>2</a:t>
            </a:r>
            <a:r>
              <a:rPr lang="en-US" sz="2400" dirty="0" smtClean="0"/>
              <a:t>.1 </a:t>
            </a:r>
            <a:r>
              <a:rPr lang="en-US" sz="2400" dirty="0" smtClean="0">
                <a:solidFill>
                  <a:srgbClr val="2A4677"/>
                </a:solidFill>
              </a:rPr>
              <a:t>CMP: </a:t>
            </a:r>
            <a:r>
              <a:rPr lang="en-US" sz="2400" dirty="0" smtClean="0">
                <a:solidFill>
                  <a:srgbClr val="C29903"/>
                </a:solidFill>
              </a:rPr>
              <a:t>Potential for further coordination</a:t>
            </a:r>
            <a:endParaRPr lang="en-US" sz="2400" dirty="0">
              <a:solidFill>
                <a:srgbClr val="C29903"/>
              </a:solidFill>
            </a:endParaRPr>
          </a:p>
        </p:txBody>
      </p:sp>
      <p:grpSp>
        <p:nvGrpSpPr>
          <p:cNvPr id="28" name="27 Grupo"/>
          <p:cNvGrpSpPr/>
          <p:nvPr/>
        </p:nvGrpSpPr>
        <p:grpSpPr>
          <a:xfrm>
            <a:off x="395536" y="964307"/>
            <a:ext cx="8640960" cy="3040757"/>
            <a:chOff x="549007" y="1568613"/>
            <a:chExt cx="8640960" cy="3040757"/>
          </a:xfrm>
        </p:grpSpPr>
        <p:sp>
          <p:nvSpPr>
            <p:cNvPr id="54" name="53 Rectángulo"/>
            <p:cNvSpPr/>
            <p:nvPr/>
          </p:nvSpPr>
          <p:spPr>
            <a:xfrm>
              <a:off x="3429327" y="1568613"/>
              <a:ext cx="2290299" cy="307777"/>
            </a:xfrm>
            <a:prstGeom prst="rect">
              <a:avLst/>
            </a:prstGeom>
          </p:spPr>
          <p:txBody>
            <a:bodyPr wrap="square">
              <a:spAutoFit/>
            </a:bodyPr>
            <a:lstStyle/>
            <a:p>
              <a:r>
                <a:rPr lang="en-US" sz="1400" dirty="0" smtClean="0"/>
                <a:t>2018 LT UIOLI analysis </a:t>
              </a:r>
              <a:endParaRPr lang="es-ES" sz="1400" dirty="0"/>
            </a:p>
          </p:txBody>
        </p:sp>
        <p:sp>
          <p:nvSpPr>
            <p:cNvPr id="55" name="54 Rectángulo"/>
            <p:cNvSpPr/>
            <p:nvPr/>
          </p:nvSpPr>
          <p:spPr>
            <a:xfrm>
              <a:off x="726354" y="2762711"/>
              <a:ext cx="4239017" cy="1846659"/>
            </a:xfrm>
            <a:prstGeom prst="rect">
              <a:avLst/>
            </a:prstGeom>
          </p:spPr>
          <p:txBody>
            <a:bodyPr wrap="square">
              <a:spAutoFit/>
            </a:bodyPr>
            <a:lstStyle/>
            <a:p>
              <a:pPr algn="just"/>
              <a:r>
                <a:rPr lang="en-US" sz="1400" dirty="0" smtClean="0">
                  <a:solidFill>
                    <a:schemeClr val="bg2">
                      <a:lumMod val="50000"/>
                    </a:schemeClr>
                  </a:solidFill>
                </a:rPr>
                <a:t>France to Spain direction:</a:t>
              </a:r>
            </a:p>
            <a:p>
              <a:pPr marL="171450" indent="-171450" algn="just">
                <a:buClr>
                  <a:schemeClr val="tx2"/>
                </a:buClr>
                <a:buFont typeface="Courier New" panose="02070309020205020404" pitchFamily="49" charset="0"/>
                <a:buChar char="o"/>
              </a:pPr>
              <a:r>
                <a:rPr lang="en-US" sz="1200" dirty="0" smtClean="0"/>
                <a:t>Capacity underused by </a:t>
              </a:r>
              <a:r>
                <a:rPr lang="en-US" sz="1600" dirty="0" smtClean="0">
                  <a:solidFill>
                    <a:schemeClr val="tx2"/>
                  </a:solidFill>
                </a:rPr>
                <a:t>2 </a:t>
              </a:r>
              <a:r>
                <a:rPr lang="en-US" sz="1200" dirty="0" smtClean="0"/>
                <a:t>network users.</a:t>
              </a:r>
            </a:p>
            <a:p>
              <a:pPr marL="171450" indent="-171450" algn="just">
                <a:spcAft>
                  <a:spcPts val="1200"/>
                </a:spcAft>
                <a:buClr>
                  <a:schemeClr val="tx2"/>
                </a:buClr>
                <a:buSzPct val="70000"/>
                <a:buFont typeface="Courier New" panose="02070309020205020404" pitchFamily="49" charset="0"/>
                <a:buChar char="o"/>
              </a:pPr>
              <a:r>
                <a:rPr lang="en-US" sz="1600" dirty="0" smtClean="0">
                  <a:solidFill>
                    <a:schemeClr val="tx2"/>
                  </a:solidFill>
                </a:rPr>
                <a:t>9</a:t>
              </a:r>
              <a:r>
                <a:rPr lang="en-US" sz="800" dirty="0" smtClean="0"/>
                <a:t> </a:t>
              </a:r>
              <a:r>
                <a:rPr lang="en-US" sz="1200" dirty="0" err="1" smtClean="0"/>
                <a:t>GWh</a:t>
              </a:r>
              <a:r>
                <a:rPr lang="en-US" sz="1200" dirty="0" smtClean="0"/>
                <a:t>/d underused.</a:t>
              </a:r>
            </a:p>
            <a:p>
              <a:pPr algn="just"/>
              <a:r>
                <a:rPr lang="en-US" sz="1400" dirty="0" smtClean="0">
                  <a:solidFill>
                    <a:schemeClr val="bg2">
                      <a:lumMod val="50000"/>
                    </a:schemeClr>
                  </a:solidFill>
                </a:rPr>
                <a:t>Spain to France direction</a:t>
              </a:r>
              <a:r>
                <a:rPr lang="en-US" sz="1400" dirty="0">
                  <a:solidFill>
                    <a:schemeClr val="bg2">
                      <a:lumMod val="50000"/>
                    </a:schemeClr>
                  </a:solidFill>
                </a:rPr>
                <a:t>:</a:t>
              </a:r>
            </a:p>
            <a:p>
              <a:pPr marL="171450" indent="-171450" algn="just">
                <a:buClr>
                  <a:schemeClr val="tx2"/>
                </a:buClr>
                <a:buFont typeface="Courier New" panose="02070309020205020404" pitchFamily="49" charset="0"/>
                <a:buChar char="o"/>
              </a:pPr>
              <a:r>
                <a:rPr lang="en-US" sz="1100" dirty="0" smtClean="0"/>
                <a:t>Capacity </a:t>
              </a:r>
              <a:r>
                <a:rPr lang="en-US" sz="1200" dirty="0"/>
                <a:t>underused by </a:t>
              </a:r>
              <a:r>
                <a:rPr lang="en-US" sz="1600" dirty="0" smtClean="0">
                  <a:solidFill>
                    <a:schemeClr val="tx2"/>
                  </a:solidFill>
                </a:rPr>
                <a:t>6 </a:t>
              </a:r>
              <a:r>
                <a:rPr lang="en-US" sz="1200" dirty="0"/>
                <a:t>network users.</a:t>
              </a:r>
            </a:p>
            <a:p>
              <a:pPr marL="171450" indent="-171450" algn="just">
                <a:buClr>
                  <a:schemeClr val="tx2"/>
                </a:buClr>
                <a:buSzPct val="70000"/>
                <a:buFont typeface="Courier New" panose="02070309020205020404" pitchFamily="49" charset="0"/>
                <a:buChar char="o"/>
              </a:pPr>
              <a:r>
                <a:rPr lang="en-US" sz="1600" dirty="0" smtClean="0">
                  <a:solidFill>
                    <a:schemeClr val="tx2"/>
                  </a:solidFill>
                </a:rPr>
                <a:t>111,7</a:t>
              </a:r>
              <a:r>
                <a:rPr lang="en-US" sz="800" dirty="0" smtClean="0"/>
                <a:t> </a:t>
              </a:r>
              <a:r>
                <a:rPr lang="en-US" sz="1200" dirty="0" err="1"/>
                <a:t>GWh</a:t>
              </a:r>
              <a:r>
                <a:rPr lang="en-US" sz="1200" dirty="0"/>
                <a:t>/d </a:t>
              </a:r>
              <a:r>
                <a:rPr lang="en-US" sz="1200" dirty="0" smtClean="0"/>
                <a:t>underused.</a:t>
              </a:r>
              <a:endParaRPr lang="en-US" sz="1200" dirty="0"/>
            </a:p>
            <a:p>
              <a:pPr marL="171450" indent="-171450" algn="just">
                <a:buClr>
                  <a:schemeClr val="tx2"/>
                </a:buClr>
                <a:buFont typeface="Courier New" panose="02070309020205020404" pitchFamily="49" charset="0"/>
                <a:buChar char="o"/>
              </a:pPr>
              <a:endParaRPr lang="en-US" sz="1200" dirty="0" smtClean="0"/>
            </a:p>
          </p:txBody>
        </p:sp>
        <p:sp>
          <p:nvSpPr>
            <p:cNvPr id="56" name="55 Rectángulo"/>
            <p:cNvSpPr/>
            <p:nvPr/>
          </p:nvSpPr>
          <p:spPr>
            <a:xfrm>
              <a:off x="5065281" y="2777217"/>
              <a:ext cx="3908662" cy="1446550"/>
            </a:xfrm>
            <a:prstGeom prst="rect">
              <a:avLst/>
            </a:prstGeom>
          </p:spPr>
          <p:txBody>
            <a:bodyPr wrap="square">
              <a:spAutoFit/>
            </a:bodyPr>
            <a:lstStyle/>
            <a:p>
              <a:pPr algn="just">
                <a:spcAft>
                  <a:spcPts val="600"/>
                </a:spcAft>
              </a:pPr>
              <a:r>
                <a:rPr lang="en-US" sz="1400" dirty="0" smtClean="0">
                  <a:solidFill>
                    <a:schemeClr val="bg2">
                      <a:lumMod val="50000"/>
                    </a:schemeClr>
                  </a:solidFill>
                </a:rPr>
                <a:t>Spain to Portugal direction</a:t>
              </a:r>
              <a:r>
                <a:rPr lang="en-US" sz="1400" dirty="0">
                  <a:solidFill>
                    <a:schemeClr val="bg2">
                      <a:lumMod val="50000"/>
                    </a:schemeClr>
                  </a:solidFill>
                </a:rPr>
                <a:t>:</a:t>
              </a:r>
            </a:p>
            <a:p>
              <a:pPr marL="171450" indent="-171450" algn="just">
                <a:spcAft>
                  <a:spcPts val="600"/>
                </a:spcAft>
                <a:buClr>
                  <a:schemeClr val="tx2"/>
                </a:buClr>
                <a:buFont typeface="Courier New" panose="02070309020205020404" pitchFamily="49" charset="0"/>
                <a:buChar char="o"/>
              </a:pPr>
              <a:r>
                <a:rPr lang="en-US" sz="1200" dirty="0"/>
                <a:t>LT contracts capacity at Spanish side underused by </a:t>
              </a:r>
              <a:r>
                <a:rPr lang="en-US" sz="1600" dirty="0">
                  <a:solidFill>
                    <a:srgbClr val="C29903"/>
                  </a:solidFill>
                </a:rPr>
                <a:t>1</a:t>
              </a:r>
              <a:r>
                <a:rPr lang="en-US" sz="1200" dirty="0"/>
                <a:t> network user.</a:t>
              </a:r>
            </a:p>
            <a:p>
              <a:pPr marL="171450" indent="-171450" algn="just">
                <a:buClr>
                  <a:schemeClr val="tx2"/>
                </a:buClr>
                <a:buFont typeface="Courier New" panose="02070309020205020404" pitchFamily="49" charset="0"/>
                <a:buChar char="o"/>
              </a:pPr>
              <a:r>
                <a:rPr lang="en-US" sz="1200" dirty="0"/>
                <a:t>Currently not applicable at Portuguese side due to non-existence of Long Term contracts (over one year).</a:t>
              </a:r>
            </a:p>
          </p:txBody>
        </p:sp>
        <p:sp>
          <p:nvSpPr>
            <p:cNvPr id="57" name="56 Rectángulo"/>
            <p:cNvSpPr/>
            <p:nvPr/>
          </p:nvSpPr>
          <p:spPr>
            <a:xfrm>
              <a:off x="2129703" y="2229618"/>
              <a:ext cx="1639366" cy="307777"/>
            </a:xfrm>
            <a:prstGeom prst="rect">
              <a:avLst/>
            </a:prstGeom>
          </p:spPr>
          <p:txBody>
            <a:bodyPr wrap="square">
              <a:spAutoFit/>
            </a:bodyPr>
            <a:lstStyle/>
            <a:p>
              <a:r>
                <a:rPr lang="en-US" sz="1400" dirty="0" smtClean="0">
                  <a:solidFill>
                    <a:srgbClr val="C29903"/>
                  </a:solidFill>
                </a:rPr>
                <a:t>VIP PIRINEOS</a:t>
              </a:r>
              <a:endParaRPr lang="es-ES" sz="1400" dirty="0">
                <a:solidFill>
                  <a:srgbClr val="C29903"/>
                </a:solidFill>
              </a:endParaRPr>
            </a:p>
          </p:txBody>
        </p:sp>
        <p:sp>
          <p:nvSpPr>
            <p:cNvPr id="58" name="57 Rectángulo"/>
            <p:cNvSpPr/>
            <p:nvPr/>
          </p:nvSpPr>
          <p:spPr>
            <a:xfrm>
              <a:off x="6283049" y="2260376"/>
              <a:ext cx="1805264" cy="307777"/>
            </a:xfrm>
            <a:prstGeom prst="rect">
              <a:avLst/>
            </a:prstGeom>
          </p:spPr>
          <p:txBody>
            <a:bodyPr wrap="square">
              <a:spAutoFit/>
            </a:bodyPr>
            <a:lstStyle/>
            <a:p>
              <a:pPr algn="ctr"/>
              <a:r>
                <a:rPr lang="en-US" sz="1400" dirty="0" smtClean="0">
                  <a:solidFill>
                    <a:srgbClr val="C29903"/>
                  </a:solidFill>
                </a:rPr>
                <a:t>VIP IBERICO</a:t>
              </a:r>
              <a:endParaRPr lang="es-ES" sz="1400" dirty="0">
                <a:solidFill>
                  <a:srgbClr val="C29903"/>
                </a:solidFill>
              </a:endParaRPr>
            </a:p>
          </p:txBody>
        </p:sp>
        <p:cxnSp>
          <p:nvCxnSpPr>
            <p:cNvPr id="19" name="18 Conector recto"/>
            <p:cNvCxnSpPr/>
            <p:nvPr/>
          </p:nvCxnSpPr>
          <p:spPr bwMode="auto">
            <a:xfrm>
              <a:off x="549007" y="2537395"/>
              <a:ext cx="4151015" cy="0"/>
            </a:xfrm>
            <a:prstGeom prst="line">
              <a:avLst/>
            </a:prstGeom>
            <a:noFill/>
            <a:ln w="12700" cap="flat" cmpd="sng" algn="ctr">
              <a:solidFill>
                <a:srgbClr val="C29903"/>
              </a:solidFill>
              <a:prstDash val="sysDash"/>
              <a:round/>
              <a:headEnd type="none" w="med" len="med"/>
              <a:tailEnd type="none" w="med" len="med"/>
            </a:ln>
            <a:effectLst/>
          </p:spPr>
        </p:cxnSp>
        <p:cxnSp>
          <p:nvCxnSpPr>
            <p:cNvPr id="59" name="58 Conector recto"/>
            <p:cNvCxnSpPr/>
            <p:nvPr/>
          </p:nvCxnSpPr>
          <p:spPr bwMode="auto">
            <a:xfrm>
              <a:off x="5037379" y="2537395"/>
              <a:ext cx="4152588" cy="0"/>
            </a:xfrm>
            <a:prstGeom prst="line">
              <a:avLst/>
            </a:prstGeom>
            <a:noFill/>
            <a:ln w="12700" cap="flat" cmpd="sng" algn="ctr">
              <a:solidFill>
                <a:srgbClr val="C29903"/>
              </a:solidFill>
              <a:prstDash val="sysDash"/>
              <a:round/>
              <a:headEnd type="none" w="med" len="med"/>
              <a:tailEnd type="none" w="med" len="med"/>
            </a:ln>
            <a:effectLst/>
          </p:spPr>
        </p:cxnSp>
      </p:grpSp>
      <p:pic>
        <p:nvPicPr>
          <p:cNvPr id="2050" name="Picture 2" descr="J:\00000-Iconos presentaciones\Iconos en dos colores_Versión principal_JPG y PNG\Iconos en dos colores y fondo blanco_JPG\Calculadora.jpg"/>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3069620" y="939093"/>
            <a:ext cx="412471" cy="378098"/>
          </a:xfrm>
          <a:prstGeom prst="rect">
            <a:avLst/>
          </a:prstGeom>
          <a:noFill/>
          <a:extLst>
            <a:ext uri="{909E8E84-426E-40DD-AFC4-6F175D3DCCD1}">
              <a14:hiddenFill xmlns:a14="http://schemas.microsoft.com/office/drawing/2010/main">
                <a:solidFill>
                  <a:srgbClr val="FFFFFF"/>
                </a:solidFill>
              </a14:hiddenFill>
            </a:ext>
          </a:extLst>
        </p:spPr>
      </p:pic>
      <p:sp>
        <p:nvSpPr>
          <p:cNvPr id="43" name="42 Rectángulo"/>
          <p:cNvSpPr/>
          <p:nvPr/>
        </p:nvSpPr>
        <p:spPr>
          <a:xfrm>
            <a:off x="2509303" y="1272084"/>
            <a:ext cx="3823403" cy="307777"/>
          </a:xfrm>
          <a:prstGeom prst="rect">
            <a:avLst/>
          </a:prstGeom>
        </p:spPr>
        <p:txBody>
          <a:bodyPr wrap="square">
            <a:spAutoFit/>
          </a:bodyPr>
          <a:lstStyle/>
          <a:p>
            <a:pPr algn="ctr"/>
            <a:r>
              <a:rPr lang="en-US" sz="1400" dirty="0" smtClean="0"/>
              <a:t>Period of analysis March 2017 – April 2018</a:t>
            </a:r>
            <a:endParaRPr lang="es-ES" sz="1400" dirty="0"/>
          </a:p>
        </p:txBody>
      </p:sp>
      <p:grpSp>
        <p:nvGrpSpPr>
          <p:cNvPr id="3" name="2 Grupo"/>
          <p:cNvGrpSpPr/>
          <p:nvPr/>
        </p:nvGrpSpPr>
        <p:grpSpPr>
          <a:xfrm>
            <a:off x="3543590" y="3789040"/>
            <a:ext cx="2622872" cy="484262"/>
            <a:chOff x="3635896" y="4149080"/>
            <a:chExt cx="2622872" cy="484262"/>
          </a:xfrm>
        </p:grpSpPr>
        <p:sp>
          <p:nvSpPr>
            <p:cNvPr id="47" name="46 Rectángulo"/>
            <p:cNvSpPr/>
            <p:nvPr/>
          </p:nvSpPr>
          <p:spPr>
            <a:xfrm>
              <a:off x="3995936" y="4237322"/>
              <a:ext cx="2262832" cy="307777"/>
            </a:xfrm>
            <a:prstGeom prst="rect">
              <a:avLst/>
            </a:prstGeom>
          </p:spPr>
          <p:txBody>
            <a:bodyPr wrap="square">
              <a:spAutoFit/>
            </a:bodyPr>
            <a:lstStyle/>
            <a:p>
              <a:pPr algn="just"/>
              <a:r>
                <a:rPr lang="en-US" sz="1400" dirty="0" smtClean="0">
                  <a:solidFill>
                    <a:schemeClr val="bg2">
                      <a:lumMod val="50000"/>
                    </a:schemeClr>
                  </a:solidFill>
                </a:rPr>
                <a:t>Analysis sent to CNMC</a:t>
              </a:r>
              <a:endParaRPr lang="en-US" sz="1100" dirty="0"/>
            </a:p>
          </p:txBody>
        </p:sp>
        <p:pic>
          <p:nvPicPr>
            <p:cNvPr id="2051" name="Picture 3" descr="J:\00000-Iconos presentaciones\Iconos en dos colores_Versión principal_JPG y PNG\Iconos en dos colores y fondo blanco_JPG\Email - copia.jpg"/>
            <p:cNvPicPr>
              <a:picLocks noChangeAspect="1" noChangeArrowheads="1"/>
            </p:cNvPicPr>
            <p:nvPr/>
          </p:nvPicPr>
          <p:blipFill>
            <a:blip r:embed="rId5" cstate="print">
              <a:extLst>
                <a:ext uri="{BEBA8EAE-BF5A-486C-A8C5-ECC9F3942E4B}">
                  <a14:imgProps xmlns:a14="http://schemas.microsoft.com/office/drawing/2010/main">
                    <a14:imgLayer r:embed="rId6">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3635896" y="4149080"/>
              <a:ext cx="484262" cy="484262"/>
            </a:xfrm>
            <a:prstGeom prst="rect">
              <a:avLst/>
            </a:prstGeom>
            <a:noFill/>
            <a:extLst>
              <a:ext uri="{909E8E84-426E-40DD-AFC4-6F175D3DCCD1}">
                <a14:hiddenFill xmlns:a14="http://schemas.microsoft.com/office/drawing/2010/main">
                  <a:solidFill>
                    <a:srgbClr val="FFFFFF"/>
                  </a:solidFill>
                </a14:hiddenFill>
              </a:ext>
            </a:extLst>
          </p:spPr>
        </p:pic>
      </p:grpSp>
      <p:pic>
        <p:nvPicPr>
          <p:cNvPr id="48" name="Picture 2"/>
          <p:cNvPicPr>
            <a:picLocks noChangeAspect="1" noChangeArrowheads="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36" y="2850094"/>
            <a:ext cx="684796" cy="4847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631972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redondeado"/>
          <p:cNvSpPr/>
          <p:nvPr/>
        </p:nvSpPr>
        <p:spPr bwMode="auto">
          <a:xfrm>
            <a:off x="107504" y="2278325"/>
            <a:ext cx="8973098" cy="3337361"/>
          </a:xfrm>
          <a:prstGeom prst="roundRect">
            <a:avLst/>
          </a:prstGeom>
          <a:solidFill>
            <a:schemeClr val="tx1">
              <a:lumMod val="95000"/>
            </a:schemeClr>
          </a:solidFill>
          <a:ln w="9525" cap="flat" cmpd="sng" algn="ctr">
            <a:noFill/>
            <a:prstDash val="dash"/>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336550" rtl="0" eaLnBrk="0" fontAlgn="base" latinLnBrk="0" hangingPunct="0">
              <a:lnSpc>
                <a:spcPct val="100000"/>
              </a:lnSpc>
              <a:spcBef>
                <a:spcPct val="0"/>
              </a:spcBef>
              <a:spcAft>
                <a:spcPct val="0"/>
              </a:spcAft>
              <a:buClr>
                <a:schemeClr val="tx2"/>
              </a:buClr>
              <a:buSzPct val="100000"/>
              <a:buFont typeface="Times New Roman" pitchFamily="18" charset="0"/>
              <a:buNone/>
              <a:tabLst/>
            </a:pPr>
            <a:endParaRPr kumimoji="0" lang="es-ES" sz="2400" b="1" i="0" u="none" strike="noStrike" cap="none" normalizeH="0" baseline="0" smtClean="0">
              <a:ln>
                <a:noFill/>
              </a:ln>
              <a:solidFill>
                <a:schemeClr val="bg1"/>
              </a:solidFill>
              <a:effectLst/>
              <a:latin typeface="Arial" charset="0"/>
            </a:endParaRPr>
          </a:p>
        </p:txBody>
      </p:sp>
      <p:sp>
        <p:nvSpPr>
          <p:cNvPr id="11" name="1 Título"/>
          <p:cNvSpPr>
            <a:spLocks noGrp="1"/>
          </p:cNvSpPr>
          <p:nvPr>
            <p:ph type="title"/>
          </p:nvPr>
        </p:nvSpPr>
        <p:spPr>
          <a:xfrm>
            <a:off x="323528" y="327571"/>
            <a:ext cx="8543925" cy="365125"/>
          </a:xfrm>
        </p:spPr>
        <p:txBody>
          <a:bodyPr anchor="t" anchorCtr="0"/>
          <a:lstStyle/>
          <a:p>
            <a:pPr>
              <a:lnSpc>
                <a:spcPct val="120000"/>
              </a:lnSpc>
            </a:pPr>
            <a:r>
              <a:rPr lang="en-US" sz="2400" dirty="0"/>
              <a:t>2</a:t>
            </a:r>
            <a:r>
              <a:rPr lang="en-US" sz="2400" dirty="0" smtClean="0"/>
              <a:t>.1 </a:t>
            </a:r>
            <a:r>
              <a:rPr lang="en-US" sz="2400" dirty="0" smtClean="0">
                <a:solidFill>
                  <a:srgbClr val="2A4677"/>
                </a:solidFill>
              </a:rPr>
              <a:t>CMP: </a:t>
            </a:r>
            <a:r>
              <a:rPr lang="en-US" sz="2400" dirty="0" smtClean="0">
                <a:solidFill>
                  <a:srgbClr val="C29903"/>
                </a:solidFill>
              </a:rPr>
              <a:t>Potential for further coordination</a:t>
            </a:r>
            <a:endParaRPr lang="en-US" sz="2400" dirty="0">
              <a:solidFill>
                <a:srgbClr val="C29903"/>
              </a:solidFill>
            </a:endParaRPr>
          </a:p>
        </p:txBody>
      </p:sp>
      <p:grpSp>
        <p:nvGrpSpPr>
          <p:cNvPr id="28" name="27 Grupo"/>
          <p:cNvGrpSpPr/>
          <p:nvPr/>
        </p:nvGrpSpPr>
        <p:grpSpPr>
          <a:xfrm>
            <a:off x="611560" y="1201746"/>
            <a:ext cx="5688631" cy="3718446"/>
            <a:chOff x="549007" y="1568613"/>
            <a:chExt cx="5688631" cy="3718446"/>
          </a:xfrm>
        </p:grpSpPr>
        <p:sp>
          <p:nvSpPr>
            <p:cNvPr id="54" name="53 Rectángulo"/>
            <p:cNvSpPr/>
            <p:nvPr/>
          </p:nvSpPr>
          <p:spPr>
            <a:xfrm>
              <a:off x="3429327" y="1568613"/>
              <a:ext cx="2290299" cy="307777"/>
            </a:xfrm>
            <a:prstGeom prst="rect">
              <a:avLst/>
            </a:prstGeom>
          </p:spPr>
          <p:txBody>
            <a:bodyPr wrap="square">
              <a:spAutoFit/>
            </a:bodyPr>
            <a:lstStyle/>
            <a:p>
              <a:r>
                <a:rPr lang="en-US" sz="1400" dirty="0" smtClean="0"/>
                <a:t>2018 LT UIOLI analysis </a:t>
              </a:r>
              <a:endParaRPr lang="es-ES" sz="1400" dirty="0"/>
            </a:p>
          </p:txBody>
        </p:sp>
        <p:sp>
          <p:nvSpPr>
            <p:cNvPr id="55" name="54 Rectángulo"/>
            <p:cNvSpPr/>
            <p:nvPr/>
          </p:nvSpPr>
          <p:spPr>
            <a:xfrm>
              <a:off x="726353" y="2609403"/>
              <a:ext cx="5511285" cy="2677656"/>
            </a:xfrm>
            <a:prstGeom prst="rect">
              <a:avLst/>
            </a:prstGeom>
          </p:spPr>
          <p:txBody>
            <a:bodyPr wrap="square">
              <a:spAutoFit/>
            </a:bodyPr>
            <a:lstStyle/>
            <a:p>
              <a:pPr algn="just"/>
              <a:endParaRPr lang="en-US" sz="1400" dirty="0"/>
            </a:p>
            <a:p>
              <a:pPr algn="just"/>
              <a:r>
                <a:rPr lang="en-US" sz="1400" u="sng" dirty="0"/>
                <a:t>Period 1 : 04/2017 to 09/2017 – 6 months</a:t>
              </a:r>
            </a:p>
            <a:p>
              <a:pPr algn="just"/>
              <a:r>
                <a:rPr lang="en-US" sz="1400" dirty="0"/>
                <a:t>STATUS : </a:t>
              </a:r>
              <a:r>
                <a:rPr lang="en-US" sz="1400" dirty="0">
                  <a:solidFill>
                    <a:srgbClr val="C29903"/>
                  </a:solidFill>
                </a:rPr>
                <a:t>congested</a:t>
              </a:r>
              <a:r>
                <a:rPr lang="en-US" sz="1400" dirty="0"/>
                <a:t> based on </a:t>
              </a:r>
              <a:r>
                <a:rPr lang="en-US" sz="1400" dirty="0" smtClean="0"/>
                <a:t>Premium on product [10/2016-09/2017</a:t>
              </a:r>
              <a:r>
                <a:rPr lang="en-US" sz="1400" dirty="0"/>
                <a:t>]</a:t>
              </a:r>
            </a:p>
            <a:p>
              <a:pPr algn="just"/>
              <a:r>
                <a:rPr lang="en-US" sz="1400" dirty="0">
                  <a:solidFill>
                    <a:srgbClr val="C29903"/>
                  </a:solidFill>
                </a:rPr>
                <a:t>1</a:t>
              </a:r>
              <a:r>
                <a:rPr lang="en-US" sz="1400" dirty="0"/>
                <a:t> Expeditor under uses his capacity =&lt; 80%</a:t>
              </a:r>
            </a:p>
            <a:p>
              <a:pPr algn="just"/>
              <a:endParaRPr lang="en-US" sz="1400" dirty="0"/>
            </a:p>
            <a:p>
              <a:pPr algn="just"/>
              <a:r>
                <a:rPr lang="en-US" sz="1400" u="sng" dirty="0"/>
                <a:t>Period 2 : 10/2017 to 03/2018 – 6 months</a:t>
              </a:r>
            </a:p>
            <a:p>
              <a:pPr algn="just"/>
              <a:r>
                <a:rPr lang="en-US" sz="1400" dirty="0"/>
                <a:t>STATUS : non congested </a:t>
              </a:r>
              <a:r>
                <a:rPr lang="en-US" sz="1400" dirty="0" smtClean="0"/>
                <a:t>based on product [10/2017-09/2018</a:t>
              </a:r>
              <a:r>
                <a:rPr lang="en-US" sz="1400" dirty="0"/>
                <a:t>]</a:t>
              </a:r>
            </a:p>
            <a:p>
              <a:pPr algn="just"/>
              <a:r>
                <a:rPr lang="en-US" sz="1400" dirty="0">
                  <a:solidFill>
                    <a:srgbClr val="C29903"/>
                  </a:solidFill>
                </a:rPr>
                <a:t>1</a:t>
              </a:r>
              <a:r>
                <a:rPr lang="en-US" sz="1400" dirty="0"/>
                <a:t> Expeditor under uses his capacity =&lt; 80%</a:t>
              </a:r>
            </a:p>
            <a:p>
              <a:pPr algn="just"/>
              <a:endParaRPr lang="en-US" sz="1400" dirty="0"/>
            </a:p>
            <a:p>
              <a:pPr algn="just"/>
              <a:r>
                <a:rPr lang="en-US" sz="1400" u="sng" dirty="0"/>
                <a:t>CONCLUSION</a:t>
              </a:r>
              <a:r>
                <a:rPr lang="en-US" sz="1400" dirty="0"/>
                <a:t> = conditions not met for triggering of UIOLI </a:t>
              </a:r>
              <a:r>
                <a:rPr lang="en-US" sz="1400" dirty="0" smtClean="0"/>
                <a:t>LT.</a:t>
              </a:r>
            </a:p>
            <a:p>
              <a:pPr marL="171450" indent="-171450" algn="just">
                <a:buClr>
                  <a:schemeClr val="tx2"/>
                </a:buClr>
                <a:buFont typeface="Courier New" panose="02070309020205020404" pitchFamily="49" charset="0"/>
                <a:buChar char="o"/>
              </a:pPr>
              <a:endParaRPr lang="en-US" sz="1400" dirty="0" smtClean="0"/>
            </a:p>
          </p:txBody>
        </p:sp>
        <p:sp>
          <p:nvSpPr>
            <p:cNvPr id="57" name="56 Rectángulo"/>
            <p:cNvSpPr/>
            <p:nvPr/>
          </p:nvSpPr>
          <p:spPr>
            <a:xfrm>
              <a:off x="2129703" y="2229618"/>
              <a:ext cx="1639366" cy="307777"/>
            </a:xfrm>
            <a:prstGeom prst="rect">
              <a:avLst/>
            </a:prstGeom>
          </p:spPr>
          <p:txBody>
            <a:bodyPr wrap="square">
              <a:spAutoFit/>
            </a:bodyPr>
            <a:lstStyle/>
            <a:p>
              <a:r>
                <a:rPr lang="en-US" sz="1400" dirty="0" smtClean="0">
                  <a:solidFill>
                    <a:srgbClr val="C29903"/>
                  </a:solidFill>
                </a:rPr>
                <a:t>VIP PIRINEOS</a:t>
              </a:r>
              <a:endParaRPr lang="es-ES" sz="1400" dirty="0">
                <a:solidFill>
                  <a:srgbClr val="C29903"/>
                </a:solidFill>
              </a:endParaRPr>
            </a:p>
          </p:txBody>
        </p:sp>
        <p:cxnSp>
          <p:nvCxnSpPr>
            <p:cNvPr id="19" name="18 Conector recto"/>
            <p:cNvCxnSpPr/>
            <p:nvPr/>
          </p:nvCxnSpPr>
          <p:spPr bwMode="auto">
            <a:xfrm>
              <a:off x="549007" y="2537395"/>
              <a:ext cx="4151015" cy="0"/>
            </a:xfrm>
            <a:prstGeom prst="line">
              <a:avLst/>
            </a:prstGeom>
            <a:noFill/>
            <a:ln w="12700" cap="flat" cmpd="sng" algn="ctr">
              <a:solidFill>
                <a:srgbClr val="C29903"/>
              </a:solidFill>
              <a:prstDash val="sysDash"/>
              <a:round/>
              <a:headEnd type="none" w="med" len="med"/>
              <a:tailEnd type="none" w="med" len="med"/>
            </a:ln>
            <a:effectLst/>
          </p:spPr>
        </p:cxnSp>
      </p:grpSp>
      <p:sp>
        <p:nvSpPr>
          <p:cNvPr id="43" name="42 Rectángulo"/>
          <p:cNvSpPr/>
          <p:nvPr/>
        </p:nvSpPr>
        <p:spPr>
          <a:xfrm>
            <a:off x="2687067" y="1414364"/>
            <a:ext cx="3823403" cy="307777"/>
          </a:xfrm>
          <a:prstGeom prst="rect">
            <a:avLst/>
          </a:prstGeom>
        </p:spPr>
        <p:txBody>
          <a:bodyPr wrap="square">
            <a:spAutoFit/>
          </a:bodyPr>
          <a:lstStyle/>
          <a:p>
            <a:pPr algn="ctr"/>
            <a:r>
              <a:rPr lang="en-US" sz="1400" dirty="0" smtClean="0"/>
              <a:t>Period of analysis March 2017 – April 2018</a:t>
            </a:r>
            <a:endParaRPr lang="es-ES" sz="1400" dirty="0"/>
          </a:p>
        </p:txBody>
      </p:sp>
      <p:grpSp>
        <p:nvGrpSpPr>
          <p:cNvPr id="3" name="2 Grupo"/>
          <p:cNvGrpSpPr/>
          <p:nvPr/>
        </p:nvGrpSpPr>
        <p:grpSpPr>
          <a:xfrm>
            <a:off x="3089921" y="5248994"/>
            <a:ext cx="2818598" cy="484262"/>
            <a:chOff x="3440170" y="4149080"/>
            <a:chExt cx="2818598" cy="484262"/>
          </a:xfrm>
        </p:grpSpPr>
        <p:sp>
          <p:nvSpPr>
            <p:cNvPr id="47" name="46 Rectángulo"/>
            <p:cNvSpPr/>
            <p:nvPr/>
          </p:nvSpPr>
          <p:spPr>
            <a:xfrm>
              <a:off x="3800210" y="4237322"/>
              <a:ext cx="2458558" cy="307777"/>
            </a:xfrm>
            <a:prstGeom prst="rect">
              <a:avLst/>
            </a:prstGeom>
          </p:spPr>
          <p:txBody>
            <a:bodyPr wrap="square">
              <a:spAutoFit/>
            </a:bodyPr>
            <a:lstStyle/>
            <a:p>
              <a:pPr algn="just"/>
              <a:r>
                <a:rPr lang="en-US" sz="1400" dirty="0" smtClean="0">
                  <a:solidFill>
                    <a:schemeClr val="bg2">
                      <a:lumMod val="50000"/>
                    </a:schemeClr>
                  </a:solidFill>
                </a:rPr>
                <a:t>Analysis sent to the CRE</a:t>
              </a:r>
              <a:endParaRPr lang="en-US" sz="1100" dirty="0"/>
            </a:p>
          </p:txBody>
        </p:sp>
        <p:pic>
          <p:nvPicPr>
            <p:cNvPr id="2051" name="Picture 3" descr="J:\00000-Iconos presentaciones\Iconos en dos colores_Versión principal_JPG y PNG\Iconos en dos colores y fondo blanco_JPG\Email - copia.jpg"/>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3440170" y="4149080"/>
              <a:ext cx="484262" cy="484262"/>
            </a:xfrm>
            <a:prstGeom prst="rect">
              <a:avLst/>
            </a:prstGeom>
            <a:noFill/>
            <a:extLst>
              <a:ext uri="{909E8E84-426E-40DD-AFC4-6F175D3DCCD1}">
                <a14:hiddenFill xmlns:a14="http://schemas.microsoft.com/office/drawing/2010/main">
                  <a:solidFill>
                    <a:srgbClr val="FFFFFF"/>
                  </a:solidFill>
                </a14:hiddenFill>
              </a:ext>
            </a:extLst>
          </p:spPr>
        </p:pic>
      </p:grpSp>
      <p:pic>
        <p:nvPicPr>
          <p:cNvPr id="4" name="Image 3"/>
          <p:cNvPicPr>
            <a:picLocks noChangeAspect="1"/>
          </p:cNvPicPr>
          <p:nvPr/>
        </p:nvPicPr>
        <p:blipFill>
          <a:blip r:embed="rId5"/>
          <a:stretch>
            <a:fillRect/>
          </a:stretch>
        </p:blipFill>
        <p:spPr>
          <a:xfrm>
            <a:off x="6372227" y="3573016"/>
            <a:ext cx="2700762" cy="591363"/>
          </a:xfrm>
          <a:prstGeom prst="rect">
            <a:avLst/>
          </a:prstGeom>
        </p:spPr>
      </p:pic>
    </p:spTree>
    <p:extLst>
      <p:ext uri="{BB962C8B-B14F-4D97-AF65-F5344CB8AC3E}">
        <p14:creationId xmlns:p14="http://schemas.microsoft.com/office/powerpoint/2010/main" val="28995568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6"/>
          <p:cNvSpPr>
            <a:spLocks noChangeArrowheads="1"/>
          </p:cNvSpPr>
          <p:nvPr/>
        </p:nvSpPr>
        <p:spPr bwMode="auto">
          <a:xfrm>
            <a:off x="958850" y="3111227"/>
            <a:ext cx="7200900" cy="168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defTabSz="571500" eaLnBrk="0" hangingPunct="0">
              <a:lnSpc>
                <a:spcPct val="120000"/>
              </a:lnSpc>
            </a:pPr>
            <a:r>
              <a:rPr lang="en-US" sz="3200" dirty="0" smtClean="0">
                <a:solidFill>
                  <a:srgbClr val="2A4677"/>
                </a:solidFill>
              </a:rPr>
              <a:t>6. WP Fifth target. Pending issues</a:t>
            </a:r>
          </a:p>
        </p:txBody>
      </p:sp>
    </p:spTree>
    <p:extLst>
      <p:ext uri="{BB962C8B-B14F-4D97-AF65-F5344CB8AC3E}">
        <p14:creationId xmlns:p14="http://schemas.microsoft.com/office/powerpoint/2010/main" val="384120108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6"/>
          <p:cNvSpPr>
            <a:spLocks noChangeArrowheads="1"/>
          </p:cNvSpPr>
          <p:nvPr/>
        </p:nvSpPr>
        <p:spPr bwMode="auto">
          <a:xfrm>
            <a:off x="958850" y="3111227"/>
            <a:ext cx="7200900" cy="168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defTabSz="571500" eaLnBrk="0" hangingPunct="0">
              <a:lnSpc>
                <a:spcPct val="120000"/>
              </a:lnSpc>
            </a:pPr>
            <a:r>
              <a:rPr lang="en-US" sz="3200" dirty="0" smtClean="0">
                <a:solidFill>
                  <a:srgbClr val="2A4677"/>
                </a:solidFill>
              </a:rPr>
              <a:t>6.1 Follow-up </a:t>
            </a:r>
            <a:r>
              <a:rPr lang="en-US" sz="3200" dirty="0">
                <a:solidFill>
                  <a:srgbClr val="2A4677"/>
                </a:solidFill>
              </a:rPr>
              <a:t>on the OSBB </a:t>
            </a:r>
            <a:r>
              <a:rPr lang="en-US" sz="3200" dirty="0" smtClean="0">
                <a:solidFill>
                  <a:srgbClr val="2A4677"/>
                </a:solidFill>
              </a:rPr>
              <a:t>functioning</a:t>
            </a:r>
          </a:p>
        </p:txBody>
      </p:sp>
    </p:spTree>
    <p:extLst>
      <p:ext uri="{BB962C8B-B14F-4D97-AF65-F5344CB8AC3E}">
        <p14:creationId xmlns:p14="http://schemas.microsoft.com/office/powerpoint/2010/main" val="188709128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3"/>
          <p:cNvSpPr txBox="1">
            <a:spLocks noChangeAspect="1" noChangeArrowheads="1"/>
          </p:cNvSpPr>
          <p:nvPr/>
        </p:nvSpPr>
        <p:spPr bwMode="auto">
          <a:xfrm>
            <a:off x="-3673102" y="7605464"/>
            <a:ext cx="8281292" cy="1368152"/>
          </a:xfrm>
          <a:prstGeom prst="rect">
            <a:avLst/>
          </a:prstGeom>
          <a:noFill/>
          <a:ln w="19050">
            <a:noFill/>
          </a:ln>
          <a:extLst>
            <a:ext uri="{909E8E84-426E-40DD-AFC4-6F175D3DCCD1}">
              <a14:hiddenFill xmlns:a14="http://schemas.microsoft.com/office/drawing/2010/main">
                <a:solidFill>
                  <a:srgbClr val="FFFFFF"/>
                </a:solidFill>
              </a14:hiddenFill>
            </a:ext>
          </a:extLst>
        </p:spPr>
        <p:txBody>
          <a:bodyPr lIns="0" tIns="0" rIns="0" bIns="0"/>
          <a:lstStyle>
            <a:lvl1pPr marL="457200" indent="-457200" eaLnBrk="0" hangingPunct="0">
              <a:defRPr sz="2400" b="1">
                <a:solidFill>
                  <a:schemeClr val="bg1"/>
                </a:solidFill>
                <a:latin typeface="Arial" charset="0"/>
                <a:cs typeface="Arial" charset="0"/>
              </a:defRPr>
            </a:lvl1pPr>
            <a:lvl2pPr marL="742950" indent="-285750" eaLnBrk="0" hangingPunct="0">
              <a:defRPr sz="2400" b="1">
                <a:solidFill>
                  <a:schemeClr val="bg1"/>
                </a:solidFill>
                <a:latin typeface="Arial" charset="0"/>
                <a:cs typeface="Arial" charset="0"/>
              </a:defRPr>
            </a:lvl2pPr>
            <a:lvl3pPr marL="1143000" indent="-228600" eaLnBrk="0" hangingPunct="0">
              <a:defRPr sz="2400" b="1">
                <a:solidFill>
                  <a:schemeClr val="bg1"/>
                </a:solidFill>
                <a:latin typeface="Arial" charset="0"/>
                <a:cs typeface="Arial" charset="0"/>
              </a:defRPr>
            </a:lvl3pPr>
            <a:lvl4pPr marL="1600200" indent="-228600" eaLnBrk="0" hangingPunct="0">
              <a:defRPr sz="2400" b="1">
                <a:solidFill>
                  <a:schemeClr val="bg1"/>
                </a:solidFill>
                <a:latin typeface="Arial" charset="0"/>
                <a:cs typeface="Arial" charset="0"/>
              </a:defRPr>
            </a:lvl4pPr>
            <a:lvl5pPr marL="2057400" indent="-228600" eaLnBrk="0" hangingPunct="0">
              <a:defRPr sz="2400" b="1">
                <a:solidFill>
                  <a:schemeClr val="bg1"/>
                </a:solidFill>
                <a:latin typeface="Arial" charset="0"/>
                <a:cs typeface="Arial" charset="0"/>
              </a:defRPr>
            </a:lvl5pPr>
            <a:lvl6pPr marL="2514600" indent="-228600" eaLnBrk="0" fontAlgn="base" hangingPunct="0">
              <a:spcBef>
                <a:spcPct val="0"/>
              </a:spcBef>
              <a:spcAft>
                <a:spcPct val="0"/>
              </a:spcAft>
              <a:defRPr sz="2400" b="1">
                <a:solidFill>
                  <a:schemeClr val="bg1"/>
                </a:solidFill>
                <a:latin typeface="Arial" charset="0"/>
                <a:cs typeface="Arial" charset="0"/>
              </a:defRPr>
            </a:lvl6pPr>
            <a:lvl7pPr marL="2971800" indent="-228600" eaLnBrk="0" fontAlgn="base" hangingPunct="0">
              <a:spcBef>
                <a:spcPct val="0"/>
              </a:spcBef>
              <a:spcAft>
                <a:spcPct val="0"/>
              </a:spcAft>
              <a:defRPr sz="2400" b="1">
                <a:solidFill>
                  <a:schemeClr val="bg1"/>
                </a:solidFill>
                <a:latin typeface="Arial" charset="0"/>
                <a:cs typeface="Arial" charset="0"/>
              </a:defRPr>
            </a:lvl7pPr>
            <a:lvl8pPr marL="3429000" indent="-228600" eaLnBrk="0" fontAlgn="base" hangingPunct="0">
              <a:spcBef>
                <a:spcPct val="0"/>
              </a:spcBef>
              <a:spcAft>
                <a:spcPct val="0"/>
              </a:spcAft>
              <a:defRPr sz="2400" b="1">
                <a:solidFill>
                  <a:schemeClr val="bg1"/>
                </a:solidFill>
                <a:latin typeface="Arial" charset="0"/>
                <a:cs typeface="Arial" charset="0"/>
              </a:defRPr>
            </a:lvl8pPr>
            <a:lvl9pPr marL="3886200" indent="-228600" eaLnBrk="0" fontAlgn="base" hangingPunct="0">
              <a:spcBef>
                <a:spcPct val="0"/>
              </a:spcBef>
              <a:spcAft>
                <a:spcPct val="0"/>
              </a:spcAft>
              <a:defRPr sz="2400" b="1">
                <a:solidFill>
                  <a:schemeClr val="bg1"/>
                </a:solidFill>
                <a:latin typeface="Arial" charset="0"/>
                <a:cs typeface="Arial" charset="0"/>
              </a:defRPr>
            </a:lvl9pPr>
          </a:lstStyle>
          <a:p>
            <a:pPr marL="754063" lvl="2" indent="-354013" algn="just">
              <a:spcBef>
                <a:spcPts val="600"/>
              </a:spcBef>
              <a:spcAft>
                <a:spcPts val="600"/>
              </a:spcAft>
              <a:buClr>
                <a:schemeClr val="tx2"/>
              </a:buClr>
              <a:buSzPct val="100000"/>
              <a:buFont typeface="Wingdings" panose="05000000000000000000" pitchFamily="2" charset="2"/>
              <a:buChar char="ü"/>
            </a:pPr>
            <a:endParaRPr lang="en-US" sz="1800" b="0" dirty="0" smtClean="0"/>
          </a:p>
          <a:p>
            <a:pPr marL="754063" lvl="2" indent="-354013" algn="just">
              <a:spcBef>
                <a:spcPts val="600"/>
              </a:spcBef>
              <a:spcAft>
                <a:spcPts val="600"/>
              </a:spcAft>
              <a:buClr>
                <a:schemeClr val="tx2"/>
              </a:buClr>
              <a:buSzPct val="100000"/>
              <a:buFont typeface="Wingdings" panose="05000000000000000000" pitchFamily="2" charset="2"/>
              <a:buChar char="ü"/>
            </a:pPr>
            <a:r>
              <a:rPr lang="fr-FR" sz="1800" dirty="0" err="1" smtClean="0"/>
              <a:t>Additional</a:t>
            </a:r>
            <a:r>
              <a:rPr lang="fr-FR" sz="1800" dirty="0" smtClean="0"/>
              <a:t> </a:t>
            </a:r>
            <a:r>
              <a:rPr lang="fr-FR" sz="1800" dirty="0" err="1" smtClean="0"/>
              <a:t>capacity</a:t>
            </a:r>
            <a:r>
              <a:rPr lang="fr-FR" sz="1800" dirty="0" smtClean="0"/>
              <a:t> </a:t>
            </a:r>
            <a:r>
              <a:rPr lang="fr-FR" sz="1800" dirty="0" err="1" smtClean="0"/>
              <a:t>proposed</a:t>
            </a:r>
            <a:r>
              <a:rPr lang="fr-FR" sz="1800" dirty="0" smtClean="0"/>
              <a:t> on PRISMA but not </a:t>
            </a:r>
            <a:r>
              <a:rPr lang="fr-FR" sz="1800" dirty="0" err="1" smtClean="0"/>
              <a:t>subscribed</a:t>
            </a:r>
            <a:endParaRPr lang="fr-FR" sz="1800" dirty="0" smtClean="0"/>
          </a:p>
          <a:p>
            <a:pPr marL="400050" lvl="2" indent="0" algn="just">
              <a:spcBef>
                <a:spcPts val="600"/>
              </a:spcBef>
              <a:spcAft>
                <a:spcPts val="600"/>
              </a:spcAft>
              <a:buClr>
                <a:schemeClr val="tx2"/>
              </a:buClr>
              <a:buSzPct val="100000"/>
            </a:pPr>
            <a:endParaRPr lang="en-US" sz="1800" b="0" dirty="0"/>
          </a:p>
          <a:p>
            <a:pPr marL="754063" lvl="2" indent="-354013" algn="just">
              <a:spcBef>
                <a:spcPts val="600"/>
              </a:spcBef>
              <a:spcAft>
                <a:spcPts val="600"/>
              </a:spcAft>
              <a:buClr>
                <a:srgbClr val="9CB700"/>
              </a:buClr>
              <a:buSzPct val="150000"/>
              <a:buFont typeface="Wingdings" panose="05000000000000000000" pitchFamily="2" charset="2"/>
              <a:buChar char="ü"/>
            </a:pPr>
            <a:endParaRPr lang="en-US" sz="1800" b="0" dirty="0" smtClean="0"/>
          </a:p>
        </p:txBody>
      </p:sp>
      <p:sp>
        <p:nvSpPr>
          <p:cNvPr id="11" name="1 Título"/>
          <p:cNvSpPr>
            <a:spLocks noGrp="1"/>
          </p:cNvSpPr>
          <p:nvPr>
            <p:ph type="title"/>
          </p:nvPr>
        </p:nvSpPr>
        <p:spPr>
          <a:xfrm>
            <a:off x="323528" y="327571"/>
            <a:ext cx="8543925" cy="365125"/>
          </a:xfrm>
        </p:spPr>
        <p:txBody>
          <a:bodyPr anchor="t" anchorCtr="0"/>
          <a:lstStyle/>
          <a:p>
            <a:pPr>
              <a:lnSpc>
                <a:spcPct val="120000"/>
              </a:lnSpc>
            </a:pPr>
            <a:r>
              <a:rPr lang="en-US" sz="2400" dirty="0"/>
              <a:t>6</a:t>
            </a:r>
            <a:r>
              <a:rPr lang="en-US" sz="2400" dirty="0" smtClean="0"/>
              <a:t>.1 </a:t>
            </a:r>
            <a:r>
              <a:rPr lang="en-US" sz="2400" dirty="0" smtClean="0">
                <a:solidFill>
                  <a:srgbClr val="2A4677"/>
                </a:solidFill>
              </a:rPr>
              <a:t>Follow-up </a:t>
            </a:r>
            <a:r>
              <a:rPr lang="en-US" sz="2400" dirty="0">
                <a:solidFill>
                  <a:srgbClr val="2A4677"/>
                </a:solidFill>
              </a:rPr>
              <a:t>on the OSBB functioning: </a:t>
            </a:r>
            <a:r>
              <a:rPr lang="en-US" sz="2400" dirty="0" smtClean="0">
                <a:solidFill>
                  <a:srgbClr val="C29903"/>
                </a:solidFill>
              </a:rPr>
              <a:t>statistics</a:t>
            </a:r>
            <a:endParaRPr lang="en-US" sz="2400" dirty="0">
              <a:solidFill>
                <a:srgbClr val="C29903"/>
              </a:solidFill>
            </a:endParaRPr>
          </a:p>
        </p:txBody>
      </p:sp>
      <p:sp>
        <p:nvSpPr>
          <p:cNvPr id="2" name="Rectangle 1"/>
          <p:cNvSpPr/>
          <p:nvPr/>
        </p:nvSpPr>
        <p:spPr>
          <a:xfrm>
            <a:off x="2123728" y="1628800"/>
            <a:ext cx="4406463" cy="461665"/>
          </a:xfrm>
          <a:prstGeom prst="rect">
            <a:avLst/>
          </a:prstGeom>
        </p:spPr>
        <p:txBody>
          <a:bodyPr wrap="none">
            <a:spAutoFit/>
          </a:bodyPr>
          <a:lstStyle/>
          <a:p>
            <a:r>
              <a:rPr lang="fr-FR" b="0" dirty="0" err="1">
                <a:solidFill>
                  <a:srgbClr val="000000"/>
                </a:solidFill>
                <a:latin typeface="Calibri" panose="020F0502020204030204" pitchFamily="34" charset="0"/>
              </a:rPr>
              <a:t>Days</a:t>
            </a:r>
            <a:r>
              <a:rPr lang="fr-FR" b="0" dirty="0">
                <a:solidFill>
                  <a:srgbClr val="000000"/>
                </a:solidFill>
                <a:latin typeface="Calibri" panose="020F0502020204030204" pitchFamily="34" charset="0"/>
              </a:rPr>
              <a:t> </a:t>
            </a:r>
            <a:r>
              <a:rPr lang="fr-FR" b="0" dirty="0" err="1">
                <a:solidFill>
                  <a:srgbClr val="000000"/>
                </a:solidFill>
                <a:latin typeface="Calibri" panose="020F0502020204030204" pitchFamily="34" charset="0"/>
              </a:rPr>
              <a:t>since</a:t>
            </a:r>
            <a:r>
              <a:rPr lang="fr-FR" b="0" dirty="0">
                <a:solidFill>
                  <a:srgbClr val="000000"/>
                </a:solidFill>
                <a:latin typeface="Calibri" panose="020F0502020204030204" pitchFamily="34" charset="0"/>
              </a:rPr>
              <a:t> </a:t>
            </a:r>
            <a:r>
              <a:rPr lang="fr-FR" b="0" dirty="0" err="1" smtClean="0">
                <a:solidFill>
                  <a:srgbClr val="000000"/>
                </a:solidFill>
                <a:latin typeface="Calibri" panose="020F0502020204030204" pitchFamily="34" charset="0"/>
              </a:rPr>
              <a:t>implementation</a:t>
            </a:r>
            <a:r>
              <a:rPr lang="fr-FR" b="0" dirty="0" smtClean="0">
                <a:solidFill>
                  <a:srgbClr val="000000"/>
                </a:solidFill>
                <a:latin typeface="Calibri" panose="020F0502020204030204" pitchFamily="34" charset="0"/>
              </a:rPr>
              <a:t> =</a:t>
            </a:r>
            <a:r>
              <a:rPr lang="fr-FR" dirty="0" smtClean="0"/>
              <a:t> </a:t>
            </a:r>
            <a:r>
              <a:rPr lang="fr-FR" b="0" dirty="0" smtClean="0">
                <a:solidFill>
                  <a:srgbClr val="000000"/>
                </a:solidFill>
                <a:latin typeface="Calibri" panose="020F0502020204030204" pitchFamily="34" charset="0"/>
              </a:rPr>
              <a:t>231</a:t>
            </a:r>
            <a:r>
              <a:rPr lang="fr-FR" dirty="0" smtClean="0"/>
              <a:t> </a:t>
            </a:r>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2936567135"/>
              </p:ext>
            </p:extLst>
          </p:nvPr>
        </p:nvGraphicFramePr>
        <p:xfrm>
          <a:off x="755576" y="2363914"/>
          <a:ext cx="7272807" cy="1944216"/>
        </p:xfrm>
        <a:graphic>
          <a:graphicData uri="http://schemas.openxmlformats.org/drawingml/2006/table">
            <a:tbl>
              <a:tblPr/>
              <a:tblGrid>
                <a:gridCol w="3456080">
                  <a:extLst>
                    <a:ext uri="{9D8B030D-6E8A-4147-A177-3AD203B41FA5}">
                      <a16:colId xmlns:a16="http://schemas.microsoft.com/office/drawing/2014/main" val="20000"/>
                    </a:ext>
                  </a:extLst>
                </a:gridCol>
                <a:gridCol w="1006867">
                  <a:extLst>
                    <a:ext uri="{9D8B030D-6E8A-4147-A177-3AD203B41FA5}">
                      <a16:colId xmlns:a16="http://schemas.microsoft.com/office/drawing/2014/main" val="20001"/>
                    </a:ext>
                  </a:extLst>
                </a:gridCol>
                <a:gridCol w="960036">
                  <a:extLst>
                    <a:ext uri="{9D8B030D-6E8A-4147-A177-3AD203B41FA5}">
                      <a16:colId xmlns:a16="http://schemas.microsoft.com/office/drawing/2014/main" val="20002"/>
                    </a:ext>
                  </a:extLst>
                </a:gridCol>
                <a:gridCol w="936620">
                  <a:extLst>
                    <a:ext uri="{9D8B030D-6E8A-4147-A177-3AD203B41FA5}">
                      <a16:colId xmlns:a16="http://schemas.microsoft.com/office/drawing/2014/main" val="20003"/>
                    </a:ext>
                  </a:extLst>
                </a:gridCol>
                <a:gridCol w="913204">
                  <a:extLst>
                    <a:ext uri="{9D8B030D-6E8A-4147-A177-3AD203B41FA5}">
                      <a16:colId xmlns:a16="http://schemas.microsoft.com/office/drawing/2014/main" val="20004"/>
                    </a:ext>
                  </a:extLst>
                </a:gridCol>
              </a:tblGrid>
              <a:tr h="324036">
                <a:tc>
                  <a:txBody>
                    <a:bodyPr/>
                    <a:lstStyle/>
                    <a:p>
                      <a:pPr algn="l" fontAlgn="b"/>
                      <a:endParaRPr lang="fr-FR" sz="1400" b="0" i="0" u="none" strike="noStrike" dirty="0">
                        <a:solidFill>
                          <a:srgbClr val="000000"/>
                        </a:solidFill>
                        <a:effectLst/>
                        <a:latin typeface="Calibri" panose="020F0502020204030204" pitchFamily="34" charset="0"/>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fontAlgn="b"/>
                      <a:r>
                        <a:rPr lang="fr-FR" sz="1400" b="1" i="0" u="none" strike="noStrike">
                          <a:solidFill>
                            <a:srgbClr val="000000"/>
                          </a:solidFill>
                          <a:effectLst/>
                          <a:latin typeface="Calibri" panose="020F0502020204030204" pitchFamily="34" charset="0"/>
                        </a:rPr>
                        <a:t>France to Spain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gridSpan="2">
                  <a:txBody>
                    <a:bodyPr/>
                    <a:lstStyle/>
                    <a:p>
                      <a:pPr algn="ctr" fontAlgn="b"/>
                      <a:r>
                        <a:rPr lang="fr-FR" sz="1400" b="1" i="0" u="none" strike="noStrike">
                          <a:solidFill>
                            <a:srgbClr val="000000"/>
                          </a:solidFill>
                          <a:effectLst/>
                          <a:latin typeface="Calibri" panose="020F0502020204030204" pitchFamily="34" charset="0"/>
                        </a:rPr>
                        <a:t>Spain to France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extLst>
                  <a:ext uri="{0D108BD9-81ED-4DB2-BD59-A6C34878D82A}">
                    <a16:rowId xmlns:a16="http://schemas.microsoft.com/office/drawing/2014/main" val="10000"/>
                  </a:ext>
                </a:extLst>
              </a:tr>
              <a:tr h="324036">
                <a:tc>
                  <a:txBody>
                    <a:bodyPr/>
                    <a:lstStyle/>
                    <a:p>
                      <a:pPr algn="l" fontAlgn="b"/>
                      <a:endParaRPr lang="fr-FR" sz="1400" b="0" i="0" u="none" strike="noStrike" dirty="0">
                        <a:solidFill>
                          <a:srgbClr val="000000"/>
                        </a:solidFill>
                        <a:effectLst/>
                        <a:latin typeface="Calibri" panose="020F0502020204030204" pitchFamily="34" charset="0"/>
                      </a:endParaRPr>
                    </a:p>
                  </a:txBody>
                  <a:tcPr marL="0" marR="0" marT="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fr-FR" sz="1400" b="0" i="0" u="none" strike="noStrike" dirty="0">
                          <a:solidFill>
                            <a:srgbClr val="000000"/>
                          </a:solidFill>
                          <a:effectLst/>
                          <a:latin typeface="Calibri" panose="020F0502020204030204" pitchFamily="34" charset="0"/>
                        </a:rPr>
                        <a:t>(</a:t>
                      </a:r>
                      <a:r>
                        <a:rPr lang="fr-FR" sz="1400" b="0" i="0" u="none" strike="noStrike" dirty="0" err="1">
                          <a:solidFill>
                            <a:srgbClr val="000000"/>
                          </a:solidFill>
                          <a:effectLst/>
                          <a:latin typeface="Calibri" panose="020F0502020204030204" pitchFamily="34" charset="0"/>
                        </a:rPr>
                        <a:t>days</a:t>
                      </a:r>
                      <a:r>
                        <a:rPr lang="fr-FR" sz="1400" b="0" i="0" u="none" strike="noStrike" dirty="0">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4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400" b="0" i="0" u="none" strike="noStrike">
                          <a:solidFill>
                            <a:srgbClr val="000000"/>
                          </a:solidFill>
                          <a:effectLst/>
                          <a:latin typeface="Calibri" panose="020F0502020204030204" pitchFamily="34" charset="0"/>
                        </a:rPr>
                        <a:t>(days)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4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24036">
                <a:tc>
                  <a:txBody>
                    <a:bodyPr/>
                    <a:lstStyle/>
                    <a:p>
                      <a:pPr algn="l" fontAlgn="b"/>
                      <a:r>
                        <a:rPr lang="fr-FR" sz="1400" b="0" i="0" u="none" strike="noStrike">
                          <a:solidFill>
                            <a:srgbClr val="000000"/>
                          </a:solidFill>
                          <a:effectLst/>
                          <a:latin typeface="Calibri" panose="020F0502020204030204" pitchFamily="34" charset="0"/>
                        </a:rPr>
                        <a:t>OS offered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400" b="0" i="0" u="none" strike="noStrike" dirty="0" smtClean="0">
                          <a:solidFill>
                            <a:srgbClr val="000000"/>
                          </a:solidFill>
                          <a:effectLst/>
                          <a:latin typeface="Calibri" panose="020F0502020204030204" pitchFamily="34" charset="0"/>
                        </a:rPr>
                        <a:t>68</a:t>
                      </a:r>
                      <a:endParaRPr lang="fr-FR"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400" b="0" i="0" u="none" strike="noStrike" dirty="0" smtClean="0">
                          <a:solidFill>
                            <a:srgbClr val="000000"/>
                          </a:solidFill>
                          <a:effectLst/>
                          <a:latin typeface="Calibri" panose="020F0502020204030204" pitchFamily="34" charset="0"/>
                        </a:rPr>
                        <a:t>29%</a:t>
                      </a:r>
                      <a:endParaRPr lang="fr-FR"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400" b="0" i="0" u="none" strike="noStrike" dirty="0" smtClean="0">
                          <a:solidFill>
                            <a:srgbClr val="000000"/>
                          </a:solidFill>
                          <a:effectLst/>
                          <a:latin typeface="Calibri" panose="020F0502020204030204" pitchFamily="34" charset="0"/>
                        </a:rPr>
                        <a:t>132</a:t>
                      </a:r>
                      <a:endParaRPr lang="fr-FR"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400" b="0" i="0" u="none" strike="noStrike" dirty="0" smtClean="0">
                          <a:solidFill>
                            <a:srgbClr val="000000"/>
                          </a:solidFill>
                          <a:effectLst/>
                          <a:latin typeface="Calibri" panose="020F0502020204030204" pitchFamily="34" charset="0"/>
                        </a:rPr>
                        <a:t>57%</a:t>
                      </a:r>
                      <a:endParaRPr lang="fr-FR"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24036">
                <a:tc>
                  <a:txBody>
                    <a:bodyPr/>
                    <a:lstStyle/>
                    <a:p>
                      <a:pPr algn="l" fontAlgn="b"/>
                      <a:r>
                        <a:rPr lang="fr-FR" sz="1400" b="0" i="0" u="none" strike="noStrike" dirty="0">
                          <a:solidFill>
                            <a:srgbClr val="000000"/>
                          </a:solidFill>
                          <a:effectLst/>
                          <a:latin typeface="Calibri" panose="020F0502020204030204" pitchFamily="34" charset="0"/>
                        </a:rPr>
                        <a:t>not </a:t>
                      </a:r>
                      <a:r>
                        <a:rPr lang="fr-FR" sz="1400" b="0" i="0" u="none" strike="noStrike" dirty="0" err="1">
                          <a:solidFill>
                            <a:srgbClr val="000000"/>
                          </a:solidFill>
                          <a:effectLst/>
                          <a:latin typeface="Calibri" panose="020F0502020204030204" pitchFamily="34" charset="0"/>
                        </a:rPr>
                        <a:t>offered</a:t>
                      </a:r>
                      <a:r>
                        <a:rPr lang="fr-FR" sz="1400" b="0" i="0" u="none" strike="noStrike" dirty="0">
                          <a:solidFill>
                            <a:srgbClr val="000000"/>
                          </a:solidFill>
                          <a:effectLst/>
                          <a:latin typeface="Calibri" panose="020F0502020204030204" pitchFamily="34" charset="0"/>
                        </a:rPr>
                        <a:t> : </a:t>
                      </a:r>
                      <a:r>
                        <a:rPr lang="fr-FR" sz="1400" b="0" i="0" u="none" strike="noStrike" dirty="0" smtClean="0">
                          <a:solidFill>
                            <a:srgbClr val="000000"/>
                          </a:solidFill>
                          <a:effectLst/>
                          <a:latin typeface="Calibri" panose="020F0502020204030204" pitchFamily="34" charset="0"/>
                        </a:rPr>
                        <a:t>IT issue (</a:t>
                      </a:r>
                      <a:r>
                        <a:rPr lang="fr-FR" sz="1400" b="0" i="0" u="none" strike="noStrike" dirty="0" err="1" smtClean="0">
                          <a:solidFill>
                            <a:srgbClr val="000000"/>
                          </a:solidFill>
                          <a:effectLst/>
                          <a:latin typeface="Calibri" panose="020F0502020204030204" pitchFamily="34" charset="0"/>
                        </a:rPr>
                        <a:t>Teréga</a:t>
                      </a:r>
                      <a:r>
                        <a:rPr lang="fr-FR" sz="1400" b="0" i="0" u="none" strike="noStrike" dirty="0" smtClean="0">
                          <a:solidFill>
                            <a:srgbClr val="000000"/>
                          </a:solidFill>
                          <a:effectLst/>
                          <a:latin typeface="Calibri" panose="020F0502020204030204" pitchFamily="34" charset="0"/>
                        </a:rPr>
                        <a:t>)</a:t>
                      </a:r>
                      <a:endParaRPr lang="fr-FR"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400" b="0" i="0" u="none" strike="noStrike" dirty="0">
                          <a:solidFill>
                            <a:srgbClr val="000000"/>
                          </a:solidFill>
                          <a:effectLst/>
                          <a:latin typeface="Calibri" panose="020F0502020204030204" pitchFamily="34" charset="0"/>
                        </a:rPr>
                        <a:t>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400" b="0" i="0" u="none" strike="noStrike" dirty="0" smtClean="0">
                          <a:solidFill>
                            <a:srgbClr val="000000"/>
                          </a:solidFill>
                          <a:effectLst/>
                          <a:latin typeface="Calibri" panose="020F0502020204030204" pitchFamily="34" charset="0"/>
                        </a:rPr>
                        <a:t>12%</a:t>
                      </a:r>
                      <a:endParaRPr lang="fr-FR"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400" b="0" i="0" u="none" strike="noStrike">
                          <a:solidFill>
                            <a:srgbClr val="000000"/>
                          </a:solidFill>
                          <a:effectLst/>
                          <a:latin typeface="Calibri" panose="020F0502020204030204" pitchFamily="34" charset="0"/>
                        </a:rPr>
                        <a:t>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400" b="0" i="0" u="none" strike="noStrike" dirty="0" smtClean="0">
                          <a:solidFill>
                            <a:srgbClr val="000000"/>
                          </a:solidFill>
                          <a:effectLst/>
                          <a:latin typeface="Calibri" panose="020F0502020204030204" pitchFamily="34" charset="0"/>
                        </a:rPr>
                        <a:t>12%</a:t>
                      </a:r>
                      <a:endParaRPr lang="fr-FR"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24036">
                <a:tc>
                  <a:txBody>
                    <a:bodyPr/>
                    <a:lstStyle/>
                    <a:p>
                      <a:pPr algn="l" fontAlgn="b"/>
                      <a:r>
                        <a:rPr lang="en-US" sz="1400" b="0" i="0" u="none" strike="noStrike" dirty="0">
                          <a:solidFill>
                            <a:srgbClr val="000000"/>
                          </a:solidFill>
                          <a:effectLst/>
                          <a:latin typeface="Calibri" panose="020F0502020204030204" pitchFamily="34" charset="0"/>
                        </a:rPr>
                        <a:t>not offered : [</a:t>
                      </a:r>
                      <a:r>
                        <a:rPr lang="en-US" sz="1400" b="0" i="0" u="none" strike="noStrike" dirty="0" smtClean="0">
                          <a:solidFill>
                            <a:srgbClr val="000000"/>
                          </a:solidFill>
                          <a:effectLst/>
                          <a:latin typeface="Calibri" panose="020F0502020204030204" pitchFamily="34" charset="0"/>
                        </a:rPr>
                        <a:t>Nomination] </a:t>
                      </a:r>
                      <a:r>
                        <a:rPr lang="en-US" sz="1400" b="0" i="0" u="none" strike="noStrike" dirty="0">
                          <a:solidFill>
                            <a:srgbClr val="000000"/>
                          </a:solidFill>
                          <a:effectLst/>
                          <a:latin typeface="Calibri" panose="020F0502020204030204" pitchFamily="34" charset="0"/>
                        </a:rPr>
                        <a:t>above trigger value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400" b="0" i="0" u="none" strike="noStrike" dirty="0" smtClean="0">
                          <a:solidFill>
                            <a:srgbClr val="000000"/>
                          </a:solidFill>
                          <a:effectLst/>
                          <a:latin typeface="Calibri" panose="020F0502020204030204" pitchFamily="34" charset="0"/>
                        </a:rPr>
                        <a:t>72</a:t>
                      </a:r>
                      <a:endParaRPr lang="fr-FR"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400" b="0" i="0" u="none" strike="noStrike" dirty="0" smtClean="0">
                          <a:solidFill>
                            <a:srgbClr val="000000"/>
                          </a:solidFill>
                          <a:effectLst/>
                          <a:latin typeface="Calibri" panose="020F0502020204030204" pitchFamily="34" charset="0"/>
                        </a:rPr>
                        <a:t>31%</a:t>
                      </a:r>
                      <a:endParaRPr lang="fr-FR"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400" b="0" i="0" u="none" strike="noStrike" dirty="0" smtClean="0">
                          <a:solidFill>
                            <a:srgbClr val="000000"/>
                          </a:solidFill>
                          <a:effectLst/>
                          <a:latin typeface="Calibri" panose="020F0502020204030204" pitchFamily="34" charset="0"/>
                        </a:rPr>
                        <a:t>8</a:t>
                      </a:r>
                      <a:endParaRPr lang="fr-FR"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400" b="0" i="0" u="none" strike="noStrike">
                          <a:solidFill>
                            <a:srgbClr val="000000"/>
                          </a:solidFill>
                          <a:effectLst/>
                          <a:latin typeface="Calibri" panose="020F050202020403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24036">
                <a:tc>
                  <a:txBody>
                    <a:bodyPr/>
                    <a:lstStyle/>
                    <a:p>
                      <a:pPr algn="l" fontAlgn="b"/>
                      <a:r>
                        <a:rPr lang="fr-FR" sz="1400" b="0" i="0" u="none" strike="noStrike" dirty="0">
                          <a:solidFill>
                            <a:srgbClr val="000000"/>
                          </a:solidFill>
                          <a:effectLst/>
                          <a:latin typeface="Calibri" panose="020F0502020204030204" pitchFamily="34" charset="0"/>
                        </a:rPr>
                        <a:t>not </a:t>
                      </a:r>
                      <a:r>
                        <a:rPr lang="fr-FR" sz="1400" b="0" i="0" u="none" strike="noStrike" dirty="0" err="1">
                          <a:solidFill>
                            <a:srgbClr val="000000"/>
                          </a:solidFill>
                          <a:effectLst/>
                          <a:latin typeface="Calibri" panose="020F0502020204030204" pitchFamily="34" charset="0"/>
                        </a:rPr>
                        <a:t>offered</a:t>
                      </a:r>
                      <a:r>
                        <a:rPr lang="fr-FR" sz="1400" b="0" i="0" u="none" strike="noStrike" dirty="0">
                          <a:solidFill>
                            <a:srgbClr val="000000"/>
                          </a:solidFill>
                          <a:effectLst/>
                          <a:latin typeface="Calibri" panose="020F0502020204030204" pitchFamily="34" charset="0"/>
                        </a:rPr>
                        <a:t> : </a:t>
                      </a:r>
                      <a:r>
                        <a:rPr lang="fr-FR" sz="1400" b="0" i="0" u="none" strike="noStrike" dirty="0" err="1">
                          <a:solidFill>
                            <a:srgbClr val="000000"/>
                          </a:solidFill>
                          <a:effectLst/>
                          <a:latin typeface="Calibri" panose="020F0502020204030204" pitchFamily="34" charset="0"/>
                        </a:rPr>
                        <a:t>Planned</a:t>
                      </a:r>
                      <a:r>
                        <a:rPr lang="fr-FR" sz="1400" b="0" i="0" u="none" strike="noStrike" dirty="0">
                          <a:solidFill>
                            <a:srgbClr val="000000"/>
                          </a:solidFill>
                          <a:effectLst/>
                          <a:latin typeface="Calibri" panose="020F0502020204030204" pitchFamily="34" charset="0"/>
                        </a:rPr>
                        <a:t> </a:t>
                      </a:r>
                      <a:r>
                        <a:rPr lang="fr-FR" sz="1400" b="0" i="0" u="none" strike="noStrike" dirty="0" err="1">
                          <a:solidFill>
                            <a:srgbClr val="000000"/>
                          </a:solidFill>
                          <a:effectLst/>
                          <a:latin typeface="Calibri" panose="020F0502020204030204" pitchFamily="34" charset="0"/>
                        </a:rPr>
                        <a:t>reduction</a:t>
                      </a:r>
                      <a:endParaRPr lang="fr-FR"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400" b="0" i="0" u="none" strike="noStrike" dirty="0" smtClean="0">
                          <a:solidFill>
                            <a:srgbClr val="000000"/>
                          </a:solidFill>
                          <a:effectLst/>
                          <a:latin typeface="Calibri" panose="020F0502020204030204" pitchFamily="34" charset="0"/>
                        </a:rPr>
                        <a:t>64</a:t>
                      </a:r>
                      <a:endParaRPr lang="fr-FR"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400" b="0" i="0" u="none" strike="noStrike" dirty="0" smtClean="0">
                          <a:solidFill>
                            <a:srgbClr val="000000"/>
                          </a:solidFill>
                          <a:effectLst/>
                          <a:latin typeface="Calibri" panose="020F0502020204030204" pitchFamily="34" charset="0"/>
                        </a:rPr>
                        <a:t>28%</a:t>
                      </a:r>
                      <a:endParaRPr lang="fr-FR"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400" b="0" i="0" u="none" strike="noStrike" dirty="0" smtClean="0">
                          <a:solidFill>
                            <a:srgbClr val="000000"/>
                          </a:solidFill>
                          <a:effectLst/>
                          <a:latin typeface="Calibri" panose="020F0502020204030204" pitchFamily="34" charset="0"/>
                        </a:rPr>
                        <a:t>64</a:t>
                      </a:r>
                      <a:endParaRPr lang="fr-FR"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400" b="0" i="0" u="none" strike="noStrike" dirty="0" smtClean="0">
                          <a:solidFill>
                            <a:srgbClr val="000000"/>
                          </a:solidFill>
                          <a:effectLst/>
                          <a:latin typeface="Calibri" panose="020F0502020204030204" pitchFamily="34" charset="0"/>
                        </a:rPr>
                        <a:t>28%</a:t>
                      </a:r>
                      <a:endParaRPr lang="fr-FR"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30" name="12 Rectángulo"/>
          <p:cNvSpPr/>
          <p:nvPr/>
        </p:nvSpPr>
        <p:spPr>
          <a:xfrm>
            <a:off x="755576" y="980728"/>
            <a:ext cx="6696744" cy="400110"/>
          </a:xfrm>
          <a:prstGeom prst="rect">
            <a:avLst/>
          </a:prstGeom>
        </p:spPr>
        <p:txBody>
          <a:bodyPr wrap="square">
            <a:spAutoFit/>
          </a:bodyPr>
          <a:lstStyle/>
          <a:p>
            <a:pPr algn="just">
              <a:spcBef>
                <a:spcPts val="600"/>
              </a:spcBef>
              <a:spcAft>
                <a:spcPts val="0"/>
              </a:spcAft>
              <a:buClr>
                <a:schemeClr val="tx2"/>
              </a:buClr>
            </a:pPr>
            <a:r>
              <a:rPr lang="en-US" sz="2000" dirty="0" smtClean="0">
                <a:solidFill>
                  <a:srgbClr val="C29903"/>
                </a:solidFill>
              </a:rPr>
              <a:t>VIP PIRINEOS: [07/11/2017 to 26/06/2018]</a:t>
            </a:r>
          </a:p>
        </p:txBody>
      </p:sp>
      <p:sp>
        <p:nvSpPr>
          <p:cNvPr id="31" name="Rectangle 30"/>
          <p:cNvSpPr/>
          <p:nvPr/>
        </p:nvSpPr>
        <p:spPr>
          <a:xfrm>
            <a:off x="215702" y="5301208"/>
            <a:ext cx="8784976" cy="646331"/>
          </a:xfrm>
          <a:prstGeom prst="rect">
            <a:avLst/>
          </a:prstGeom>
        </p:spPr>
        <p:txBody>
          <a:bodyPr wrap="square">
            <a:spAutoFit/>
          </a:bodyPr>
          <a:lstStyle/>
          <a:p>
            <a:pPr marL="342900" indent="-342900">
              <a:buFont typeface="Wingdings" panose="05000000000000000000" pitchFamily="2" charset="2"/>
              <a:buChar char="Ø"/>
            </a:pPr>
            <a:r>
              <a:rPr lang="fr-FR" sz="1800" b="0" dirty="0" smtClean="0">
                <a:solidFill>
                  <a:srgbClr val="000000"/>
                </a:solidFill>
                <a:latin typeface="Calibri" panose="020F0502020204030204" pitchFamily="34" charset="0"/>
              </a:rPr>
              <a:t>for </a:t>
            </a:r>
            <a:r>
              <a:rPr lang="fr-FR" sz="1800" b="0" dirty="0">
                <a:solidFill>
                  <a:srgbClr val="000000"/>
                </a:solidFill>
                <a:latin typeface="Calibri" panose="020F0502020204030204" pitchFamily="34" charset="0"/>
              </a:rPr>
              <a:t>FR &gt; </a:t>
            </a:r>
            <a:r>
              <a:rPr lang="fr-FR" sz="1800" b="0" dirty="0" smtClean="0">
                <a:solidFill>
                  <a:srgbClr val="000000"/>
                </a:solidFill>
                <a:latin typeface="Calibri" panose="020F0502020204030204" pitchFamily="34" charset="0"/>
              </a:rPr>
              <a:t>ESP direction : No OS </a:t>
            </a:r>
            <a:r>
              <a:rPr lang="fr-FR" sz="1800" b="0" dirty="0" err="1" smtClean="0">
                <a:solidFill>
                  <a:srgbClr val="000000"/>
                </a:solidFill>
                <a:latin typeface="Calibri" panose="020F0502020204030204" pitchFamily="34" charset="0"/>
              </a:rPr>
              <a:t>sold</a:t>
            </a:r>
            <a:endParaRPr lang="fr-FR" sz="1800" b="0" dirty="0" smtClean="0">
              <a:solidFill>
                <a:srgbClr val="000000"/>
              </a:solidFill>
              <a:latin typeface="Calibri" panose="020F0502020204030204" pitchFamily="34" charset="0"/>
            </a:endParaRPr>
          </a:p>
          <a:p>
            <a:pPr marL="342900" indent="-342900">
              <a:buFont typeface="Wingdings" panose="05000000000000000000" pitchFamily="2" charset="2"/>
              <a:buChar char="Ø"/>
            </a:pPr>
            <a:r>
              <a:rPr lang="fr-FR" sz="1800" b="0" dirty="0" smtClean="0">
                <a:solidFill>
                  <a:srgbClr val="000000"/>
                </a:solidFill>
                <a:latin typeface="Calibri" panose="020F0502020204030204" pitchFamily="34" charset="0"/>
              </a:rPr>
              <a:t>For ESP &gt; FR direction : On </a:t>
            </a:r>
            <a:r>
              <a:rPr lang="fr-FR" sz="1800" b="0" dirty="0" err="1" smtClean="0">
                <a:solidFill>
                  <a:srgbClr val="000000"/>
                </a:solidFill>
                <a:latin typeface="Calibri" panose="020F0502020204030204" pitchFamily="34" charset="0"/>
              </a:rPr>
              <a:t>day</a:t>
            </a:r>
            <a:r>
              <a:rPr lang="fr-FR" sz="1800" b="0" dirty="0" smtClean="0">
                <a:solidFill>
                  <a:srgbClr val="000000"/>
                </a:solidFill>
                <a:latin typeface="Calibri" panose="020F0502020204030204" pitchFamily="34" charset="0"/>
              </a:rPr>
              <a:t> 02/03/2018, all OS </a:t>
            </a:r>
            <a:r>
              <a:rPr lang="fr-FR" sz="1800" b="0" dirty="0" err="1" smtClean="0">
                <a:solidFill>
                  <a:srgbClr val="000000"/>
                </a:solidFill>
                <a:latin typeface="Calibri" panose="020F0502020204030204" pitchFamily="34" charset="0"/>
              </a:rPr>
              <a:t>sold</a:t>
            </a:r>
            <a:r>
              <a:rPr lang="fr-FR" sz="1800" b="0" dirty="0" smtClean="0">
                <a:solidFill>
                  <a:srgbClr val="000000"/>
                </a:solidFill>
                <a:latin typeface="Calibri" panose="020F0502020204030204" pitchFamily="34" charset="0"/>
              </a:rPr>
              <a:t> = 22,5 </a:t>
            </a:r>
            <a:r>
              <a:rPr lang="fr-FR" sz="1800" b="0" dirty="0" err="1" smtClean="0">
                <a:solidFill>
                  <a:srgbClr val="000000"/>
                </a:solidFill>
                <a:latin typeface="Calibri" panose="020F0502020204030204" pitchFamily="34" charset="0"/>
              </a:rPr>
              <a:t>GWh</a:t>
            </a:r>
            <a:r>
              <a:rPr lang="fr-FR" sz="1800" b="0" dirty="0" smtClean="0">
                <a:solidFill>
                  <a:srgbClr val="000000"/>
                </a:solidFill>
                <a:latin typeface="Calibri" panose="020F0502020204030204" pitchFamily="34" charset="0"/>
              </a:rPr>
              <a:t> </a:t>
            </a:r>
            <a:r>
              <a:rPr lang="fr-FR" sz="1800" dirty="0" smtClean="0"/>
              <a:t> </a:t>
            </a:r>
            <a:endParaRPr lang="fr-FR" sz="1800" dirty="0"/>
          </a:p>
        </p:txBody>
      </p:sp>
      <p:sp>
        <p:nvSpPr>
          <p:cNvPr id="3" name="Rectangle à coins arrondis 2"/>
          <p:cNvSpPr/>
          <p:nvPr/>
        </p:nvSpPr>
        <p:spPr bwMode="auto">
          <a:xfrm>
            <a:off x="239006" y="4489020"/>
            <a:ext cx="8712968" cy="648072"/>
          </a:xfrm>
          <a:prstGeom prst="round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336550" rtl="0" eaLnBrk="0" fontAlgn="base" latinLnBrk="0" hangingPunct="0">
              <a:lnSpc>
                <a:spcPct val="100000"/>
              </a:lnSpc>
              <a:spcBef>
                <a:spcPct val="0"/>
              </a:spcBef>
              <a:spcAft>
                <a:spcPct val="0"/>
              </a:spcAft>
              <a:buClr>
                <a:schemeClr val="tx2"/>
              </a:buClr>
              <a:buSzPct val="100000"/>
              <a:buFont typeface="Times New Roman" pitchFamily="18" charset="0"/>
              <a:buNone/>
              <a:tabLst/>
            </a:pPr>
            <a:r>
              <a:rPr kumimoji="0" lang="fr-FR" sz="2000" b="1" i="0" u="none" strike="noStrike" cap="none" normalizeH="0" baseline="0" dirty="0" smtClean="0">
                <a:ln>
                  <a:noFill/>
                </a:ln>
                <a:solidFill>
                  <a:schemeClr val="bg1"/>
                </a:solidFill>
                <a:effectLst/>
                <a:latin typeface="Arial" charset="0"/>
              </a:rPr>
              <a:t>Maintenance </a:t>
            </a:r>
            <a:r>
              <a:rPr kumimoji="0" lang="fr-FR" sz="2000" b="1" i="0" u="none" strike="noStrike" cap="none" normalizeH="0" baseline="0" dirty="0" err="1" smtClean="0">
                <a:ln>
                  <a:noFill/>
                </a:ln>
                <a:solidFill>
                  <a:schemeClr val="bg1"/>
                </a:solidFill>
                <a:effectLst/>
                <a:latin typeface="Arial" charset="0"/>
              </a:rPr>
              <a:t>period</a:t>
            </a:r>
            <a:r>
              <a:rPr kumimoji="0" lang="fr-FR" sz="2000" b="1" i="0" u="none" strike="noStrike" cap="none" normalizeH="0" baseline="0" dirty="0" smtClean="0">
                <a:ln>
                  <a:noFill/>
                </a:ln>
                <a:solidFill>
                  <a:schemeClr val="bg1"/>
                </a:solidFill>
                <a:effectLst/>
                <a:latin typeface="Arial" charset="0"/>
              </a:rPr>
              <a:t> : </a:t>
            </a:r>
          </a:p>
          <a:p>
            <a:pPr marL="0" marR="0" indent="0" algn="ctr" defTabSz="336550" rtl="0" eaLnBrk="0" fontAlgn="base" latinLnBrk="0" hangingPunct="0">
              <a:lnSpc>
                <a:spcPct val="100000"/>
              </a:lnSpc>
              <a:spcBef>
                <a:spcPct val="0"/>
              </a:spcBef>
              <a:spcAft>
                <a:spcPct val="0"/>
              </a:spcAft>
              <a:buClr>
                <a:schemeClr val="tx2"/>
              </a:buClr>
              <a:buSzPct val="100000"/>
              <a:buFont typeface="Times New Roman" pitchFamily="18" charset="0"/>
              <a:buNone/>
              <a:tabLst/>
            </a:pPr>
            <a:r>
              <a:rPr kumimoji="0" lang="fr-FR" sz="2000" b="1" i="0" u="none" strike="noStrike" cap="none" normalizeH="0" baseline="0" dirty="0" smtClean="0">
                <a:ln>
                  <a:noFill/>
                </a:ln>
                <a:solidFill>
                  <a:schemeClr val="bg1"/>
                </a:solidFill>
                <a:effectLst/>
                <a:latin typeface="Arial" charset="0"/>
              </a:rPr>
              <a:t>09/04/2018 -&gt; 18/05/2018 + 28/05 to 22/06/2018</a:t>
            </a:r>
          </a:p>
        </p:txBody>
      </p:sp>
    </p:spTree>
    <p:extLst>
      <p:ext uri="{BB962C8B-B14F-4D97-AF65-F5344CB8AC3E}">
        <p14:creationId xmlns:p14="http://schemas.microsoft.com/office/powerpoint/2010/main" val="22486084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1_Vorlage Power Point">
  <a:themeElements>
    <a:clrScheme name="Vorlage Power Point 1">
      <a:dk1>
        <a:srgbClr val="B2B2B2"/>
      </a:dk1>
      <a:lt1>
        <a:srgbClr val="FFFFFF"/>
      </a:lt1>
      <a:dk2>
        <a:srgbClr val="2A4677"/>
      </a:dk2>
      <a:lt2>
        <a:srgbClr val="C29903"/>
      </a:lt2>
      <a:accent1>
        <a:srgbClr val="793335"/>
      </a:accent1>
      <a:accent2>
        <a:srgbClr val="BDA174"/>
      </a:accent2>
      <a:accent3>
        <a:srgbClr val="ACB0BD"/>
      </a:accent3>
      <a:accent4>
        <a:srgbClr val="DADADA"/>
      </a:accent4>
      <a:accent5>
        <a:srgbClr val="BEADAE"/>
      </a:accent5>
      <a:accent6>
        <a:srgbClr val="AB9168"/>
      </a:accent6>
      <a:hlink>
        <a:srgbClr val="9A5C1B"/>
      </a:hlink>
      <a:folHlink>
        <a:srgbClr val="72722D"/>
      </a:folHlink>
    </a:clrScheme>
    <a:fontScheme name="Vorlage Power 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336550" rtl="0" eaLnBrk="0" fontAlgn="base" latinLnBrk="0" hangingPunct="0">
          <a:lnSpc>
            <a:spcPct val="100000"/>
          </a:lnSpc>
          <a:spcBef>
            <a:spcPct val="0"/>
          </a:spcBef>
          <a:spcAft>
            <a:spcPct val="0"/>
          </a:spcAft>
          <a:buClr>
            <a:schemeClr val="tx2"/>
          </a:buClr>
          <a:buSzPct val="100000"/>
          <a:buFont typeface="Times New Roman" pitchFamily="18" charset="0"/>
          <a:buNone/>
          <a:tabLst/>
          <a:defRPr kumimoji="0" lang="de-AT" sz="24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336550" rtl="0" eaLnBrk="0" fontAlgn="base" latinLnBrk="0" hangingPunct="0">
          <a:lnSpc>
            <a:spcPct val="100000"/>
          </a:lnSpc>
          <a:spcBef>
            <a:spcPct val="0"/>
          </a:spcBef>
          <a:spcAft>
            <a:spcPct val="0"/>
          </a:spcAft>
          <a:buClr>
            <a:schemeClr val="tx2"/>
          </a:buClr>
          <a:buSzPct val="100000"/>
          <a:buFont typeface="Times New Roman" pitchFamily="18" charset="0"/>
          <a:buNone/>
          <a:tabLst/>
          <a:defRPr kumimoji="0" lang="de-AT" sz="2400" b="1" i="0" u="none" strike="noStrike" cap="none" normalizeH="0" baseline="0" smtClean="0">
            <a:ln>
              <a:noFill/>
            </a:ln>
            <a:solidFill>
              <a:schemeClr val="bg1"/>
            </a:solidFill>
            <a:effectLst/>
            <a:latin typeface="Arial" charset="0"/>
          </a:defRPr>
        </a:defPPr>
      </a:lstStyle>
    </a:lnDef>
  </a:objectDefaults>
  <a:extraClrSchemeLst>
    <a:extraClrScheme>
      <a:clrScheme name="Vorlage Power Point 1">
        <a:dk1>
          <a:srgbClr val="B2B2B2"/>
        </a:dk1>
        <a:lt1>
          <a:srgbClr val="FFFFFF"/>
        </a:lt1>
        <a:dk2>
          <a:srgbClr val="2A4677"/>
        </a:dk2>
        <a:lt2>
          <a:srgbClr val="C29903"/>
        </a:lt2>
        <a:accent1>
          <a:srgbClr val="793335"/>
        </a:accent1>
        <a:accent2>
          <a:srgbClr val="BDA174"/>
        </a:accent2>
        <a:accent3>
          <a:srgbClr val="ACB0BD"/>
        </a:accent3>
        <a:accent4>
          <a:srgbClr val="DADADA"/>
        </a:accent4>
        <a:accent5>
          <a:srgbClr val="BEADAE"/>
        </a:accent5>
        <a:accent6>
          <a:srgbClr val="AB9168"/>
        </a:accent6>
        <a:hlink>
          <a:srgbClr val="9A5C1B"/>
        </a:hlink>
        <a:folHlink>
          <a:srgbClr val="72722D"/>
        </a:folHlink>
      </a:clrScheme>
      <a:clrMap bg1="dk2" tx1="lt1" bg2="dk1" tx2="lt2" accent1="accent1" accent2="accent2" accent3="accent3" accent4="accent4" accent5="accent5" accent6="accent6" hlink="hlink" folHlink="folHlink"/>
    </a:extraClrScheme>
    <a:extraClrScheme>
      <a:clrScheme name="Vorlage Power Point 2">
        <a:dk1>
          <a:srgbClr val="000000"/>
        </a:dk1>
        <a:lt1>
          <a:srgbClr val="FFFFFF"/>
        </a:lt1>
        <a:dk2>
          <a:srgbClr val="793335"/>
        </a:dk2>
        <a:lt2>
          <a:srgbClr val="B2B2B2"/>
        </a:lt2>
        <a:accent1>
          <a:srgbClr val="C29903"/>
        </a:accent1>
        <a:accent2>
          <a:srgbClr val="BDA174"/>
        </a:accent2>
        <a:accent3>
          <a:srgbClr val="FFFFFF"/>
        </a:accent3>
        <a:accent4>
          <a:srgbClr val="000000"/>
        </a:accent4>
        <a:accent5>
          <a:srgbClr val="DDCAAA"/>
        </a:accent5>
        <a:accent6>
          <a:srgbClr val="AB9168"/>
        </a:accent6>
        <a:hlink>
          <a:srgbClr val="9A5C1B"/>
        </a:hlink>
        <a:folHlink>
          <a:srgbClr val="72722D"/>
        </a:folHlink>
      </a:clrScheme>
      <a:clrMap bg1="lt1" tx1="dk1" bg2="lt2" tx2="dk2" accent1="accent1" accent2="accent2" accent3="accent3" accent4="accent4" accent5="accent5" accent6="accent6" hlink="hlink" folHlink="folHlink"/>
    </a:extraClrScheme>
    <a:extraClrScheme>
      <a:clrScheme name="Vorlage Power Point 3">
        <a:dk1>
          <a:srgbClr val="000000"/>
        </a:dk1>
        <a:lt1>
          <a:srgbClr val="FFFFFF"/>
        </a:lt1>
        <a:dk2>
          <a:srgbClr val="B2B2B2"/>
        </a:dk2>
        <a:lt2>
          <a:srgbClr val="969696"/>
        </a:lt2>
        <a:accent1>
          <a:srgbClr val="FFFFFF"/>
        </a:accent1>
        <a:accent2>
          <a:srgbClr val="DDDDDD"/>
        </a:accent2>
        <a:accent3>
          <a:srgbClr val="FFFFFF"/>
        </a:accent3>
        <a:accent4>
          <a:srgbClr val="000000"/>
        </a:accent4>
        <a:accent5>
          <a:srgbClr val="FFFFFF"/>
        </a:accent5>
        <a:accent6>
          <a:srgbClr val="C8C8C8"/>
        </a:accent6>
        <a:hlink>
          <a:srgbClr val="C0C0C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2_Vorlage Power Point">
  <a:themeElements>
    <a:clrScheme name="Vorlage Power Point 1">
      <a:dk1>
        <a:srgbClr val="B2B2B2"/>
      </a:dk1>
      <a:lt1>
        <a:srgbClr val="FFFFFF"/>
      </a:lt1>
      <a:dk2>
        <a:srgbClr val="2A4677"/>
      </a:dk2>
      <a:lt2>
        <a:srgbClr val="C29903"/>
      </a:lt2>
      <a:accent1>
        <a:srgbClr val="793335"/>
      </a:accent1>
      <a:accent2>
        <a:srgbClr val="BDA174"/>
      </a:accent2>
      <a:accent3>
        <a:srgbClr val="ACB0BD"/>
      </a:accent3>
      <a:accent4>
        <a:srgbClr val="DADADA"/>
      </a:accent4>
      <a:accent5>
        <a:srgbClr val="BEADAE"/>
      </a:accent5>
      <a:accent6>
        <a:srgbClr val="AB9168"/>
      </a:accent6>
      <a:hlink>
        <a:srgbClr val="9A5C1B"/>
      </a:hlink>
      <a:folHlink>
        <a:srgbClr val="72722D"/>
      </a:folHlink>
    </a:clrScheme>
    <a:fontScheme name="Vorlage Power 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336550" rtl="0" eaLnBrk="0" fontAlgn="base" latinLnBrk="0" hangingPunct="0">
          <a:lnSpc>
            <a:spcPct val="100000"/>
          </a:lnSpc>
          <a:spcBef>
            <a:spcPct val="0"/>
          </a:spcBef>
          <a:spcAft>
            <a:spcPct val="0"/>
          </a:spcAft>
          <a:buClr>
            <a:schemeClr val="tx2"/>
          </a:buClr>
          <a:buSzPct val="100000"/>
          <a:buFont typeface="Times New Roman" pitchFamily="18" charset="0"/>
          <a:buNone/>
          <a:tabLst/>
          <a:defRPr kumimoji="0" lang="de-AT" sz="24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336550" rtl="0" eaLnBrk="0" fontAlgn="base" latinLnBrk="0" hangingPunct="0">
          <a:lnSpc>
            <a:spcPct val="100000"/>
          </a:lnSpc>
          <a:spcBef>
            <a:spcPct val="0"/>
          </a:spcBef>
          <a:spcAft>
            <a:spcPct val="0"/>
          </a:spcAft>
          <a:buClr>
            <a:schemeClr val="tx2"/>
          </a:buClr>
          <a:buSzPct val="100000"/>
          <a:buFont typeface="Times New Roman" pitchFamily="18" charset="0"/>
          <a:buNone/>
          <a:tabLst/>
          <a:defRPr kumimoji="0" lang="de-AT" sz="2400" b="1" i="0" u="none" strike="noStrike" cap="none" normalizeH="0" baseline="0" smtClean="0">
            <a:ln>
              <a:noFill/>
            </a:ln>
            <a:solidFill>
              <a:schemeClr val="bg1"/>
            </a:solidFill>
            <a:effectLst/>
            <a:latin typeface="Arial" charset="0"/>
          </a:defRPr>
        </a:defPPr>
      </a:lstStyle>
    </a:lnDef>
  </a:objectDefaults>
  <a:extraClrSchemeLst>
    <a:extraClrScheme>
      <a:clrScheme name="Vorlage Power Point 1">
        <a:dk1>
          <a:srgbClr val="B2B2B2"/>
        </a:dk1>
        <a:lt1>
          <a:srgbClr val="FFFFFF"/>
        </a:lt1>
        <a:dk2>
          <a:srgbClr val="2A4677"/>
        </a:dk2>
        <a:lt2>
          <a:srgbClr val="C29903"/>
        </a:lt2>
        <a:accent1>
          <a:srgbClr val="793335"/>
        </a:accent1>
        <a:accent2>
          <a:srgbClr val="BDA174"/>
        </a:accent2>
        <a:accent3>
          <a:srgbClr val="ACB0BD"/>
        </a:accent3>
        <a:accent4>
          <a:srgbClr val="DADADA"/>
        </a:accent4>
        <a:accent5>
          <a:srgbClr val="BEADAE"/>
        </a:accent5>
        <a:accent6>
          <a:srgbClr val="AB9168"/>
        </a:accent6>
        <a:hlink>
          <a:srgbClr val="9A5C1B"/>
        </a:hlink>
        <a:folHlink>
          <a:srgbClr val="72722D"/>
        </a:folHlink>
      </a:clrScheme>
      <a:clrMap bg1="dk2" tx1="lt1" bg2="dk1" tx2="lt2" accent1="accent1" accent2="accent2" accent3="accent3" accent4="accent4" accent5="accent5" accent6="accent6" hlink="hlink" folHlink="folHlink"/>
    </a:extraClrScheme>
    <a:extraClrScheme>
      <a:clrScheme name="Vorlage Power Point 2">
        <a:dk1>
          <a:srgbClr val="000000"/>
        </a:dk1>
        <a:lt1>
          <a:srgbClr val="FFFFFF"/>
        </a:lt1>
        <a:dk2>
          <a:srgbClr val="793335"/>
        </a:dk2>
        <a:lt2>
          <a:srgbClr val="B2B2B2"/>
        </a:lt2>
        <a:accent1>
          <a:srgbClr val="C29903"/>
        </a:accent1>
        <a:accent2>
          <a:srgbClr val="BDA174"/>
        </a:accent2>
        <a:accent3>
          <a:srgbClr val="FFFFFF"/>
        </a:accent3>
        <a:accent4>
          <a:srgbClr val="000000"/>
        </a:accent4>
        <a:accent5>
          <a:srgbClr val="DDCAAA"/>
        </a:accent5>
        <a:accent6>
          <a:srgbClr val="AB9168"/>
        </a:accent6>
        <a:hlink>
          <a:srgbClr val="9A5C1B"/>
        </a:hlink>
        <a:folHlink>
          <a:srgbClr val="72722D"/>
        </a:folHlink>
      </a:clrScheme>
      <a:clrMap bg1="lt1" tx1="dk1" bg2="lt2" tx2="dk2" accent1="accent1" accent2="accent2" accent3="accent3" accent4="accent4" accent5="accent5" accent6="accent6" hlink="hlink" folHlink="folHlink"/>
    </a:extraClrScheme>
    <a:extraClrScheme>
      <a:clrScheme name="Vorlage Power Point 3">
        <a:dk1>
          <a:srgbClr val="000000"/>
        </a:dk1>
        <a:lt1>
          <a:srgbClr val="FFFFFF"/>
        </a:lt1>
        <a:dk2>
          <a:srgbClr val="B2B2B2"/>
        </a:dk2>
        <a:lt2>
          <a:srgbClr val="969696"/>
        </a:lt2>
        <a:accent1>
          <a:srgbClr val="FFFFFF"/>
        </a:accent1>
        <a:accent2>
          <a:srgbClr val="DDDDDD"/>
        </a:accent2>
        <a:accent3>
          <a:srgbClr val="FFFFFF"/>
        </a:accent3>
        <a:accent4>
          <a:srgbClr val="000000"/>
        </a:accent4>
        <a:accent5>
          <a:srgbClr val="FFFFFF"/>
        </a:accent5>
        <a:accent6>
          <a:srgbClr val="C8C8C8"/>
        </a:accent6>
        <a:hlink>
          <a:srgbClr val="C0C0C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Vorlage Power Point">
  <a:themeElements>
    <a:clrScheme name="Vorlage Power Point 1">
      <a:dk1>
        <a:srgbClr val="B2B2B2"/>
      </a:dk1>
      <a:lt1>
        <a:srgbClr val="FFFFFF"/>
      </a:lt1>
      <a:dk2>
        <a:srgbClr val="2A4677"/>
      </a:dk2>
      <a:lt2>
        <a:srgbClr val="C29903"/>
      </a:lt2>
      <a:accent1>
        <a:srgbClr val="793335"/>
      </a:accent1>
      <a:accent2>
        <a:srgbClr val="BDA174"/>
      </a:accent2>
      <a:accent3>
        <a:srgbClr val="ACB0BD"/>
      </a:accent3>
      <a:accent4>
        <a:srgbClr val="DADADA"/>
      </a:accent4>
      <a:accent5>
        <a:srgbClr val="BEADAE"/>
      </a:accent5>
      <a:accent6>
        <a:srgbClr val="AB9168"/>
      </a:accent6>
      <a:hlink>
        <a:srgbClr val="9A5C1B"/>
      </a:hlink>
      <a:folHlink>
        <a:srgbClr val="72722D"/>
      </a:folHlink>
    </a:clrScheme>
    <a:fontScheme name="Vorlage Power 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336550" rtl="0" eaLnBrk="0" fontAlgn="base" latinLnBrk="0" hangingPunct="0">
          <a:lnSpc>
            <a:spcPct val="100000"/>
          </a:lnSpc>
          <a:spcBef>
            <a:spcPct val="0"/>
          </a:spcBef>
          <a:spcAft>
            <a:spcPct val="0"/>
          </a:spcAft>
          <a:buClr>
            <a:schemeClr val="tx2"/>
          </a:buClr>
          <a:buSzPct val="100000"/>
          <a:buFont typeface="Times New Roman" pitchFamily="18" charset="0"/>
          <a:buNone/>
          <a:tabLst/>
          <a:defRPr kumimoji="0" lang="de-AT" sz="24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336550" rtl="0" eaLnBrk="0" fontAlgn="base" latinLnBrk="0" hangingPunct="0">
          <a:lnSpc>
            <a:spcPct val="100000"/>
          </a:lnSpc>
          <a:spcBef>
            <a:spcPct val="0"/>
          </a:spcBef>
          <a:spcAft>
            <a:spcPct val="0"/>
          </a:spcAft>
          <a:buClr>
            <a:schemeClr val="tx2"/>
          </a:buClr>
          <a:buSzPct val="100000"/>
          <a:buFont typeface="Times New Roman" pitchFamily="18" charset="0"/>
          <a:buNone/>
          <a:tabLst/>
          <a:defRPr kumimoji="0" lang="de-AT" sz="2400" b="1" i="0" u="none" strike="noStrike" cap="none" normalizeH="0" baseline="0" smtClean="0">
            <a:ln>
              <a:noFill/>
            </a:ln>
            <a:solidFill>
              <a:schemeClr val="bg1"/>
            </a:solidFill>
            <a:effectLst/>
            <a:latin typeface="Arial" charset="0"/>
          </a:defRPr>
        </a:defPPr>
      </a:lstStyle>
    </a:lnDef>
  </a:objectDefaults>
  <a:extraClrSchemeLst>
    <a:extraClrScheme>
      <a:clrScheme name="Vorlage Power Point 1">
        <a:dk1>
          <a:srgbClr val="B2B2B2"/>
        </a:dk1>
        <a:lt1>
          <a:srgbClr val="FFFFFF"/>
        </a:lt1>
        <a:dk2>
          <a:srgbClr val="2A4677"/>
        </a:dk2>
        <a:lt2>
          <a:srgbClr val="C29903"/>
        </a:lt2>
        <a:accent1>
          <a:srgbClr val="793335"/>
        </a:accent1>
        <a:accent2>
          <a:srgbClr val="BDA174"/>
        </a:accent2>
        <a:accent3>
          <a:srgbClr val="ACB0BD"/>
        </a:accent3>
        <a:accent4>
          <a:srgbClr val="DADADA"/>
        </a:accent4>
        <a:accent5>
          <a:srgbClr val="BEADAE"/>
        </a:accent5>
        <a:accent6>
          <a:srgbClr val="AB9168"/>
        </a:accent6>
        <a:hlink>
          <a:srgbClr val="9A5C1B"/>
        </a:hlink>
        <a:folHlink>
          <a:srgbClr val="72722D"/>
        </a:folHlink>
      </a:clrScheme>
      <a:clrMap bg1="dk2" tx1="lt1" bg2="dk1" tx2="lt2" accent1="accent1" accent2="accent2" accent3="accent3" accent4="accent4" accent5="accent5" accent6="accent6" hlink="hlink" folHlink="folHlink"/>
    </a:extraClrScheme>
    <a:extraClrScheme>
      <a:clrScheme name="Vorlage Power Point 2">
        <a:dk1>
          <a:srgbClr val="000000"/>
        </a:dk1>
        <a:lt1>
          <a:srgbClr val="FFFFFF"/>
        </a:lt1>
        <a:dk2>
          <a:srgbClr val="793335"/>
        </a:dk2>
        <a:lt2>
          <a:srgbClr val="B2B2B2"/>
        </a:lt2>
        <a:accent1>
          <a:srgbClr val="C29903"/>
        </a:accent1>
        <a:accent2>
          <a:srgbClr val="BDA174"/>
        </a:accent2>
        <a:accent3>
          <a:srgbClr val="FFFFFF"/>
        </a:accent3>
        <a:accent4>
          <a:srgbClr val="000000"/>
        </a:accent4>
        <a:accent5>
          <a:srgbClr val="DDCAAA"/>
        </a:accent5>
        <a:accent6>
          <a:srgbClr val="AB9168"/>
        </a:accent6>
        <a:hlink>
          <a:srgbClr val="9A5C1B"/>
        </a:hlink>
        <a:folHlink>
          <a:srgbClr val="72722D"/>
        </a:folHlink>
      </a:clrScheme>
      <a:clrMap bg1="lt1" tx1="dk1" bg2="lt2" tx2="dk2" accent1="accent1" accent2="accent2" accent3="accent3" accent4="accent4" accent5="accent5" accent6="accent6" hlink="hlink" folHlink="folHlink"/>
    </a:extraClrScheme>
    <a:extraClrScheme>
      <a:clrScheme name="Vorlage Power Point 3">
        <a:dk1>
          <a:srgbClr val="000000"/>
        </a:dk1>
        <a:lt1>
          <a:srgbClr val="FFFFFF"/>
        </a:lt1>
        <a:dk2>
          <a:srgbClr val="B2B2B2"/>
        </a:dk2>
        <a:lt2>
          <a:srgbClr val="969696"/>
        </a:lt2>
        <a:accent1>
          <a:srgbClr val="FFFFFF"/>
        </a:accent1>
        <a:accent2>
          <a:srgbClr val="DDDDDD"/>
        </a:accent2>
        <a:accent3>
          <a:srgbClr val="FFFFFF"/>
        </a:accent3>
        <a:accent4>
          <a:srgbClr val="000000"/>
        </a:accent4>
        <a:accent5>
          <a:srgbClr val="FFFFFF"/>
        </a:accent5>
        <a:accent6>
          <a:srgbClr val="C8C8C8"/>
        </a:accent6>
        <a:hlink>
          <a:srgbClr val="C0C0C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Vorlage Power Point">
  <a:themeElements>
    <a:clrScheme name="Vorlage Power Point 1">
      <a:dk1>
        <a:srgbClr val="B2B2B2"/>
      </a:dk1>
      <a:lt1>
        <a:srgbClr val="FFFFFF"/>
      </a:lt1>
      <a:dk2>
        <a:srgbClr val="2A4677"/>
      </a:dk2>
      <a:lt2>
        <a:srgbClr val="C29903"/>
      </a:lt2>
      <a:accent1>
        <a:srgbClr val="793335"/>
      </a:accent1>
      <a:accent2>
        <a:srgbClr val="BDA174"/>
      </a:accent2>
      <a:accent3>
        <a:srgbClr val="ACB0BD"/>
      </a:accent3>
      <a:accent4>
        <a:srgbClr val="DADADA"/>
      </a:accent4>
      <a:accent5>
        <a:srgbClr val="BEADAE"/>
      </a:accent5>
      <a:accent6>
        <a:srgbClr val="AB9168"/>
      </a:accent6>
      <a:hlink>
        <a:srgbClr val="9A5C1B"/>
      </a:hlink>
      <a:folHlink>
        <a:srgbClr val="72722D"/>
      </a:folHlink>
    </a:clrScheme>
    <a:fontScheme name="Vorlage Power 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336550" rtl="0" eaLnBrk="0" fontAlgn="base" latinLnBrk="0" hangingPunct="0">
          <a:lnSpc>
            <a:spcPct val="100000"/>
          </a:lnSpc>
          <a:spcBef>
            <a:spcPct val="0"/>
          </a:spcBef>
          <a:spcAft>
            <a:spcPct val="0"/>
          </a:spcAft>
          <a:buClr>
            <a:schemeClr val="tx2"/>
          </a:buClr>
          <a:buSzPct val="100000"/>
          <a:buFont typeface="Times New Roman" pitchFamily="18" charset="0"/>
          <a:buNone/>
          <a:tabLst/>
          <a:defRPr kumimoji="0" lang="de-AT" sz="24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336550" rtl="0" eaLnBrk="0" fontAlgn="base" latinLnBrk="0" hangingPunct="0">
          <a:lnSpc>
            <a:spcPct val="100000"/>
          </a:lnSpc>
          <a:spcBef>
            <a:spcPct val="0"/>
          </a:spcBef>
          <a:spcAft>
            <a:spcPct val="0"/>
          </a:spcAft>
          <a:buClr>
            <a:schemeClr val="tx2"/>
          </a:buClr>
          <a:buSzPct val="100000"/>
          <a:buFont typeface="Times New Roman" pitchFamily="18" charset="0"/>
          <a:buNone/>
          <a:tabLst/>
          <a:defRPr kumimoji="0" lang="de-AT" sz="2400" b="1" i="0" u="none" strike="noStrike" cap="none" normalizeH="0" baseline="0" smtClean="0">
            <a:ln>
              <a:noFill/>
            </a:ln>
            <a:solidFill>
              <a:schemeClr val="bg1"/>
            </a:solidFill>
            <a:effectLst/>
            <a:latin typeface="Arial" charset="0"/>
          </a:defRPr>
        </a:defPPr>
      </a:lstStyle>
    </a:lnDef>
  </a:objectDefaults>
  <a:extraClrSchemeLst>
    <a:extraClrScheme>
      <a:clrScheme name="Vorlage Power Point 1">
        <a:dk1>
          <a:srgbClr val="B2B2B2"/>
        </a:dk1>
        <a:lt1>
          <a:srgbClr val="FFFFFF"/>
        </a:lt1>
        <a:dk2>
          <a:srgbClr val="2A4677"/>
        </a:dk2>
        <a:lt2>
          <a:srgbClr val="C29903"/>
        </a:lt2>
        <a:accent1>
          <a:srgbClr val="793335"/>
        </a:accent1>
        <a:accent2>
          <a:srgbClr val="BDA174"/>
        </a:accent2>
        <a:accent3>
          <a:srgbClr val="ACB0BD"/>
        </a:accent3>
        <a:accent4>
          <a:srgbClr val="DADADA"/>
        </a:accent4>
        <a:accent5>
          <a:srgbClr val="BEADAE"/>
        </a:accent5>
        <a:accent6>
          <a:srgbClr val="AB9168"/>
        </a:accent6>
        <a:hlink>
          <a:srgbClr val="9A5C1B"/>
        </a:hlink>
        <a:folHlink>
          <a:srgbClr val="72722D"/>
        </a:folHlink>
      </a:clrScheme>
      <a:clrMap bg1="dk2" tx1="lt1" bg2="dk1" tx2="lt2" accent1="accent1" accent2="accent2" accent3="accent3" accent4="accent4" accent5="accent5" accent6="accent6" hlink="hlink" folHlink="folHlink"/>
    </a:extraClrScheme>
    <a:extraClrScheme>
      <a:clrScheme name="Vorlage Power Point 2">
        <a:dk1>
          <a:srgbClr val="000000"/>
        </a:dk1>
        <a:lt1>
          <a:srgbClr val="FFFFFF"/>
        </a:lt1>
        <a:dk2>
          <a:srgbClr val="793335"/>
        </a:dk2>
        <a:lt2>
          <a:srgbClr val="B2B2B2"/>
        </a:lt2>
        <a:accent1>
          <a:srgbClr val="C29903"/>
        </a:accent1>
        <a:accent2>
          <a:srgbClr val="BDA174"/>
        </a:accent2>
        <a:accent3>
          <a:srgbClr val="FFFFFF"/>
        </a:accent3>
        <a:accent4>
          <a:srgbClr val="000000"/>
        </a:accent4>
        <a:accent5>
          <a:srgbClr val="DDCAAA"/>
        </a:accent5>
        <a:accent6>
          <a:srgbClr val="AB9168"/>
        </a:accent6>
        <a:hlink>
          <a:srgbClr val="9A5C1B"/>
        </a:hlink>
        <a:folHlink>
          <a:srgbClr val="72722D"/>
        </a:folHlink>
      </a:clrScheme>
      <a:clrMap bg1="lt1" tx1="dk1" bg2="lt2" tx2="dk2" accent1="accent1" accent2="accent2" accent3="accent3" accent4="accent4" accent5="accent5" accent6="accent6" hlink="hlink" folHlink="folHlink"/>
    </a:extraClrScheme>
    <a:extraClrScheme>
      <a:clrScheme name="Vorlage Power Point 3">
        <a:dk1>
          <a:srgbClr val="000000"/>
        </a:dk1>
        <a:lt1>
          <a:srgbClr val="FFFFFF"/>
        </a:lt1>
        <a:dk2>
          <a:srgbClr val="B2B2B2"/>
        </a:dk2>
        <a:lt2>
          <a:srgbClr val="969696"/>
        </a:lt2>
        <a:accent1>
          <a:srgbClr val="FFFFFF"/>
        </a:accent1>
        <a:accent2>
          <a:srgbClr val="DDDDDD"/>
        </a:accent2>
        <a:accent3>
          <a:srgbClr val="FFFFFF"/>
        </a:accent3>
        <a:accent4>
          <a:srgbClr val="000000"/>
        </a:accent4>
        <a:accent5>
          <a:srgbClr val="FFFFFF"/>
        </a:accent5>
        <a:accent6>
          <a:srgbClr val="C8C8C8"/>
        </a:accent6>
        <a:hlink>
          <a:srgbClr val="C0C0C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nagás">
    <a:dk1>
      <a:sysClr val="windowText" lastClr="000000"/>
    </a:dk1>
    <a:lt1>
      <a:sysClr val="window" lastClr="FFFFFF"/>
    </a:lt1>
    <a:dk2>
      <a:srgbClr val="44546A"/>
    </a:dk2>
    <a:lt2>
      <a:srgbClr val="E7E6E6"/>
    </a:lt2>
    <a:accent1>
      <a:srgbClr val="007AAE"/>
    </a:accent1>
    <a:accent2>
      <a:srgbClr val="9CB700"/>
    </a:accent2>
    <a:accent3>
      <a:srgbClr val="63666A"/>
    </a:accent3>
    <a:accent4>
      <a:srgbClr val="00B5E2"/>
    </a:accent4>
    <a:accent5>
      <a:srgbClr val="FFB81C"/>
    </a:accent5>
    <a:accent6>
      <a:srgbClr val="FFFFFF"/>
    </a:accent6>
    <a:hlink>
      <a:srgbClr val="0563C1"/>
    </a:hlink>
    <a:folHlink>
      <a:srgbClr val="954F72"/>
    </a:folHlink>
  </a:clrScheme>
  <a:fontScheme name="Consolas Verdana">
    <a:majorFont>
      <a:latin typeface="Consolas" panose="020B0609020204030204"/>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Verdana" panose="020B060403050404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9F3D41B9307424E97550A0941C2133A" ma:contentTypeVersion="20" ma:contentTypeDescription="Create a new document." ma:contentTypeScope="" ma:versionID="8a138fd03daf57ca20dcf4fab3c9cfa1">
  <xsd:schema xmlns:xsd="http://www.w3.org/2001/XMLSchema" xmlns:xs="http://www.w3.org/2001/XMLSchema" xmlns:p="http://schemas.microsoft.com/office/2006/metadata/properties" xmlns:ns2="985daa2e-53d8-4475-82b8-9c7d25324e34" xmlns:ns3="b0ffe00a-fb60-48d1-8495-caaf10e9f4ce" targetNamespace="http://schemas.microsoft.com/office/2006/metadata/properties" ma:root="true" ma:fieldsID="d686864e7a7a85956191f40130697333" ns2:_="" ns3:_="">
    <xsd:import namespace="985daa2e-53d8-4475-82b8-9c7d25324e34"/>
    <xsd:import namespace="b0ffe00a-fb60-48d1-8495-caaf10e9f4ce"/>
    <xsd:element name="properties">
      <xsd:complexType>
        <xsd:sequence>
          <xsd:element name="documentManagement">
            <xsd:complexType>
              <xsd:all>
                <xsd:element ref="ns2:_dlc_DocId" minOccurs="0"/>
                <xsd:element ref="ns2:_dlc_DocIdUrl" minOccurs="0"/>
                <xsd:element ref="ns2:_dlc_DocIdPersistId" minOccurs="0"/>
                <xsd:element ref="ns2:ACER_Abstract" minOccurs="0"/>
                <xsd:element ref="ns3:AcerDocumentNa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5daa2e-53d8-4475-82b8-9c7d25324e3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ACER_Abstract" ma:index="11" nillable="true" ma:displayName="Abstract" ma:description="" ma:internalName="ACER_Abstract">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0ffe00a-fb60-48d1-8495-caaf10e9f4ce" elementFormDefault="qualified">
    <xsd:import namespace="http://schemas.microsoft.com/office/2006/documentManagement/types"/>
    <xsd:import namespace="http://schemas.microsoft.com/office/infopath/2007/PartnerControls"/>
    <xsd:element name="AcerDocumentName" ma:index="12" nillable="true" ma:displayName="Document name" ma:hidden="true" ma:internalName="AcerDocumentNam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Description"/>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AcerDocumentName xmlns="b0ffe00a-fb60-48d1-8495-caaf10e9f4ce">20180628_47 IG_TSOs_presentation v1.4.pptx</AcerDocumentName>
    <ACER_Abstract xmlns="985daa2e-53d8-4475-82b8-9c7d25324e34" xsi:nil="true"/>
    <_dlc_DocId xmlns="985daa2e-53d8-4475-82b8-9c7d25324e34">ACER-2018-80049</_dlc_DocId>
    <_dlc_DocIdUrl xmlns="985daa2e-53d8-4475-82b8-9c7d25324e34">
      <Url>https://extranet.acer.europa.eu/Events/47th-IG-Meeting/_layouts/15/DocIdRedir.aspx?ID=ACER-2018-80049</Url>
      <Description>ACER-2018-80049</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Receiver>
    <Name>DocumentWithSurveyEventReceiver</Name>
    <Synchronization>Asynchronous</Synchronization>
    <Type>10002</Type>
    <SequenceNumber>11001</SequenceNumber>
    <Assembly>Acer.DocSurvey.DataModel, Version=1.0.0.0, Culture=neutral, PublicKeyToken=4521b098f10fe6ff</Assembly>
    <Class>Acer.DocSurvey.DataModel.EventReceivers.DocumentWithSurveyEventReceiver</Class>
    <Data/>
    <Filter/>
  </Receiver>
</spe:Receivers>
</file>

<file path=customXml/itemProps1.xml><?xml version="1.0" encoding="utf-8"?>
<ds:datastoreItem xmlns:ds="http://schemas.openxmlformats.org/officeDocument/2006/customXml" ds:itemID="{E561059B-5968-4F10-A0BE-CD3C77F8C771}"/>
</file>

<file path=customXml/itemProps2.xml><?xml version="1.0" encoding="utf-8"?>
<ds:datastoreItem xmlns:ds="http://schemas.openxmlformats.org/officeDocument/2006/customXml" ds:itemID="{6B1FB961-D946-44B2-82A3-4222AB51B32F}"/>
</file>

<file path=customXml/itemProps3.xml><?xml version="1.0" encoding="utf-8"?>
<ds:datastoreItem xmlns:ds="http://schemas.openxmlformats.org/officeDocument/2006/customXml" ds:itemID="{C42CF551-37D2-4A31-88D0-87EE3F31C8ED}"/>
</file>

<file path=customXml/itemProps4.xml><?xml version="1.0" encoding="utf-8"?>
<ds:datastoreItem xmlns:ds="http://schemas.openxmlformats.org/officeDocument/2006/customXml" ds:itemID="{FC2F93EC-8944-4732-A6A6-933B383F06CA}"/>
</file>

<file path=docProps/app.xml><?xml version="1.0" encoding="utf-8"?>
<Properties xmlns="http://schemas.openxmlformats.org/officeDocument/2006/extended-properties" xmlns:vt="http://schemas.openxmlformats.org/officeDocument/2006/docPropsVTypes">
  <Template/>
  <TotalTime>19640</TotalTime>
  <Words>788</Words>
  <Application>Microsoft Office PowerPoint</Application>
  <PresentationFormat>Presentación en pantalla (4:3)</PresentationFormat>
  <Paragraphs>181</Paragraphs>
  <Slides>13</Slides>
  <Notes>13</Notes>
  <HiddenSlides>0</HiddenSlides>
  <MMClips>0</MMClips>
  <ScaleCrop>false</ScaleCrop>
  <HeadingPairs>
    <vt:vector size="6" baseType="variant">
      <vt:variant>
        <vt:lpstr>Fuentes usadas</vt:lpstr>
      </vt:variant>
      <vt:variant>
        <vt:i4>6</vt:i4>
      </vt:variant>
      <vt:variant>
        <vt:lpstr>Tema</vt:lpstr>
      </vt:variant>
      <vt:variant>
        <vt:i4>4</vt:i4>
      </vt:variant>
      <vt:variant>
        <vt:lpstr>Títulos de diapositiva</vt:lpstr>
      </vt:variant>
      <vt:variant>
        <vt:i4>13</vt:i4>
      </vt:variant>
    </vt:vector>
  </HeadingPairs>
  <TitlesOfParts>
    <vt:vector size="23" baseType="lpstr">
      <vt:lpstr>Arial</vt:lpstr>
      <vt:lpstr>Calibri</vt:lpstr>
      <vt:lpstr>Courier New</vt:lpstr>
      <vt:lpstr>Symbol</vt:lpstr>
      <vt:lpstr>Times New Roman</vt:lpstr>
      <vt:lpstr>Wingdings</vt:lpstr>
      <vt:lpstr>1_Vorlage Power Point</vt:lpstr>
      <vt:lpstr>22_Vorlage Power Point</vt:lpstr>
      <vt:lpstr>2_Vorlage Power Point</vt:lpstr>
      <vt:lpstr>3_Vorlage Power Point</vt:lpstr>
      <vt:lpstr> </vt:lpstr>
      <vt:lpstr>Presentación de PowerPoint</vt:lpstr>
      <vt:lpstr>Presentación de PowerPoint</vt:lpstr>
      <vt:lpstr>2.1 CMP: Potential for further coordination</vt:lpstr>
      <vt:lpstr>2.1 CMP: Potential for further coordination</vt:lpstr>
      <vt:lpstr>2.1 CMP: Potential for further coordination</vt:lpstr>
      <vt:lpstr>Presentación de PowerPoint</vt:lpstr>
      <vt:lpstr>Presentación de PowerPoint</vt:lpstr>
      <vt:lpstr>6.1 Follow-up on the OSBB functioning: statistics</vt:lpstr>
      <vt:lpstr>6.1 Follow-up on the OSBB functioning</vt:lpstr>
      <vt:lpstr>6.1 Follow-up on the OSBB functioning</vt:lpstr>
      <vt:lpstr>6.1 Follow-up on the OSBB functioning</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De Vicente Puente, Maria de los Angeles</dc:creator>
  <cp:lastModifiedBy>Alonso Borrego, Nuria</cp:lastModifiedBy>
  <cp:revision>1848</cp:revision>
  <cp:lastPrinted>2018-02-07T16:25:07Z</cp:lastPrinted>
  <dcterms:modified xsi:type="dcterms:W3CDTF">2018-06-29T08:15:31Z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0x01010049F3D41B9307424E97550A0941C2133A</vt:lpwstr>
  </property>
  <property fmtid="{D5CDD505-2E9C-101B-9397-08002B2CF9AE}" pid="3" name="_dlc_DocIdItemGuid">
    <vt:lpwstr>20b34c97-05e7-4706-b3c7-229e974f3328</vt:lpwstr>
  </property>
</Properties>
</file>