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notesSlides/notesSlide6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6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theme/theme5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4"/>
    <p:sldMasterId id="2147483892" r:id="rId5"/>
    <p:sldMasterId id="2147483797" r:id="rId6"/>
    <p:sldMasterId id="2147483800" r:id="rId7"/>
  </p:sldMasterIdLst>
  <p:notesMasterIdLst>
    <p:notesMasterId r:id="rId17"/>
  </p:notesMasterIdLst>
  <p:handoutMasterIdLst>
    <p:handoutMasterId r:id="rId18"/>
  </p:handoutMasterIdLst>
  <p:sldIdLst>
    <p:sldId id="291" r:id="rId8"/>
    <p:sldId id="959" r:id="rId9"/>
    <p:sldId id="958" r:id="rId10"/>
    <p:sldId id="895" r:id="rId11"/>
    <p:sldId id="957" r:id="rId12"/>
    <p:sldId id="956" r:id="rId13"/>
    <p:sldId id="954" r:id="rId14"/>
    <p:sldId id="955" r:id="rId15"/>
    <p:sldId id="532" r:id="rId16"/>
  </p:sldIdLst>
  <p:sldSz cx="9144000" cy="6858000" type="screen4x3"/>
  <p:notesSz cx="6805613" cy="994410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2925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lter Diniz" initials="VD" lastIdx="1" clrIdx="0"/>
  <p:cmAuthor id="1" name="J0424266" initials="J" lastIdx="1" clrIdx="1"/>
  <p:cmAuthor id="2" name="Javier Camarillo" initials="JCB" lastIdx="1" clrIdx="2"/>
  <p:cmAuthor id="3" name="Valter Diniz" initials="REN " lastIdx="3" clrIdx="3"/>
  <p:cmAuthor id="4" name="Izquierdo Fernandez, Paloma" initials="EN" lastIdx="4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29903"/>
    <a:srgbClr val="FF0000"/>
    <a:srgbClr val="007AAE"/>
    <a:srgbClr val="339966"/>
    <a:srgbClr val="2A4677"/>
    <a:srgbClr val="98B0DB"/>
    <a:srgbClr val="969696"/>
    <a:srgbClr val="4F81BD"/>
    <a:srgbClr val="FFFF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9" autoAdjust="0"/>
    <p:restoredTop sz="86391" autoAdjust="0"/>
  </p:normalViewPr>
  <p:slideViewPr>
    <p:cSldViewPr showGuides="1">
      <p:cViewPr varScale="1">
        <p:scale>
          <a:sx n="104" d="100"/>
          <a:sy n="104" d="100"/>
        </p:scale>
        <p:origin x="1590" y="138"/>
      </p:cViewPr>
      <p:guideLst>
        <p:guide pos="2925"/>
        <p:guide orient="horz" pos="2160"/>
      </p:guideLst>
    </p:cSldViewPr>
  </p:slideViewPr>
  <p:outlineViewPr>
    <p:cViewPr>
      <p:scale>
        <a:sx n="33" d="100"/>
        <a:sy n="33" d="100"/>
      </p:scale>
      <p:origin x="0" y="258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-1284"/>
    </p:cViewPr>
  </p:sorterViewPr>
  <p:notesViewPr>
    <p:cSldViewPr>
      <p:cViewPr varScale="1">
        <p:scale>
          <a:sx n="81" d="100"/>
          <a:sy n="81" d="100"/>
        </p:scale>
        <p:origin x="-4020" y="-102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customXml" Target="../customXml/item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OL13140\OLMV_DGATR\CAM%20&amp;%20CMP%20SGRI\Reuniones\Reuniones%20IG\49th%20IG%20Meeting%2004082019\Gr&#225;ficas%20PIRINEO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OL13140\OLMV_DGATR\CAM%20&amp;%20CMP%20SGRI\Reuniones\Reuniones%20IG\49th%20IG%20Meeting%2004082019\Gr&#225;ficas%20PIRINEO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MOL13140\OLMV_DGATR\CAM%20&amp;%20CMP%20SGRI\Reuniones\Reuniones%20IG\49th%20IG%20Meeting%2004082019\Gr&#225;ficas%20PIRINE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007648851832067E-2"/>
          <c:y val="0.13764258782916045"/>
          <c:w val="0.86371775871165912"/>
          <c:h val="0.59052106264186799"/>
        </c:manualLayout>
      </c:layout>
      <c:areaChart>
        <c:grouping val="stacked"/>
        <c:varyColors val="0"/>
        <c:ser>
          <c:idx val="0"/>
          <c:order val="0"/>
          <c:tx>
            <c:strRef>
              <c:f>'STATUS II PIRINEOS_ENTRADA'!$N$1</c:f>
              <c:strCache>
                <c:ptCount val="1"/>
                <c:pt idx="0">
                  <c:v>Open Season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numRef>
              <c:f>'STATUS II PIRINEOS_ENTRADA'!$M$640:$M$882</c:f>
              <c:numCache>
                <c:formatCode>m/d/yyyy</c:formatCode>
                <c:ptCount val="243"/>
                <c:pt idx="0">
                  <c:v>43374</c:v>
                </c:pt>
                <c:pt idx="1">
                  <c:v>43375</c:v>
                </c:pt>
                <c:pt idx="2">
                  <c:v>43376</c:v>
                </c:pt>
                <c:pt idx="3">
                  <c:v>43377</c:v>
                </c:pt>
                <c:pt idx="4">
                  <c:v>43378</c:v>
                </c:pt>
                <c:pt idx="5">
                  <c:v>43379</c:v>
                </c:pt>
                <c:pt idx="6">
                  <c:v>43380</c:v>
                </c:pt>
                <c:pt idx="7">
                  <c:v>43381</c:v>
                </c:pt>
                <c:pt idx="8">
                  <c:v>43382</c:v>
                </c:pt>
                <c:pt idx="9">
                  <c:v>43383</c:v>
                </c:pt>
                <c:pt idx="10">
                  <c:v>43384</c:v>
                </c:pt>
                <c:pt idx="11">
                  <c:v>43385</c:v>
                </c:pt>
                <c:pt idx="12">
                  <c:v>43386</c:v>
                </c:pt>
                <c:pt idx="13">
                  <c:v>43387</c:v>
                </c:pt>
                <c:pt idx="14">
                  <c:v>43388</c:v>
                </c:pt>
                <c:pt idx="15">
                  <c:v>43389</c:v>
                </c:pt>
                <c:pt idx="16">
                  <c:v>43390</c:v>
                </c:pt>
                <c:pt idx="17">
                  <c:v>43391</c:v>
                </c:pt>
                <c:pt idx="18">
                  <c:v>43392</c:v>
                </c:pt>
                <c:pt idx="19">
                  <c:v>43393</c:v>
                </c:pt>
                <c:pt idx="20">
                  <c:v>43394</c:v>
                </c:pt>
                <c:pt idx="21">
                  <c:v>43395</c:v>
                </c:pt>
                <c:pt idx="22">
                  <c:v>43396</c:v>
                </c:pt>
                <c:pt idx="23">
                  <c:v>43397</c:v>
                </c:pt>
                <c:pt idx="24">
                  <c:v>43398</c:v>
                </c:pt>
                <c:pt idx="25">
                  <c:v>43399</c:v>
                </c:pt>
                <c:pt idx="26">
                  <c:v>43400</c:v>
                </c:pt>
                <c:pt idx="27">
                  <c:v>43401</c:v>
                </c:pt>
                <c:pt idx="28">
                  <c:v>43402</c:v>
                </c:pt>
                <c:pt idx="29">
                  <c:v>43403</c:v>
                </c:pt>
                <c:pt idx="30">
                  <c:v>43404</c:v>
                </c:pt>
                <c:pt idx="31">
                  <c:v>43405</c:v>
                </c:pt>
                <c:pt idx="32">
                  <c:v>43406</c:v>
                </c:pt>
                <c:pt idx="33">
                  <c:v>43407</c:v>
                </c:pt>
                <c:pt idx="34">
                  <c:v>43408</c:v>
                </c:pt>
                <c:pt idx="35">
                  <c:v>43409</c:v>
                </c:pt>
                <c:pt idx="36">
                  <c:v>43410</c:v>
                </c:pt>
                <c:pt idx="37">
                  <c:v>43411</c:v>
                </c:pt>
                <c:pt idx="38">
                  <c:v>43412</c:v>
                </c:pt>
                <c:pt idx="39">
                  <c:v>43413</c:v>
                </c:pt>
                <c:pt idx="40">
                  <c:v>43414</c:v>
                </c:pt>
                <c:pt idx="41">
                  <c:v>43415</c:v>
                </c:pt>
                <c:pt idx="42">
                  <c:v>43416</c:v>
                </c:pt>
                <c:pt idx="43">
                  <c:v>43417</c:v>
                </c:pt>
                <c:pt idx="44">
                  <c:v>43418</c:v>
                </c:pt>
                <c:pt idx="45">
                  <c:v>43419</c:v>
                </c:pt>
                <c:pt idx="46">
                  <c:v>43420</c:v>
                </c:pt>
                <c:pt idx="47">
                  <c:v>43421</c:v>
                </c:pt>
                <c:pt idx="48">
                  <c:v>43422</c:v>
                </c:pt>
                <c:pt idx="49">
                  <c:v>43423</c:v>
                </c:pt>
                <c:pt idx="50">
                  <c:v>43424</c:v>
                </c:pt>
                <c:pt idx="51">
                  <c:v>43425</c:v>
                </c:pt>
                <c:pt idx="52">
                  <c:v>43426</c:v>
                </c:pt>
                <c:pt idx="53">
                  <c:v>43427</c:v>
                </c:pt>
                <c:pt idx="54">
                  <c:v>43428</c:v>
                </c:pt>
                <c:pt idx="55">
                  <c:v>43429</c:v>
                </c:pt>
                <c:pt idx="56">
                  <c:v>43430</c:v>
                </c:pt>
                <c:pt idx="57">
                  <c:v>43431</c:v>
                </c:pt>
                <c:pt idx="58">
                  <c:v>43432</c:v>
                </c:pt>
                <c:pt idx="59">
                  <c:v>43433</c:v>
                </c:pt>
                <c:pt idx="60">
                  <c:v>43434</c:v>
                </c:pt>
                <c:pt idx="61">
                  <c:v>43435</c:v>
                </c:pt>
                <c:pt idx="62">
                  <c:v>43436</c:v>
                </c:pt>
                <c:pt idx="63">
                  <c:v>43437</c:v>
                </c:pt>
                <c:pt idx="64">
                  <c:v>43438</c:v>
                </c:pt>
                <c:pt idx="65">
                  <c:v>43439</c:v>
                </c:pt>
                <c:pt idx="66">
                  <c:v>43440</c:v>
                </c:pt>
                <c:pt idx="67">
                  <c:v>43441</c:v>
                </c:pt>
                <c:pt idx="68">
                  <c:v>43442</c:v>
                </c:pt>
                <c:pt idx="69">
                  <c:v>43443</c:v>
                </c:pt>
                <c:pt idx="70">
                  <c:v>43444</c:v>
                </c:pt>
                <c:pt idx="71">
                  <c:v>43445</c:v>
                </c:pt>
                <c:pt idx="72">
                  <c:v>43446</c:v>
                </c:pt>
                <c:pt idx="73">
                  <c:v>43447</c:v>
                </c:pt>
                <c:pt idx="74">
                  <c:v>43448</c:v>
                </c:pt>
                <c:pt idx="75">
                  <c:v>43449</c:v>
                </c:pt>
                <c:pt idx="76">
                  <c:v>43450</c:v>
                </c:pt>
                <c:pt idx="77">
                  <c:v>43451</c:v>
                </c:pt>
                <c:pt idx="78">
                  <c:v>43452</c:v>
                </c:pt>
                <c:pt idx="79">
                  <c:v>43453</c:v>
                </c:pt>
                <c:pt idx="80">
                  <c:v>43454</c:v>
                </c:pt>
                <c:pt idx="81">
                  <c:v>43455</c:v>
                </c:pt>
                <c:pt idx="82">
                  <c:v>43456</c:v>
                </c:pt>
                <c:pt idx="83">
                  <c:v>43457</c:v>
                </c:pt>
                <c:pt idx="84">
                  <c:v>43458</c:v>
                </c:pt>
                <c:pt idx="85">
                  <c:v>43459</c:v>
                </c:pt>
                <c:pt idx="86">
                  <c:v>43460</c:v>
                </c:pt>
                <c:pt idx="87">
                  <c:v>43461</c:v>
                </c:pt>
                <c:pt idx="88">
                  <c:v>43462</c:v>
                </c:pt>
                <c:pt idx="89">
                  <c:v>43463</c:v>
                </c:pt>
                <c:pt idx="90">
                  <c:v>43464</c:v>
                </c:pt>
                <c:pt idx="91">
                  <c:v>43465</c:v>
                </c:pt>
                <c:pt idx="92">
                  <c:v>43466</c:v>
                </c:pt>
                <c:pt idx="93">
                  <c:v>43467</c:v>
                </c:pt>
                <c:pt idx="94">
                  <c:v>43468</c:v>
                </c:pt>
                <c:pt idx="95">
                  <c:v>43469</c:v>
                </c:pt>
                <c:pt idx="96">
                  <c:v>43470</c:v>
                </c:pt>
                <c:pt idx="97">
                  <c:v>43471</c:v>
                </c:pt>
                <c:pt idx="98">
                  <c:v>43472</c:v>
                </c:pt>
                <c:pt idx="99">
                  <c:v>43473</c:v>
                </c:pt>
                <c:pt idx="100">
                  <c:v>43474</c:v>
                </c:pt>
                <c:pt idx="101">
                  <c:v>43475</c:v>
                </c:pt>
                <c:pt idx="102">
                  <c:v>43476</c:v>
                </c:pt>
                <c:pt idx="103">
                  <c:v>43477</c:v>
                </c:pt>
                <c:pt idx="104">
                  <c:v>43478</c:v>
                </c:pt>
                <c:pt idx="105">
                  <c:v>43479</c:v>
                </c:pt>
                <c:pt idx="106">
                  <c:v>43480</c:v>
                </c:pt>
                <c:pt idx="107">
                  <c:v>43481</c:v>
                </c:pt>
                <c:pt idx="108">
                  <c:v>43482</c:v>
                </c:pt>
                <c:pt idx="109">
                  <c:v>43483</c:v>
                </c:pt>
                <c:pt idx="110">
                  <c:v>43484</c:v>
                </c:pt>
                <c:pt idx="111">
                  <c:v>43485</c:v>
                </c:pt>
                <c:pt idx="112">
                  <c:v>43486</c:v>
                </c:pt>
                <c:pt idx="113">
                  <c:v>43487</c:v>
                </c:pt>
                <c:pt idx="114">
                  <c:v>43488</c:v>
                </c:pt>
                <c:pt idx="115">
                  <c:v>43489</c:v>
                </c:pt>
                <c:pt idx="116">
                  <c:v>43490</c:v>
                </c:pt>
                <c:pt idx="117">
                  <c:v>43491</c:v>
                </c:pt>
                <c:pt idx="118">
                  <c:v>43492</c:v>
                </c:pt>
                <c:pt idx="119">
                  <c:v>43493</c:v>
                </c:pt>
                <c:pt idx="120">
                  <c:v>43494</c:v>
                </c:pt>
                <c:pt idx="121">
                  <c:v>43495</c:v>
                </c:pt>
                <c:pt idx="122">
                  <c:v>43496</c:v>
                </c:pt>
                <c:pt idx="123">
                  <c:v>43497</c:v>
                </c:pt>
                <c:pt idx="124">
                  <c:v>43498</c:v>
                </c:pt>
                <c:pt idx="125">
                  <c:v>43499</c:v>
                </c:pt>
                <c:pt idx="126">
                  <c:v>43500</c:v>
                </c:pt>
                <c:pt idx="127">
                  <c:v>43501</c:v>
                </c:pt>
                <c:pt idx="128">
                  <c:v>43502</c:v>
                </c:pt>
                <c:pt idx="129">
                  <c:v>43503</c:v>
                </c:pt>
                <c:pt idx="130">
                  <c:v>43504</c:v>
                </c:pt>
                <c:pt idx="131">
                  <c:v>43505</c:v>
                </c:pt>
                <c:pt idx="132">
                  <c:v>43506</c:v>
                </c:pt>
                <c:pt idx="133">
                  <c:v>43507</c:v>
                </c:pt>
                <c:pt idx="134">
                  <c:v>43508</c:v>
                </c:pt>
                <c:pt idx="135">
                  <c:v>43509</c:v>
                </c:pt>
                <c:pt idx="136">
                  <c:v>43510</c:v>
                </c:pt>
                <c:pt idx="137">
                  <c:v>43511</c:v>
                </c:pt>
                <c:pt idx="138">
                  <c:v>43512</c:v>
                </c:pt>
                <c:pt idx="139">
                  <c:v>43513</c:v>
                </c:pt>
                <c:pt idx="140">
                  <c:v>43514</c:v>
                </c:pt>
                <c:pt idx="141">
                  <c:v>43515</c:v>
                </c:pt>
                <c:pt idx="142">
                  <c:v>43516</c:v>
                </c:pt>
                <c:pt idx="143">
                  <c:v>43517</c:v>
                </c:pt>
                <c:pt idx="144">
                  <c:v>43518</c:v>
                </c:pt>
                <c:pt idx="145">
                  <c:v>43519</c:v>
                </c:pt>
                <c:pt idx="146">
                  <c:v>43520</c:v>
                </c:pt>
                <c:pt idx="147">
                  <c:v>43521</c:v>
                </c:pt>
                <c:pt idx="148">
                  <c:v>43522</c:v>
                </c:pt>
                <c:pt idx="149">
                  <c:v>43523</c:v>
                </c:pt>
                <c:pt idx="150">
                  <c:v>43524</c:v>
                </c:pt>
                <c:pt idx="151">
                  <c:v>43525</c:v>
                </c:pt>
                <c:pt idx="152">
                  <c:v>43526</c:v>
                </c:pt>
                <c:pt idx="153">
                  <c:v>43527</c:v>
                </c:pt>
                <c:pt idx="154">
                  <c:v>43528</c:v>
                </c:pt>
                <c:pt idx="155">
                  <c:v>43529</c:v>
                </c:pt>
                <c:pt idx="156">
                  <c:v>43530</c:v>
                </c:pt>
                <c:pt idx="157">
                  <c:v>43531</c:v>
                </c:pt>
                <c:pt idx="158">
                  <c:v>43532</c:v>
                </c:pt>
                <c:pt idx="159">
                  <c:v>43533</c:v>
                </c:pt>
                <c:pt idx="160">
                  <c:v>43534</c:v>
                </c:pt>
                <c:pt idx="161">
                  <c:v>43535</c:v>
                </c:pt>
                <c:pt idx="162">
                  <c:v>43536</c:v>
                </c:pt>
                <c:pt idx="163">
                  <c:v>43537</c:v>
                </c:pt>
                <c:pt idx="164">
                  <c:v>43538</c:v>
                </c:pt>
                <c:pt idx="165">
                  <c:v>43539</c:v>
                </c:pt>
                <c:pt idx="166">
                  <c:v>43540</c:v>
                </c:pt>
                <c:pt idx="167">
                  <c:v>43541</c:v>
                </c:pt>
                <c:pt idx="168">
                  <c:v>43542</c:v>
                </c:pt>
                <c:pt idx="169">
                  <c:v>43543</c:v>
                </c:pt>
                <c:pt idx="170">
                  <c:v>43544</c:v>
                </c:pt>
                <c:pt idx="171">
                  <c:v>43545</c:v>
                </c:pt>
                <c:pt idx="172">
                  <c:v>43546</c:v>
                </c:pt>
                <c:pt idx="173">
                  <c:v>43547</c:v>
                </c:pt>
                <c:pt idx="174">
                  <c:v>43548</c:v>
                </c:pt>
                <c:pt idx="175">
                  <c:v>43549</c:v>
                </c:pt>
                <c:pt idx="176">
                  <c:v>43550</c:v>
                </c:pt>
                <c:pt idx="177">
                  <c:v>43551</c:v>
                </c:pt>
                <c:pt idx="178">
                  <c:v>43552</c:v>
                </c:pt>
                <c:pt idx="179">
                  <c:v>43553</c:v>
                </c:pt>
                <c:pt idx="180">
                  <c:v>43554</c:v>
                </c:pt>
                <c:pt idx="181">
                  <c:v>43555</c:v>
                </c:pt>
                <c:pt idx="182">
                  <c:v>43556</c:v>
                </c:pt>
                <c:pt idx="183">
                  <c:v>43557</c:v>
                </c:pt>
                <c:pt idx="184">
                  <c:v>43558</c:v>
                </c:pt>
                <c:pt idx="185">
                  <c:v>43559</c:v>
                </c:pt>
                <c:pt idx="186">
                  <c:v>43560</c:v>
                </c:pt>
                <c:pt idx="187">
                  <c:v>43561</c:v>
                </c:pt>
                <c:pt idx="188">
                  <c:v>43562</c:v>
                </c:pt>
                <c:pt idx="189">
                  <c:v>43563</c:v>
                </c:pt>
                <c:pt idx="190">
                  <c:v>43564</c:v>
                </c:pt>
                <c:pt idx="191">
                  <c:v>43565</c:v>
                </c:pt>
                <c:pt idx="192">
                  <c:v>43566</c:v>
                </c:pt>
                <c:pt idx="193">
                  <c:v>43567</c:v>
                </c:pt>
                <c:pt idx="194">
                  <c:v>43568</c:v>
                </c:pt>
                <c:pt idx="195">
                  <c:v>43569</c:v>
                </c:pt>
                <c:pt idx="196">
                  <c:v>43570</c:v>
                </c:pt>
                <c:pt idx="197">
                  <c:v>43571</c:v>
                </c:pt>
                <c:pt idx="198">
                  <c:v>43572</c:v>
                </c:pt>
                <c:pt idx="199">
                  <c:v>43573</c:v>
                </c:pt>
                <c:pt idx="200">
                  <c:v>43574</c:v>
                </c:pt>
                <c:pt idx="201">
                  <c:v>43575</c:v>
                </c:pt>
                <c:pt idx="202">
                  <c:v>43576</c:v>
                </c:pt>
                <c:pt idx="203">
                  <c:v>43577</c:v>
                </c:pt>
                <c:pt idx="204">
                  <c:v>43578</c:v>
                </c:pt>
                <c:pt idx="205">
                  <c:v>43579</c:v>
                </c:pt>
                <c:pt idx="206">
                  <c:v>43580</c:v>
                </c:pt>
                <c:pt idx="207">
                  <c:v>43581</c:v>
                </c:pt>
                <c:pt idx="208">
                  <c:v>43582</c:v>
                </c:pt>
                <c:pt idx="209">
                  <c:v>43583</c:v>
                </c:pt>
                <c:pt idx="210">
                  <c:v>43584</c:v>
                </c:pt>
                <c:pt idx="211">
                  <c:v>43585</c:v>
                </c:pt>
                <c:pt idx="212">
                  <c:v>43586</c:v>
                </c:pt>
                <c:pt idx="213">
                  <c:v>43587</c:v>
                </c:pt>
                <c:pt idx="214">
                  <c:v>43588</c:v>
                </c:pt>
                <c:pt idx="215">
                  <c:v>43589</c:v>
                </c:pt>
                <c:pt idx="216">
                  <c:v>43590</c:v>
                </c:pt>
                <c:pt idx="217">
                  <c:v>43591</c:v>
                </c:pt>
                <c:pt idx="218">
                  <c:v>43592</c:v>
                </c:pt>
                <c:pt idx="219">
                  <c:v>43593</c:v>
                </c:pt>
                <c:pt idx="220">
                  <c:v>43594</c:v>
                </c:pt>
                <c:pt idx="221">
                  <c:v>43595</c:v>
                </c:pt>
                <c:pt idx="222">
                  <c:v>43596</c:v>
                </c:pt>
                <c:pt idx="223">
                  <c:v>43597</c:v>
                </c:pt>
                <c:pt idx="224">
                  <c:v>43598</c:v>
                </c:pt>
                <c:pt idx="225">
                  <c:v>43599</c:v>
                </c:pt>
                <c:pt idx="226">
                  <c:v>43600</c:v>
                </c:pt>
                <c:pt idx="227">
                  <c:v>43601</c:v>
                </c:pt>
                <c:pt idx="228">
                  <c:v>43602</c:v>
                </c:pt>
                <c:pt idx="229">
                  <c:v>43603</c:v>
                </c:pt>
                <c:pt idx="230">
                  <c:v>43604</c:v>
                </c:pt>
                <c:pt idx="231">
                  <c:v>43605</c:v>
                </c:pt>
                <c:pt idx="232">
                  <c:v>43606</c:v>
                </c:pt>
                <c:pt idx="233">
                  <c:v>43607</c:v>
                </c:pt>
                <c:pt idx="234">
                  <c:v>43608</c:v>
                </c:pt>
                <c:pt idx="235">
                  <c:v>43609</c:v>
                </c:pt>
                <c:pt idx="236">
                  <c:v>43610</c:v>
                </c:pt>
                <c:pt idx="237">
                  <c:v>43611</c:v>
                </c:pt>
                <c:pt idx="238">
                  <c:v>43612</c:v>
                </c:pt>
                <c:pt idx="239">
                  <c:v>43613</c:v>
                </c:pt>
                <c:pt idx="240">
                  <c:v>43614</c:v>
                </c:pt>
                <c:pt idx="241">
                  <c:v>43615</c:v>
                </c:pt>
                <c:pt idx="242">
                  <c:v>43616</c:v>
                </c:pt>
              </c:numCache>
            </c:numRef>
          </c:cat>
          <c:val>
            <c:numRef>
              <c:f>'STATUS II PIRINEOS_ENTRADA'!$N$640:$N$882</c:f>
              <c:numCache>
                <c:formatCode>#,##0</c:formatCode>
                <c:ptCount val="243"/>
                <c:pt idx="0">
                  <c:v>146.26900000000001</c:v>
                </c:pt>
                <c:pt idx="1">
                  <c:v>146.26900000000001</c:v>
                </c:pt>
                <c:pt idx="2">
                  <c:v>146.26900000000001</c:v>
                </c:pt>
                <c:pt idx="3">
                  <c:v>146.26900000000001</c:v>
                </c:pt>
                <c:pt idx="4">
                  <c:v>146.26900000000001</c:v>
                </c:pt>
                <c:pt idx="5">
                  <c:v>146.26900000000001</c:v>
                </c:pt>
                <c:pt idx="6">
                  <c:v>146.26900000000001</c:v>
                </c:pt>
                <c:pt idx="7">
                  <c:v>146.26900000000001</c:v>
                </c:pt>
                <c:pt idx="8">
                  <c:v>146.26900000000001</c:v>
                </c:pt>
                <c:pt idx="9">
                  <c:v>146.26900000000001</c:v>
                </c:pt>
                <c:pt idx="10">
                  <c:v>146.26900000000001</c:v>
                </c:pt>
                <c:pt idx="11">
                  <c:v>146.26900000000001</c:v>
                </c:pt>
                <c:pt idx="12">
                  <c:v>146.26900000000001</c:v>
                </c:pt>
                <c:pt idx="13">
                  <c:v>146.26900000000001</c:v>
                </c:pt>
                <c:pt idx="14">
                  <c:v>146.26900000000001</c:v>
                </c:pt>
                <c:pt idx="15">
                  <c:v>146.26900000000001</c:v>
                </c:pt>
                <c:pt idx="16">
                  <c:v>146.26900000000001</c:v>
                </c:pt>
                <c:pt idx="17">
                  <c:v>146.26900000000001</c:v>
                </c:pt>
                <c:pt idx="18">
                  <c:v>146.26900000000001</c:v>
                </c:pt>
                <c:pt idx="19">
                  <c:v>146.26900000000001</c:v>
                </c:pt>
                <c:pt idx="20">
                  <c:v>146.26900000000001</c:v>
                </c:pt>
                <c:pt idx="21">
                  <c:v>146.26900000000001</c:v>
                </c:pt>
                <c:pt idx="22">
                  <c:v>146.26900000000001</c:v>
                </c:pt>
                <c:pt idx="23">
                  <c:v>146.26900000000001</c:v>
                </c:pt>
                <c:pt idx="24">
                  <c:v>146.26900000000001</c:v>
                </c:pt>
                <c:pt idx="25">
                  <c:v>146.26900000000001</c:v>
                </c:pt>
                <c:pt idx="26">
                  <c:v>146.26900000000001</c:v>
                </c:pt>
                <c:pt idx="27">
                  <c:v>146.26900000000001</c:v>
                </c:pt>
                <c:pt idx="28">
                  <c:v>146.26900000000001</c:v>
                </c:pt>
                <c:pt idx="29">
                  <c:v>146.26900000000001</c:v>
                </c:pt>
                <c:pt idx="30">
                  <c:v>146.26900000000001</c:v>
                </c:pt>
                <c:pt idx="31">
                  <c:v>146.26900000000001</c:v>
                </c:pt>
                <c:pt idx="32">
                  <c:v>146.26900000000001</c:v>
                </c:pt>
                <c:pt idx="33">
                  <c:v>146.26900000000001</c:v>
                </c:pt>
                <c:pt idx="34">
                  <c:v>146.26900000000001</c:v>
                </c:pt>
                <c:pt idx="35">
                  <c:v>146.26900000000001</c:v>
                </c:pt>
                <c:pt idx="36">
                  <c:v>146.26900000000001</c:v>
                </c:pt>
                <c:pt idx="37">
                  <c:v>146.26900000000001</c:v>
                </c:pt>
                <c:pt idx="38">
                  <c:v>146.26900000000001</c:v>
                </c:pt>
                <c:pt idx="39">
                  <c:v>146.26900000000001</c:v>
                </c:pt>
                <c:pt idx="40">
                  <c:v>146.26900000000001</c:v>
                </c:pt>
                <c:pt idx="41">
                  <c:v>146.26900000000001</c:v>
                </c:pt>
                <c:pt idx="42">
                  <c:v>146.26900000000001</c:v>
                </c:pt>
                <c:pt idx="43">
                  <c:v>146.26900000000001</c:v>
                </c:pt>
                <c:pt idx="44">
                  <c:v>146.26900000000001</c:v>
                </c:pt>
                <c:pt idx="45">
                  <c:v>146.26900000000001</c:v>
                </c:pt>
                <c:pt idx="46">
                  <c:v>146.26900000000001</c:v>
                </c:pt>
                <c:pt idx="47">
                  <c:v>146.26900000000001</c:v>
                </c:pt>
                <c:pt idx="48">
                  <c:v>146.26900000000001</c:v>
                </c:pt>
                <c:pt idx="49">
                  <c:v>146.26900000000001</c:v>
                </c:pt>
                <c:pt idx="50">
                  <c:v>146.26900000000001</c:v>
                </c:pt>
                <c:pt idx="51">
                  <c:v>146.26900000000001</c:v>
                </c:pt>
                <c:pt idx="52">
                  <c:v>146.26900000000001</c:v>
                </c:pt>
                <c:pt idx="53">
                  <c:v>146.26900000000001</c:v>
                </c:pt>
                <c:pt idx="54">
                  <c:v>146.26900000000001</c:v>
                </c:pt>
                <c:pt idx="55">
                  <c:v>146.26900000000001</c:v>
                </c:pt>
                <c:pt idx="56">
                  <c:v>146.26900000000001</c:v>
                </c:pt>
                <c:pt idx="57">
                  <c:v>146.26900000000001</c:v>
                </c:pt>
                <c:pt idx="58">
                  <c:v>146.26900000000001</c:v>
                </c:pt>
                <c:pt idx="59">
                  <c:v>146.26900000000001</c:v>
                </c:pt>
                <c:pt idx="60">
                  <c:v>146.26900000000001</c:v>
                </c:pt>
                <c:pt idx="61">
                  <c:v>146.26900000000001</c:v>
                </c:pt>
                <c:pt idx="62">
                  <c:v>146.26900000000001</c:v>
                </c:pt>
                <c:pt idx="63">
                  <c:v>146.26900000000001</c:v>
                </c:pt>
                <c:pt idx="64">
                  <c:v>146.26900000000001</c:v>
                </c:pt>
                <c:pt idx="65">
                  <c:v>146.26900000000001</c:v>
                </c:pt>
                <c:pt idx="66">
                  <c:v>146.26900000000001</c:v>
                </c:pt>
                <c:pt idx="67">
                  <c:v>146.26900000000001</c:v>
                </c:pt>
                <c:pt idx="68">
                  <c:v>146.26900000000001</c:v>
                </c:pt>
                <c:pt idx="69">
                  <c:v>146.26900000000001</c:v>
                </c:pt>
                <c:pt idx="70">
                  <c:v>146.26900000000001</c:v>
                </c:pt>
                <c:pt idx="71">
                  <c:v>146.26900000000001</c:v>
                </c:pt>
                <c:pt idx="72">
                  <c:v>146.26900000000001</c:v>
                </c:pt>
                <c:pt idx="73">
                  <c:v>146.26900000000001</c:v>
                </c:pt>
                <c:pt idx="74">
                  <c:v>146.26900000000001</c:v>
                </c:pt>
                <c:pt idx="75">
                  <c:v>146.26900000000001</c:v>
                </c:pt>
                <c:pt idx="76">
                  <c:v>146.26900000000001</c:v>
                </c:pt>
                <c:pt idx="77">
                  <c:v>146.26900000000001</c:v>
                </c:pt>
                <c:pt idx="78">
                  <c:v>146.26900000000001</c:v>
                </c:pt>
                <c:pt idx="79">
                  <c:v>146.26900000000001</c:v>
                </c:pt>
                <c:pt idx="80">
                  <c:v>146.26900000000001</c:v>
                </c:pt>
                <c:pt idx="81">
                  <c:v>146.26900000000001</c:v>
                </c:pt>
                <c:pt idx="82">
                  <c:v>146.26900000000001</c:v>
                </c:pt>
                <c:pt idx="83">
                  <c:v>146.26900000000001</c:v>
                </c:pt>
                <c:pt idx="84">
                  <c:v>146.26900000000001</c:v>
                </c:pt>
                <c:pt idx="85">
                  <c:v>146.26900000000001</c:v>
                </c:pt>
                <c:pt idx="86">
                  <c:v>146.26900000000001</c:v>
                </c:pt>
                <c:pt idx="87">
                  <c:v>146.26900000000001</c:v>
                </c:pt>
                <c:pt idx="88">
                  <c:v>146.26900000000001</c:v>
                </c:pt>
                <c:pt idx="89">
                  <c:v>146.26900000000001</c:v>
                </c:pt>
                <c:pt idx="90">
                  <c:v>146.26900000000001</c:v>
                </c:pt>
                <c:pt idx="91">
                  <c:v>146.26900000000001</c:v>
                </c:pt>
                <c:pt idx="92">
                  <c:v>146.26900000000001</c:v>
                </c:pt>
                <c:pt idx="93">
                  <c:v>146.26900000000001</c:v>
                </c:pt>
                <c:pt idx="94">
                  <c:v>146.26900000000001</c:v>
                </c:pt>
                <c:pt idx="95">
                  <c:v>146.26900000000001</c:v>
                </c:pt>
                <c:pt idx="96">
                  <c:v>146.26900000000001</c:v>
                </c:pt>
                <c:pt idx="97">
                  <c:v>146.26900000000001</c:v>
                </c:pt>
                <c:pt idx="98">
                  <c:v>146.26900000000001</c:v>
                </c:pt>
                <c:pt idx="99">
                  <c:v>146.26900000000001</c:v>
                </c:pt>
                <c:pt idx="100">
                  <c:v>146.26900000000001</c:v>
                </c:pt>
                <c:pt idx="101">
                  <c:v>146.26900000000001</c:v>
                </c:pt>
                <c:pt idx="102">
                  <c:v>146.26900000000001</c:v>
                </c:pt>
                <c:pt idx="103">
                  <c:v>146.26900000000001</c:v>
                </c:pt>
                <c:pt idx="104">
                  <c:v>146.26900000000001</c:v>
                </c:pt>
                <c:pt idx="105">
                  <c:v>146.26900000000001</c:v>
                </c:pt>
                <c:pt idx="106">
                  <c:v>146.26900000000001</c:v>
                </c:pt>
                <c:pt idx="107">
                  <c:v>146.26900000000001</c:v>
                </c:pt>
                <c:pt idx="108">
                  <c:v>146.26900000000001</c:v>
                </c:pt>
                <c:pt idx="109">
                  <c:v>146.26900000000001</c:v>
                </c:pt>
                <c:pt idx="110">
                  <c:v>146.26900000000001</c:v>
                </c:pt>
                <c:pt idx="111">
                  <c:v>146.26900000000001</c:v>
                </c:pt>
                <c:pt idx="112">
                  <c:v>146.26900000000001</c:v>
                </c:pt>
                <c:pt idx="113">
                  <c:v>146.26900000000001</c:v>
                </c:pt>
                <c:pt idx="114">
                  <c:v>146.26900000000001</c:v>
                </c:pt>
                <c:pt idx="115">
                  <c:v>146.26900000000001</c:v>
                </c:pt>
                <c:pt idx="116">
                  <c:v>146.26900000000001</c:v>
                </c:pt>
                <c:pt idx="117">
                  <c:v>146.26900000000001</c:v>
                </c:pt>
                <c:pt idx="118">
                  <c:v>146.26900000000001</c:v>
                </c:pt>
                <c:pt idx="119">
                  <c:v>146.26900000000001</c:v>
                </c:pt>
                <c:pt idx="120">
                  <c:v>146.26900000000001</c:v>
                </c:pt>
                <c:pt idx="121">
                  <c:v>146.26900000000001</c:v>
                </c:pt>
                <c:pt idx="122">
                  <c:v>146.26900000000001</c:v>
                </c:pt>
                <c:pt idx="123">
                  <c:v>146.26900000000001</c:v>
                </c:pt>
                <c:pt idx="124">
                  <c:v>146.26900000000001</c:v>
                </c:pt>
                <c:pt idx="125">
                  <c:v>146.26900000000001</c:v>
                </c:pt>
                <c:pt idx="126">
                  <c:v>146.26900000000001</c:v>
                </c:pt>
                <c:pt idx="127">
                  <c:v>146.26900000000001</c:v>
                </c:pt>
                <c:pt idx="128">
                  <c:v>146.26900000000001</c:v>
                </c:pt>
                <c:pt idx="129">
                  <c:v>146.26900000000001</c:v>
                </c:pt>
                <c:pt idx="130">
                  <c:v>146.26900000000001</c:v>
                </c:pt>
                <c:pt idx="131">
                  <c:v>146.26900000000001</c:v>
                </c:pt>
                <c:pt idx="132">
                  <c:v>146.26900000000001</c:v>
                </c:pt>
                <c:pt idx="133">
                  <c:v>146.26900000000001</c:v>
                </c:pt>
                <c:pt idx="134">
                  <c:v>146.26900000000001</c:v>
                </c:pt>
                <c:pt idx="135">
                  <c:v>146.26900000000001</c:v>
                </c:pt>
                <c:pt idx="136">
                  <c:v>146.26900000000001</c:v>
                </c:pt>
                <c:pt idx="137">
                  <c:v>146.26900000000001</c:v>
                </c:pt>
                <c:pt idx="138">
                  <c:v>146.26900000000001</c:v>
                </c:pt>
                <c:pt idx="139">
                  <c:v>146.26900000000001</c:v>
                </c:pt>
                <c:pt idx="140">
                  <c:v>146.26900000000001</c:v>
                </c:pt>
                <c:pt idx="141">
                  <c:v>146.26900000000001</c:v>
                </c:pt>
                <c:pt idx="142">
                  <c:v>146.26900000000001</c:v>
                </c:pt>
                <c:pt idx="143">
                  <c:v>146.26900000000001</c:v>
                </c:pt>
                <c:pt idx="144">
                  <c:v>146.26900000000001</c:v>
                </c:pt>
                <c:pt idx="145">
                  <c:v>146.26900000000001</c:v>
                </c:pt>
                <c:pt idx="146">
                  <c:v>146.26900000000001</c:v>
                </c:pt>
                <c:pt idx="147">
                  <c:v>146.26900000000001</c:v>
                </c:pt>
                <c:pt idx="148">
                  <c:v>146.26900000000001</c:v>
                </c:pt>
                <c:pt idx="149">
                  <c:v>146.26900000000001</c:v>
                </c:pt>
                <c:pt idx="150">
                  <c:v>146.26900000000001</c:v>
                </c:pt>
                <c:pt idx="151">
                  <c:v>146.26900000000001</c:v>
                </c:pt>
                <c:pt idx="152">
                  <c:v>146.26900000000001</c:v>
                </c:pt>
                <c:pt idx="153">
                  <c:v>146.26900000000001</c:v>
                </c:pt>
                <c:pt idx="154">
                  <c:v>146.26900000000001</c:v>
                </c:pt>
                <c:pt idx="155">
                  <c:v>146.26900000000001</c:v>
                </c:pt>
                <c:pt idx="156">
                  <c:v>146.26900000000001</c:v>
                </c:pt>
                <c:pt idx="157">
                  <c:v>146.26900000000001</c:v>
                </c:pt>
                <c:pt idx="158">
                  <c:v>146.26900000000001</c:v>
                </c:pt>
                <c:pt idx="159">
                  <c:v>146.26900000000001</c:v>
                </c:pt>
                <c:pt idx="160">
                  <c:v>146.26900000000001</c:v>
                </c:pt>
                <c:pt idx="161">
                  <c:v>146.26900000000001</c:v>
                </c:pt>
                <c:pt idx="162">
                  <c:v>146.26900000000001</c:v>
                </c:pt>
                <c:pt idx="163">
                  <c:v>146.26900000000001</c:v>
                </c:pt>
                <c:pt idx="164">
                  <c:v>146.26900000000001</c:v>
                </c:pt>
                <c:pt idx="165">
                  <c:v>146.26900000000001</c:v>
                </c:pt>
                <c:pt idx="166">
                  <c:v>146.26900000000001</c:v>
                </c:pt>
                <c:pt idx="167">
                  <c:v>146.26900000000001</c:v>
                </c:pt>
                <c:pt idx="168">
                  <c:v>146.26900000000001</c:v>
                </c:pt>
                <c:pt idx="169">
                  <c:v>146.26900000000001</c:v>
                </c:pt>
                <c:pt idx="170">
                  <c:v>146.26900000000001</c:v>
                </c:pt>
                <c:pt idx="171">
                  <c:v>146.26900000000001</c:v>
                </c:pt>
                <c:pt idx="172">
                  <c:v>146.26900000000001</c:v>
                </c:pt>
                <c:pt idx="173">
                  <c:v>146.26900000000001</c:v>
                </c:pt>
                <c:pt idx="174">
                  <c:v>146.26900000000001</c:v>
                </c:pt>
                <c:pt idx="175">
                  <c:v>146.26900000000001</c:v>
                </c:pt>
                <c:pt idx="176">
                  <c:v>146.26900000000001</c:v>
                </c:pt>
                <c:pt idx="177">
                  <c:v>146.26900000000001</c:v>
                </c:pt>
                <c:pt idx="178">
                  <c:v>146.26900000000001</c:v>
                </c:pt>
                <c:pt idx="179">
                  <c:v>146.26900000000001</c:v>
                </c:pt>
                <c:pt idx="180">
                  <c:v>146.26900000000001</c:v>
                </c:pt>
                <c:pt idx="181">
                  <c:v>146.26900000000001</c:v>
                </c:pt>
                <c:pt idx="182">
                  <c:v>146.26900000000001</c:v>
                </c:pt>
                <c:pt idx="183">
                  <c:v>146.26900000000001</c:v>
                </c:pt>
                <c:pt idx="184">
                  <c:v>146.26900000000001</c:v>
                </c:pt>
                <c:pt idx="185">
                  <c:v>146.26900000000001</c:v>
                </c:pt>
                <c:pt idx="186">
                  <c:v>146.26900000000001</c:v>
                </c:pt>
                <c:pt idx="187">
                  <c:v>146.26900000000001</c:v>
                </c:pt>
                <c:pt idx="188">
                  <c:v>146.26900000000001</c:v>
                </c:pt>
                <c:pt idx="189">
                  <c:v>146.26900000000001</c:v>
                </c:pt>
                <c:pt idx="190">
                  <c:v>146.26900000000001</c:v>
                </c:pt>
                <c:pt idx="191">
                  <c:v>146.26900000000001</c:v>
                </c:pt>
                <c:pt idx="192">
                  <c:v>146.26900000000001</c:v>
                </c:pt>
                <c:pt idx="193">
                  <c:v>146.26900000000001</c:v>
                </c:pt>
                <c:pt idx="194">
                  <c:v>146.26900000000001</c:v>
                </c:pt>
                <c:pt idx="195">
                  <c:v>146.26900000000001</c:v>
                </c:pt>
                <c:pt idx="196">
                  <c:v>146.26900000000001</c:v>
                </c:pt>
                <c:pt idx="197">
                  <c:v>146.26900000000001</c:v>
                </c:pt>
                <c:pt idx="198">
                  <c:v>146.26900000000001</c:v>
                </c:pt>
                <c:pt idx="199">
                  <c:v>146.26900000000001</c:v>
                </c:pt>
                <c:pt idx="200">
                  <c:v>146.26900000000001</c:v>
                </c:pt>
                <c:pt idx="201">
                  <c:v>146.26900000000001</c:v>
                </c:pt>
                <c:pt idx="202">
                  <c:v>146.26900000000001</c:v>
                </c:pt>
                <c:pt idx="203">
                  <c:v>146.26900000000001</c:v>
                </c:pt>
                <c:pt idx="204">
                  <c:v>146.26900000000001</c:v>
                </c:pt>
                <c:pt idx="205">
                  <c:v>146.26900000000001</c:v>
                </c:pt>
                <c:pt idx="206">
                  <c:v>146.26900000000001</c:v>
                </c:pt>
                <c:pt idx="207">
                  <c:v>146.26900000000001</c:v>
                </c:pt>
                <c:pt idx="208">
                  <c:v>146.26900000000001</c:v>
                </c:pt>
                <c:pt idx="209">
                  <c:v>146.26900000000001</c:v>
                </c:pt>
                <c:pt idx="210">
                  <c:v>146.26900000000001</c:v>
                </c:pt>
                <c:pt idx="211">
                  <c:v>146.26900000000001</c:v>
                </c:pt>
                <c:pt idx="212">
                  <c:v>146.26900000000001</c:v>
                </c:pt>
                <c:pt idx="213">
                  <c:v>146.26900000000001</c:v>
                </c:pt>
                <c:pt idx="214">
                  <c:v>146.26900000000001</c:v>
                </c:pt>
                <c:pt idx="215">
                  <c:v>146.26900000000001</c:v>
                </c:pt>
                <c:pt idx="216">
                  <c:v>146.26900000000001</c:v>
                </c:pt>
                <c:pt idx="217">
                  <c:v>146.26900000000001</c:v>
                </c:pt>
                <c:pt idx="218">
                  <c:v>146.26900000000001</c:v>
                </c:pt>
                <c:pt idx="219">
                  <c:v>146.26900000000001</c:v>
                </c:pt>
                <c:pt idx="220">
                  <c:v>146.26900000000001</c:v>
                </c:pt>
                <c:pt idx="221">
                  <c:v>146.26900000000001</c:v>
                </c:pt>
                <c:pt idx="222">
                  <c:v>146.26900000000001</c:v>
                </c:pt>
                <c:pt idx="223">
                  <c:v>146.26900000000001</c:v>
                </c:pt>
                <c:pt idx="224">
                  <c:v>146.26900000000001</c:v>
                </c:pt>
                <c:pt idx="225">
                  <c:v>146.26900000000001</c:v>
                </c:pt>
                <c:pt idx="226">
                  <c:v>146.26900000000001</c:v>
                </c:pt>
                <c:pt idx="227">
                  <c:v>146.26900000000001</c:v>
                </c:pt>
                <c:pt idx="228">
                  <c:v>146.26900000000001</c:v>
                </c:pt>
                <c:pt idx="229">
                  <c:v>146.26900000000001</c:v>
                </c:pt>
                <c:pt idx="230">
                  <c:v>146.26900000000001</c:v>
                </c:pt>
                <c:pt idx="231">
                  <c:v>146.26900000000001</c:v>
                </c:pt>
                <c:pt idx="232">
                  <c:v>146.26900000000001</c:v>
                </c:pt>
                <c:pt idx="233">
                  <c:v>146.26900000000001</c:v>
                </c:pt>
                <c:pt idx="234">
                  <c:v>146.26900000000001</c:v>
                </c:pt>
                <c:pt idx="235">
                  <c:v>146.26900000000001</c:v>
                </c:pt>
                <c:pt idx="236">
                  <c:v>146.26900000000001</c:v>
                </c:pt>
                <c:pt idx="237">
                  <c:v>146.26900000000001</c:v>
                </c:pt>
                <c:pt idx="238">
                  <c:v>146.26900000000001</c:v>
                </c:pt>
                <c:pt idx="239">
                  <c:v>146.26900000000001</c:v>
                </c:pt>
                <c:pt idx="240">
                  <c:v>146.26900000000001</c:v>
                </c:pt>
                <c:pt idx="241">
                  <c:v>146.26900000000001</c:v>
                </c:pt>
                <c:pt idx="242">
                  <c:v>146.26900000000001</c:v>
                </c:pt>
              </c:numCache>
            </c:numRef>
          </c:val>
        </c:ser>
        <c:ser>
          <c:idx val="1"/>
          <c:order val="1"/>
          <c:tx>
            <c:strRef>
              <c:f>'STATUS II PIRINEOS_ENTRADA'!$O$1</c:f>
              <c:strCache>
                <c:ptCount val="1"/>
                <c:pt idx="0">
                  <c:v>Yearly</c:v>
                </c:pt>
              </c:strCache>
            </c:strRef>
          </c:tx>
          <c:spPr>
            <a:solidFill>
              <a:srgbClr val="9CB700"/>
            </a:solidFill>
            <a:ln w="25400">
              <a:noFill/>
            </a:ln>
          </c:spPr>
          <c:cat>
            <c:numRef>
              <c:f>'STATUS II PIRINEOS_ENTRADA'!$M$640:$M$882</c:f>
              <c:numCache>
                <c:formatCode>m/d/yyyy</c:formatCode>
                <c:ptCount val="243"/>
                <c:pt idx="0">
                  <c:v>43374</c:v>
                </c:pt>
                <c:pt idx="1">
                  <c:v>43375</c:v>
                </c:pt>
                <c:pt idx="2">
                  <c:v>43376</c:v>
                </c:pt>
                <c:pt idx="3">
                  <c:v>43377</c:v>
                </c:pt>
                <c:pt idx="4">
                  <c:v>43378</c:v>
                </c:pt>
                <c:pt idx="5">
                  <c:v>43379</c:v>
                </c:pt>
                <c:pt idx="6">
                  <c:v>43380</c:v>
                </c:pt>
                <c:pt idx="7">
                  <c:v>43381</c:v>
                </c:pt>
                <c:pt idx="8">
                  <c:v>43382</c:v>
                </c:pt>
                <c:pt idx="9">
                  <c:v>43383</c:v>
                </c:pt>
                <c:pt idx="10">
                  <c:v>43384</c:v>
                </c:pt>
                <c:pt idx="11">
                  <c:v>43385</c:v>
                </c:pt>
                <c:pt idx="12">
                  <c:v>43386</c:v>
                </c:pt>
                <c:pt idx="13">
                  <c:v>43387</c:v>
                </c:pt>
                <c:pt idx="14">
                  <c:v>43388</c:v>
                </c:pt>
                <c:pt idx="15">
                  <c:v>43389</c:v>
                </c:pt>
                <c:pt idx="16">
                  <c:v>43390</c:v>
                </c:pt>
                <c:pt idx="17">
                  <c:v>43391</c:v>
                </c:pt>
                <c:pt idx="18">
                  <c:v>43392</c:v>
                </c:pt>
                <c:pt idx="19">
                  <c:v>43393</c:v>
                </c:pt>
                <c:pt idx="20">
                  <c:v>43394</c:v>
                </c:pt>
                <c:pt idx="21">
                  <c:v>43395</c:v>
                </c:pt>
                <c:pt idx="22">
                  <c:v>43396</c:v>
                </c:pt>
                <c:pt idx="23">
                  <c:v>43397</c:v>
                </c:pt>
                <c:pt idx="24">
                  <c:v>43398</c:v>
                </c:pt>
                <c:pt idx="25">
                  <c:v>43399</c:v>
                </c:pt>
                <c:pt idx="26">
                  <c:v>43400</c:v>
                </c:pt>
                <c:pt idx="27">
                  <c:v>43401</c:v>
                </c:pt>
                <c:pt idx="28">
                  <c:v>43402</c:v>
                </c:pt>
                <c:pt idx="29">
                  <c:v>43403</c:v>
                </c:pt>
                <c:pt idx="30">
                  <c:v>43404</c:v>
                </c:pt>
                <c:pt idx="31">
                  <c:v>43405</c:v>
                </c:pt>
                <c:pt idx="32">
                  <c:v>43406</c:v>
                </c:pt>
                <c:pt idx="33">
                  <c:v>43407</c:v>
                </c:pt>
                <c:pt idx="34">
                  <c:v>43408</c:v>
                </c:pt>
                <c:pt idx="35">
                  <c:v>43409</c:v>
                </c:pt>
                <c:pt idx="36">
                  <c:v>43410</c:v>
                </c:pt>
                <c:pt idx="37">
                  <c:v>43411</c:v>
                </c:pt>
                <c:pt idx="38">
                  <c:v>43412</c:v>
                </c:pt>
                <c:pt idx="39">
                  <c:v>43413</c:v>
                </c:pt>
                <c:pt idx="40">
                  <c:v>43414</c:v>
                </c:pt>
                <c:pt idx="41">
                  <c:v>43415</c:v>
                </c:pt>
                <c:pt idx="42">
                  <c:v>43416</c:v>
                </c:pt>
                <c:pt idx="43">
                  <c:v>43417</c:v>
                </c:pt>
                <c:pt idx="44">
                  <c:v>43418</c:v>
                </c:pt>
                <c:pt idx="45">
                  <c:v>43419</c:v>
                </c:pt>
                <c:pt idx="46">
                  <c:v>43420</c:v>
                </c:pt>
                <c:pt idx="47">
                  <c:v>43421</c:v>
                </c:pt>
                <c:pt idx="48">
                  <c:v>43422</c:v>
                </c:pt>
                <c:pt idx="49">
                  <c:v>43423</c:v>
                </c:pt>
                <c:pt idx="50">
                  <c:v>43424</c:v>
                </c:pt>
                <c:pt idx="51">
                  <c:v>43425</c:v>
                </c:pt>
                <c:pt idx="52">
                  <c:v>43426</c:v>
                </c:pt>
                <c:pt idx="53">
                  <c:v>43427</c:v>
                </c:pt>
                <c:pt idx="54">
                  <c:v>43428</c:v>
                </c:pt>
                <c:pt idx="55">
                  <c:v>43429</c:v>
                </c:pt>
                <c:pt idx="56">
                  <c:v>43430</c:v>
                </c:pt>
                <c:pt idx="57">
                  <c:v>43431</c:v>
                </c:pt>
                <c:pt idx="58">
                  <c:v>43432</c:v>
                </c:pt>
                <c:pt idx="59">
                  <c:v>43433</c:v>
                </c:pt>
                <c:pt idx="60">
                  <c:v>43434</c:v>
                </c:pt>
                <c:pt idx="61">
                  <c:v>43435</c:v>
                </c:pt>
                <c:pt idx="62">
                  <c:v>43436</c:v>
                </c:pt>
                <c:pt idx="63">
                  <c:v>43437</c:v>
                </c:pt>
                <c:pt idx="64">
                  <c:v>43438</c:v>
                </c:pt>
                <c:pt idx="65">
                  <c:v>43439</c:v>
                </c:pt>
                <c:pt idx="66">
                  <c:v>43440</c:v>
                </c:pt>
                <c:pt idx="67">
                  <c:v>43441</c:v>
                </c:pt>
                <c:pt idx="68">
                  <c:v>43442</c:v>
                </c:pt>
                <c:pt idx="69">
                  <c:v>43443</c:v>
                </c:pt>
                <c:pt idx="70">
                  <c:v>43444</c:v>
                </c:pt>
                <c:pt idx="71">
                  <c:v>43445</c:v>
                </c:pt>
                <c:pt idx="72">
                  <c:v>43446</c:v>
                </c:pt>
                <c:pt idx="73">
                  <c:v>43447</c:v>
                </c:pt>
                <c:pt idx="74">
                  <c:v>43448</c:v>
                </c:pt>
                <c:pt idx="75">
                  <c:v>43449</c:v>
                </c:pt>
                <c:pt idx="76">
                  <c:v>43450</c:v>
                </c:pt>
                <c:pt idx="77">
                  <c:v>43451</c:v>
                </c:pt>
                <c:pt idx="78">
                  <c:v>43452</c:v>
                </c:pt>
                <c:pt idx="79">
                  <c:v>43453</c:v>
                </c:pt>
                <c:pt idx="80">
                  <c:v>43454</c:v>
                </c:pt>
                <c:pt idx="81">
                  <c:v>43455</c:v>
                </c:pt>
                <c:pt idx="82">
                  <c:v>43456</c:v>
                </c:pt>
                <c:pt idx="83">
                  <c:v>43457</c:v>
                </c:pt>
                <c:pt idx="84">
                  <c:v>43458</c:v>
                </c:pt>
                <c:pt idx="85">
                  <c:v>43459</c:v>
                </c:pt>
                <c:pt idx="86">
                  <c:v>43460</c:v>
                </c:pt>
                <c:pt idx="87">
                  <c:v>43461</c:v>
                </c:pt>
                <c:pt idx="88">
                  <c:v>43462</c:v>
                </c:pt>
                <c:pt idx="89">
                  <c:v>43463</c:v>
                </c:pt>
                <c:pt idx="90">
                  <c:v>43464</c:v>
                </c:pt>
                <c:pt idx="91">
                  <c:v>43465</c:v>
                </c:pt>
                <c:pt idx="92">
                  <c:v>43466</c:v>
                </c:pt>
                <c:pt idx="93">
                  <c:v>43467</c:v>
                </c:pt>
                <c:pt idx="94">
                  <c:v>43468</c:v>
                </c:pt>
                <c:pt idx="95">
                  <c:v>43469</c:v>
                </c:pt>
                <c:pt idx="96">
                  <c:v>43470</c:v>
                </c:pt>
                <c:pt idx="97">
                  <c:v>43471</c:v>
                </c:pt>
                <c:pt idx="98">
                  <c:v>43472</c:v>
                </c:pt>
                <c:pt idx="99">
                  <c:v>43473</c:v>
                </c:pt>
                <c:pt idx="100">
                  <c:v>43474</c:v>
                </c:pt>
                <c:pt idx="101">
                  <c:v>43475</c:v>
                </c:pt>
                <c:pt idx="102">
                  <c:v>43476</c:v>
                </c:pt>
                <c:pt idx="103">
                  <c:v>43477</c:v>
                </c:pt>
                <c:pt idx="104">
                  <c:v>43478</c:v>
                </c:pt>
                <c:pt idx="105">
                  <c:v>43479</c:v>
                </c:pt>
                <c:pt idx="106">
                  <c:v>43480</c:v>
                </c:pt>
                <c:pt idx="107">
                  <c:v>43481</c:v>
                </c:pt>
                <c:pt idx="108">
                  <c:v>43482</c:v>
                </c:pt>
                <c:pt idx="109">
                  <c:v>43483</c:v>
                </c:pt>
                <c:pt idx="110">
                  <c:v>43484</c:v>
                </c:pt>
                <c:pt idx="111">
                  <c:v>43485</c:v>
                </c:pt>
                <c:pt idx="112">
                  <c:v>43486</c:v>
                </c:pt>
                <c:pt idx="113">
                  <c:v>43487</c:v>
                </c:pt>
                <c:pt idx="114">
                  <c:v>43488</c:v>
                </c:pt>
                <c:pt idx="115">
                  <c:v>43489</c:v>
                </c:pt>
                <c:pt idx="116">
                  <c:v>43490</c:v>
                </c:pt>
                <c:pt idx="117">
                  <c:v>43491</c:v>
                </c:pt>
                <c:pt idx="118">
                  <c:v>43492</c:v>
                </c:pt>
                <c:pt idx="119">
                  <c:v>43493</c:v>
                </c:pt>
                <c:pt idx="120">
                  <c:v>43494</c:v>
                </c:pt>
                <c:pt idx="121">
                  <c:v>43495</c:v>
                </c:pt>
                <c:pt idx="122">
                  <c:v>43496</c:v>
                </c:pt>
                <c:pt idx="123">
                  <c:v>43497</c:v>
                </c:pt>
                <c:pt idx="124">
                  <c:v>43498</c:v>
                </c:pt>
                <c:pt idx="125">
                  <c:v>43499</c:v>
                </c:pt>
                <c:pt idx="126">
                  <c:v>43500</c:v>
                </c:pt>
                <c:pt idx="127">
                  <c:v>43501</c:v>
                </c:pt>
                <c:pt idx="128">
                  <c:v>43502</c:v>
                </c:pt>
                <c:pt idx="129">
                  <c:v>43503</c:v>
                </c:pt>
                <c:pt idx="130">
                  <c:v>43504</c:v>
                </c:pt>
                <c:pt idx="131">
                  <c:v>43505</c:v>
                </c:pt>
                <c:pt idx="132">
                  <c:v>43506</c:v>
                </c:pt>
                <c:pt idx="133">
                  <c:v>43507</c:v>
                </c:pt>
                <c:pt idx="134">
                  <c:v>43508</c:v>
                </c:pt>
                <c:pt idx="135">
                  <c:v>43509</c:v>
                </c:pt>
                <c:pt idx="136">
                  <c:v>43510</c:v>
                </c:pt>
                <c:pt idx="137">
                  <c:v>43511</c:v>
                </c:pt>
                <c:pt idx="138">
                  <c:v>43512</c:v>
                </c:pt>
                <c:pt idx="139">
                  <c:v>43513</c:v>
                </c:pt>
                <c:pt idx="140">
                  <c:v>43514</c:v>
                </c:pt>
                <c:pt idx="141">
                  <c:v>43515</c:v>
                </c:pt>
                <c:pt idx="142">
                  <c:v>43516</c:v>
                </c:pt>
                <c:pt idx="143">
                  <c:v>43517</c:v>
                </c:pt>
                <c:pt idx="144">
                  <c:v>43518</c:v>
                </c:pt>
                <c:pt idx="145">
                  <c:v>43519</c:v>
                </c:pt>
                <c:pt idx="146">
                  <c:v>43520</c:v>
                </c:pt>
                <c:pt idx="147">
                  <c:v>43521</c:v>
                </c:pt>
                <c:pt idx="148">
                  <c:v>43522</c:v>
                </c:pt>
                <c:pt idx="149">
                  <c:v>43523</c:v>
                </c:pt>
                <c:pt idx="150">
                  <c:v>43524</c:v>
                </c:pt>
                <c:pt idx="151">
                  <c:v>43525</c:v>
                </c:pt>
                <c:pt idx="152">
                  <c:v>43526</c:v>
                </c:pt>
                <c:pt idx="153">
                  <c:v>43527</c:v>
                </c:pt>
                <c:pt idx="154">
                  <c:v>43528</c:v>
                </c:pt>
                <c:pt idx="155">
                  <c:v>43529</c:v>
                </c:pt>
                <c:pt idx="156">
                  <c:v>43530</c:v>
                </c:pt>
                <c:pt idx="157">
                  <c:v>43531</c:v>
                </c:pt>
                <c:pt idx="158">
                  <c:v>43532</c:v>
                </c:pt>
                <c:pt idx="159">
                  <c:v>43533</c:v>
                </c:pt>
                <c:pt idx="160">
                  <c:v>43534</c:v>
                </c:pt>
                <c:pt idx="161">
                  <c:v>43535</c:v>
                </c:pt>
                <c:pt idx="162">
                  <c:v>43536</c:v>
                </c:pt>
                <c:pt idx="163">
                  <c:v>43537</c:v>
                </c:pt>
                <c:pt idx="164">
                  <c:v>43538</c:v>
                </c:pt>
                <c:pt idx="165">
                  <c:v>43539</c:v>
                </c:pt>
                <c:pt idx="166">
                  <c:v>43540</c:v>
                </c:pt>
                <c:pt idx="167">
                  <c:v>43541</c:v>
                </c:pt>
                <c:pt idx="168">
                  <c:v>43542</c:v>
                </c:pt>
                <c:pt idx="169">
                  <c:v>43543</c:v>
                </c:pt>
                <c:pt idx="170">
                  <c:v>43544</c:v>
                </c:pt>
                <c:pt idx="171">
                  <c:v>43545</c:v>
                </c:pt>
                <c:pt idx="172">
                  <c:v>43546</c:v>
                </c:pt>
                <c:pt idx="173">
                  <c:v>43547</c:v>
                </c:pt>
                <c:pt idx="174">
                  <c:v>43548</c:v>
                </c:pt>
                <c:pt idx="175">
                  <c:v>43549</c:v>
                </c:pt>
                <c:pt idx="176">
                  <c:v>43550</c:v>
                </c:pt>
                <c:pt idx="177">
                  <c:v>43551</c:v>
                </c:pt>
                <c:pt idx="178">
                  <c:v>43552</c:v>
                </c:pt>
                <c:pt idx="179">
                  <c:v>43553</c:v>
                </c:pt>
                <c:pt idx="180">
                  <c:v>43554</c:v>
                </c:pt>
                <c:pt idx="181">
                  <c:v>43555</c:v>
                </c:pt>
                <c:pt idx="182">
                  <c:v>43556</c:v>
                </c:pt>
                <c:pt idx="183">
                  <c:v>43557</c:v>
                </c:pt>
                <c:pt idx="184">
                  <c:v>43558</c:v>
                </c:pt>
                <c:pt idx="185">
                  <c:v>43559</c:v>
                </c:pt>
                <c:pt idx="186">
                  <c:v>43560</c:v>
                </c:pt>
                <c:pt idx="187">
                  <c:v>43561</c:v>
                </c:pt>
                <c:pt idx="188">
                  <c:v>43562</c:v>
                </c:pt>
                <c:pt idx="189">
                  <c:v>43563</c:v>
                </c:pt>
                <c:pt idx="190">
                  <c:v>43564</c:v>
                </c:pt>
                <c:pt idx="191">
                  <c:v>43565</c:v>
                </c:pt>
                <c:pt idx="192">
                  <c:v>43566</c:v>
                </c:pt>
                <c:pt idx="193">
                  <c:v>43567</c:v>
                </c:pt>
                <c:pt idx="194">
                  <c:v>43568</c:v>
                </c:pt>
                <c:pt idx="195">
                  <c:v>43569</c:v>
                </c:pt>
                <c:pt idx="196">
                  <c:v>43570</c:v>
                </c:pt>
                <c:pt idx="197">
                  <c:v>43571</c:v>
                </c:pt>
                <c:pt idx="198">
                  <c:v>43572</c:v>
                </c:pt>
                <c:pt idx="199">
                  <c:v>43573</c:v>
                </c:pt>
                <c:pt idx="200">
                  <c:v>43574</c:v>
                </c:pt>
                <c:pt idx="201">
                  <c:v>43575</c:v>
                </c:pt>
                <c:pt idx="202">
                  <c:v>43576</c:v>
                </c:pt>
                <c:pt idx="203">
                  <c:v>43577</c:v>
                </c:pt>
                <c:pt idx="204">
                  <c:v>43578</c:v>
                </c:pt>
                <c:pt idx="205">
                  <c:v>43579</c:v>
                </c:pt>
                <c:pt idx="206">
                  <c:v>43580</c:v>
                </c:pt>
                <c:pt idx="207">
                  <c:v>43581</c:v>
                </c:pt>
                <c:pt idx="208">
                  <c:v>43582</c:v>
                </c:pt>
                <c:pt idx="209">
                  <c:v>43583</c:v>
                </c:pt>
                <c:pt idx="210">
                  <c:v>43584</c:v>
                </c:pt>
                <c:pt idx="211">
                  <c:v>43585</c:v>
                </c:pt>
                <c:pt idx="212">
                  <c:v>43586</c:v>
                </c:pt>
                <c:pt idx="213">
                  <c:v>43587</c:v>
                </c:pt>
                <c:pt idx="214">
                  <c:v>43588</c:v>
                </c:pt>
                <c:pt idx="215">
                  <c:v>43589</c:v>
                </c:pt>
                <c:pt idx="216">
                  <c:v>43590</c:v>
                </c:pt>
                <c:pt idx="217">
                  <c:v>43591</c:v>
                </c:pt>
                <c:pt idx="218">
                  <c:v>43592</c:v>
                </c:pt>
                <c:pt idx="219">
                  <c:v>43593</c:v>
                </c:pt>
                <c:pt idx="220">
                  <c:v>43594</c:v>
                </c:pt>
                <c:pt idx="221">
                  <c:v>43595</c:v>
                </c:pt>
                <c:pt idx="222">
                  <c:v>43596</c:v>
                </c:pt>
                <c:pt idx="223">
                  <c:v>43597</c:v>
                </c:pt>
                <c:pt idx="224">
                  <c:v>43598</c:v>
                </c:pt>
                <c:pt idx="225">
                  <c:v>43599</c:v>
                </c:pt>
                <c:pt idx="226">
                  <c:v>43600</c:v>
                </c:pt>
                <c:pt idx="227">
                  <c:v>43601</c:v>
                </c:pt>
                <c:pt idx="228">
                  <c:v>43602</c:v>
                </c:pt>
                <c:pt idx="229">
                  <c:v>43603</c:v>
                </c:pt>
                <c:pt idx="230">
                  <c:v>43604</c:v>
                </c:pt>
                <c:pt idx="231">
                  <c:v>43605</c:v>
                </c:pt>
                <c:pt idx="232">
                  <c:v>43606</c:v>
                </c:pt>
                <c:pt idx="233">
                  <c:v>43607</c:v>
                </c:pt>
                <c:pt idx="234">
                  <c:v>43608</c:v>
                </c:pt>
                <c:pt idx="235">
                  <c:v>43609</c:v>
                </c:pt>
                <c:pt idx="236">
                  <c:v>43610</c:v>
                </c:pt>
                <c:pt idx="237">
                  <c:v>43611</c:v>
                </c:pt>
                <c:pt idx="238">
                  <c:v>43612</c:v>
                </c:pt>
                <c:pt idx="239">
                  <c:v>43613</c:v>
                </c:pt>
                <c:pt idx="240">
                  <c:v>43614</c:v>
                </c:pt>
                <c:pt idx="241">
                  <c:v>43615</c:v>
                </c:pt>
                <c:pt idx="242">
                  <c:v>43616</c:v>
                </c:pt>
              </c:numCache>
            </c:numRef>
          </c:cat>
          <c:val>
            <c:numRef>
              <c:f>'STATUS II PIRINEOS_ENTRADA'!$O$640:$O$882</c:f>
              <c:numCache>
                <c:formatCode>#,##0</c:formatCode>
                <c:ptCount val="243"/>
                <c:pt idx="0">
                  <c:v>12.103145</c:v>
                </c:pt>
                <c:pt idx="1">
                  <c:v>12.103145</c:v>
                </c:pt>
                <c:pt idx="2">
                  <c:v>12.103145</c:v>
                </c:pt>
                <c:pt idx="3">
                  <c:v>12.103145</c:v>
                </c:pt>
                <c:pt idx="4">
                  <c:v>12.103145</c:v>
                </c:pt>
                <c:pt idx="5">
                  <c:v>12.103145</c:v>
                </c:pt>
                <c:pt idx="6">
                  <c:v>12.103145</c:v>
                </c:pt>
                <c:pt idx="7">
                  <c:v>12.103145</c:v>
                </c:pt>
                <c:pt idx="8">
                  <c:v>12.103145</c:v>
                </c:pt>
                <c:pt idx="9">
                  <c:v>12.103145</c:v>
                </c:pt>
                <c:pt idx="10">
                  <c:v>12.103145</c:v>
                </c:pt>
                <c:pt idx="11">
                  <c:v>12.103145</c:v>
                </c:pt>
                <c:pt idx="12">
                  <c:v>12.103145</c:v>
                </c:pt>
                <c:pt idx="13">
                  <c:v>12.103145</c:v>
                </c:pt>
                <c:pt idx="14">
                  <c:v>12.103145</c:v>
                </c:pt>
                <c:pt idx="15">
                  <c:v>12.103145</c:v>
                </c:pt>
                <c:pt idx="16">
                  <c:v>12.103145</c:v>
                </c:pt>
                <c:pt idx="17">
                  <c:v>12.103145</c:v>
                </c:pt>
                <c:pt idx="18">
                  <c:v>12.103145</c:v>
                </c:pt>
                <c:pt idx="19">
                  <c:v>12.103145</c:v>
                </c:pt>
                <c:pt idx="20">
                  <c:v>12.103145</c:v>
                </c:pt>
                <c:pt idx="21">
                  <c:v>12.103145</c:v>
                </c:pt>
                <c:pt idx="22">
                  <c:v>12.103145</c:v>
                </c:pt>
                <c:pt idx="23">
                  <c:v>12.103145</c:v>
                </c:pt>
                <c:pt idx="24">
                  <c:v>12.103145</c:v>
                </c:pt>
                <c:pt idx="25">
                  <c:v>12.103145</c:v>
                </c:pt>
                <c:pt idx="26">
                  <c:v>12.103145</c:v>
                </c:pt>
                <c:pt idx="27">
                  <c:v>12.103145</c:v>
                </c:pt>
                <c:pt idx="28">
                  <c:v>12.103145</c:v>
                </c:pt>
                <c:pt idx="29">
                  <c:v>12.103145</c:v>
                </c:pt>
                <c:pt idx="30">
                  <c:v>12.103145</c:v>
                </c:pt>
                <c:pt idx="31">
                  <c:v>12.103145</c:v>
                </c:pt>
                <c:pt idx="32">
                  <c:v>12.103145</c:v>
                </c:pt>
                <c:pt idx="33">
                  <c:v>12.103145</c:v>
                </c:pt>
                <c:pt idx="34">
                  <c:v>12.103145</c:v>
                </c:pt>
                <c:pt idx="35">
                  <c:v>12.103145</c:v>
                </c:pt>
                <c:pt idx="36">
                  <c:v>12.103145</c:v>
                </c:pt>
                <c:pt idx="37">
                  <c:v>12.103145</c:v>
                </c:pt>
                <c:pt idx="38">
                  <c:v>12.103145</c:v>
                </c:pt>
                <c:pt idx="39">
                  <c:v>12.103145</c:v>
                </c:pt>
                <c:pt idx="40">
                  <c:v>12.103145</c:v>
                </c:pt>
                <c:pt idx="41">
                  <c:v>12.103145</c:v>
                </c:pt>
                <c:pt idx="42">
                  <c:v>12.103145</c:v>
                </c:pt>
                <c:pt idx="43">
                  <c:v>12.103145</c:v>
                </c:pt>
                <c:pt idx="44">
                  <c:v>12.103145</c:v>
                </c:pt>
                <c:pt idx="45">
                  <c:v>12.103145</c:v>
                </c:pt>
                <c:pt idx="46">
                  <c:v>12.103145</c:v>
                </c:pt>
                <c:pt idx="47">
                  <c:v>12.103145</c:v>
                </c:pt>
                <c:pt idx="48">
                  <c:v>12.103145</c:v>
                </c:pt>
                <c:pt idx="49">
                  <c:v>12.103145</c:v>
                </c:pt>
                <c:pt idx="50">
                  <c:v>12.103145</c:v>
                </c:pt>
                <c:pt idx="51">
                  <c:v>12.103145</c:v>
                </c:pt>
                <c:pt idx="52">
                  <c:v>12.103145</c:v>
                </c:pt>
                <c:pt idx="53">
                  <c:v>12.103145</c:v>
                </c:pt>
                <c:pt idx="54">
                  <c:v>12.103145</c:v>
                </c:pt>
                <c:pt idx="55">
                  <c:v>12.103145</c:v>
                </c:pt>
                <c:pt idx="56">
                  <c:v>12.103145</c:v>
                </c:pt>
                <c:pt idx="57">
                  <c:v>12.103145</c:v>
                </c:pt>
                <c:pt idx="58">
                  <c:v>12.103145</c:v>
                </c:pt>
                <c:pt idx="59">
                  <c:v>12.103145</c:v>
                </c:pt>
                <c:pt idx="60">
                  <c:v>12.103145</c:v>
                </c:pt>
                <c:pt idx="61">
                  <c:v>12.103145</c:v>
                </c:pt>
                <c:pt idx="62">
                  <c:v>12.103145</c:v>
                </c:pt>
                <c:pt idx="63">
                  <c:v>12.103145</c:v>
                </c:pt>
                <c:pt idx="64">
                  <c:v>12.103145</c:v>
                </c:pt>
                <c:pt idx="65">
                  <c:v>12.103145</c:v>
                </c:pt>
                <c:pt idx="66">
                  <c:v>12.103145</c:v>
                </c:pt>
                <c:pt idx="67">
                  <c:v>12.103145</c:v>
                </c:pt>
                <c:pt idx="68">
                  <c:v>12.103145</c:v>
                </c:pt>
                <c:pt idx="69">
                  <c:v>12.103145</c:v>
                </c:pt>
                <c:pt idx="70">
                  <c:v>12.103145</c:v>
                </c:pt>
                <c:pt idx="71">
                  <c:v>12.103145</c:v>
                </c:pt>
                <c:pt idx="72">
                  <c:v>12.103145</c:v>
                </c:pt>
                <c:pt idx="73">
                  <c:v>12.103145</c:v>
                </c:pt>
                <c:pt idx="74">
                  <c:v>12.103145</c:v>
                </c:pt>
                <c:pt idx="75">
                  <c:v>12.103145</c:v>
                </c:pt>
                <c:pt idx="76">
                  <c:v>12.103145</c:v>
                </c:pt>
                <c:pt idx="77">
                  <c:v>12.103145</c:v>
                </c:pt>
                <c:pt idx="78">
                  <c:v>12.103145</c:v>
                </c:pt>
                <c:pt idx="79">
                  <c:v>12.103145</c:v>
                </c:pt>
                <c:pt idx="80">
                  <c:v>12.103145</c:v>
                </c:pt>
                <c:pt idx="81">
                  <c:v>12.103145</c:v>
                </c:pt>
                <c:pt idx="82">
                  <c:v>12.103145</c:v>
                </c:pt>
                <c:pt idx="83">
                  <c:v>12.103145</c:v>
                </c:pt>
                <c:pt idx="84">
                  <c:v>12.103145</c:v>
                </c:pt>
                <c:pt idx="85">
                  <c:v>12.103145</c:v>
                </c:pt>
                <c:pt idx="86">
                  <c:v>12.103145</c:v>
                </c:pt>
                <c:pt idx="87">
                  <c:v>12.103145</c:v>
                </c:pt>
                <c:pt idx="88">
                  <c:v>12.103145</c:v>
                </c:pt>
                <c:pt idx="89">
                  <c:v>12.103145</c:v>
                </c:pt>
                <c:pt idx="90">
                  <c:v>12.103145</c:v>
                </c:pt>
                <c:pt idx="91">
                  <c:v>12.103145</c:v>
                </c:pt>
                <c:pt idx="92">
                  <c:v>12.103145</c:v>
                </c:pt>
                <c:pt idx="93">
                  <c:v>12.103145</c:v>
                </c:pt>
                <c:pt idx="94">
                  <c:v>12.103145</c:v>
                </c:pt>
                <c:pt idx="95">
                  <c:v>12.103145</c:v>
                </c:pt>
                <c:pt idx="96">
                  <c:v>12.103145</c:v>
                </c:pt>
                <c:pt idx="97">
                  <c:v>12.103145</c:v>
                </c:pt>
                <c:pt idx="98">
                  <c:v>12.103145</c:v>
                </c:pt>
                <c:pt idx="99">
                  <c:v>12.103145</c:v>
                </c:pt>
                <c:pt idx="100">
                  <c:v>12.103145</c:v>
                </c:pt>
                <c:pt idx="101">
                  <c:v>12.103145</c:v>
                </c:pt>
                <c:pt idx="102">
                  <c:v>12.103145</c:v>
                </c:pt>
                <c:pt idx="103">
                  <c:v>12.103145</c:v>
                </c:pt>
                <c:pt idx="104">
                  <c:v>12.103145</c:v>
                </c:pt>
                <c:pt idx="105">
                  <c:v>12.103145</c:v>
                </c:pt>
                <c:pt idx="106">
                  <c:v>12.103145</c:v>
                </c:pt>
                <c:pt idx="107">
                  <c:v>12.103145</c:v>
                </c:pt>
                <c:pt idx="108">
                  <c:v>12.103145</c:v>
                </c:pt>
                <c:pt idx="109">
                  <c:v>12.103145</c:v>
                </c:pt>
                <c:pt idx="110">
                  <c:v>12.103145</c:v>
                </c:pt>
                <c:pt idx="111">
                  <c:v>12.103145</c:v>
                </c:pt>
                <c:pt idx="112">
                  <c:v>12.103145</c:v>
                </c:pt>
                <c:pt idx="113">
                  <c:v>12.103145</c:v>
                </c:pt>
                <c:pt idx="114">
                  <c:v>12.103145</c:v>
                </c:pt>
                <c:pt idx="115">
                  <c:v>12.103145</c:v>
                </c:pt>
                <c:pt idx="116">
                  <c:v>12.103145</c:v>
                </c:pt>
                <c:pt idx="117">
                  <c:v>12.103145</c:v>
                </c:pt>
                <c:pt idx="118">
                  <c:v>12.103145</c:v>
                </c:pt>
                <c:pt idx="119">
                  <c:v>12.103145</c:v>
                </c:pt>
                <c:pt idx="120">
                  <c:v>12.103145</c:v>
                </c:pt>
                <c:pt idx="121">
                  <c:v>12.103145</c:v>
                </c:pt>
                <c:pt idx="122">
                  <c:v>12.103145</c:v>
                </c:pt>
                <c:pt idx="123">
                  <c:v>16.103145000000001</c:v>
                </c:pt>
                <c:pt idx="124">
                  <c:v>12.103145</c:v>
                </c:pt>
                <c:pt idx="125">
                  <c:v>12.103145</c:v>
                </c:pt>
                <c:pt idx="126">
                  <c:v>12.103145</c:v>
                </c:pt>
                <c:pt idx="127">
                  <c:v>12.103145</c:v>
                </c:pt>
                <c:pt idx="128">
                  <c:v>12.103145</c:v>
                </c:pt>
                <c:pt idx="129">
                  <c:v>12.103145</c:v>
                </c:pt>
                <c:pt idx="130">
                  <c:v>12.103145</c:v>
                </c:pt>
                <c:pt idx="131">
                  <c:v>12.103145</c:v>
                </c:pt>
                <c:pt idx="132">
                  <c:v>12.103145</c:v>
                </c:pt>
                <c:pt idx="133">
                  <c:v>12.103145</c:v>
                </c:pt>
                <c:pt idx="134">
                  <c:v>12.103145</c:v>
                </c:pt>
                <c:pt idx="135">
                  <c:v>12.103145</c:v>
                </c:pt>
                <c:pt idx="136">
                  <c:v>12.103145</c:v>
                </c:pt>
                <c:pt idx="137">
                  <c:v>12.103145</c:v>
                </c:pt>
                <c:pt idx="138">
                  <c:v>12.103145</c:v>
                </c:pt>
                <c:pt idx="139">
                  <c:v>12.103145</c:v>
                </c:pt>
                <c:pt idx="140">
                  <c:v>12.103145</c:v>
                </c:pt>
                <c:pt idx="141">
                  <c:v>12.103145</c:v>
                </c:pt>
                <c:pt idx="142">
                  <c:v>12.103145</c:v>
                </c:pt>
                <c:pt idx="143">
                  <c:v>12.103145</c:v>
                </c:pt>
                <c:pt idx="144">
                  <c:v>12.103145</c:v>
                </c:pt>
                <c:pt idx="145">
                  <c:v>12.103145</c:v>
                </c:pt>
                <c:pt idx="146">
                  <c:v>12.103145</c:v>
                </c:pt>
                <c:pt idx="147">
                  <c:v>12.103145</c:v>
                </c:pt>
                <c:pt idx="148">
                  <c:v>12.103145</c:v>
                </c:pt>
                <c:pt idx="149">
                  <c:v>12.103145</c:v>
                </c:pt>
                <c:pt idx="150">
                  <c:v>12.103145</c:v>
                </c:pt>
                <c:pt idx="151">
                  <c:v>12.103145</c:v>
                </c:pt>
                <c:pt idx="152">
                  <c:v>12.103145</c:v>
                </c:pt>
                <c:pt idx="153">
                  <c:v>12.103145</c:v>
                </c:pt>
                <c:pt idx="154">
                  <c:v>12.103145</c:v>
                </c:pt>
                <c:pt idx="155">
                  <c:v>12.103145</c:v>
                </c:pt>
                <c:pt idx="156">
                  <c:v>12.103145</c:v>
                </c:pt>
                <c:pt idx="157">
                  <c:v>12.103145</c:v>
                </c:pt>
                <c:pt idx="158">
                  <c:v>12.103145</c:v>
                </c:pt>
                <c:pt idx="159">
                  <c:v>12.103145</c:v>
                </c:pt>
                <c:pt idx="160">
                  <c:v>12.103145</c:v>
                </c:pt>
                <c:pt idx="161">
                  <c:v>12.103145</c:v>
                </c:pt>
                <c:pt idx="162">
                  <c:v>12.103145</c:v>
                </c:pt>
                <c:pt idx="163">
                  <c:v>12.103145</c:v>
                </c:pt>
                <c:pt idx="164">
                  <c:v>12.103145</c:v>
                </c:pt>
                <c:pt idx="165">
                  <c:v>12.103145</c:v>
                </c:pt>
                <c:pt idx="166">
                  <c:v>12.103145</c:v>
                </c:pt>
                <c:pt idx="167">
                  <c:v>12.103145</c:v>
                </c:pt>
                <c:pt idx="168">
                  <c:v>12.103145</c:v>
                </c:pt>
                <c:pt idx="169">
                  <c:v>12.103145</c:v>
                </c:pt>
                <c:pt idx="170">
                  <c:v>12.103145</c:v>
                </c:pt>
                <c:pt idx="171">
                  <c:v>12.103145</c:v>
                </c:pt>
                <c:pt idx="172">
                  <c:v>12.103145</c:v>
                </c:pt>
                <c:pt idx="173">
                  <c:v>12.103145</c:v>
                </c:pt>
                <c:pt idx="174">
                  <c:v>12.103145</c:v>
                </c:pt>
                <c:pt idx="175">
                  <c:v>12.103145</c:v>
                </c:pt>
                <c:pt idx="176">
                  <c:v>12.103145</c:v>
                </c:pt>
                <c:pt idx="177">
                  <c:v>12.103145</c:v>
                </c:pt>
                <c:pt idx="178">
                  <c:v>12.103145</c:v>
                </c:pt>
                <c:pt idx="179">
                  <c:v>12.103145</c:v>
                </c:pt>
                <c:pt idx="180">
                  <c:v>12.103145</c:v>
                </c:pt>
                <c:pt idx="181">
                  <c:v>12.103145</c:v>
                </c:pt>
                <c:pt idx="182">
                  <c:v>12.103145</c:v>
                </c:pt>
                <c:pt idx="183">
                  <c:v>12.103145</c:v>
                </c:pt>
                <c:pt idx="184">
                  <c:v>12.103145</c:v>
                </c:pt>
                <c:pt idx="185">
                  <c:v>12.103145</c:v>
                </c:pt>
                <c:pt idx="186">
                  <c:v>12.103145</c:v>
                </c:pt>
                <c:pt idx="187">
                  <c:v>12.103145</c:v>
                </c:pt>
                <c:pt idx="188">
                  <c:v>12.103145</c:v>
                </c:pt>
                <c:pt idx="189">
                  <c:v>12.103145</c:v>
                </c:pt>
                <c:pt idx="190">
                  <c:v>12.103145</c:v>
                </c:pt>
                <c:pt idx="191">
                  <c:v>12.103145</c:v>
                </c:pt>
                <c:pt idx="192">
                  <c:v>12.103145</c:v>
                </c:pt>
                <c:pt idx="193">
                  <c:v>12.103145</c:v>
                </c:pt>
                <c:pt idx="194">
                  <c:v>12.103145</c:v>
                </c:pt>
                <c:pt idx="195">
                  <c:v>12.103145</c:v>
                </c:pt>
                <c:pt idx="196">
                  <c:v>12.103145</c:v>
                </c:pt>
                <c:pt idx="197">
                  <c:v>12.103145</c:v>
                </c:pt>
                <c:pt idx="198">
                  <c:v>12.103145</c:v>
                </c:pt>
                <c:pt idx="199">
                  <c:v>12.103145</c:v>
                </c:pt>
                <c:pt idx="200">
                  <c:v>12.103145</c:v>
                </c:pt>
                <c:pt idx="201">
                  <c:v>12.103145</c:v>
                </c:pt>
                <c:pt idx="202">
                  <c:v>12.103145</c:v>
                </c:pt>
                <c:pt idx="203">
                  <c:v>12.103145</c:v>
                </c:pt>
                <c:pt idx="204">
                  <c:v>12.103145</c:v>
                </c:pt>
                <c:pt idx="205">
                  <c:v>12.103145</c:v>
                </c:pt>
                <c:pt idx="206">
                  <c:v>12.103145</c:v>
                </c:pt>
                <c:pt idx="207">
                  <c:v>12.103145</c:v>
                </c:pt>
                <c:pt idx="208">
                  <c:v>12.103145</c:v>
                </c:pt>
                <c:pt idx="209">
                  <c:v>12.103145</c:v>
                </c:pt>
                <c:pt idx="210">
                  <c:v>12.103145</c:v>
                </c:pt>
                <c:pt idx="211">
                  <c:v>12.103145</c:v>
                </c:pt>
                <c:pt idx="212">
                  <c:v>12.103145</c:v>
                </c:pt>
                <c:pt idx="213">
                  <c:v>12.103145</c:v>
                </c:pt>
                <c:pt idx="214">
                  <c:v>12.103145</c:v>
                </c:pt>
                <c:pt idx="215">
                  <c:v>12.103145</c:v>
                </c:pt>
                <c:pt idx="216">
                  <c:v>12.103145</c:v>
                </c:pt>
                <c:pt idx="217">
                  <c:v>12.103145</c:v>
                </c:pt>
                <c:pt idx="218">
                  <c:v>12.103145</c:v>
                </c:pt>
                <c:pt idx="219">
                  <c:v>12.103145</c:v>
                </c:pt>
                <c:pt idx="220">
                  <c:v>12.103145</c:v>
                </c:pt>
                <c:pt idx="221">
                  <c:v>12.103145</c:v>
                </c:pt>
                <c:pt idx="222">
                  <c:v>12.103145</c:v>
                </c:pt>
                <c:pt idx="223">
                  <c:v>12.103145</c:v>
                </c:pt>
                <c:pt idx="224">
                  <c:v>12.103145</c:v>
                </c:pt>
                <c:pt idx="225">
                  <c:v>12.103145</c:v>
                </c:pt>
                <c:pt idx="226">
                  <c:v>12.103145</c:v>
                </c:pt>
                <c:pt idx="227">
                  <c:v>12.103145</c:v>
                </c:pt>
                <c:pt idx="228">
                  <c:v>12.103145</c:v>
                </c:pt>
                <c:pt idx="229">
                  <c:v>12.103145</c:v>
                </c:pt>
                <c:pt idx="230">
                  <c:v>12.103145</c:v>
                </c:pt>
                <c:pt idx="231">
                  <c:v>12.103145</c:v>
                </c:pt>
                <c:pt idx="232">
                  <c:v>12.103145</c:v>
                </c:pt>
                <c:pt idx="233">
                  <c:v>12.103145</c:v>
                </c:pt>
                <c:pt idx="234">
                  <c:v>12.103145</c:v>
                </c:pt>
                <c:pt idx="235">
                  <c:v>12.103145</c:v>
                </c:pt>
                <c:pt idx="236">
                  <c:v>12.103145</c:v>
                </c:pt>
                <c:pt idx="237">
                  <c:v>12.103145</c:v>
                </c:pt>
                <c:pt idx="238">
                  <c:v>12.103145</c:v>
                </c:pt>
                <c:pt idx="239">
                  <c:v>12.103145</c:v>
                </c:pt>
                <c:pt idx="240">
                  <c:v>12.103145</c:v>
                </c:pt>
                <c:pt idx="241">
                  <c:v>12.103145</c:v>
                </c:pt>
                <c:pt idx="242">
                  <c:v>12.103145</c:v>
                </c:pt>
              </c:numCache>
            </c:numRef>
          </c:val>
        </c:ser>
        <c:ser>
          <c:idx val="2"/>
          <c:order val="2"/>
          <c:tx>
            <c:strRef>
              <c:f>'STATUS II PIRINEOS_ENTRADA'!$P$1</c:f>
              <c:strCache>
                <c:ptCount val="1"/>
                <c:pt idx="0">
                  <c:v>Quarterly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 w="25400">
              <a:noFill/>
            </a:ln>
          </c:spPr>
          <c:cat>
            <c:numRef>
              <c:f>'STATUS II PIRINEOS_ENTRADA'!$M$640:$M$882</c:f>
              <c:numCache>
                <c:formatCode>m/d/yyyy</c:formatCode>
                <c:ptCount val="243"/>
                <c:pt idx="0">
                  <c:v>43374</c:v>
                </c:pt>
                <c:pt idx="1">
                  <c:v>43375</c:v>
                </c:pt>
                <c:pt idx="2">
                  <c:v>43376</c:v>
                </c:pt>
                <c:pt idx="3">
                  <c:v>43377</c:v>
                </c:pt>
                <c:pt idx="4">
                  <c:v>43378</c:v>
                </c:pt>
                <c:pt idx="5">
                  <c:v>43379</c:v>
                </c:pt>
                <c:pt idx="6">
                  <c:v>43380</c:v>
                </c:pt>
                <c:pt idx="7">
                  <c:v>43381</c:v>
                </c:pt>
                <c:pt idx="8">
                  <c:v>43382</c:v>
                </c:pt>
                <c:pt idx="9">
                  <c:v>43383</c:v>
                </c:pt>
                <c:pt idx="10">
                  <c:v>43384</c:v>
                </c:pt>
                <c:pt idx="11">
                  <c:v>43385</c:v>
                </c:pt>
                <c:pt idx="12">
                  <c:v>43386</c:v>
                </c:pt>
                <c:pt idx="13">
                  <c:v>43387</c:v>
                </c:pt>
                <c:pt idx="14">
                  <c:v>43388</c:v>
                </c:pt>
                <c:pt idx="15">
                  <c:v>43389</c:v>
                </c:pt>
                <c:pt idx="16">
                  <c:v>43390</c:v>
                </c:pt>
                <c:pt idx="17">
                  <c:v>43391</c:v>
                </c:pt>
                <c:pt idx="18">
                  <c:v>43392</c:v>
                </c:pt>
                <c:pt idx="19">
                  <c:v>43393</c:v>
                </c:pt>
                <c:pt idx="20">
                  <c:v>43394</c:v>
                </c:pt>
                <c:pt idx="21">
                  <c:v>43395</c:v>
                </c:pt>
                <c:pt idx="22">
                  <c:v>43396</c:v>
                </c:pt>
                <c:pt idx="23">
                  <c:v>43397</c:v>
                </c:pt>
                <c:pt idx="24">
                  <c:v>43398</c:v>
                </c:pt>
                <c:pt idx="25">
                  <c:v>43399</c:v>
                </c:pt>
                <c:pt idx="26">
                  <c:v>43400</c:v>
                </c:pt>
                <c:pt idx="27">
                  <c:v>43401</c:v>
                </c:pt>
                <c:pt idx="28">
                  <c:v>43402</c:v>
                </c:pt>
                <c:pt idx="29">
                  <c:v>43403</c:v>
                </c:pt>
                <c:pt idx="30">
                  <c:v>43404</c:v>
                </c:pt>
                <c:pt idx="31">
                  <c:v>43405</c:v>
                </c:pt>
                <c:pt idx="32">
                  <c:v>43406</c:v>
                </c:pt>
                <c:pt idx="33">
                  <c:v>43407</c:v>
                </c:pt>
                <c:pt idx="34">
                  <c:v>43408</c:v>
                </c:pt>
                <c:pt idx="35">
                  <c:v>43409</c:v>
                </c:pt>
                <c:pt idx="36">
                  <c:v>43410</c:v>
                </c:pt>
                <c:pt idx="37">
                  <c:v>43411</c:v>
                </c:pt>
                <c:pt idx="38">
                  <c:v>43412</c:v>
                </c:pt>
                <c:pt idx="39">
                  <c:v>43413</c:v>
                </c:pt>
                <c:pt idx="40">
                  <c:v>43414</c:v>
                </c:pt>
                <c:pt idx="41">
                  <c:v>43415</c:v>
                </c:pt>
                <c:pt idx="42">
                  <c:v>43416</c:v>
                </c:pt>
                <c:pt idx="43">
                  <c:v>43417</c:v>
                </c:pt>
                <c:pt idx="44">
                  <c:v>43418</c:v>
                </c:pt>
                <c:pt idx="45">
                  <c:v>43419</c:v>
                </c:pt>
                <c:pt idx="46">
                  <c:v>43420</c:v>
                </c:pt>
                <c:pt idx="47">
                  <c:v>43421</c:v>
                </c:pt>
                <c:pt idx="48">
                  <c:v>43422</c:v>
                </c:pt>
                <c:pt idx="49">
                  <c:v>43423</c:v>
                </c:pt>
                <c:pt idx="50">
                  <c:v>43424</c:v>
                </c:pt>
                <c:pt idx="51">
                  <c:v>43425</c:v>
                </c:pt>
                <c:pt idx="52">
                  <c:v>43426</c:v>
                </c:pt>
                <c:pt idx="53">
                  <c:v>43427</c:v>
                </c:pt>
                <c:pt idx="54">
                  <c:v>43428</c:v>
                </c:pt>
                <c:pt idx="55">
                  <c:v>43429</c:v>
                </c:pt>
                <c:pt idx="56">
                  <c:v>43430</c:v>
                </c:pt>
                <c:pt idx="57">
                  <c:v>43431</c:v>
                </c:pt>
                <c:pt idx="58">
                  <c:v>43432</c:v>
                </c:pt>
                <c:pt idx="59">
                  <c:v>43433</c:v>
                </c:pt>
                <c:pt idx="60">
                  <c:v>43434</c:v>
                </c:pt>
                <c:pt idx="61">
                  <c:v>43435</c:v>
                </c:pt>
                <c:pt idx="62">
                  <c:v>43436</c:v>
                </c:pt>
                <c:pt idx="63">
                  <c:v>43437</c:v>
                </c:pt>
                <c:pt idx="64">
                  <c:v>43438</c:v>
                </c:pt>
                <c:pt idx="65">
                  <c:v>43439</c:v>
                </c:pt>
                <c:pt idx="66">
                  <c:v>43440</c:v>
                </c:pt>
                <c:pt idx="67">
                  <c:v>43441</c:v>
                </c:pt>
                <c:pt idx="68">
                  <c:v>43442</c:v>
                </c:pt>
                <c:pt idx="69">
                  <c:v>43443</c:v>
                </c:pt>
                <c:pt idx="70">
                  <c:v>43444</c:v>
                </c:pt>
                <c:pt idx="71">
                  <c:v>43445</c:v>
                </c:pt>
                <c:pt idx="72">
                  <c:v>43446</c:v>
                </c:pt>
                <c:pt idx="73">
                  <c:v>43447</c:v>
                </c:pt>
                <c:pt idx="74">
                  <c:v>43448</c:v>
                </c:pt>
                <c:pt idx="75">
                  <c:v>43449</c:v>
                </c:pt>
                <c:pt idx="76">
                  <c:v>43450</c:v>
                </c:pt>
                <c:pt idx="77">
                  <c:v>43451</c:v>
                </c:pt>
                <c:pt idx="78">
                  <c:v>43452</c:v>
                </c:pt>
                <c:pt idx="79">
                  <c:v>43453</c:v>
                </c:pt>
                <c:pt idx="80">
                  <c:v>43454</c:v>
                </c:pt>
                <c:pt idx="81">
                  <c:v>43455</c:v>
                </c:pt>
                <c:pt idx="82">
                  <c:v>43456</c:v>
                </c:pt>
                <c:pt idx="83">
                  <c:v>43457</c:v>
                </c:pt>
                <c:pt idx="84">
                  <c:v>43458</c:v>
                </c:pt>
                <c:pt idx="85">
                  <c:v>43459</c:v>
                </c:pt>
                <c:pt idx="86">
                  <c:v>43460</c:v>
                </c:pt>
                <c:pt idx="87">
                  <c:v>43461</c:v>
                </c:pt>
                <c:pt idx="88">
                  <c:v>43462</c:v>
                </c:pt>
                <c:pt idx="89">
                  <c:v>43463</c:v>
                </c:pt>
                <c:pt idx="90">
                  <c:v>43464</c:v>
                </c:pt>
                <c:pt idx="91">
                  <c:v>43465</c:v>
                </c:pt>
                <c:pt idx="92">
                  <c:v>43466</c:v>
                </c:pt>
                <c:pt idx="93">
                  <c:v>43467</c:v>
                </c:pt>
                <c:pt idx="94">
                  <c:v>43468</c:v>
                </c:pt>
                <c:pt idx="95">
                  <c:v>43469</c:v>
                </c:pt>
                <c:pt idx="96">
                  <c:v>43470</c:v>
                </c:pt>
                <c:pt idx="97">
                  <c:v>43471</c:v>
                </c:pt>
                <c:pt idx="98">
                  <c:v>43472</c:v>
                </c:pt>
                <c:pt idx="99">
                  <c:v>43473</c:v>
                </c:pt>
                <c:pt idx="100">
                  <c:v>43474</c:v>
                </c:pt>
                <c:pt idx="101">
                  <c:v>43475</c:v>
                </c:pt>
                <c:pt idx="102">
                  <c:v>43476</c:v>
                </c:pt>
                <c:pt idx="103">
                  <c:v>43477</c:v>
                </c:pt>
                <c:pt idx="104">
                  <c:v>43478</c:v>
                </c:pt>
                <c:pt idx="105">
                  <c:v>43479</c:v>
                </c:pt>
                <c:pt idx="106">
                  <c:v>43480</c:v>
                </c:pt>
                <c:pt idx="107">
                  <c:v>43481</c:v>
                </c:pt>
                <c:pt idx="108">
                  <c:v>43482</c:v>
                </c:pt>
                <c:pt idx="109">
                  <c:v>43483</c:v>
                </c:pt>
                <c:pt idx="110">
                  <c:v>43484</c:v>
                </c:pt>
                <c:pt idx="111">
                  <c:v>43485</c:v>
                </c:pt>
                <c:pt idx="112">
                  <c:v>43486</c:v>
                </c:pt>
                <c:pt idx="113">
                  <c:v>43487</c:v>
                </c:pt>
                <c:pt idx="114">
                  <c:v>43488</c:v>
                </c:pt>
                <c:pt idx="115">
                  <c:v>43489</c:v>
                </c:pt>
                <c:pt idx="116">
                  <c:v>43490</c:v>
                </c:pt>
                <c:pt idx="117">
                  <c:v>43491</c:v>
                </c:pt>
                <c:pt idx="118">
                  <c:v>43492</c:v>
                </c:pt>
                <c:pt idx="119">
                  <c:v>43493</c:v>
                </c:pt>
                <c:pt idx="120">
                  <c:v>43494</c:v>
                </c:pt>
                <c:pt idx="121">
                  <c:v>43495</c:v>
                </c:pt>
                <c:pt idx="122">
                  <c:v>43496</c:v>
                </c:pt>
                <c:pt idx="123">
                  <c:v>43497</c:v>
                </c:pt>
                <c:pt idx="124">
                  <c:v>43498</c:v>
                </c:pt>
                <c:pt idx="125">
                  <c:v>43499</c:v>
                </c:pt>
                <c:pt idx="126">
                  <c:v>43500</c:v>
                </c:pt>
                <c:pt idx="127">
                  <c:v>43501</c:v>
                </c:pt>
                <c:pt idx="128">
                  <c:v>43502</c:v>
                </c:pt>
                <c:pt idx="129">
                  <c:v>43503</c:v>
                </c:pt>
                <c:pt idx="130">
                  <c:v>43504</c:v>
                </c:pt>
                <c:pt idx="131">
                  <c:v>43505</c:v>
                </c:pt>
                <c:pt idx="132">
                  <c:v>43506</c:v>
                </c:pt>
                <c:pt idx="133">
                  <c:v>43507</c:v>
                </c:pt>
                <c:pt idx="134">
                  <c:v>43508</c:v>
                </c:pt>
                <c:pt idx="135">
                  <c:v>43509</c:v>
                </c:pt>
                <c:pt idx="136">
                  <c:v>43510</c:v>
                </c:pt>
                <c:pt idx="137">
                  <c:v>43511</c:v>
                </c:pt>
                <c:pt idx="138">
                  <c:v>43512</c:v>
                </c:pt>
                <c:pt idx="139">
                  <c:v>43513</c:v>
                </c:pt>
                <c:pt idx="140">
                  <c:v>43514</c:v>
                </c:pt>
                <c:pt idx="141">
                  <c:v>43515</c:v>
                </c:pt>
                <c:pt idx="142">
                  <c:v>43516</c:v>
                </c:pt>
                <c:pt idx="143">
                  <c:v>43517</c:v>
                </c:pt>
                <c:pt idx="144">
                  <c:v>43518</c:v>
                </c:pt>
                <c:pt idx="145">
                  <c:v>43519</c:v>
                </c:pt>
                <c:pt idx="146">
                  <c:v>43520</c:v>
                </c:pt>
                <c:pt idx="147">
                  <c:v>43521</c:v>
                </c:pt>
                <c:pt idx="148">
                  <c:v>43522</c:v>
                </c:pt>
                <c:pt idx="149">
                  <c:v>43523</c:v>
                </c:pt>
                <c:pt idx="150">
                  <c:v>43524</c:v>
                </c:pt>
                <c:pt idx="151">
                  <c:v>43525</c:v>
                </c:pt>
                <c:pt idx="152">
                  <c:v>43526</c:v>
                </c:pt>
                <c:pt idx="153">
                  <c:v>43527</c:v>
                </c:pt>
                <c:pt idx="154">
                  <c:v>43528</c:v>
                </c:pt>
                <c:pt idx="155">
                  <c:v>43529</c:v>
                </c:pt>
                <c:pt idx="156">
                  <c:v>43530</c:v>
                </c:pt>
                <c:pt idx="157">
                  <c:v>43531</c:v>
                </c:pt>
                <c:pt idx="158">
                  <c:v>43532</c:v>
                </c:pt>
                <c:pt idx="159">
                  <c:v>43533</c:v>
                </c:pt>
                <c:pt idx="160">
                  <c:v>43534</c:v>
                </c:pt>
                <c:pt idx="161">
                  <c:v>43535</c:v>
                </c:pt>
                <c:pt idx="162">
                  <c:v>43536</c:v>
                </c:pt>
                <c:pt idx="163">
                  <c:v>43537</c:v>
                </c:pt>
                <c:pt idx="164">
                  <c:v>43538</c:v>
                </c:pt>
                <c:pt idx="165">
                  <c:v>43539</c:v>
                </c:pt>
                <c:pt idx="166">
                  <c:v>43540</c:v>
                </c:pt>
                <c:pt idx="167">
                  <c:v>43541</c:v>
                </c:pt>
                <c:pt idx="168">
                  <c:v>43542</c:v>
                </c:pt>
                <c:pt idx="169">
                  <c:v>43543</c:v>
                </c:pt>
                <c:pt idx="170">
                  <c:v>43544</c:v>
                </c:pt>
                <c:pt idx="171">
                  <c:v>43545</c:v>
                </c:pt>
                <c:pt idx="172">
                  <c:v>43546</c:v>
                </c:pt>
                <c:pt idx="173">
                  <c:v>43547</c:v>
                </c:pt>
                <c:pt idx="174">
                  <c:v>43548</c:v>
                </c:pt>
                <c:pt idx="175">
                  <c:v>43549</c:v>
                </c:pt>
                <c:pt idx="176">
                  <c:v>43550</c:v>
                </c:pt>
                <c:pt idx="177">
                  <c:v>43551</c:v>
                </c:pt>
                <c:pt idx="178">
                  <c:v>43552</c:v>
                </c:pt>
                <c:pt idx="179">
                  <c:v>43553</c:v>
                </c:pt>
                <c:pt idx="180">
                  <c:v>43554</c:v>
                </c:pt>
                <c:pt idx="181">
                  <c:v>43555</c:v>
                </c:pt>
                <c:pt idx="182">
                  <c:v>43556</c:v>
                </c:pt>
                <c:pt idx="183">
                  <c:v>43557</c:v>
                </c:pt>
                <c:pt idx="184">
                  <c:v>43558</c:v>
                </c:pt>
                <c:pt idx="185">
                  <c:v>43559</c:v>
                </c:pt>
                <c:pt idx="186">
                  <c:v>43560</c:v>
                </c:pt>
                <c:pt idx="187">
                  <c:v>43561</c:v>
                </c:pt>
                <c:pt idx="188">
                  <c:v>43562</c:v>
                </c:pt>
                <c:pt idx="189">
                  <c:v>43563</c:v>
                </c:pt>
                <c:pt idx="190">
                  <c:v>43564</c:v>
                </c:pt>
                <c:pt idx="191">
                  <c:v>43565</c:v>
                </c:pt>
                <c:pt idx="192">
                  <c:v>43566</c:v>
                </c:pt>
                <c:pt idx="193">
                  <c:v>43567</c:v>
                </c:pt>
                <c:pt idx="194">
                  <c:v>43568</c:v>
                </c:pt>
                <c:pt idx="195">
                  <c:v>43569</c:v>
                </c:pt>
                <c:pt idx="196">
                  <c:v>43570</c:v>
                </c:pt>
                <c:pt idx="197">
                  <c:v>43571</c:v>
                </c:pt>
                <c:pt idx="198">
                  <c:v>43572</c:v>
                </c:pt>
                <c:pt idx="199">
                  <c:v>43573</c:v>
                </c:pt>
                <c:pt idx="200">
                  <c:v>43574</c:v>
                </c:pt>
                <c:pt idx="201">
                  <c:v>43575</c:v>
                </c:pt>
                <c:pt idx="202">
                  <c:v>43576</c:v>
                </c:pt>
                <c:pt idx="203">
                  <c:v>43577</c:v>
                </c:pt>
                <c:pt idx="204">
                  <c:v>43578</c:v>
                </c:pt>
                <c:pt idx="205">
                  <c:v>43579</c:v>
                </c:pt>
                <c:pt idx="206">
                  <c:v>43580</c:v>
                </c:pt>
                <c:pt idx="207">
                  <c:v>43581</c:v>
                </c:pt>
                <c:pt idx="208">
                  <c:v>43582</c:v>
                </c:pt>
                <c:pt idx="209">
                  <c:v>43583</c:v>
                </c:pt>
                <c:pt idx="210">
                  <c:v>43584</c:v>
                </c:pt>
                <c:pt idx="211">
                  <c:v>43585</c:v>
                </c:pt>
                <c:pt idx="212">
                  <c:v>43586</c:v>
                </c:pt>
                <c:pt idx="213">
                  <c:v>43587</c:v>
                </c:pt>
                <c:pt idx="214">
                  <c:v>43588</c:v>
                </c:pt>
                <c:pt idx="215">
                  <c:v>43589</c:v>
                </c:pt>
                <c:pt idx="216">
                  <c:v>43590</c:v>
                </c:pt>
                <c:pt idx="217">
                  <c:v>43591</c:v>
                </c:pt>
                <c:pt idx="218">
                  <c:v>43592</c:v>
                </c:pt>
                <c:pt idx="219">
                  <c:v>43593</c:v>
                </c:pt>
                <c:pt idx="220">
                  <c:v>43594</c:v>
                </c:pt>
                <c:pt idx="221">
                  <c:v>43595</c:v>
                </c:pt>
                <c:pt idx="222">
                  <c:v>43596</c:v>
                </c:pt>
                <c:pt idx="223">
                  <c:v>43597</c:v>
                </c:pt>
                <c:pt idx="224">
                  <c:v>43598</c:v>
                </c:pt>
                <c:pt idx="225">
                  <c:v>43599</c:v>
                </c:pt>
                <c:pt idx="226">
                  <c:v>43600</c:v>
                </c:pt>
                <c:pt idx="227">
                  <c:v>43601</c:v>
                </c:pt>
                <c:pt idx="228">
                  <c:v>43602</c:v>
                </c:pt>
                <c:pt idx="229">
                  <c:v>43603</c:v>
                </c:pt>
                <c:pt idx="230">
                  <c:v>43604</c:v>
                </c:pt>
                <c:pt idx="231">
                  <c:v>43605</c:v>
                </c:pt>
                <c:pt idx="232">
                  <c:v>43606</c:v>
                </c:pt>
                <c:pt idx="233">
                  <c:v>43607</c:v>
                </c:pt>
                <c:pt idx="234">
                  <c:v>43608</c:v>
                </c:pt>
                <c:pt idx="235">
                  <c:v>43609</c:v>
                </c:pt>
                <c:pt idx="236">
                  <c:v>43610</c:v>
                </c:pt>
                <c:pt idx="237">
                  <c:v>43611</c:v>
                </c:pt>
                <c:pt idx="238">
                  <c:v>43612</c:v>
                </c:pt>
                <c:pt idx="239">
                  <c:v>43613</c:v>
                </c:pt>
                <c:pt idx="240">
                  <c:v>43614</c:v>
                </c:pt>
                <c:pt idx="241">
                  <c:v>43615</c:v>
                </c:pt>
                <c:pt idx="242">
                  <c:v>43616</c:v>
                </c:pt>
              </c:numCache>
            </c:numRef>
          </c:cat>
          <c:val>
            <c:numRef>
              <c:f>'STATUS II PIRINEOS_ENTRADA'!$P$640:$P$882</c:f>
              <c:numCache>
                <c:formatCode>#,##0</c:formatCode>
                <c:ptCount val="243"/>
                <c:pt idx="0">
                  <c:v>12.675314</c:v>
                </c:pt>
                <c:pt idx="1">
                  <c:v>12.675314</c:v>
                </c:pt>
                <c:pt idx="2">
                  <c:v>12.675314</c:v>
                </c:pt>
                <c:pt idx="3">
                  <c:v>12.675314</c:v>
                </c:pt>
                <c:pt idx="4">
                  <c:v>12.675314</c:v>
                </c:pt>
                <c:pt idx="5">
                  <c:v>12.675314</c:v>
                </c:pt>
                <c:pt idx="6">
                  <c:v>12.675314</c:v>
                </c:pt>
                <c:pt idx="7">
                  <c:v>12.675314</c:v>
                </c:pt>
                <c:pt idx="8">
                  <c:v>12.675314</c:v>
                </c:pt>
                <c:pt idx="9">
                  <c:v>12.675314</c:v>
                </c:pt>
                <c:pt idx="10">
                  <c:v>12.675314</c:v>
                </c:pt>
                <c:pt idx="11">
                  <c:v>12.675314</c:v>
                </c:pt>
                <c:pt idx="12">
                  <c:v>12.675314</c:v>
                </c:pt>
                <c:pt idx="13">
                  <c:v>12.675314</c:v>
                </c:pt>
                <c:pt idx="14">
                  <c:v>12.675314</c:v>
                </c:pt>
                <c:pt idx="15">
                  <c:v>12.675314</c:v>
                </c:pt>
                <c:pt idx="16">
                  <c:v>12.675314</c:v>
                </c:pt>
                <c:pt idx="17">
                  <c:v>12.675314</c:v>
                </c:pt>
                <c:pt idx="18">
                  <c:v>12.675314</c:v>
                </c:pt>
                <c:pt idx="19">
                  <c:v>12.675314</c:v>
                </c:pt>
                <c:pt idx="20">
                  <c:v>12.675314</c:v>
                </c:pt>
                <c:pt idx="21">
                  <c:v>12.675314</c:v>
                </c:pt>
                <c:pt idx="22">
                  <c:v>12.675314</c:v>
                </c:pt>
                <c:pt idx="23">
                  <c:v>12.675314</c:v>
                </c:pt>
                <c:pt idx="24">
                  <c:v>12.675314</c:v>
                </c:pt>
                <c:pt idx="25">
                  <c:v>12.675314</c:v>
                </c:pt>
                <c:pt idx="26">
                  <c:v>12.675314</c:v>
                </c:pt>
                <c:pt idx="27">
                  <c:v>12.675314</c:v>
                </c:pt>
                <c:pt idx="28">
                  <c:v>12.675314</c:v>
                </c:pt>
                <c:pt idx="29">
                  <c:v>12.675314</c:v>
                </c:pt>
                <c:pt idx="30">
                  <c:v>12.675314</c:v>
                </c:pt>
                <c:pt idx="31">
                  <c:v>12.675314</c:v>
                </c:pt>
                <c:pt idx="32">
                  <c:v>12.675314</c:v>
                </c:pt>
                <c:pt idx="33">
                  <c:v>12.675314</c:v>
                </c:pt>
                <c:pt idx="34">
                  <c:v>12.675314</c:v>
                </c:pt>
                <c:pt idx="35">
                  <c:v>12.675314</c:v>
                </c:pt>
                <c:pt idx="36">
                  <c:v>12.675314</c:v>
                </c:pt>
                <c:pt idx="37">
                  <c:v>12.675314</c:v>
                </c:pt>
                <c:pt idx="38">
                  <c:v>12.675314</c:v>
                </c:pt>
                <c:pt idx="39">
                  <c:v>12.675314</c:v>
                </c:pt>
                <c:pt idx="40">
                  <c:v>12.675314</c:v>
                </c:pt>
                <c:pt idx="41">
                  <c:v>12.675314</c:v>
                </c:pt>
                <c:pt idx="42">
                  <c:v>12.675314</c:v>
                </c:pt>
                <c:pt idx="43">
                  <c:v>12.675314</c:v>
                </c:pt>
                <c:pt idx="44">
                  <c:v>12.675314</c:v>
                </c:pt>
                <c:pt idx="45">
                  <c:v>12.675314</c:v>
                </c:pt>
                <c:pt idx="46">
                  <c:v>12.675314</c:v>
                </c:pt>
                <c:pt idx="47">
                  <c:v>12.675314</c:v>
                </c:pt>
                <c:pt idx="48">
                  <c:v>12.675314</c:v>
                </c:pt>
                <c:pt idx="49">
                  <c:v>12.675314</c:v>
                </c:pt>
                <c:pt idx="50">
                  <c:v>12.675314</c:v>
                </c:pt>
                <c:pt idx="51">
                  <c:v>12.675314</c:v>
                </c:pt>
                <c:pt idx="52">
                  <c:v>12.675314</c:v>
                </c:pt>
                <c:pt idx="53">
                  <c:v>12.675314</c:v>
                </c:pt>
                <c:pt idx="54">
                  <c:v>12.675314</c:v>
                </c:pt>
                <c:pt idx="55">
                  <c:v>12.675314</c:v>
                </c:pt>
                <c:pt idx="56">
                  <c:v>12.675314</c:v>
                </c:pt>
                <c:pt idx="57">
                  <c:v>12.675314</c:v>
                </c:pt>
                <c:pt idx="58">
                  <c:v>12.675314</c:v>
                </c:pt>
                <c:pt idx="59">
                  <c:v>12.675314</c:v>
                </c:pt>
                <c:pt idx="60">
                  <c:v>12.675314</c:v>
                </c:pt>
                <c:pt idx="61">
                  <c:v>12.675314</c:v>
                </c:pt>
                <c:pt idx="62">
                  <c:v>12.675314</c:v>
                </c:pt>
                <c:pt idx="63">
                  <c:v>12.675314</c:v>
                </c:pt>
                <c:pt idx="64">
                  <c:v>12.675314</c:v>
                </c:pt>
                <c:pt idx="65">
                  <c:v>12.675314</c:v>
                </c:pt>
                <c:pt idx="66">
                  <c:v>12.675314</c:v>
                </c:pt>
                <c:pt idx="67">
                  <c:v>12.675314</c:v>
                </c:pt>
                <c:pt idx="68">
                  <c:v>12.675314</c:v>
                </c:pt>
                <c:pt idx="69">
                  <c:v>12.675314</c:v>
                </c:pt>
                <c:pt idx="70">
                  <c:v>12.675314</c:v>
                </c:pt>
                <c:pt idx="71">
                  <c:v>12.675314</c:v>
                </c:pt>
                <c:pt idx="72">
                  <c:v>12.675314</c:v>
                </c:pt>
                <c:pt idx="73">
                  <c:v>12.675314</c:v>
                </c:pt>
                <c:pt idx="74">
                  <c:v>12.675314</c:v>
                </c:pt>
                <c:pt idx="75">
                  <c:v>12.675314</c:v>
                </c:pt>
                <c:pt idx="76">
                  <c:v>12.675314</c:v>
                </c:pt>
                <c:pt idx="77">
                  <c:v>12.675314</c:v>
                </c:pt>
                <c:pt idx="78">
                  <c:v>12.675314</c:v>
                </c:pt>
                <c:pt idx="79">
                  <c:v>12.675314</c:v>
                </c:pt>
                <c:pt idx="80">
                  <c:v>12.675314</c:v>
                </c:pt>
                <c:pt idx="81">
                  <c:v>12.675314</c:v>
                </c:pt>
                <c:pt idx="82">
                  <c:v>12.675314</c:v>
                </c:pt>
                <c:pt idx="83">
                  <c:v>12.675314</c:v>
                </c:pt>
                <c:pt idx="84">
                  <c:v>12.675314</c:v>
                </c:pt>
                <c:pt idx="85">
                  <c:v>12.675314</c:v>
                </c:pt>
                <c:pt idx="86">
                  <c:v>12.675314</c:v>
                </c:pt>
                <c:pt idx="87">
                  <c:v>12.675314</c:v>
                </c:pt>
                <c:pt idx="88">
                  <c:v>12.675314</c:v>
                </c:pt>
                <c:pt idx="89">
                  <c:v>12.675314</c:v>
                </c:pt>
                <c:pt idx="90">
                  <c:v>12.675314</c:v>
                </c:pt>
                <c:pt idx="91">
                  <c:v>12.675314</c:v>
                </c:pt>
                <c:pt idx="92">
                  <c:v>33.208506999999997</c:v>
                </c:pt>
                <c:pt idx="93">
                  <c:v>33.208506999999997</c:v>
                </c:pt>
                <c:pt idx="94">
                  <c:v>33.208506999999997</c:v>
                </c:pt>
                <c:pt idx="95">
                  <c:v>33.208506999999997</c:v>
                </c:pt>
                <c:pt idx="96">
                  <c:v>33.208506999999997</c:v>
                </c:pt>
                <c:pt idx="97">
                  <c:v>33.208506999999997</c:v>
                </c:pt>
                <c:pt idx="98">
                  <c:v>33.208506999999997</c:v>
                </c:pt>
                <c:pt idx="99">
                  <c:v>33.208506999999997</c:v>
                </c:pt>
                <c:pt idx="100">
                  <c:v>33.208506999999997</c:v>
                </c:pt>
                <c:pt idx="101">
                  <c:v>33.208506999999997</c:v>
                </c:pt>
                <c:pt idx="102">
                  <c:v>33.208506999999997</c:v>
                </c:pt>
                <c:pt idx="103">
                  <c:v>33.208506999999997</c:v>
                </c:pt>
                <c:pt idx="104">
                  <c:v>33.208506999999997</c:v>
                </c:pt>
                <c:pt idx="105">
                  <c:v>33.208506999999997</c:v>
                </c:pt>
                <c:pt idx="106">
                  <c:v>33.208506999999997</c:v>
                </c:pt>
                <c:pt idx="107">
                  <c:v>33.208506999999997</c:v>
                </c:pt>
                <c:pt idx="108">
                  <c:v>33.208506999999997</c:v>
                </c:pt>
                <c:pt idx="109">
                  <c:v>33.208506999999997</c:v>
                </c:pt>
                <c:pt idx="110">
                  <c:v>33.208506999999997</c:v>
                </c:pt>
                <c:pt idx="111">
                  <c:v>33.208506999999997</c:v>
                </c:pt>
                <c:pt idx="112">
                  <c:v>33.208506999999997</c:v>
                </c:pt>
                <c:pt idx="113">
                  <c:v>33.208506999999997</c:v>
                </c:pt>
                <c:pt idx="114">
                  <c:v>33.208506999999997</c:v>
                </c:pt>
                <c:pt idx="115">
                  <c:v>33.208506999999997</c:v>
                </c:pt>
                <c:pt idx="116">
                  <c:v>33.208506999999997</c:v>
                </c:pt>
                <c:pt idx="117">
                  <c:v>33.208506999999997</c:v>
                </c:pt>
                <c:pt idx="118">
                  <c:v>33.208506999999997</c:v>
                </c:pt>
                <c:pt idx="119">
                  <c:v>33.208506999999997</c:v>
                </c:pt>
                <c:pt idx="120">
                  <c:v>33.208506999999997</c:v>
                </c:pt>
                <c:pt idx="121">
                  <c:v>33.208506999999997</c:v>
                </c:pt>
                <c:pt idx="122">
                  <c:v>33.208506999999997</c:v>
                </c:pt>
                <c:pt idx="123">
                  <c:v>33.208506999999997</c:v>
                </c:pt>
                <c:pt idx="124">
                  <c:v>33.208506999999997</c:v>
                </c:pt>
                <c:pt idx="125">
                  <c:v>33.208506999999997</c:v>
                </c:pt>
                <c:pt idx="126">
                  <c:v>33.208506999999997</c:v>
                </c:pt>
                <c:pt idx="127">
                  <c:v>33.208506999999997</c:v>
                </c:pt>
                <c:pt idx="128">
                  <c:v>33.208506999999997</c:v>
                </c:pt>
                <c:pt idx="129">
                  <c:v>33.208506999999997</c:v>
                </c:pt>
                <c:pt idx="130">
                  <c:v>33.208506999999997</c:v>
                </c:pt>
                <c:pt idx="131">
                  <c:v>33.208506999999997</c:v>
                </c:pt>
                <c:pt idx="132">
                  <c:v>33.208506999999997</c:v>
                </c:pt>
                <c:pt idx="133">
                  <c:v>33.208506999999997</c:v>
                </c:pt>
                <c:pt idx="134">
                  <c:v>33.208506999999997</c:v>
                </c:pt>
                <c:pt idx="135">
                  <c:v>33.208506999999997</c:v>
                </c:pt>
                <c:pt idx="136">
                  <c:v>33.208506999999997</c:v>
                </c:pt>
                <c:pt idx="137">
                  <c:v>33.208506999999997</c:v>
                </c:pt>
                <c:pt idx="138">
                  <c:v>33.208506999999997</c:v>
                </c:pt>
                <c:pt idx="139">
                  <c:v>33.208506999999997</c:v>
                </c:pt>
                <c:pt idx="140">
                  <c:v>33.208506999999997</c:v>
                </c:pt>
                <c:pt idx="141">
                  <c:v>33.208506999999997</c:v>
                </c:pt>
                <c:pt idx="142">
                  <c:v>33.208506999999997</c:v>
                </c:pt>
                <c:pt idx="143">
                  <c:v>33.208506999999997</c:v>
                </c:pt>
                <c:pt idx="144">
                  <c:v>33.208506999999997</c:v>
                </c:pt>
                <c:pt idx="145">
                  <c:v>33.208506999999997</c:v>
                </c:pt>
                <c:pt idx="146">
                  <c:v>33.208506999999997</c:v>
                </c:pt>
                <c:pt idx="147">
                  <c:v>33.208506999999997</c:v>
                </c:pt>
                <c:pt idx="148">
                  <c:v>33.208506999999997</c:v>
                </c:pt>
                <c:pt idx="149">
                  <c:v>33.208506999999997</c:v>
                </c:pt>
                <c:pt idx="150">
                  <c:v>33.208506999999997</c:v>
                </c:pt>
                <c:pt idx="151">
                  <c:v>33.208506999999997</c:v>
                </c:pt>
                <c:pt idx="152">
                  <c:v>33.208506999999997</c:v>
                </c:pt>
                <c:pt idx="153">
                  <c:v>33.208506999999997</c:v>
                </c:pt>
                <c:pt idx="154">
                  <c:v>33.208506999999997</c:v>
                </c:pt>
                <c:pt idx="155">
                  <c:v>33.208506999999997</c:v>
                </c:pt>
                <c:pt idx="156">
                  <c:v>33.208506999999997</c:v>
                </c:pt>
                <c:pt idx="157">
                  <c:v>33.208506999999997</c:v>
                </c:pt>
                <c:pt idx="158">
                  <c:v>33.208506999999997</c:v>
                </c:pt>
                <c:pt idx="159">
                  <c:v>33.208506999999997</c:v>
                </c:pt>
                <c:pt idx="160">
                  <c:v>33.208506999999997</c:v>
                </c:pt>
                <c:pt idx="161">
                  <c:v>33.208506999999997</c:v>
                </c:pt>
                <c:pt idx="162">
                  <c:v>33.208506999999997</c:v>
                </c:pt>
                <c:pt idx="163">
                  <c:v>33.208506999999997</c:v>
                </c:pt>
                <c:pt idx="164">
                  <c:v>33.208506999999997</c:v>
                </c:pt>
                <c:pt idx="165">
                  <c:v>33.208506999999997</c:v>
                </c:pt>
                <c:pt idx="166">
                  <c:v>33.208506999999997</c:v>
                </c:pt>
                <c:pt idx="167">
                  <c:v>33.208506999999997</c:v>
                </c:pt>
                <c:pt idx="168">
                  <c:v>33.208506999999997</c:v>
                </c:pt>
                <c:pt idx="169">
                  <c:v>33.208506999999997</c:v>
                </c:pt>
                <c:pt idx="170">
                  <c:v>33.208506999999997</c:v>
                </c:pt>
                <c:pt idx="171">
                  <c:v>33.208506999999997</c:v>
                </c:pt>
                <c:pt idx="172">
                  <c:v>33.208506999999997</c:v>
                </c:pt>
                <c:pt idx="173">
                  <c:v>33.208506999999997</c:v>
                </c:pt>
                <c:pt idx="174">
                  <c:v>33.208506999999997</c:v>
                </c:pt>
                <c:pt idx="175">
                  <c:v>33.208506999999997</c:v>
                </c:pt>
                <c:pt idx="176">
                  <c:v>33.208506999999997</c:v>
                </c:pt>
                <c:pt idx="177">
                  <c:v>33.208506999999997</c:v>
                </c:pt>
                <c:pt idx="178">
                  <c:v>33.208506999999997</c:v>
                </c:pt>
                <c:pt idx="179">
                  <c:v>33.208506999999997</c:v>
                </c:pt>
                <c:pt idx="180">
                  <c:v>33.208506999999997</c:v>
                </c:pt>
                <c:pt idx="181">
                  <c:v>33.208506999999997</c:v>
                </c:pt>
                <c:pt idx="182">
                  <c:v>2.1656399999999998</c:v>
                </c:pt>
                <c:pt idx="183">
                  <c:v>2.1656399999999998</c:v>
                </c:pt>
                <c:pt idx="184">
                  <c:v>2.1656399999999998</c:v>
                </c:pt>
                <c:pt idx="185">
                  <c:v>2.1656399999999998</c:v>
                </c:pt>
                <c:pt idx="186">
                  <c:v>2.1656399999999998</c:v>
                </c:pt>
                <c:pt idx="187">
                  <c:v>2.1656399999999998</c:v>
                </c:pt>
                <c:pt idx="188">
                  <c:v>2.1656399999999998</c:v>
                </c:pt>
                <c:pt idx="189">
                  <c:v>2.1656399999999998</c:v>
                </c:pt>
                <c:pt idx="190">
                  <c:v>2.1656399999999998</c:v>
                </c:pt>
                <c:pt idx="191">
                  <c:v>2.1656399999999998</c:v>
                </c:pt>
                <c:pt idx="192">
                  <c:v>2.1656399999999998</c:v>
                </c:pt>
                <c:pt idx="193">
                  <c:v>2.1656399999999998</c:v>
                </c:pt>
                <c:pt idx="194">
                  <c:v>2.1656399999999998</c:v>
                </c:pt>
                <c:pt idx="195">
                  <c:v>2.1656399999999998</c:v>
                </c:pt>
                <c:pt idx="196">
                  <c:v>2.1656399999999998</c:v>
                </c:pt>
                <c:pt idx="197">
                  <c:v>2.1656399999999998</c:v>
                </c:pt>
                <c:pt idx="198">
                  <c:v>2.1656399999999998</c:v>
                </c:pt>
                <c:pt idx="199">
                  <c:v>2.1656399999999998</c:v>
                </c:pt>
                <c:pt idx="200">
                  <c:v>2.1656399999999998</c:v>
                </c:pt>
                <c:pt idx="201">
                  <c:v>2.1656399999999998</c:v>
                </c:pt>
                <c:pt idx="202">
                  <c:v>2.1656399999999998</c:v>
                </c:pt>
                <c:pt idx="203">
                  <c:v>2.1656399999999998</c:v>
                </c:pt>
                <c:pt idx="204">
                  <c:v>2.1656399999999998</c:v>
                </c:pt>
                <c:pt idx="205">
                  <c:v>2.1656399999999998</c:v>
                </c:pt>
                <c:pt idx="206">
                  <c:v>2.1656399999999998</c:v>
                </c:pt>
                <c:pt idx="207">
                  <c:v>2.1656399999999998</c:v>
                </c:pt>
                <c:pt idx="208">
                  <c:v>2.1656399999999998</c:v>
                </c:pt>
                <c:pt idx="209">
                  <c:v>2.1656399999999998</c:v>
                </c:pt>
                <c:pt idx="210">
                  <c:v>2.1656399999999998</c:v>
                </c:pt>
                <c:pt idx="211">
                  <c:v>2.1656399999999998</c:v>
                </c:pt>
                <c:pt idx="212">
                  <c:v>2.1656399999999998</c:v>
                </c:pt>
                <c:pt idx="213">
                  <c:v>2.1656399999999998</c:v>
                </c:pt>
                <c:pt idx="214">
                  <c:v>2.1656399999999998</c:v>
                </c:pt>
                <c:pt idx="215">
                  <c:v>2.1656399999999998</c:v>
                </c:pt>
                <c:pt idx="216">
                  <c:v>2.1656399999999998</c:v>
                </c:pt>
                <c:pt idx="217">
                  <c:v>2.1656399999999998</c:v>
                </c:pt>
                <c:pt idx="218">
                  <c:v>2.1656399999999998</c:v>
                </c:pt>
                <c:pt idx="219">
                  <c:v>2.1656399999999998</c:v>
                </c:pt>
                <c:pt idx="220">
                  <c:v>2.1656399999999998</c:v>
                </c:pt>
                <c:pt idx="221">
                  <c:v>2.1656399999999998</c:v>
                </c:pt>
                <c:pt idx="222">
                  <c:v>2.1656399999999998</c:v>
                </c:pt>
                <c:pt idx="223">
                  <c:v>2.1656399999999998</c:v>
                </c:pt>
                <c:pt idx="224">
                  <c:v>2.1656399999999998</c:v>
                </c:pt>
                <c:pt idx="225">
                  <c:v>2.1656399999999998</c:v>
                </c:pt>
                <c:pt idx="226">
                  <c:v>2.1656399999999998</c:v>
                </c:pt>
                <c:pt idx="227">
                  <c:v>2.1656399999999998</c:v>
                </c:pt>
                <c:pt idx="228">
                  <c:v>2.1656399999999998</c:v>
                </c:pt>
                <c:pt idx="229">
                  <c:v>2.1656399999999998</c:v>
                </c:pt>
                <c:pt idx="230">
                  <c:v>2.1656399999999998</c:v>
                </c:pt>
                <c:pt idx="231">
                  <c:v>2.1656399999999998</c:v>
                </c:pt>
                <c:pt idx="232">
                  <c:v>2.1656399999999998</c:v>
                </c:pt>
                <c:pt idx="233">
                  <c:v>2.1656399999999998</c:v>
                </c:pt>
                <c:pt idx="234">
                  <c:v>2.1656399999999998</c:v>
                </c:pt>
                <c:pt idx="235">
                  <c:v>2.1656399999999998</c:v>
                </c:pt>
                <c:pt idx="236">
                  <c:v>2.1656399999999998</c:v>
                </c:pt>
                <c:pt idx="237">
                  <c:v>2.1656399999999998</c:v>
                </c:pt>
                <c:pt idx="238">
                  <c:v>2.1656399999999998</c:v>
                </c:pt>
                <c:pt idx="239">
                  <c:v>2.1656399999999998</c:v>
                </c:pt>
                <c:pt idx="240">
                  <c:v>2.1656399999999998</c:v>
                </c:pt>
                <c:pt idx="241">
                  <c:v>2.1656399999999998</c:v>
                </c:pt>
                <c:pt idx="242">
                  <c:v>2.1656399999999998</c:v>
                </c:pt>
              </c:numCache>
            </c:numRef>
          </c:val>
        </c:ser>
        <c:ser>
          <c:idx val="3"/>
          <c:order val="3"/>
          <c:tx>
            <c:strRef>
              <c:f>'STATUS II PIRINEOS_ENTRADA'!$Q$1</c:f>
              <c:strCache>
                <c:ptCount val="1"/>
                <c:pt idx="0">
                  <c:v>Monthly</c:v>
                </c:pt>
              </c:strCache>
            </c:strRef>
          </c:tx>
          <c:spPr>
            <a:solidFill>
              <a:srgbClr val="007AAE"/>
            </a:solidFill>
            <a:ln w="25400">
              <a:noFill/>
            </a:ln>
          </c:spPr>
          <c:cat>
            <c:numRef>
              <c:f>'STATUS II PIRINEOS_ENTRADA'!$M$640:$M$882</c:f>
              <c:numCache>
                <c:formatCode>m/d/yyyy</c:formatCode>
                <c:ptCount val="243"/>
                <c:pt idx="0">
                  <c:v>43374</c:v>
                </c:pt>
                <c:pt idx="1">
                  <c:v>43375</c:v>
                </c:pt>
                <c:pt idx="2">
                  <c:v>43376</c:v>
                </c:pt>
                <c:pt idx="3">
                  <c:v>43377</c:v>
                </c:pt>
                <c:pt idx="4">
                  <c:v>43378</c:v>
                </c:pt>
                <c:pt idx="5">
                  <c:v>43379</c:v>
                </c:pt>
                <c:pt idx="6">
                  <c:v>43380</c:v>
                </c:pt>
                <c:pt idx="7">
                  <c:v>43381</c:v>
                </c:pt>
                <c:pt idx="8">
                  <c:v>43382</c:v>
                </c:pt>
                <c:pt idx="9">
                  <c:v>43383</c:v>
                </c:pt>
                <c:pt idx="10">
                  <c:v>43384</c:v>
                </c:pt>
                <c:pt idx="11">
                  <c:v>43385</c:v>
                </c:pt>
                <c:pt idx="12">
                  <c:v>43386</c:v>
                </c:pt>
                <c:pt idx="13">
                  <c:v>43387</c:v>
                </c:pt>
                <c:pt idx="14">
                  <c:v>43388</c:v>
                </c:pt>
                <c:pt idx="15">
                  <c:v>43389</c:v>
                </c:pt>
                <c:pt idx="16">
                  <c:v>43390</c:v>
                </c:pt>
                <c:pt idx="17">
                  <c:v>43391</c:v>
                </c:pt>
                <c:pt idx="18">
                  <c:v>43392</c:v>
                </c:pt>
                <c:pt idx="19">
                  <c:v>43393</c:v>
                </c:pt>
                <c:pt idx="20">
                  <c:v>43394</c:v>
                </c:pt>
                <c:pt idx="21">
                  <c:v>43395</c:v>
                </c:pt>
                <c:pt idx="22">
                  <c:v>43396</c:v>
                </c:pt>
                <c:pt idx="23">
                  <c:v>43397</c:v>
                </c:pt>
                <c:pt idx="24">
                  <c:v>43398</c:v>
                </c:pt>
                <c:pt idx="25">
                  <c:v>43399</c:v>
                </c:pt>
                <c:pt idx="26">
                  <c:v>43400</c:v>
                </c:pt>
                <c:pt idx="27">
                  <c:v>43401</c:v>
                </c:pt>
                <c:pt idx="28">
                  <c:v>43402</c:v>
                </c:pt>
                <c:pt idx="29">
                  <c:v>43403</c:v>
                </c:pt>
                <c:pt idx="30">
                  <c:v>43404</c:v>
                </c:pt>
                <c:pt idx="31">
                  <c:v>43405</c:v>
                </c:pt>
                <c:pt idx="32">
                  <c:v>43406</c:v>
                </c:pt>
                <c:pt idx="33">
                  <c:v>43407</c:v>
                </c:pt>
                <c:pt idx="34">
                  <c:v>43408</c:v>
                </c:pt>
                <c:pt idx="35">
                  <c:v>43409</c:v>
                </c:pt>
                <c:pt idx="36">
                  <c:v>43410</c:v>
                </c:pt>
                <c:pt idx="37">
                  <c:v>43411</c:v>
                </c:pt>
                <c:pt idx="38">
                  <c:v>43412</c:v>
                </c:pt>
                <c:pt idx="39">
                  <c:v>43413</c:v>
                </c:pt>
                <c:pt idx="40">
                  <c:v>43414</c:v>
                </c:pt>
                <c:pt idx="41">
                  <c:v>43415</c:v>
                </c:pt>
                <c:pt idx="42">
                  <c:v>43416</c:v>
                </c:pt>
                <c:pt idx="43">
                  <c:v>43417</c:v>
                </c:pt>
                <c:pt idx="44">
                  <c:v>43418</c:v>
                </c:pt>
                <c:pt idx="45">
                  <c:v>43419</c:v>
                </c:pt>
                <c:pt idx="46">
                  <c:v>43420</c:v>
                </c:pt>
                <c:pt idx="47">
                  <c:v>43421</c:v>
                </c:pt>
                <c:pt idx="48">
                  <c:v>43422</c:v>
                </c:pt>
                <c:pt idx="49">
                  <c:v>43423</c:v>
                </c:pt>
                <c:pt idx="50">
                  <c:v>43424</c:v>
                </c:pt>
                <c:pt idx="51">
                  <c:v>43425</c:v>
                </c:pt>
                <c:pt idx="52">
                  <c:v>43426</c:v>
                </c:pt>
                <c:pt idx="53">
                  <c:v>43427</c:v>
                </c:pt>
                <c:pt idx="54">
                  <c:v>43428</c:v>
                </c:pt>
                <c:pt idx="55">
                  <c:v>43429</c:v>
                </c:pt>
                <c:pt idx="56">
                  <c:v>43430</c:v>
                </c:pt>
                <c:pt idx="57">
                  <c:v>43431</c:v>
                </c:pt>
                <c:pt idx="58">
                  <c:v>43432</c:v>
                </c:pt>
                <c:pt idx="59">
                  <c:v>43433</c:v>
                </c:pt>
                <c:pt idx="60">
                  <c:v>43434</c:v>
                </c:pt>
                <c:pt idx="61">
                  <c:v>43435</c:v>
                </c:pt>
                <c:pt idx="62">
                  <c:v>43436</c:v>
                </c:pt>
                <c:pt idx="63">
                  <c:v>43437</c:v>
                </c:pt>
                <c:pt idx="64">
                  <c:v>43438</c:v>
                </c:pt>
                <c:pt idx="65">
                  <c:v>43439</c:v>
                </c:pt>
                <c:pt idx="66">
                  <c:v>43440</c:v>
                </c:pt>
                <c:pt idx="67">
                  <c:v>43441</c:v>
                </c:pt>
                <c:pt idx="68">
                  <c:v>43442</c:v>
                </c:pt>
                <c:pt idx="69">
                  <c:v>43443</c:v>
                </c:pt>
                <c:pt idx="70">
                  <c:v>43444</c:v>
                </c:pt>
                <c:pt idx="71">
                  <c:v>43445</c:v>
                </c:pt>
                <c:pt idx="72">
                  <c:v>43446</c:v>
                </c:pt>
                <c:pt idx="73">
                  <c:v>43447</c:v>
                </c:pt>
                <c:pt idx="74">
                  <c:v>43448</c:v>
                </c:pt>
                <c:pt idx="75">
                  <c:v>43449</c:v>
                </c:pt>
                <c:pt idx="76">
                  <c:v>43450</c:v>
                </c:pt>
                <c:pt idx="77">
                  <c:v>43451</c:v>
                </c:pt>
                <c:pt idx="78">
                  <c:v>43452</c:v>
                </c:pt>
                <c:pt idx="79">
                  <c:v>43453</c:v>
                </c:pt>
                <c:pt idx="80">
                  <c:v>43454</c:v>
                </c:pt>
                <c:pt idx="81">
                  <c:v>43455</c:v>
                </c:pt>
                <c:pt idx="82">
                  <c:v>43456</c:v>
                </c:pt>
                <c:pt idx="83">
                  <c:v>43457</c:v>
                </c:pt>
                <c:pt idx="84">
                  <c:v>43458</c:v>
                </c:pt>
                <c:pt idx="85">
                  <c:v>43459</c:v>
                </c:pt>
                <c:pt idx="86">
                  <c:v>43460</c:v>
                </c:pt>
                <c:pt idx="87">
                  <c:v>43461</c:v>
                </c:pt>
                <c:pt idx="88">
                  <c:v>43462</c:v>
                </c:pt>
                <c:pt idx="89">
                  <c:v>43463</c:v>
                </c:pt>
                <c:pt idx="90">
                  <c:v>43464</c:v>
                </c:pt>
                <c:pt idx="91">
                  <c:v>43465</c:v>
                </c:pt>
                <c:pt idx="92">
                  <c:v>43466</c:v>
                </c:pt>
                <c:pt idx="93">
                  <c:v>43467</c:v>
                </c:pt>
                <c:pt idx="94">
                  <c:v>43468</c:v>
                </c:pt>
                <c:pt idx="95">
                  <c:v>43469</c:v>
                </c:pt>
                <c:pt idx="96">
                  <c:v>43470</c:v>
                </c:pt>
                <c:pt idx="97">
                  <c:v>43471</c:v>
                </c:pt>
                <c:pt idx="98">
                  <c:v>43472</c:v>
                </c:pt>
                <c:pt idx="99">
                  <c:v>43473</c:v>
                </c:pt>
                <c:pt idx="100">
                  <c:v>43474</c:v>
                </c:pt>
                <c:pt idx="101">
                  <c:v>43475</c:v>
                </c:pt>
                <c:pt idx="102">
                  <c:v>43476</c:v>
                </c:pt>
                <c:pt idx="103">
                  <c:v>43477</c:v>
                </c:pt>
                <c:pt idx="104">
                  <c:v>43478</c:v>
                </c:pt>
                <c:pt idx="105">
                  <c:v>43479</c:v>
                </c:pt>
                <c:pt idx="106">
                  <c:v>43480</c:v>
                </c:pt>
                <c:pt idx="107">
                  <c:v>43481</c:v>
                </c:pt>
                <c:pt idx="108">
                  <c:v>43482</c:v>
                </c:pt>
                <c:pt idx="109">
                  <c:v>43483</c:v>
                </c:pt>
                <c:pt idx="110">
                  <c:v>43484</c:v>
                </c:pt>
                <c:pt idx="111">
                  <c:v>43485</c:v>
                </c:pt>
                <c:pt idx="112">
                  <c:v>43486</c:v>
                </c:pt>
                <c:pt idx="113">
                  <c:v>43487</c:v>
                </c:pt>
                <c:pt idx="114">
                  <c:v>43488</c:v>
                </c:pt>
                <c:pt idx="115">
                  <c:v>43489</c:v>
                </c:pt>
                <c:pt idx="116">
                  <c:v>43490</c:v>
                </c:pt>
                <c:pt idx="117">
                  <c:v>43491</c:v>
                </c:pt>
                <c:pt idx="118">
                  <c:v>43492</c:v>
                </c:pt>
                <c:pt idx="119">
                  <c:v>43493</c:v>
                </c:pt>
                <c:pt idx="120">
                  <c:v>43494</c:v>
                </c:pt>
                <c:pt idx="121">
                  <c:v>43495</c:v>
                </c:pt>
                <c:pt idx="122">
                  <c:v>43496</c:v>
                </c:pt>
                <c:pt idx="123">
                  <c:v>43497</c:v>
                </c:pt>
                <c:pt idx="124">
                  <c:v>43498</c:v>
                </c:pt>
                <c:pt idx="125">
                  <c:v>43499</c:v>
                </c:pt>
                <c:pt idx="126">
                  <c:v>43500</c:v>
                </c:pt>
                <c:pt idx="127">
                  <c:v>43501</c:v>
                </c:pt>
                <c:pt idx="128">
                  <c:v>43502</c:v>
                </c:pt>
                <c:pt idx="129">
                  <c:v>43503</c:v>
                </c:pt>
                <c:pt idx="130">
                  <c:v>43504</c:v>
                </c:pt>
                <c:pt idx="131">
                  <c:v>43505</c:v>
                </c:pt>
                <c:pt idx="132">
                  <c:v>43506</c:v>
                </c:pt>
                <c:pt idx="133">
                  <c:v>43507</c:v>
                </c:pt>
                <c:pt idx="134">
                  <c:v>43508</c:v>
                </c:pt>
                <c:pt idx="135">
                  <c:v>43509</c:v>
                </c:pt>
                <c:pt idx="136">
                  <c:v>43510</c:v>
                </c:pt>
                <c:pt idx="137">
                  <c:v>43511</c:v>
                </c:pt>
                <c:pt idx="138">
                  <c:v>43512</c:v>
                </c:pt>
                <c:pt idx="139">
                  <c:v>43513</c:v>
                </c:pt>
                <c:pt idx="140">
                  <c:v>43514</c:v>
                </c:pt>
                <c:pt idx="141">
                  <c:v>43515</c:v>
                </c:pt>
                <c:pt idx="142">
                  <c:v>43516</c:v>
                </c:pt>
                <c:pt idx="143">
                  <c:v>43517</c:v>
                </c:pt>
                <c:pt idx="144">
                  <c:v>43518</c:v>
                </c:pt>
                <c:pt idx="145">
                  <c:v>43519</c:v>
                </c:pt>
                <c:pt idx="146">
                  <c:v>43520</c:v>
                </c:pt>
                <c:pt idx="147">
                  <c:v>43521</c:v>
                </c:pt>
                <c:pt idx="148">
                  <c:v>43522</c:v>
                </c:pt>
                <c:pt idx="149">
                  <c:v>43523</c:v>
                </c:pt>
                <c:pt idx="150">
                  <c:v>43524</c:v>
                </c:pt>
                <c:pt idx="151">
                  <c:v>43525</c:v>
                </c:pt>
                <c:pt idx="152">
                  <c:v>43526</c:v>
                </c:pt>
                <c:pt idx="153">
                  <c:v>43527</c:v>
                </c:pt>
                <c:pt idx="154">
                  <c:v>43528</c:v>
                </c:pt>
                <c:pt idx="155">
                  <c:v>43529</c:v>
                </c:pt>
                <c:pt idx="156">
                  <c:v>43530</c:v>
                </c:pt>
                <c:pt idx="157">
                  <c:v>43531</c:v>
                </c:pt>
                <c:pt idx="158">
                  <c:v>43532</c:v>
                </c:pt>
                <c:pt idx="159">
                  <c:v>43533</c:v>
                </c:pt>
                <c:pt idx="160">
                  <c:v>43534</c:v>
                </c:pt>
                <c:pt idx="161">
                  <c:v>43535</c:v>
                </c:pt>
                <c:pt idx="162">
                  <c:v>43536</c:v>
                </c:pt>
                <c:pt idx="163">
                  <c:v>43537</c:v>
                </c:pt>
                <c:pt idx="164">
                  <c:v>43538</c:v>
                </c:pt>
                <c:pt idx="165">
                  <c:v>43539</c:v>
                </c:pt>
                <c:pt idx="166">
                  <c:v>43540</c:v>
                </c:pt>
                <c:pt idx="167">
                  <c:v>43541</c:v>
                </c:pt>
                <c:pt idx="168">
                  <c:v>43542</c:v>
                </c:pt>
                <c:pt idx="169">
                  <c:v>43543</c:v>
                </c:pt>
                <c:pt idx="170">
                  <c:v>43544</c:v>
                </c:pt>
                <c:pt idx="171">
                  <c:v>43545</c:v>
                </c:pt>
                <c:pt idx="172">
                  <c:v>43546</c:v>
                </c:pt>
                <c:pt idx="173">
                  <c:v>43547</c:v>
                </c:pt>
                <c:pt idx="174">
                  <c:v>43548</c:v>
                </c:pt>
                <c:pt idx="175">
                  <c:v>43549</c:v>
                </c:pt>
                <c:pt idx="176">
                  <c:v>43550</c:v>
                </c:pt>
                <c:pt idx="177">
                  <c:v>43551</c:v>
                </c:pt>
                <c:pt idx="178">
                  <c:v>43552</c:v>
                </c:pt>
                <c:pt idx="179">
                  <c:v>43553</c:v>
                </c:pt>
                <c:pt idx="180">
                  <c:v>43554</c:v>
                </c:pt>
                <c:pt idx="181">
                  <c:v>43555</c:v>
                </c:pt>
                <c:pt idx="182">
                  <c:v>43556</c:v>
                </c:pt>
                <c:pt idx="183">
                  <c:v>43557</c:v>
                </c:pt>
                <c:pt idx="184">
                  <c:v>43558</c:v>
                </c:pt>
                <c:pt idx="185">
                  <c:v>43559</c:v>
                </c:pt>
                <c:pt idx="186">
                  <c:v>43560</c:v>
                </c:pt>
                <c:pt idx="187">
                  <c:v>43561</c:v>
                </c:pt>
                <c:pt idx="188">
                  <c:v>43562</c:v>
                </c:pt>
                <c:pt idx="189">
                  <c:v>43563</c:v>
                </c:pt>
                <c:pt idx="190">
                  <c:v>43564</c:v>
                </c:pt>
                <c:pt idx="191">
                  <c:v>43565</c:v>
                </c:pt>
                <c:pt idx="192">
                  <c:v>43566</c:v>
                </c:pt>
                <c:pt idx="193">
                  <c:v>43567</c:v>
                </c:pt>
                <c:pt idx="194">
                  <c:v>43568</c:v>
                </c:pt>
                <c:pt idx="195">
                  <c:v>43569</c:v>
                </c:pt>
                <c:pt idx="196">
                  <c:v>43570</c:v>
                </c:pt>
                <c:pt idx="197">
                  <c:v>43571</c:v>
                </c:pt>
                <c:pt idx="198">
                  <c:v>43572</c:v>
                </c:pt>
                <c:pt idx="199">
                  <c:v>43573</c:v>
                </c:pt>
                <c:pt idx="200">
                  <c:v>43574</c:v>
                </c:pt>
                <c:pt idx="201">
                  <c:v>43575</c:v>
                </c:pt>
                <c:pt idx="202">
                  <c:v>43576</c:v>
                </c:pt>
                <c:pt idx="203">
                  <c:v>43577</c:v>
                </c:pt>
                <c:pt idx="204">
                  <c:v>43578</c:v>
                </c:pt>
                <c:pt idx="205">
                  <c:v>43579</c:v>
                </c:pt>
                <c:pt idx="206">
                  <c:v>43580</c:v>
                </c:pt>
                <c:pt idx="207">
                  <c:v>43581</c:v>
                </c:pt>
                <c:pt idx="208">
                  <c:v>43582</c:v>
                </c:pt>
                <c:pt idx="209">
                  <c:v>43583</c:v>
                </c:pt>
                <c:pt idx="210">
                  <c:v>43584</c:v>
                </c:pt>
                <c:pt idx="211">
                  <c:v>43585</c:v>
                </c:pt>
                <c:pt idx="212">
                  <c:v>43586</c:v>
                </c:pt>
                <c:pt idx="213">
                  <c:v>43587</c:v>
                </c:pt>
                <c:pt idx="214">
                  <c:v>43588</c:v>
                </c:pt>
                <c:pt idx="215">
                  <c:v>43589</c:v>
                </c:pt>
                <c:pt idx="216">
                  <c:v>43590</c:v>
                </c:pt>
                <c:pt idx="217">
                  <c:v>43591</c:v>
                </c:pt>
                <c:pt idx="218">
                  <c:v>43592</c:v>
                </c:pt>
                <c:pt idx="219">
                  <c:v>43593</c:v>
                </c:pt>
                <c:pt idx="220">
                  <c:v>43594</c:v>
                </c:pt>
                <c:pt idx="221">
                  <c:v>43595</c:v>
                </c:pt>
                <c:pt idx="222">
                  <c:v>43596</c:v>
                </c:pt>
                <c:pt idx="223">
                  <c:v>43597</c:v>
                </c:pt>
                <c:pt idx="224">
                  <c:v>43598</c:v>
                </c:pt>
                <c:pt idx="225">
                  <c:v>43599</c:v>
                </c:pt>
                <c:pt idx="226">
                  <c:v>43600</c:v>
                </c:pt>
                <c:pt idx="227">
                  <c:v>43601</c:v>
                </c:pt>
                <c:pt idx="228">
                  <c:v>43602</c:v>
                </c:pt>
                <c:pt idx="229">
                  <c:v>43603</c:v>
                </c:pt>
                <c:pt idx="230">
                  <c:v>43604</c:v>
                </c:pt>
                <c:pt idx="231">
                  <c:v>43605</c:v>
                </c:pt>
                <c:pt idx="232">
                  <c:v>43606</c:v>
                </c:pt>
                <c:pt idx="233">
                  <c:v>43607</c:v>
                </c:pt>
                <c:pt idx="234">
                  <c:v>43608</c:v>
                </c:pt>
                <c:pt idx="235">
                  <c:v>43609</c:v>
                </c:pt>
                <c:pt idx="236">
                  <c:v>43610</c:v>
                </c:pt>
                <c:pt idx="237">
                  <c:v>43611</c:v>
                </c:pt>
                <c:pt idx="238">
                  <c:v>43612</c:v>
                </c:pt>
                <c:pt idx="239">
                  <c:v>43613</c:v>
                </c:pt>
                <c:pt idx="240">
                  <c:v>43614</c:v>
                </c:pt>
                <c:pt idx="241">
                  <c:v>43615</c:v>
                </c:pt>
                <c:pt idx="242">
                  <c:v>43616</c:v>
                </c:pt>
              </c:numCache>
            </c:numRef>
          </c:cat>
          <c:val>
            <c:numRef>
              <c:f>'STATUS II PIRINEOS_ENTRADA'!$Q$640:$Q$882</c:f>
              <c:numCache>
                <c:formatCode>#,##0</c:formatCode>
                <c:ptCount val="24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5.702788</c:v>
                </c:pt>
                <c:pt idx="62">
                  <c:v>5.702788</c:v>
                </c:pt>
                <c:pt idx="63">
                  <c:v>5.702788</c:v>
                </c:pt>
                <c:pt idx="64">
                  <c:v>5.702788</c:v>
                </c:pt>
                <c:pt idx="65">
                  <c:v>5.702788</c:v>
                </c:pt>
                <c:pt idx="66">
                  <c:v>5.702788</c:v>
                </c:pt>
                <c:pt idx="67">
                  <c:v>5.702788</c:v>
                </c:pt>
                <c:pt idx="68">
                  <c:v>5.702788</c:v>
                </c:pt>
                <c:pt idx="69">
                  <c:v>5.702788</c:v>
                </c:pt>
                <c:pt idx="70">
                  <c:v>5.702788</c:v>
                </c:pt>
                <c:pt idx="71">
                  <c:v>5.702788</c:v>
                </c:pt>
                <c:pt idx="72">
                  <c:v>5.702788</c:v>
                </c:pt>
                <c:pt idx="73">
                  <c:v>5.702788</c:v>
                </c:pt>
                <c:pt idx="74">
                  <c:v>5.702788</c:v>
                </c:pt>
                <c:pt idx="75">
                  <c:v>5.702788</c:v>
                </c:pt>
                <c:pt idx="76">
                  <c:v>5.702788</c:v>
                </c:pt>
                <c:pt idx="77">
                  <c:v>5.702788</c:v>
                </c:pt>
                <c:pt idx="78">
                  <c:v>5.702788</c:v>
                </c:pt>
                <c:pt idx="79">
                  <c:v>5.702788</c:v>
                </c:pt>
                <c:pt idx="80">
                  <c:v>5.702788</c:v>
                </c:pt>
                <c:pt idx="81">
                  <c:v>5.702788</c:v>
                </c:pt>
                <c:pt idx="82">
                  <c:v>5.702788</c:v>
                </c:pt>
                <c:pt idx="83">
                  <c:v>5.702788</c:v>
                </c:pt>
                <c:pt idx="84">
                  <c:v>5.702788</c:v>
                </c:pt>
                <c:pt idx="85">
                  <c:v>5.702788</c:v>
                </c:pt>
                <c:pt idx="86">
                  <c:v>5.702788</c:v>
                </c:pt>
                <c:pt idx="87">
                  <c:v>5.702788</c:v>
                </c:pt>
                <c:pt idx="88">
                  <c:v>5.702788</c:v>
                </c:pt>
                <c:pt idx="89">
                  <c:v>5.702788</c:v>
                </c:pt>
                <c:pt idx="90">
                  <c:v>5.702788</c:v>
                </c:pt>
                <c:pt idx="91">
                  <c:v>5.702788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1.20312</c:v>
                </c:pt>
                <c:pt idx="124">
                  <c:v>1.20312</c:v>
                </c:pt>
                <c:pt idx="125">
                  <c:v>1.20312</c:v>
                </c:pt>
                <c:pt idx="126">
                  <c:v>1.20312</c:v>
                </c:pt>
                <c:pt idx="127">
                  <c:v>1.20312</c:v>
                </c:pt>
                <c:pt idx="128">
                  <c:v>1.20312</c:v>
                </c:pt>
                <c:pt idx="129">
                  <c:v>1.20312</c:v>
                </c:pt>
                <c:pt idx="130">
                  <c:v>1.20312</c:v>
                </c:pt>
                <c:pt idx="131">
                  <c:v>1.20312</c:v>
                </c:pt>
                <c:pt idx="132">
                  <c:v>1.20312</c:v>
                </c:pt>
                <c:pt idx="133">
                  <c:v>1.20312</c:v>
                </c:pt>
                <c:pt idx="134">
                  <c:v>1.20312</c:v>
                </c:pt>
                <c:pt idx="135">
                  <c:v>1.20312</c:v>
                </c:pt>
                <c:pt idx="136">
                  <c:v>1.20312</c:v>
                </c:pt>
                <c:pt idx="137">
                  <c:v>1.20312</c:v>
                </c:pt>
                <c:pt idx="138">
                  <c:v>1.20312</c:v>
                </c:pt>
                <c:pt idx="139">
                  <c:v>1.20312</c:v>
                </c:pt>
                <c:pt idx="140">
                  <c:v>1.20312</c:v>
                </c:pt>
                <c:pt idx="141">
                  <c:v>1.20312</c:v>
                </c:pt>
                <c:pt idx="142">
                  <c:v>1.20312</c:v>
                </c:pt>
                <c:pt idx="143">
                  <c:v>1.20312</c:v>
                </c:pt>
                <c:pt idx="144">
                  <c:v>1.20312</c:v>
                </c:pt>
                <c:pt idx="145">
                  <c:v>1.20312</c:v>
                </c:pt>
                <c:pt idx="146">
                  <c:v>1.20312</c:v>
                </c:pt>
                <c:pt idx="147">
                  <c:v>1.20312</c:v>
                </c:pt>
                <c:pt idx="148">
                  <c:v>1.20312</c:v>
                </c:pt>
                <c:pt idx="149">
                  <c:v>1.20312</c:v>
                </c:pt>
                <c:pt idx="150">
                  <c:v>1.20312</c:v>
                </c:pt>
                <c:pt idx="151">
                  <c:v>8.3015279999999994</c:v>
                </c:pt>
                <c:pt idx="152">
                  <c:v>8.3015279999999994</c:v>
                </c:pt>
                <c:pt idx="153">
                  <c:v>8.3015279999999994</c:v>
                </c:pt>
                <c:pt idx="154">
                  <c:v>8.3015279999999994</c:v>
                </c:pt>
                <c:pt idx="155">
                  <c:v>8.3015279999999994</c:v>
                </c:pt>
                <c:pt idx="156">
                  <c:v>8.3015279999999994</c:v>
                </c:pt>
                <c:pt idx="157">
                  <c:v>8.3015279999999994</c:v>
                </c:pt>
                <c:pt idx="158">
                  <c:v>8.3015279999999994</c:v>
                </c:pt>
                <c:pt idx="159">
                  <c:v>8.3015279999999994</c:v>
                </c:pt>
                <c:pt idx="160">
                  <c:v>8.3015279999999994</c:v>
                </c:pt>
                <c:pt idx="161">
                  <c:v>8.3015279999999994</c:v>
                </c:pt>
                <c:pt idx="162">
                  <c:v>8.3015279999999994</c:v>
                </c:pt>
                <c:pt idx="163">
                  <c:v>8.3015279999999994</c:v>
                </c:pt>
                <c:pt idx="164">
                  <c:v>8.3015279999999994</c:v>
                </c:pt>
                <c:pt idx="165">
                  <c:v>8.3015279999999994</c:v>
                </c:pt>
                <c:pt idx="166">
                  <c:v>8.3015279999999994</c:v>
                </c:pt>
                <c:pt idx="167">
                  <c:v>8.3015279999999994</c:v>
                </c:pt>
                <c:pt idx="168">
                  <c:v>8.3015279999999994</c:v>
                </c:pt>
                <c:pt idx="169">
                  <c:v>8.3015279999999994</c:v>
                </c:pt>
                <c:pt idx="170">
                  <c:v>8.3015279999999994</c:v>
                </c:pt>
                <c:pt idx="171">
                  <c:v>8.3015279999999994</c:v>
                </c:pt>
                <c:pt idx="172">
                  <c:v>8.3015279999999994</c:v>
                </c:pt>
                <c:pt idx="173">
                  <c:v>8.3015279999999994</c:v>
                </c:pt>
                <c:pt idx="174">
                  <c:v>8.3015279999999994</c:v>
                </c:pt>
                <c:pt idx="175">
                  <c:v>8.3015279999999994</c:v>
                </c:pt>
                <c:pt idx="176">
                  <c:v>8.3015279999999994</c:v>
                </c:pt>
                <c:pt idx="177">
                  <c:v>8.3015279999999994</c:v>
                </c:pt>
                <c:pt idx="178">
                  <c:v>8.3015279999999994</c:v>
                </c:pt>
                <c:pt idx="179">
                  <c:v>8.3015279999999994</c:v>
                </c:pt>
                <c:pt idx="180">
                  <c:v>8.3015279999999994</c:v>
                </c:pt>
                <c:pt idx="181">
                  <c:v>8.3015279999999994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</c:numCache>
            </c:numRef>
          </c:val>
        </c:ser>
        <c:ser>
          <c:idx val="4"/>
          <c:order val="4"/>
          <c:tx>
            <c:strRef>
              <c:f>'STATUS II PIRINEOS_ENTRADA'!$R$1</c:f>
              <c:strCache>
                <c:ptCount val="1"/>
                <c:pt idx="0">
                  <c:v>DA/WD</c:v>
                </c:pt>
              </c:strCache>
            </c:strRef>
          </c:tx>
          <c:spPr>
            <a:solidFill>
              <a:srgbClr val="FFB81C"/>
            </a:solidFill>
            <a:ln w="6350">
              <a:noFill/>
            </a:ln>
          </c:spPr>
          <c:cat>
            <c:numRef>
              <c:f>'STATUS II PIRINEOS_ENTRADA'!$M$640:$M$882</c:f>
              <c:numCache>
                <c:formatCode>m/d/yyyy</c:formatCode>
                <c:ptCount val="243"/>
                <c:pt idx="0">
                  <c:v>43374</c:v>
                </c:pt>
                <c:pt idx="1">
                  <c:v>43375</c:v>
                </c:pt>
                <c:pt idx="2">
                  <c:v>43376</c:v>
                </c:pt>
                <c:pt idx="3">
                  <c:v>43377</c:v>
                </c:pt>
                <c:pt idx="4">
                  <c:v>43378</c:v>
                </c:pt>
                <c:pt idx="5">
                  <c:v>43379</c:v>
                </c:pt>
                <c:pt idx="6">
                  <c:v>43380</c:v>
                </c:pt>
                <c:pt idx="7">
                  <c:v>43381</c:v>
                </c:pt>
                <c:pt idx="8">
                  <c:v>43382</c:v>
                </c:pt>
                <c:pt idx="9">
                  <c:v>43383</c:v>
                </c:pt>
                <c:pt idx="10">
                  <c:v>43384</c:v>
                </c:pt>
                <c:pt idx="11">
                  <c:v>43385</c:v>
                </c:pt>
                <c:pt idx="12">
                  <c:v>43386</c:v>
                </c:pt>
                <c:pt idx="13">
                  <c:v>43387</c:v>
                </c:pt>
                <c:pt idx="14">
                  <c:v>43388</c:v>
                </c:pt>
                <c:pt idx="15">
                  <c:v>43389</c:v>
                </c:pt>
                <c:pt idx="16">
                  <c:v>43390</c:v>
                </c:pt>
                <c:pt idx="17">
                  <c:v>43391</c:v>
                </c:pt>
                <c:pt idx="18">
                  <c:v>43392</c:v>
                </c:pt>
                <c:pt idx="19">
                  <c:v>43393</c:v>
                </c:pt>
                <c:pt idx="20">
                  <c:v>43394</c:v>
                </c:pt>
                <c:pt idx="21">
                  <c:v>43395</c:v>
                </c:pt>
                <c:pt idx="22">
                  <c:v>43396</c:v>
                </c:pt>
                <c:pt idx="23">
                  <c:v>43397</c:v>
                </c:pt>
                <c:pt idx="24">
                  <c:v>43398</c:v>
                </c:pt>
                <c:pt idx="25">
                  <c:v>43399</c:v>
                </c:pt>
                <c:pt idx="26">
                  <c:v>43400</c:v>
                </c:pt>
                <c:pt idx="27">
                  <c:v>43401</c:v>
                </c:pt>
                <c:pt idx="28">
                  <c:v>43402</c:v>
                </c:pt>
                <c:pt idx="29">
                  <c:v>43403</c:v>
                </c:pt>
                <c:pt idx="30">
                  <c:v>43404</c:v>
                </c:pt>
                <c:pt idx="31">
                  <c:v>43405</c:v>
                </c:pt>
                <c:pt idx="32">
                  <c:v>43406</c:v>
                </c:pt>
                <c:pt idx="33">
                  <c:v>43407</c:v>
                </c:pt>
                <c:pt idx="34">
                  <c:v>43408</c:v>
                </c:pt>
                <c:pt idx="35">
                  <c:v>43409</c:v>
                </c:pt>
                <c:pt idx="36">
                  <c:v>43410</c:v>
                </c:pt>
                <c:pt idx="37">
                  <c:v>43411</c:v>
                </c:pt>
                <c:pt idx="38">
                  <c:v>43412</c:v>
                </c:pt>
                <c:pt idx="39">
                  <c:v>43413</c:v>
                </c:pt>
                <c:pt idx="40">
                  <c:v>43414</c:v>
                </c:pt>
                <c:pt idx="41">
                  <c:v>43415</c:v>
                </c:pt>
                <c:pt idx="42">
                  <c:v>43416</c:v>
                </c:pt>
                <c:pt idx="43">
                  <c:v>43417</c:v>
                </c:pt>
                <c:pt idx="44">
                  <c:v>43418</c:v>
                </c:pt>
                <c:pt idx="45">
                  <c:v>43419</c:v>
                </c:pt>
                <c:pt idx="46">
                  <c:v>43420</c:v>
                </c:pt>
                <c:pt idx="47">
                  <c:v>43421</c:v>
                </c:pt>
                <c:pt idx="48">
                  <c:v>43422</c:v>
                </c:pt>
                <c:pt idx="49">
                  <c:v>43423</c:v>
                </c:pt>
                <c:pt idx="50">
                  <c:v>43424</c:v>
                </c:pt>
                <c:pt idx="51">
                  <c:v>43425</c:v>
                </c:pt>
                <c:pt idx="52">
                  <c:v>43426</c:v>
                </c:pt>
                <c:pt idx="53">
                  <c:v>43427</c:v>
                </c:pt>
                <c:pt idx="54">
                  <c:v>43428</c:v>
                </c:pt>
                <c:pt idx="55">
                  <c:v>43429</c:v>
                </c:pt>
                <c:pt idx="56">
                  <c:v>43430</c:v>
                </c:pt>
                <c:pt idx="57">
                  <c:v>43431</c:v>
                </c:pt>
                <c:pt idx="58">
                  <c:v>43432</c:v>
                </c:pt>
                <c:pt idx="59">
                  <c:v>43433</c:v>
                </c:pt>
                <c:pt idx="60">
                  <c:v>43434</c:v>
                </c:pt>
                <c:pt idx="61">
                  <c:v>43435</c:v>
                </c:pt>
                <c:pt idx="62">
                  <c:v>43436</c:v>
                </c:pt>
                <c:pt idx="63">
                  <c:v>43437</c:v>
                </c:pt>
                <c:pt idx="64">
                  <c:v>43438</c:v>
                </c:pt>
                <c:pt idx="65">
                  <c:v>43439</c:v>
                </c:pt>
                <c:pt idx="66">
                  <c:v>43440</c:v>
                </c:pt>
                <c:pt idx="67">
                  <c:v>43441</c:v>
                </c:pt>
                <c:pt idx="68">
                  <c:v>43442</c:v>
                </c:pt>
                <c:pt idx="69">
                  <c:v>43443</c:v>
                </c:pt>
                <c:pt idx="70">
                  <c:v>43444</c:v>
                </c:pt>
                <c:pt idx="71">
                  <c:v>43445</c:v>
                </c:pt>
                <c:pt idx="72">
                  <c:v>43446</c:v>
                </c:pt>
                <c:pt idx="73">
                  <c:v>43447</c:v>
                </c:pt>
                <c:pt idx="74">
                  <c:v>43448</c:v>
                </c:pt>
                <c:pt idx="75">
                  <c:v>43449</c:v>
                </c:pt>
                <c:pt idx="76">
                  <c:v>43450</c:v>
                </c:pt>
                <c:pt idx="77">
                  <c:v>43451</c:v>
                </c:pt>
                <c:pt idx="78">
                  <c:v>43452</c:v>
                </c:pt>
                <c:pt idx="79">
                  <c:v>43453</c:v>
                </c:pt>
                <c:pt idx="80">
                  <c:v>43454</c:v>
                </c:pt>
                <c:pt idx="81">
                  <c:v>43455</c:v>
                </c:pt>
                <c:pt idx="82">
                  <c:v>43456</c:v>
                </c:pt>
                <c:pt idx="83">
                  <c:v>43457</c:v>
                </c:pt>
                <c:pt idx="84">
                  <c:v>43458</c:v>
                </c:pt>
                <c:pt idx="85">
                  <c:v>43459</c:v>
                </c:pt>
                <c:pt idx="86">
                  <c:v>43460</c:v>
                </c:pt>
                <c:pt idx="87">
                  <c:v>43461</c:v>
                </c:pt>
                <c:pt idx="88">
                  <c:v>43462</c:v>
                </c:pt>
                <c:pt idx="89">
                  <c:v>43463</c:v>
                </c:pt>
                <c:pt idx="90">
                  <c:v>43464</c:v>
                </c:pt>
                <c:pt idx="91">
                  <c:v>43465</c:v>
                </c:pt>
                <c:pt idx="92">
                  <c:v>43466</c:v>
                </c:pt>
                <c:pt idx="93">
                  <c:v>43467</c:v>
                </c:pt>
                <c:pt idx="94">
                  <c:v>43468</c:v>
                </c:pt>
                <c:pt idx="95">
                  <c:v>43469</c:v>
                </c:pt>
                <c:pt idx="96">
                  <c:v>43470</c:v>
                </c:pt>
                <c:pt idx="97">
                  <c:v>43471</c:v>
                </c:pt>
                <c:pt idx="98">
                  <c:v>43472</c:v>
                </c:pt>
                <c:pt idx="99">
                  <c:v>43473</c:v>
                </c:pt>
                <c:pt idx="100">
                  <c:v>43474</c:v>
                </c:pt>
                <c:pt idx="101">
                  <c:v>43475</c:v>
                </c:pt>
                <c:pt idx="102">
                  <c:v>43476</c:v>
                </c:pt>
                <c:pt idx="103">
                  <c:v>43477</c:v>
                </c:pt>
                <c:pt idx="104">
                  <c:v>43478</c:v>
                </c:pt>
                <c:pt idx="105">
                  <c:v>43479</c:v>
                </c:pt>
                <c:pt idx="106">
                  <c:v>43480</c:v>
                </c:pt>
                <c:pt idx="107">
                  <c:v>43481</c:v>
                </c:pt>
                <c:pt idx="108">
                  <c:v>43482</c:v>
                </c:pt>
                <c:pt idx="109">
                  <c:v>43483</c:v>
                </c:pt>
                <c:pt idx="110">
                  <c:v>43484</c:v>
                </c:pt>
                <c:pt idx="111">
                  <c:v>43485</c:v>
                </c:pt>
                <c:pt idx="112">
                  <c:v>43486</c:v>
                </c:pt>
                <c:pt idx="113">
                  <c:v>43487</c:v>
                </c:pt>
                <c:pt idx="114">
                  <c:v>43488</c:v>
                </c:pt>
                <c:pt idx="115">
                  <c:v>43489</c:v>
                </c:pt>
                <c:pt idx="116">
                  <c:v>43490</c:v>
                </c:pt>
                <c:pt idx="117">
                  <c:v>43491</c:v>
                </c:pt>
                <c:pt idx="118">
                  <c:v>43492</c:v>
                </c:pt>
                <c:pt idx="119">
                  <c:v>43493</c:v>
                </c:pt>
                <c:pt idx="120">
                  <c:v>43494</c:v>
                </c:pt>
                <c:pt idx="121">
                  <c:v>43495</c:v>
                </c:pt>
                <c:pt idx="122">
                  <c:v>43496</c:v>
                </c:pt>
                <c:pt idx="123">
                  <c:v>43497</c:v>
                </c:pt>
                <c:pt idx="124">
                  <c:v>43498</c:v>
                </c:pt>
                <c:pt idx="125">
                  <c:v>43499</c:v>
                </c:pt>
                <c:pt idx="126">
                  <c:v>43500</c:v>
                </c:pt>
                <c:pt idx="127">
                  <c:v>43501</c:v>
                </c:pt>
                <c:pt idx="128">
                  <c:v>43502</c:v>
                </c:pt>
                <c:pt idx="129">
                  <c:v>43503</c:v>
                </c:pt>
                <c:pt idx="130">
                  <c:v>43504</c:v>
                </c:pt>
                <c:pt idx="131">
                  <c:v>43505</c:v>
                </c:pt>
                <c:pt idx="132">
                  <c:v>43506</c:v>
                </c:pt>
                <c:pt idx="133">
                  <c:v>43507</c:v>
                </c:pt>
                <c:pt idx="134">
                  <c:v>43508</c:v>
                </c:pt>
                <c:pt idx="135">
                  <c:v>43509</c:v>
                </c:pt>
                <c:pt idx="136">
                  <c:v>43510</c:v>
                </c:pt>
                <c:pt idx="137">
                  <c:v>43511</c:v>
                </c:pt>
                <c:pt idx="138">
                  <c:v>43512</c:v>
                </c:pt>
                <c:pt idx="139">
                  <c:v>43513</c:v>
                </c:pt>
                <c:pt idx="140">
                  <c:v>43514</c:v>
                </c:pt>
                <c:pt idx="141">
                  <c:v>43515</c:v>
                </c:pt>
                <c:pt idx="142">
                  <c:v>43516</c:v>
                </c:pt>
                <c:pt idx="143">
                  <c:v>43517</c:v>
                </c:pt>
                <c:pt idx="144">
                  <c:v>43518</c:v>
                </c:pt>
                <c:pt idx="145">
                  <c:v>43519</c:v>
                </c:pt>
                <c:pt idx="146">
                  <c:v>43520</c:v>
                </c:pt>
                <c:pt idx="147">
                  <c:v>43521</c:v>
                </c:pt>
                <c:pt idx="148">
                  <c:v>43522</c:v>
                </c:pt>
                <c:pt idx="149">
                  <c:v>43523</c:v>
                </c:pt>
                <c:pt idx="150">
                  <c:v>43524</c:v>
                </c:pt>
                <c:pt idx="151">
                  <c:v>43525</c:v>
                </c:pt>
                <c:pt idx="152">
                  <c:v>43526</c:v>
                </c:pt>
                <c:pt idx="153">
                  <c:v>43527</c:v>
                </c:pt>
                <c:pt idx="154">
                  <c:v>43528</c:v>
                </c:pt>
                <c:pt idx="155">
                  <c:v>43529</c:v>
                </c:pt>
                <c:pt idx="156">
                  <c:v>43530</c:v>
                </c:pt>
                <c:pt idx="157">
                  <c:v>43531</c:v>
                </c:pt>
                <c:pt idx="158">
                  <c:v>43532</c:v>
                </c:pt>
                <c:pt idx="159">
                  <c:v>43533</c:v>
                </c:pt>
                <c:pt idx="160">
                  <c:v>43534</c:v>
                </c:pt>
                <c:pt idx="161">
                  <c:v>43535</c:v>
                </c:pt>
                <c:pt idx="162">
                  <c:v>43536</c:v>
                </c:pt>
                <c:pt idx="163">
                  <c:v>43537</c:v>
                </c:pt>
                <c:pt idx="164">
                  <c:v>43538</c:v>
                </c:pt>
                <c:pt idx="165">
                  <c:v>43539</c:v>
                </c:pt>
                <c:pt idx="166">
                  <c:v>43540</c:v>
                </c:pt>
                <c:pt idx="167">
                  <c:v>43541</c:v>
                </c:pt>
                <c:pt idx="168">
                  <c:v>43542</c:v>
                </c:pt>
                <c:pt idx="169">
                  <c:v>43543</c:v>
                </c:pt>
                <c:pt idx="170">
                  <c:v>43544</c:v>
                </c:pt>
                <c:pt idx="171">
                  <c:v>43545</c:v>
                </c:pt>
                <c:pt idx="172">
                  <c:v>43546</c:v>
                </c:pt>
                <c:pt idx="173">
                  <c:v>43547</c:v>
                </c:pt>
                <c:pt idx="174">
                  <c:v>43548</c:v>
                </c:pt>
                <c:pt idx="175">
                  <c:v>43549</c:v>
                </c:pt>
                <c:pt idx="176">
                  <c:v>43550</c:v>
                </c:pt>
                <c:pt idx="177">
                  <c:v>43551</c:v>
                </c:pt>
                <c:pt idx="178">
                  <c:v>43552</c:v>
                </c:pt>
                <c:pt idx="179">
                  <c:v>43553</c:v>
                </c:pt>
                <c:pt idx="180">
                  <c:v>43554</c:v>
                </c:pt>
                <c:pt idx="181">
                  <c:v>43555</c:v>
                </c:pt>
                <c:pt idx="182">
                  <c:v>43556</c:v>
                </c:pt>
                <c:pt idx="183">
                  <c:v>43557</c:v>
                </c:pt>
                <c:pt idx="184">
                  <c:v>43558</c:v>
                </c:pt>
                <c:pt idx="185">
                  <c:v>43559</c:v>
                </c:pt>
                <c:pt idx="186">
                  <c:v>43560</c:v>
                </c:pt>
                <c:pt idx="187">
                  <c:v>43561</c:v>
                </c:pt>
                <c:pt idx="188">
                  <c:v>43562</c:v>
                </c:pt>
                <c:pt idx="189">
                  <c:v>43563</c:v>
                </c:pt>
                <c:pt idx="190">
                  <c:v>43564</c:v>
                </c:pt>
                <c:pt idx="191">
                  <c:v>43565</c:v>
                </c:pt>
                <c:pt idx="192">
                  <c:v>43566</c:v>
                </c:pt>
                <c:pt idx="193">
                  <c:v>43567</c:v>
                </c:pt>
                <c:pt idx="194">
                  <c:v>43568</c:v>
                </c:pt>
                <c:pt idx="195">
                  <c:v>43569</c:v>
                </c:pt>
                <c:pt idx="196">
                  <c:v>43570</c:v>
                </c:pt>
                <c:pt idx="197">
                  <c:v>43571</c:v>
                </c:pt>
                <c:pt idx="198">
                  <c:v>43572</c:v>
                </c:pt>
                <c:pt idx="199">
                  <c:v>43573</c:v>
                </c:pt>
                <c:pt idx="200">
                  <c:v>43574</c:v>
                </c:pt>
                <c:pt idx="201">
                  <c:v>43575</c:v>
                </c:pt>
                <c:pt idx="202">
                  <c:v>43576</c:v>
                </c:pt>
                <c:pt idx="203">
                  <c:v>43577</c:v>
                </c:pt>
                <c:pt idx="204">
                  <c:v>43578</c:v>
                </c:pt>
                <c:pt idx="205">
                  <c:v>43579</c:v>
                </c:pt>
                <c:pt idx="206">
                  <c:v>43580</c:v>
                </c:pt>
                <c:pt idx="207">
                  <c:v>43581</c:v>
                </c:pt>
                <c:pt idx="208">
                  <c:v>43582</c:v>
                </c:pt>
                <c:pt idx="209">
                  <c:v>43583</c:v>
                </c:pt>
                <c:pt idx="210">
                  <c:v>43584</c:v>
                </c:pt>
                <c:pt idx="211">
                  <c:v>43585</c:v>
                </c:pt>
                <c:pt idx="212">
                  <c:v>43586</c:v>
                </c:pt>
                <c:pt idx="213">
                  <c:v>43587</c:v>
                </c:pt>
                <c:pt idx="214">
                  <c:v>43588</c:v>
                </c:pt>
                <c:pt idx="215">
                  <c:v>43589</c:v>
                </c:pt>
                <c:pt idx="216">
                  <c:v>43590</c:v>
                </c:pt>
                <c:pt idx="217">
                  <c:v>43591</c:v>
                </c:pt>
                <c:pt idx="218">
                  <c:v>43592</c:v>
                </c:pt>
                <c:pt idx="219">
                  <c:v>43593</c:v>
                </c:pt>
                <c:pt idx="220">
                  <c:v>43594</c:v>
                </c:pt>
                <c:pt idx="221">
                  <c:v>43595</c:v>
                </c:pt>
                <c:pt idx="222">
                  <c:v>43596</c:v>
                </c:pt>
                <c:pt idx="223">
                  <c:v>43597</c:v>
                </c:pt>
                <c:pt idx="224">
                  <c:v>43598</c:v>
                </c:pt>
                <c:pt idx="225">
                  <c:v>43599</c:v>
                </c:pt>
                <c:pt idx="226">
                  <c:v>43600</c:v>
                </c:pt>
                <c:pt idx="227">
                  <c:v>43601</c:v>
                </c:pt>
                <c:pt idx="228">
                  <c:v>43602</c:v>
                </c:pt>
                <c:pt idx="229">
                  <c:v>43603</c:v>
                </c:pt>
                <c:pt idx="230">
                  <c:v>43604</c:v>
                </c:pt>
                <c:pt idx="231">
                  <c:v>43605</c:v>
                </c:pt>
                <c:pt idx="232">
                  <c:v>43606</c:v>
                </c:pt>
                <c:pt idx="233">
                  <c:v>43607</c:v>
                </c:pt>
                <c:pt idx="234">
                  <c:v>43608</c:v>
                </c:pt>
                <c:pt idx="235">
                  <c:v>43609</c:v>
                </c:pt>
                <c:pt idx="236">
                  <c:v>43610</c:v>
                </c:pt>
                <c:pt idx="237">
                  <c:v>43611</c:v>
                </c:pt>
                <c:pt idx="238">
                  <c:v>43612</c:v>
                </c:pt>
                <c:pt idx="239">
                  <c:v>43613</c:v>
                </c:pt>
                <c:pt idx="240">
                  <c:v>43614</c:v>
                </c:pt>
                <c:pt idx="241">
                  <c:v>43615</c:v>
                </c:pt>
                <c:pt idx="242">
                  <c:v>43616</c:v>
                </c:pt>
              </c:numCache>
            </c:numRef>
          </c:cat>
          <c:val>
            <c:numRef>
              <c:f>'STATUS II PIRINEOS_ENTRADA'!$R$640:$R$882</c:f>
              <c:numCache>
                <c:formatCode>#,##0</c:formatCode>
                <c:ptCount val="24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25.903725999999999</c:v>
                </c:pt>
                <c:pt idx="16">
                  <c:v>2.0052400000000001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2.4552420000000001</c:v>
                </c:pt>
                <c:pt idx="27">
                  <c:v>0</c:v>
                </c:pt>
                <c:pt idx="28">
                  <c:v>0</c:v>
                </c:pt>
                <c:pt idx="29">
                  <c:v>32.362603</c:v>
                </c:pt>
                <c:pt idx="30">
                  <c:v>58.826943</c:v>
                </c:pt>
                <c:pt idx="31">
                  <c:v>0</c:v>
                </c:pt>
                <c:pt idx="32">
                  <c:v>13.033832</c:v>
                </c:pt>
                <c:pt idx="33">
                  <c:v>0</c:v>
                </c:pt>
                <c:pt idx="34">
                  <c:v>0</c:v>
                </c:pt>
                <c:pt idx="35">
                  <c:v>36.379340999999997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3.2083200000000001</c:v>
                </c:pt>
                <c:pt idx="53">
                  <c:v>9.6213979999999992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9.2184489999999997</c:v>
                </c:pt>
                <c:pt idx="58">
                  <c:v>3.0078</c:v>
                </c:pt>
                <c:pt idx="59">
                  <c:v>6.674302</c:v>
                </c:pt>
                <c:pt idx="60">
                  <c:v>31.586919999999999</c:v>
                </c:pt>
                <c:pt idx="61">
                  <c:v>0</c:v>
                </c:pt>
                <c:pt idx="62">
                  <c:v>0</c:v>
                </c:pt>
                <c:pt idx="63">
                  <c:v>3.3573300000000001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9.4252000000000002E-2</c:v>
                </c:pt>
                <c:pt idx="69">
                  <c:v>0</c:v>
                </c:pt>
                <c:pt idx="70">
                  <c:v>2.8580589999999999</c:v>
                </c:pt>
                <c:pt idx="71">
                  <c:v>7.5345139999999997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6.0156000000000001</c:v>
                </c:pt>
                <c:pt idx="82">
                  <c:v>38.499839999999999</c:v>
                </c:pt>
                <c:pt idx="83">
                  <c:v>32.083199999999998</c:v>
                </c:pt>
                <c:pt idx="84">
                  <c:v>48.1248</c:v>
                </c:pt>
                <c:pt idx="85">
                  <c:v>43.31232</c:v>
                </c:pt>
                <c:pt idx="86">
                  <c:v>43.31232</c:v>
                </c:pt>
                <c:pt idx="87">
                  <c:v>43.31232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4.0104559999999996</c:v>
                </c:pt>
                <c:pt idx="93">
                  <c:v>6.0172600000000003</c:v>
                </c:pt>
                <c:pt idx="94">
                  <c:v>4.0104559999999996</c:v>
                </c:pt>
                <c:pt idx="95">
                  <c:v>24.111270000000001</c:v>
                </c:pt>
                <c:pt idx="96">
                  <c:v>10.026007999999999</c:v>
                </c:pt>
                <c:pt idx="97">
                  <c:v>10.026007999999999</c:v>
                </c:pt>
                <c:pt idx="98">
                  <c:v>31.836167</c:v>
                </c:pt>
                <c:pt idx="99">
                  <c:v>21.519805999999999</c:v>
                </c:pt>
                <c:pt idx="100">
                  <c:v>23.938253</c:v>
                </c:pt>
                <c:pt idx="101">
                  <c:v>54.393676999999997</c:v>
                </c:pt>
                <c:pt idx="102">
                  <c:v>32.187956</c:v>
                </c:pt>
                <c:pt idx="103">
                  <c:v>25.110966999999999</c:v>
                </c:pt>
                <c:pt idx="104">
                  <c:v>29.711601000000002</c:v>
                </c:pt>
                <c:pt idx="105">
                  <c:v>37.654262000000003</c:v>
                </c:pt>
                <c:pt idx="106">
                  <c:v>39.43488</c:v>
                </c:pt>
                <c:pt idx="107">
                  <c:v>40.662061999999999</c:v>
                </c:pt>
                <c:pt idx="108">
                  <c:v>44.84892</c:v>
                </c:pt>
                <c:pt idx="109">
                  <c:v>27.230623999999999</c:v>
                </c:pt>
                <c:pt idx="110">
                  <c:v>10.828087999999999</c:v>
                </c:pt>
                <c:pt idx="111">
                  <c:v>4.010408</c:v>
                </c:pt>
                <c:pt idx="112">
                  <c:v>39.43488</c:v>
                </c:pt>
                <c:pt idx="113">
                  <c:v>39.43488</c:v>
                </c:pt>
                <c:pt idx="114">
                  <c:v>4.010408</c:v>
                </c:pt>
                <c:pt idx="115">
                  <c:v>7.5736629999999998</c:v>
                </c:pt>
                <c:pt idx="116">
                  <c:v>39.43488</c:v>
                </c:pt>
                <c:pt idx="117">
                  <c:v>4.010408</c:v>
                </c:pt>
                <c:pt idx="118">
                  <c:v>4.010408</c:v>
                </c:pt>
                <c:pt idx="119">
                  <c:v>15.249954000000001</c:v>
                </c:pt>
                <c:pt idx="120">
                  <c:v>13.635367</c:v>
                </c:pt>
                <c:pt idx="121">
                  <c:v>14.236927</c:v>
                </c:pt>
                <c:pt idx="122">
                  <c:v>4.010408</c:v>
                </c:pt>
                <c:pt idx="123">
                  <c:v>1.0408000000000001E-2</c:v>
                </c:pt>
                <c:pt idx="124">
                  <c:v>4.010408</c:v>
                </c:pt>
                <c:pt idx="125">
                  <c:v>4.010408</c:v>
                </c:pt>
                <c:pt idx="126">
                  <c:v>51.766820000000003</c:v>
                </c:pt>
                <c:pt idx="127">
                  <c:v>38.25121</c:v>
                </c:pt>
                <c:pt idx="128">
                  <c:v>21.342193000000002</c:v>
                </c:pt>
                <c:pt idx="129">
                  <c:v>7.6919550000000001</c:v>
                </c:pt>
                <c:pt idx="130">
                  <c:v>4.010408</c:v>
                </c:pt>
                <c:pt idx="131">
                  <c:v>4.010408</c:v>
                </c:pt>
                <c:pt idx="132">
                  <c:v>4.010408</c:v>
                </c:pt>
                <c:pt idx="133">
                  <c:v>16.84854</c:v>
                </c:pt>
                <c:pt idx="134">
                  <c:v>15.133082999999999</c:v>
                </c:pt>
                <c:pt idx="135">
                  <c:v>8.2935149999999993</c:v>
                </c:pt>
                <c:pt idx="136">
                  <c:v>22.243690999999998</c:v>
                </c:pt>
                <c:pt idx="137">
                  <c:v>12.027998999999999</c:v>
                </c:pt>
                <c:pt idx="138">
                  <c:v>4.010408</c:v>
                </c:pt>
                <c:pt idx="139">
                  <c:v>4.010408</c:v>
                </c:pt>
                <c:pt idx="140">
                  <c:v>23.903202</c:v>
                </c:pt>
                <c:pt idx="141">
                  <c:v>44.719014000000001</c:v>
                </c:pt>
                <c:pt idx="142">
                  <c:v>33.687376</c:v>
                </c:pt>
                <c:pt idx="143">
                  <c:v>13.013768000000001</c:v>
                </c:pt>
                <c:pt idx="144">
                  <c:v>41.984893999999997</c:v>
                </c:pt>
                <c:pt idx="145">
                  <c:v>12.198601999999999</c:v>
                </c:pt>
                <c:pt idx="146">
                  <c:v>12.800162</c:v>
                </c:pt>
                <c:pt idx="147">
                  <c:v>43.595685000000003</c:v>
                </c:pt>
                <c:pt idx="148">
                  <c:v>19.703904000000001</c:v>
                </c:pt>
                <c:pt idx="149">
                  <c:v>4.010408</c:v>
                </c:pt>
                <c:pt idx="150">
                  <c:v>4.010408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40788656"/>
        <c:axId val="1140790832"/>
      </c:areaChart>
      <c:lineChart>
        <c:grouping val="standard"/>
        <c:varyColors val="0"/>
        <c:ser>
          <c:idx val="5"/>
          <c:order val="5"/>
          <c:tx>
            <c:strRef>
              <c:f>'STATUS II PIRINEOS_ENTRADA'!$T$1</c:f>
              <c:strCache>
                <c:ptCount val="1"/>
                <c:pt idx="0">
                  <c:v>Technical</c:v>
                </c:pt>
              </c:strCache>
            </c:strRef>
          </c:tx>
          <c:spPr>
            <a:ln w="63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'STATUS II PIRINEOS_ENTRADA'!$B$640:$B$790</c:f>
              <c:numCache>
                <c:formatCode>m/d/yyyy</c:formatCode>
                <c:ptCount val="151"/>
                <c:pt idx="0">
                  <c:v>43374</c:v>
                </c:pt>
                <c:pt idx="1">
                  <c:v>43375</c:v>
                </c:pt>
                <c:pt idx="2">
                  <c:v>43376</c:v>
                </c:pt>
                <c:pt idx="3">
                  <c:v>43377</c:v>
                </c:pt>
                <c:pt idx="4">
                  <c:v>43378</c:v>
                </c:pt>
                <c:pt idx="5">
                  <c:v>43379</c:v>
                </c:pt>
                <c:pt idx="6">
                  <c:v>43380</c:v>
                </c:pt>
                <c:pt idx="7">
                  <c:v>43381</c:v>
                </c:pt>
                <c:pt idx="8">
                  <c:v>43382</c:v>
                </c:pt>
                <c:pt idx="9">
                  <c:v>43383</c:v>
                </c:pt>
                <c:pt idx="10">
                  <c:v>43384</c:v>
                </c:pt>
                <c:pt idx="11">
                  <c:v>43385</c:v>
                </c:pt>
                <c:pt idx="12">
                  <c:v>43386</c:v>
                </c:pt>
                <c:pt idx="13">
                  <c:v>43387</c:v>
                </c:pt>
                <c:pt idx="14">
                  <c:v>43388</c:v>
                </c:pt>
                <c:pt idx="15">
                  <c:v>43389</c:v>
                </c:pt>
                <c:pt idx="16">
                  <c:v>43390</c:v>
                </c:pt>
                <c:pt idx="17">
                  <c:v>43391</c:v>
                </c:pt>
                <c:pt idx="18">
                  <c:v>43392</c:v>
                </c:pt>
                <c:pt idx="19">
                  <c:v>43393</c:v>
                </c:pt>
                <c:pt idx="20">
                  <c:v>43394</c:v>
                </c:pt>
                <c:pt idx="21">
                  <c:v>43395</c:v>
                </c:pt>
                <c:pt idx="22">
                  <c:v>43396</c:v>
                </c:pt>
                <c:pt idx="23">
                  <c:v>43397</c:v>
                </c:pt>
                <c:pt idx="24">
                  <c:v>43398</c:v>
                </c:pt>
                <c:pt idx="25">
                  <c:v>43399</c:v>
                </c:pt>
                <c:pt idx="26">
                  <c:v>43400</c:v>
                </c:pt>
                <c:pt idx="27">
                  <c:v>43401</c:v>
                </c:pt>
                <c:pt idx="28">
                  <c:v>43402</c:v>
                </c:pt>
                <c:pt idx="29">
                  <c:v>43403</c:v>
                </c:pt>
                <c:pt idx="30">
                  <c:v>43404</c:v>
                </c:pt>
                <c:pt idx="31">
                  <c:v>43405</c:v>
                </c:pt>
                <c:pt idx="32">
                  <c:v>43406</c:v>
                </c:pt>
                <c:pt idx="33">
                  <c:v>43407</c:v>
                </c:pt>
                <c:pt idx="34">
                  <c:v>43408</c:v>
                </c:pt>
                <c:pt idx="35">
                  <c:v>43409</c:v>
                </c:pt>
                <c:pt idx="36">
                  <c:v>43410</c:v>
                </c:pt>
                <c:pt idx="37">
                  <c:v>43411</c:v>
                </c:pt>
                <c:pt idx="38">
                  <c:v>43412</c:v>
                </c:pt>
                <c:pt idx="39">
                  <c:v>43413</c:v>
                </c:pt>
                <c:pt idx="40">
                  <c:v>43414</c:v>
                </c:pt>
                <c:pt idx="41">
                  <c:v>43415</c:v>
                </c:pt>
                <c:pt idx="42">
                  <c:v>43416</c:v>
                </c:pt>
                <c:pt idx="43">
                  <c:v>43417</c:v>
                </c:pt>
                <c:pt idx="44">
                  <c:v>43418</c:v>
                </c:pt>
                <c:pt idx="45">
                  <c:v>43419</c:v>
                </c:pt>
                <c:pt idx="46">
                  <c:v>43420</c:v>
                </c:pt>
                <c:pt idx="47">
                  <c:v>43421</c:v>
                </c:pt>
                <c:pt idx="48">
                  <c:v>43422</c:v>
                </c:pt>
                <c:pt idx="49">
                  <c:v>43423</c:v>
                </c:pt>
                <c:pt idx="50">
                  <c:v>43424</c:v>
                </c:pt>
                <c:pt idx="51">
                  <c:v>43425</c:v>
                </c:pt>
                <c:pt idx="52">
                  <c:v>43426</c:v>
                </c:pt>
                <c:pt idx="53">
                  <c:v>43427</c:v>
                </c:pt>
                <c:pt idx="54">
                  <c:v>43428</c:v>
                </c:pt>
                <c:pt idx="55">
                  <c:v>43429</c:v>
                </c:pt>
                <c:pt idx="56">
                  <c:v>43430</c:v>
                </c:pt>
                <c:pt idx="57">
                  <c:v>43431</c:v>
                </c:pt>
                <c:pt idx="58">
                  <c:v>43432</c:v>
                </c:pt>
                <c:pt idx="59">
                  <c:v>43433</c:v>
                </c:pt>
                <c:pt idx="60">
                  <c:v>43434</c:v>
                </c:pt>
                <c:pt idx="61">
                  <c:v>43435</c:v>
                </c:pt>
                <c:pt idx="62">
                  <c:v>43436</c:v>
                </c:pt>
                <c:pt idx="63">
                  <c:v>43437</c:v>
                </c:pt>
                <c:pt idx="64">
                  <c:v>43438</c:v>
                </c:pt>
                <c:pt idx="65">
                  <c:v>43439</c:v>
                </c:pt>
                <c:pt idx="66">
                  <c:v>43440</c:v>
                </c:pt>
                <c:pt idx="67">
                  <c:v>43441</c:v>
                </c:pt>
                <c:pt idx="68">
                  <c:v>43442</c:v>
                </c:pt>
                <c:pt idx="69">
                  <c:v>43443</c:v>
                </c:pt>
                <c:pt idx="70">
                  <c:v>43444</c:v>
                </c:pt>
                <c:pt idx="71">
                  <c:v>43445</c:v>
                </c:pt>
                <c:pt idx="72">
                  <c:v>43446</c:v>
                </c:pt>
                <c:pt idx="73">
                  <c:v>43447</c:v>
                </c:pt>
                <c:pt idx="74">
                  <c:v>43448</c:v>
                </c:pt>
                <c:pt idx="75">
                  <c:v>43449</c:v>
                </c:pt>
                <c:pt idx="76">
                  <c:v>43450</c:v>
                </c:pt>
                <c:pt idx="77">
                  <c:v>43451</c:v>
                </c:pt>
                <c:pt idx="78">
                  <c:v>43452</c:v>
                </c:pt>
                <c:pt idx="79">
                  <c:v>43453</c:v>
                </c:pt>
                <c:pt idx="80">
                  <c:v>43454</c:v>
                </c:pt>
                <c:pt idx="81">
                  <c:v>43455</c:v>
                </c:pt>
                <c:pt idx="82">
                  <c:v>43456</c:v>
                </c:pt>
                <c:pt idx="83">
                  <c:v>43457</c:v>
                </c:pt>
                <c:pt idx="84">
                  <c:v>43458</c:v>
                </c:pt>
                <c:pt idx="85">
                  <c:v>43459</c:v>
                </c:pt>
                <c:pt idx="86">
                  <c:v>43460</c:v>
                </c:pt>
                <c:pt idx="87">
                  <c:v>43461</c:v>
                </c:pt>
                <c:pt idx="88">
                  <c:v>43462</c:v>
                </c:pt>
                <c:pt idx="89">
                  <c:v>43463</c:v>
                </c:pt>
                <c:pt idx="90">
                  <c:v>43464</c:v>
                </c:pt>
                <c:pt idx="91">
                  <c:v>43465</c:v>
                </c:pt>
                <c:pt idx="92">
                  <c:v>43466</c:v>
                </c:pt>
                <c:pt idx="93">
                  <c:v>43467</c:v>
                </c:pt>
                <c:pt idx="94">
                  <c:v>43468</c:v>
                </c:pt>
                <c:pt idx="95">
                  <c:v>43469</c:v>
                </c:pt>
                <c:pt idx="96">
                  <c:v>43470</c:v>
                </c:pt>
                <c:pt idx="97">
                  <c:v>43471</c:v>
                </c:pt>
                <c:pt idx="98">
                  <c:v>43472</c:v>
                </c:pt>
                <c:pt idx="99">
                  <c:v>43473</c:v>
                </c:pt>
                <c:pt idx="100">
                  <c:v>43474</c:v>
                </c:pt>
                <c:pt idx="101">
                  <c:v>43475</c:v>
                </c:pt>
                <c:pt idx="102">
                  <c:v>43476</c:v>
                </c:pt>
                <c:pt idx="103">
                  <c:v>43477</c:v>
                </c:pt>
                <c:pt idx="104">
                  <c:v>43478</c:v>
                </c:pt>
                <c:pt idx="105">
                  <c:v>43479</c:v>
                </c:pt>
                <c:pt idx="106">
                  <c:v>43480</c:v>
                </c:pt>
                <c:pt idx="107">
                  <c:v>43481</c:v>
                </c:pt>
                <c:pt idx="108">
                  <c:v>43482</c:v>
                </c:pt>
                <c:pt idx="109">
                  <c:v>43483</c:v>
                </c:pt>
                <c:pt idx="110">
                  <c:v>43484</c:v>
                </c:pt>
                <c:pt idx="111">
                  <c:v>43485</c:v>
                </c:pt>
                <c:pt idx="112">
                  <c:v>43486</c:v>
                </c:pt>
                <c:pt idx="113">
                  <c:v>43487</c:v>
                </c:pt>
                <c:pt idx="114">
                  <c:v>43488</c:v>
                </c:pt>
                <c:pt idx="115">
                  <c:v>43489</c:v>
                </c:pt>
                <c:pt idx="116">
                  <c:v>43490</c:v>
                </c:pt>
                <c:pt idx="117">
                  <c:v>43491</c:v>
                </c:pt>
                <c:pt idx="118">
                  <c:v>43492</c:v>
                </c:pt>
                <c:pt idx="119">
                  <c:v>43493</c:v>
                </c:pt>
                <c:pt idx="120">
                  <c:v>43494</c:v>
                </c:pt>
                <c:pt idx="121">
                  <c:v>43495</c:v>
                </c:pt>
                <c:pt idx="122">
                  <c:v>43496</c:v>
                </c:pt>
                <c:pt idx="123">
                  <c:v>43497</c:v>
                </c:pt>
                <c:pt idx="124">
                  <c:v>43498</c:v>
                </c:pt>
                <c:pt idx="125">
                  <c:v>43499</c:v>
                </c:pt>
                <c:pt idx="126">
                  <c:v>43500</c:v>
                </c:pt>
                <c:pt idx="127">
                  <c:v>43501</c:v>
                </c:pt>
                <c:pt idx="128">
                  <c:v>43502</c:v>
                </c:pt>
                <c:pt idx="129">
                  <c:v>43503</c:v>
                </c:pt>
                <c:pt idx="130">
                  <c:v>43504</c:v>
                </c:pt>
                <c:pt idx="131">
                  <c:v>43505</c:v>
                </c:pt>
                <c:pt idx="132">
                  <c:v>43506</c:v>
                </c:pt>
                <c:pt idx="133">
                  <c:v>43507</c:v>
                </c:pt>
                <c:pt idx="134">
                  <c:v>43508</c:v>
                </c:pt>
                <c:pt idx="135">
                  <c:v>43509</c:v>
                </c:pt>
                <c:pt idx="136">
                  <c:v>43510</c:v>
                </c:pt>
                <c:pt idx="137">
                  <c:v>43511</c:v>
                </c:pt>
                <c:pt idx="138">
                  <c:v>43512</c:v>
                </c:pt>
                <c:pt idx="139">
                  <c:v>43513</c:v>
                </c:pt>
                <c:pt idx="140">
                  <c:v>43514</c:v>
                </c:pt>
                <c:pt idx="141">
                  <c:v>43515</c:v>
                </c:pt>
                <c:pt idx="142">
                  <c:v>43516</c:v>
                </c:pt>
                <c:pt idx="143">
                  <c:v>43517</c:v>
                </c:pt>
                <c:pt idx="144">
                  <c:v>43518</c:v>
                </c:pt>
                <c:pt idx="145">
                  <c:v>43519</c:v>
                </c:pt>
                <c:pt idx="146">
                  <c:v>43520</c:v>
                </c:pt>
                <c:pt idx="147">
                  <c:v>43521</c:v>
                </c:pt>
                <c:pt idx="148">
                  <c:v>43522</c:v>
                </c:pt>
                <c:pt idx="149">
                  <c:v>43523</c:v>
                </c:pt>
                <c:pt idx="150">
                  <c:v>43524</c:v>
                </c:pt>
              </c:numCache>
            </c:numRef>
          </c:cat>
          <c:val>
            <c:numRef>
              <c:f>'STATUS II PIRINEOS_ENTRADA'!$T$640:$T$882</c:f>
              <c:numCache>
                <c:formatCode>#,##0</c:formatCode>
                <c:ptCount val="243"/>
                <c:pt idx="0">
                  <c:v>225</c:v>
                </c:pt>
                <c:pt idx="1">
                  <c:v>225</c:v>
                </c:pt>
                <c:pt idx="2">
                  <c:v>225</c:v>
                </c:pt>
                <c:pt idx="3">
                  <c:v>225</c:v>
                </c:pt>
                <c:pt idx="4">
                  <c:v>225</c:v>
                </c:pt>
                <c:pt idx="5">
                  <c:v>225</c:v>
                </c:pt>
                <c:pt idx="6">
                  <c:v>225</c:v>
                </c:pt>
                <c:pt idx="7">
                  <c:v>225</c:v>
                </c:pt>
                <c:pt idx="8">
                  <c:v>225</c:v>
                </c:pt>
                <c:pt idx="9">
                  <c:v>225</c:v>
                </c:pt>
                <c:pt idx="10">
                  <c:v>225</c:v>
                </c:pt>
                <c:pt idx="11">
                  <c:v>225</c:v>
                </c:pt>
                <c:pt idx="12">
                  <c:v>225</c:v>
                </c:pt>
                <c:pt idx="13">
                  <c:v>225</c:v>
                </c:pt>
                <c:pt idx="14">
                  <c:v>225</c:v>
                </c:pt>
                <c:pt idx="15">
                  <c:v>225</c:v>
                </c:pt>
                <c:pt idx="16">
                  <c:v>225</c:v>
                </c:pt>
                <c:pt idx="17">
                  <c:v>225</c:v>
                </c:pt>
                <c:pt idx="18">
                  <c:v>225</c:v>
                </c:pt>
                <c:pt idx="19">
                  <c:v>225</c:v>
                </c:pt>
                <c:pt idx="20">
                  <c:v>225</c:v>
                </c:pt>
                <c:pt idx="21">
                  <c:v>225</c:v>
                </c:pt>
                <c:pt idx="22">
                  <c:v>225</c:v>
                </c:pt>
                <c:pt idx="23">
                  <c:v>225</c:v>
                </c:pt>
                <c:pt idx="24">
                  <c:v>225</c:v>
                </c:pt>
                <c:pt idx="25">
                  <c:v>225</c:v>
                </c:pt>
                <c:pt idx="26">
                  <c:v>225</c:v>
                </c:pt>
                <c:pt idx="27">
                  <c:v>225</c:v>
                </c:pt>
                <c:pt idx="28">
                  <c:v>225</c:v>
                </c:pt>
                <c:pt idx="29">
                  <c:v>225</c:v>
                </c:pt>
                <c:pt idx="30">
                  <c:v>225</c:v>
                </c:pt>
                <c:pt idx="31">
                  <c:v>225</c:v>
                </c:pt>
                <c:pt idx="32">
                  <c:v>225</c:v>
                </c:pt>
                <c:pt idx="33">
                  <c:v>225</c:v>
                </c:pt>
                <c:pt idx="34">
                  <c:v>225</c:v>
                </c:pt>
                <c:pt idx="35">
                  <c:v>225</c:v>
                </c:pt>
                <c:pt idx="36">
                  <c:v>225</c:v>
                </c:pt>
                <c:pt idx="37">
                  <c:v>225</c:v>
                </c:pt>
                <c:pt idx="38">
                  <c:v>225</c:v>
                </c:pt>
                <c:pt idx="39">
                  <c:v>225</c:v>
                </c:pt>
                <c:pt idx="40">
                  <c:v>225</c:v>
                </c:pt>
                <c:pt idx="41">
                  <c:v>225</c:v>
                </c:pt>
                <c:pt idx="42">
                  <c:v>225</c:v>
                </c:pt>
                <c:pt idx="43">
                  <c:v>225</c:v>
                </c:pt>
                <c:pt idx="44">
                  <c:v>225</c:v>
                </c:pt>
                <c:pt idx="45">
                  <c:v>225</c:v>
                </c:pt>
                <c:pt idx="46">
                  <c:v>225</c:v>
                </c:pt>
                <c:pt idx="47">
                  <c:v>225</c:v>
                </c:pt>
                <c:pt idx="48">
                  <c:v>225</c:v>
                </c:pt>
                <c:pt idx="49">
                  <c:v>225</c:v>
                </c:pt>
                <c:pt idx="50">
                  <c:v>225</c:v>
                </c:pt>
                <c:pt idx="51">
                  <c:v>225</c:v>
                </c:pt>
                <c:pt idx="52">
                  <c:v>225</c:v>
                </c:pt>
                <c:pt idx="53">
                  <c:v>225</c:v>
                </c:pt>
                <c:pt idx="54">
                  <c:v>225</c:v>
                </c:pt>
                <c:pt idx="55">
                  <c:v>225</c:v>
                </c:pt>
                <c:pt idx="56">
                  <c:v>225</c:v>
                </c:pt>
                <c:pt idx="57">
                  <c:v>225</c:v>
                </c:pt>
                <c:pt idx="58">
                  <c:v>225</c:v>
                </c:pt>
                <c:pt idx="59">
                  <c:v>225</c:v>
                </c:pt>
                <c:pt idx="60">
                  <c:v>225</c:v>
                </c:pt>
                <c:pt idx="61">
                  <c:v>225</c:v>
                </c:pt>
                <c:pt idx="62">
                  <c:v>225</c:v>
                </c:pt>
                <c:pt idx="63">
                  <c:v>225</c:v>
                </c:pt>
                <c:pt idx="64">
                  <c:v>225</c:v>
                </c:pt>
                <c:pt idx="65">
                  <c:v>225</c:v>
                </c:pt>
                <c:pt idx="66">
                  <c:v>225</c:v>
                </c:pt>
                <c:pt idx="67">
                  <c:v>225</c:v>
                </c:pt>
                <c:pt idx="68">
                  <c:v>225</c:v>
                </c:pt>
                <c:pt idx="69">
                  <c:v>225</c:v>
                </c:pt>
                <c:pt idx="70">
                  <c:v>225</c:v>
                </c:pt>
                <c:pt idx="71">
                  <c:v>225</c:v>
                </c:pt>
                <c:pt idx="72">
                  <c:v>225</c:v>
                </c:pt>
                <c:pt idx="73">
                  <c:v>225</c:v>
                </c:pt>
                <c:pt idx="74">
                  <c:v>225</c:v>
                </c:pt>
                <c:pt idx="75">
                  <c:v>225</c:v>
                </c:pt>
                <c:pt idx="76">
                  <c:v>225</c:v>
                </c:pt>
                <c:pt idx="77">
                  <c:v>225</c:v>
                </c:pt>
                <c:pt idx="78">
                  <c:v>225</c:v>
                </c:pt>
                <c:pt idx="79">
                  <c:v>225</c:v>
                </c:pt>
                <c:pt idx="80">
                  <c:v>225</c:v>
                </c:pt>
                <c:pt idx="81">
                  <c:v>225</c:v>
                </c:pt>
                <c:pt idx="82">
                  <c:v>225</c:v>
                </c:pt>
                <c:pt idx="83">
                  <c:v>225</c:v>
                </c:pt>
                <c:pt idx="84">
                  <c:v>225</c:v>
                </c:pt>
                <c:pt idx="85">
                  <c:v>225</c:v>
                </c:pt>
                <c:pt idx="86">
                  <c:v>225</c:v>
                </c:pt>
                <c:pt idx="87">
                  <c:v>225</c:v>
                </c:pt>
                <c:pt idx="88">
                  <c:v>225</c:v>
                </c:pt>
                <c:pt idx="89">
                  <c:v>225</c:v>
                </c:pt>
                <c:pt idx="90">
                  <c:v>225</c:v>
                </c:pt>
                <c:pt idx="91">
                  <c:v>225</c:v>
                </c:pt>
                <c:pt idx="92">
                  <c:v>225</c:v>
                </c:pt>
                <c:pt idx="93">
                  <c:v>225</c:v>
                </c:pt>
                <c:pt idx="94">
                  <c:v>225</c:v>
                </c:pt>
                <c:pt idx="95">
                  <c:v>225</c:v>
                </c:pt>
                <c:pt idx="96">
                  <c:v>225</c:v>
                </c:pt>
                <c:pt idx="97">
                  <c:v>225</c:v>
                </c:pt>
                <c:pt idx="98">
                  <c:v>225</c:v>
                </c:pt>
                <c:pt idx="99">
                  <c:v>225</c:v>
                </c:pt>
                <c:pt idx="100">
                  <c:v>225</c:v>
                </c:pt>
                <c:pt idx="101">
                  <c:v>225</c:v>
                </c:pt>
                <c:pt idx="102">
                  <c:v>225</c:v>
                </c:pt>
                <c:pt idx="103">
                  <c:v>225</c:v>
                </c:pt>
                <c:pt idx="104">
                  <c:v>225</c:v>
                </c:pt>
                <c:pt idx="105">
                  <c:v>225</c:v>
                </c:pt>
                <c:pt idx="106">
                  <c:v>225</c:v>
                </c:pt>
                <c:pt idx="107">
                  <c:v>225</c:v>
                </c:pt>
                <c:pt idx="108">
                  <c:v>225</c:v>
                </c:pt>
                <c:pt idx="109">
                  <c:v>225</c:v>
                </c:pt>
                <c:pt idx="110">
                  <c:v>225</c:v>
                </c:pt>
                <c:pt idx="111">
                  <c:v>225</c:v>
                </c:pt>
                <c:pt idx="112">
                  <c:v>225</c:v>
                </c:pt>
                <c:pt idx="113">
                  <c:v>225</c:v>
                </c:pt>
                <c:pt idx="114">
                  <c:v>225</c:v>
                </c:pt>
                <c:pt idx="115">
                  <c:v>225</c:v>
                </c:pt>
                <c:pt idx="116">
                  <c:v>225</c:v>
                </c:pt>
                <c:pt idx="117">
                  <c:v>225</c:v>
                </c:pt>
                <c:pt idx="118">
                  <c:v>225</c:v>
                </c:pt>
                <c:pt idx="119">
                  <c:v>225</c:v>
                </c:pt>
                <c:pt idx="120">
                  <c:v>225</c:v>
                </c:pt>
                <c:pt idx="121">
                  <c:v>225</c:v>
                </c:pt>
                <c:pt idx="122">
                  <c:v>225</c:v>
                </c:pt>
                <c:pt idx="123">
                  <c:v>225</c:v>
                </c:pt>
                <c:pt idx="124">
                  <c:v>225</c:v>
                </c:pt>
                <c:pt idx="125">
                  <c:v>225</c:v>
                </c:pt>
                <c:pt idx="126">
                  <c:v>225</c:v>
                </c:pt>
                <c:pt idx="127">
                  <c:v>225</c:v>
                </c:pt>
                <c:pt idx="128">
                  <c:v>225</c:v>
                </c:pt>
                <c:pt idx="129">
                  <c:v>225</c:v>
                </c:pt>
                <c:pt idx="130">
                  <c:v>225</c:v>
                </c:pt>
                <c:pt idx="131">
                  <c:v>225</c:v>
                </c:pt>
                <c:pt idx="132">
                  <c:v>225</c:v>
                </c:pt>
                <c:pt idx="133">
                  <c:v>225</c:v>
                </c:pt>
                <c:pt idx="134">
                  <c:v>225</c:v>
                </c:pt>
                <c:pt idx="135">
                  <c:v>225</c:v>
                </c:pt>
                <c:pt idx="136">
                  <c:v>225</c:v>
                </c:pt>
                <c:pt idx="137">
                  <c:v>225</c:v>
                </c:pt>
                <c:pt idx="138">
                  <c:v>225</c:v>
                </c:pt>
                <c:pt idx="139">
                  <c:v>225</c:v>
                </c:pt>
                <c:pt idx="140">
                  <c:v>225</c:v>
                </c:pt>
                <c:pt idx="141">
                  <c:v>225</c:v>
                </c:pt>
                <c:pt idx="142">
                  <c:v>225</c:v>
                </c:pt>
                <c:pt idx="143">
                  <c:v>225</c:v>
                </c:pt>
                <c:pt idx="144">
                  <c:v>225</c:v>
                </c:pt>
                <c:pt idx="145">
                  <c:v>225</c:v>
                </c:pt>
                <c:pt idx="146">
                  <c:v>225</c:v>
                </c:pt>
                <c:pt idx="147">
                  <c:v>225</c:v>
                </c:pt>
                <c:pt idx="148">
                  <c:v>225</c:v>
                </c:pt>
                <c:pt idx="149">
                  <c:v>225</c:v>
                </c:pt>
                <c:pt idx="150">
                  <c:v>225</c:v>
                </c:pt>
                <c:pt idx="151">
                  <c:v>225</c:v>
                </c:pt>
                <c:pt idx="152">
                  <c:v>225</c:v>
                </c:pt>
                <c:pt idx="153">
                  <c:v>225</c:v>
                </c:pt>
                <c:pt idx="154">
                  <c:v>225</c:v>
                </c:pt>
                <c:pt idx="155">
                  <c:v>225</c:v>
                </c:pt>
                <c:pt idx="156">
                  <c:v>225</c:v>
                </c:pt>
                <c:pt idx="157">
                  <c:v>225</c:v>
                </c:pt>
                <c:pt idx="158">
                  <c:v>225</c:v>
                </c:pt>
                <c:pt idx="159">
                  <c:v>225</c:v>
                </c:pt>
                <c:pt idx="160">
                  <c:v>225</c:v>
                </c:pt>
                <c:pt idx="161">
                  <c:v>225</c:v>
                </c:pt>
                <c:pt idx="162">
                  <c:v>225</c:v>
                </c:pt>
                <c:pt idx="163">
                  <c:v>225</c:v>
                </c:pt>
                <c:pt idx="164">
                  <c:v>225</c:v>
                </c:pt>
                <c:pt idx="165">
                  <c:v>225</c:v>
                </c:pt>
                <c:pt idx="166">
                  <c:v>225</c:v>
                </c:pt>
                <c:pt idx="167">
                  <c:v>225</c:v>
                </c:pt>
                <c:pt idx="168">
                  <c:v>225</c:v>
                </c:pt>
                <c:pt idx="169">
                  <c:v>225</c:v>
                </c:pt>
                <c:pt idx="170">
                  <c:v>225</c:v>
                </c:pt>
                <c:pt idx="171">
                  <c:v>225</c:v>
                </c:pt>
                <c:pt idx="172">
                  <c:v>225</c:v>
                </c:pt>
                <c:pt idx="173">
                  <c:v>225</c:v>
                </c:pt>
                <c:pt idx="174">
                  <c:v>225</c:v>
                </c:pt>
                <c:pt idx="175">
                  <c:v>225</c:v>
                </c:pt>
                <c:pt idx="176">
                  <c:v>225</c:v>
                </c:pt>
                <c:pt idx="177">
                  <c:v>225</c:v>
                </c:pt>
                <c:pt idx="178">
                  <c:v>225</c:v>
                </c:pt>
                <c:pt idx="179">
                  <c:v>225</c:v>
                </c:pt>
                <c:pt idx="180">
                  <c:v>225</c:v>
                </c:pt>
                <c:pt idx="181">
                  <c:v>225</c:v>
                </c:pt>
                <c:pt idx="182">
                  <c:v>225</c:v>
                </c:pt>
                <c:pt idx="183">
                  <c:v>225</c:v>
                </c:pt>
                <c:pt idx="184">
                  <c:v>225</c:v>
                </c:pt>
                <c:pt idx="185">
                  <c:v>225</c:v>
                </c:pt>
                <c:pt idx="186">
                  <c:v>225</c:v>
                </c:pt>
                <c:pt idx="187">
                  <c:v>225</c:v>
                </c:pt>
                <c:pt idx="188">
                  <c:v>225</c:v>
                </c:pt>
                <c:pt idx="189">
                  <c:v>225</c:v>
                </c:pt>
                <c:pt idx="190">
                  <c:v>225</c:v>
                </c:pt>
                <c:pt idx="191">
                  <c:v>225</c:v>
                </c:pt>
                <c:pt idx="192">
                  <c:v>225</c:v>
                </c:pt>
                <c:pt idx="193">
                  <c:v>225</c:v>
                </c:pt>
                <c:pt idx="194">
                  <c:v>225</c:v>
                </c:pt>
                <c:pt idx="195">
                  <c:v>225</c:v>
                </c:pt>
                <c:pt idx="196">
                  <c:v>225</c:v>
                </c:pt>
                <c:pt idx="197">
                  <c:v>225</c:v>
                </c:pt>
                <c:pt idx="198">
                  <c:v>225</c:v>
                </c:pt>
                <c:pt idx="199">
                  <c:v>225</c:v>
                </c:pt>
                <c:pt idx="200">
                  <c:v>225</c:v>
                </c:pt>
                <c:pt idx="201">
                  <c:v>225</c:v>
                </c:pt>
                <c:pt idx="202">
                  <c:v>225</c:v>
                </c:pt>
                <c:pt idx="203">
                  <c:v>225</c:v>
                </c:pt>
                <c:pt idx="204">
                  <c:v>225</c:v>
                </c:pt>
                <c:pt idx="205">
                  <c:v>225</c:v>
                </c:pt>
                <c:pt idx="206">
                  <c:v>225</c:v>
                </c:pt>
                <c:pt idx="207">
                  <c:v>225</c:v>
                </c:pt>
                <c:pt idx="208">
                  <c:v>225</c:v>
                </c:pt>
                <c:pt idx="209">
                  <c:v>225</c:v>
                </c:pt>
                <c:pt idx="210">
                  <c:v>225</c:v>
                </c:pt>
                <c:pt idx="211">
                  <c:v>225</c:v>
                </c:pt>
                <c:pt idx="212">
                  <c:v>225</c:v>
                </c:pt>
                <c:pt idx="213">
                  <c:v>225</c:v>
                </c:pt>
                <c:pt idx="214">
                  <c:v>225</c:v>
                </c:pt>
                <c:pt idx="215">
                  <c:v>225</c:v>
                </c:pt>
                <c:pt idx="216">
                  <c:v>225</c:v>
                </c:pt>
                <c:pt idx="217">
                  <c:v>225</c:v>
                </c:pt>
                <c:pt idx="218">
                  <c:v>225</c:v>
                </c:pt>
                <c:pt idx="219">
                  <c:v>225</c:v>
                </c:pt>
                <c:pt idx="220">
                  <c:v>225</c:v>
                </c:pt>
                <c:pt idx="221">
                  <c:v>225</c:v>
                </c:pt>
                <c:pt idx="222">
                  <c:v>225</c:v>
                </c:pt>
                <c:pt idx="223">
                  <c:v>225</c:v>
                </c:pt>
                <c:pt idx="224">
                  <c:v>225</c:v>
                </c:pt>
                <c:pt idx="225">
                  <c:v>225</c:v>
                </c:pt>
                <c:pt idx="226">
                  <c:v>225</c:v>
                </c:pt>
                <c:pt idx="227">
                  <c:v>225</c:v>
                </c:pt>
                <c:pt idx="228">
                  <c:v>225</c:v>
                </c:pt>
                <c:pt idx="229">
                  <c:v>225</c:v>
                </c:pt>
                <c:pt idx="230">
                  <c:v>225</c:v>
                </c:pt>
                <c:pt idx="231">
                  <c:v>225</c:v>
                </c:pt>
                <c:pt idx="232">
                  <c:v>225</c:v>
                </c:pt>
                <c:pt idx="233">
                  <c:v>225</c:v>
                </c:pt>
                <c:pt idx="234">
                  <c:v>225</c:v>
                </c:pt>
                <c:pt idx="235">
                  <c:v>225</c:v>
                </c:pt>
                <c:pt idx="236">
                  <c:v>225</c:v>
                </c:pt>
                <c:pt idx="237">
                  <c:v>225</c:v>
                </c:pt>
                <c:pt idx="238">
                  <c:v>225</c:v>
                </c:pt>
                <c:pt idx="239">
                  <c:v>225</c:v>
                </c:pt>
                <c:pt idx="240">
                  <c:v>225</c:v>
                </c:pt>
                <c:pt idx="241">
                  <c:v>225</c:v>
                </c:pt>
                <c:pt idx="242">
                  <c:v>225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'STATUS II PIRINEOS_ENTRADA'!$W$1</c:f>
              <c:strCache>
                <c:ptCount val="1"/>
                <c:pt idx="0">
                  <c:v>OS</c:v>
                </c:pt>
              </c:strCache>
            </c:strRef>
          </c:tx>
          <c:spPr>
            <a:ln w="28575"/>
          </c:spPr>
          <c:marker>
            <c:symbol val="none"/>
          </c:marker>
          <c:cat>
            <c:numRef>
              <c:f>'STATUS II PIRINEOS_ENTRADA'!$B$640:$B$790</c:f>
              <c:numCache>
                <c:formatCode>m/d/yyyy</c:formatCode>
                <c:ptCount val="151"/>
                <c:pt idx="0">
                  <c:v>43374</c:v>
                </c:pt>
                <c:pt idx="1">
                  <c:v>43375</c:v>
                </c:pt>
                <c:pt idx="2">
                  <c:v>43376</c:v>
                </c:pt>
                <c:pt idx="3">
                  <c:v>43377</c:v>
                </c:pt>
                <c:pt idx="4">
                  <c:v>43378</c:v>
                </c:pt>
                <c:pt idx="5">
                  <c:v>43379</c:v>
                </c:pt>
                <c:pt idx="6">
                  <c:v>43380</c:v>
                </c:pt>
                <c:pt idx="7">
                  <c:v>43381</c:v>
                </c:pt>
                <c:pt idx="8">
                  <c:v>43382</c:v>
                </c:pt>
                <c:pt idx="9">
                  <c:v>43383</c:v>
                </c:pt>
                <c:pt idx="10">
                  <c:v>43384</c:v>
                </c:pt>
                <c:pt idx="11">
                  <c:v>43385</c:v>
                </c:pt>
                <c:pt idx="12">
                  <c:v>43386</c:v>
                </c:pt>
                <c:pt idx="13">
                  <c:v>43387</c:v>
                </c:pt>
                <c:pt idx="14">
                  <c:v>43388</c:v>
                </c:pt>
                <c:pt idx="15">
                  <c:v>43389</c:v>
                </c:pt>
                <c:pt idx="16">
                  <c:v>43390</c:v>
                </c:pt>
                <c:pt idx="17">
                  <c:v>43391</c:v>
                </c:pt>
                <c:pt idx="18">
                  <c:v>43392</c:v>
                </c:pt>
                <c:pt idx="19">
                  <c:v>43393</c:v>
                </c:pt>
                <c:pt idx="20">
                  <c:v>43394</c:v>
                </c:pt>
                <c:pt idx="21">
                  <c:v>43395</c:v>
                </c:pt>
                <c:pt idx="22">
                  <c:v>43396</c:v>
                </c:pt>
                <c:pt idx="23">
                  <c:v>43397</c:v>
                </c:pt>
                <c:pt idx="24">
                  <c:v>43398</c:v>
                </c:pt>
                <c:pt idx="25">
                  <c:v>43399</c:v>
                </c:pt>
                <c:pt idx="26">
                  <c:v>43400</c:v>
                </c:pt>
                <c:pt idx="27">
                  <c:v>43401</c:v>
                </c:pt>
                <c:pt idx="28">
                  <c:v>43402</c:v>
                </c:pt>
                <c:pt idx="29">
                  <c:v>43403</c:v>
                </c:pt>
                <c:pt idx="30">
                  <c:v>43404</c:v>
                </c:pt>
                <c:pt idx="31">
                  <c:v>43405</c:v>
                </c:pt>
                <c:pt idx="32">
                  <c:v>43406</c:v>
                </c:pt>
                <c:pt idx="33">
                  <c:v>43407</c:v>
                </c:pt>
                <c:pt idx="34">
                  <c:v>43408</c:v>
                </c:pt>
                <c:pt idx="35">
                  <c:v>43409</c:v>
                </c:pt>
                <c:pt idx="36">
                  <c:v>43410</c:v>
                </c:pt>
                <c:pt idx="37">
                  <c:v>43411</c:v>
                </c:pt>
                <c:pt idx="38">
                  <c:v>43412</c:v>
                </c:pt>
                <c:pt idx="39">
                  <c:v>43413</c:v>
                </c:pt>
                <c:pt idx="40">
                  <c:v>43414</c:v>
                </c:pt>
                <c:pt idx="41">
                  <c:v>43415</c:v>
                </c:pt>
                <c:pt idx="42">
                  <c:v>43416</c:v>
                </c:pt>
                <c:pt idx="43">
                  <c:v>43417</c:v>
                </c:pt>
                <c:pt idx="44">
                  <c:v>43418</c:v>
                </c:pt>
                <c:pt idx="45">
                  <c:v>43419</c:v>
                </c:pt>
                <c:pt idx="46">
                  <c:v>43420</c:v>
                </c:pt>
                <c:pt idx="47">
                  <c:v>43421</c:v>
                </c:pt>
                <c:pt idx="48">
                  <c:v>43422</c:v>
                </c:pt>
                <c:pt idx="49">
                  <c:v>43423</c:v>
                </c:pt>
                <c:pt idx="50">
                  <c:v>43424</c:v>
                </c:pt>
                <c:pt idx="51">
                  <c:v>43425</c:v>
                </c:pt>
                <c:pt idx="52">
                  <c:v>43426</c:v>
                </c:pt>
                <c:pt idx="53">
                  <c:v>43427</c:v>
                </c:pt>
                <c:pt idx="54">
                  <c:v>43428</c:v>
                </c:pt>
                <c:pt idx="55">
                  <c:v>43429</c:v>
                </c:pt>
                <c:pt idx="56">
                  <c:v>43430</c:v>
                </c:pt>
                <c:pt idx="57">
                  <c:v>43431</c:v>
                </c:pt>
                <c:pt idx="58">
                  <c:v>43432</c:v>
                </c:pt>
                <c:pt idx="59">
                  <c:v>43433</c:v>
                </c:pt>
                <c:pt idx="60">
                  <c:v>43434</c:v>
                </c:pt>
                <c:pt idx="61">
                  <c:v>43435</c:v>
                </c:pt>
                <c:pt idx="62">
                  <c:v>43436</c:v>
                </c:pt>
                <c:pt idx="63">
                  <c:v>43437</c:v>
                </c:pt>
                <c:pt idx="64">
                  <c:v>43438</c:v>
                </c:pt>
                <c:pt idx="65">
                  <c:v>43439</c:v>
                </c:pt>
                <c:pt idx="66">
                  <c:v>43440</c:v>
                </c:pt>
                <c:pt idx="67">
                  <c:v>43441</c:v>
                </c:pt>
                <c:pt idx="68">
                  <c:v>43442</c:v>
                </c:pt>
                <c:pt idx="69">
                  <c:v>43443</c:v>
                </c:pt>
                <c:pt idx="70">
                  <c:v>43444</c:v>
                </c:pt>
                <c:pt idx="71">
                  <c:v>43445</c:v>
                </c:pt>
                <c:pt idx="72">
                  <c:v>43446</c:v>
                </c:pt>
                <c:pt idx="73">
                  <c:v>43447</c:v>
                </c:pt>
                <c:pt idx="74">
                  <c:v>43448</c:v>
                </c:pt>
                <c:pt idx="75">
                  <c:v>43449</c:v>
                </c:pt>
                <c:pt idx="76">
                  <c:v>43450</c:v>
                </c:pt>
                <c:pt idx="77">
                  <c:v>43451</c:v>
                </c:pt>
                <c:pt idx="78">
                  <c:v>43452</c:v>
                </c:pt>
                <c:pt idx="79">
                  <c:v>43453</c:v>
                </c:pt>
                <c:pt idx="80">
                  <c:v>43454</c:v>
                </c:pt>
                <c:pt idx="81">
                  <c:v>43455</c:v>
                </c:pt>
                <c:pt idx="82">
                  <c:v>43456</c:v>
                </c:pt>
                <c:pt idx="83">
                  <c:v>43457</c:v>
                </c:pt>
                <c:pt idx="84">
                  <c:v>43458</c:v>
                </c:pt>
                <c:pt idx="85">
                  <c:v>43459</c:v>
                </c:pt>
                <c:pt idx="86">
                  <c:v>43460</c:v>
                </c:pt>
                <c:pt idx="87">
                  <c:v>43461</c:v>
                </c:pt>
                <c:pt idx="88">
                  <c:v>43462</c:v>
                </c:pt>
                <c:pt idx="89">
                  <c:v>43463</c:v>
                </c:pt>
                <c:pt idx="90">
                  <c:v>43464</c:v>
                </c:pt>
                <c:pt idx="91">
                  <c:v>43465</c:v>
                </c:pt>
                <c:pt idx="92">
                  <c:v>43466</c:v>
                </c:pt>
                <c:pt idx="93">
                  <c:v>43467</c:v>
                </c:pt>
                <c:pt idx="94">
                  <c:v>43468</c:v>
                </c:pt>
                <c:pt idx="95">
                  <c:v>43469</c:v>
                </c:pt>
                <c:pt idx="96">
                  <c:v>43470</c:v>
                </c:pt>
                <c:pt idx="97">
                  <c:v>43471</c:v>
                </c:pt>
                <c:pt idx="98">
                  <c:v>43472</c:v>
                </c:pt>
                <c:pt idx="99">
                  <c:v>43473</c:v>
                </c:pt>
                <c:pt idx="100">
                  <c:v>43474</c:v>
                </c:pt>
                <c:pt idx="101">
                  <c:v>43475</c:v>
                </c:pt>
                <c:pt idx="102">
                  <c:v>43476</c:v>
                </c:pt>
                <c:pt idx="103">
                  <c:v>43477</c:v>
                </c:pt>
                <c:pt idx="104">
                  <c:v>43478</c:v>
                </c:pt>
                <c:pt idx="105">
                  <c:v>43479</c:v>
                </c:pt>
                <c:pt idx="106">
                  <c:v>43480</c:v>
                </c:pt>
                <c:pt idx="107">
                  <c:v>43481</c:v>
                </c:pt>
                <c:pt idx="108">
                  <c:v>43482</c:v>
                </c:pt>
                <c:pt idx="109">
                  <c:v>43483</c:v>
                </c:pt>
                <c:pt idx="110">
                  <c:v>43484</c:v>
                </c:pt>
                <c:pt idx="111">
                  <c:v>43485</c:v>
                </c:pt>
                <c:pt idx="112">
                  <c:v>43486</c:v>
                </c:pt>
                <c:pt idx="113">
                  <c:v>43487</c:v>
                </c:pt>
                <c:pt idx="114">
                  <c:v>43488</c:v>
                </c:pt>
                <c:pt idx="115">
                  <c:v>43489</c:v>
                </c:pt>
                <c:pt idx="116">
                  <c:v>43490</c:v>
                </c:pt>
                <c:pt idx="117">
                  <c:v>43491</c:v>
                </c:pt>
                <c:pt idx="118">
                  <c:v>43492</c:v>
                </c:pt>
                <c:pt idx="119">
                  <c:v>43493</c:v>
                </c:pt>
                <c:pt idx="120">
                  <c:v>43494</c:v>
                </c:pt>
                <c:pt idx="121">
                  <c:v>43495</c:v>
                </c:pt>
                <c:pt idx="122">
                  <c:v>43496</c:v>
                </c:pt>
                <c:pt idx="123">
                  <c:v>43497</c:v>
                </c:pt>
                <c:pt idx="124">
                  <c:v>43498</c:v>
                </c:pt>
                <c:pt idx="125">
                  <c:v>43499</c:v>
                </c:pt>
                <c:pt idx="126">
                  <c:v>43500</c:v>
                </c:pt>
                <c:pt idx="127">
                  <c:v>43501</c:v>
                </c:pt>
                <c:pt idx="128">
                  <c:v>43502</c:v>
                </c:pt>
                <c:pt idx="129">
                  <c:v>43503</c:v>
                </c:pt>
                <c:pt idx="130">
                  <c:v>43504</c:v>
                </c:pt>
                <c:pt idx="131">
                  <c:v>43505</c:v>
                </c:pt>
                <c:pt idx="132">
                  <c:v>43506</c:v>
                </c:pt>
                <c:pt idx="133">
                  <c:v>43507</c:v>
                </c:pt>
                <c:pt idx="134">
                  <c:v>43508</c:v>
                </c:pt>
                <c:pt idx="135">
                  <c:v>43509</c:v>
                </c:pt>
                <c:pt idx="136">
                  <c:v>43510</c:v>
                </c:pt>
                <c:pt idx="137">
                  <c:v>43511</c:v>
                </c:pt>
                <c:pt idx="138">
                  <c:v>43512</c:v>
                </c:pt>
                <c:pt idx="139">
                  <c:v>43513</c:v>
                </c:pt>
                <c:pt idx="140">
                  <c:v>43514</c:v>
                </c:pt>
                <c:pt idx="141">
                  <c:v>43515</c:v>
                </c:pt>
                <c:pt idx="142">
                  <c:v>43516</c:v>
                </c:pt>
                <c:pt idx="143">
                  <c:v>43517</c:v>
                </c:pt>
                <c:pt idx="144">
                  <c:v>43518</c:v>
                </c:pt>
                <c:pt idx="145">
                  <c:v>43519</c:v>
                </c:pt>
                <c:pt idx="146">
                  <c:v>43520</c:v>
                </c:pt>
                <c:pt idx="147">
                  <c:v>43521</c:v>
                </c:pt>
                <c:pt idx="148">
                  <c:v>43522</c:v>
                </c:pt>
                <c:pt idx="149">
                  <c:v>43523</c:v>
                </c:pt>
                <c:pt idx="150">
                  <c:v>43524</c:v>
                </c:pt>
              </c:numCache>
            </c:numRef>
          </c:cat>
          <c:val>
            <c:numRef>
              <c:f>'STATUS II PIRINEOS_ENTRADA'!$W$640:$W$790</c:f>
              <c:numCache>
                <c:formatCode>#,##0</c:formatCode>
                <c:ptCount val="151"/>
                <c:pt idx="0">
                  <c:v>242.5</c:v>
                </c:pt>
                <c:pt idx="1">
                  <c:v>242.5</c:v>
                </c:pt>
                <c:pt idx="2">
                  <c:v>242.5</c:v>
                </c:pt>
                <c:pt idx="3">
                  <c:v>225</c:v>
                </c:pt>
                <c:pt idx="4">
                  <c:v>225</c:v>
                </c:pt>
                <c:pt idx="5">
                  <c:v>225</c:v>
                </c:pt>
                <c:pt idx="6">
                  <c:v>225</c:v>
                </c:pt>
                <c:pt idx="7">
                  <c:v>225</c:v>
                </c:pt>
                <c:pt idx="8">
                  <c:v>225</c:v>
                </c:pt>
                <c:pt idx="9">
                  <c:v>225</c:v>
                </c:pt>
                <c:pt idx="10">
                  <c:v>225</c:v>
                </c:pt>
                <c:pt idx="11">
                  <c:v>225</c:v>
                </c:pt>
                <c:pt idx="12">
                  <c:v>225</c:v>
                </c:pt>
                <c:pt idx="13">
                  <c:v>225</c:v>
                </c:pt>
                <c:pt idx="14">
                  <c:v>225</c:v>
                </c:pt>
                <c:pt idx="15">
                  <c:v>225</c:v>
                </c:pt>
                <c:pt idx="16">
                  <c:v>225</c:v>
                </c:pt>
                <c:pt idx="17">
                  <c:v>225</c:v>
                </c:pt>
                <c:pt idx="18">
                  <c:v>225</c:v>
                </c:pt>
                <c:pt idx="19">
                  <c:v>225</c:v>
                </c:pt>
                <c:pt idx="20">
                  <c:v>225</c:v>
                </c:pt>
                <c:pt idx="21">
                  <c:v>225</c:v>
                </c:pt>
                <c:pt idx="22">
                  <c:v>225</c:v>
                </c:pt>
                <c:pt idx="23">
                  <c:v>225</c:v>
                </c:pt>
                <c:pt idx="24">
                  <c:v>225</c:v>
                </c:pt>
                <c:pt idx="25">
                  <c:v>225</c:v>
                </c:pt>
                <c:pt idx="26">
                  <c:v>242.5</c:v>
                </c:pt>
                <c:pt idx="27">
                  <c:v>225</c:v>
                </c:pt>
                <c:pt idx="28">
                  <c:v>225</c:v>
                </c:pt>
                <c:pt idx="29">
                  <c:v>225</c:v>
                </c:pt>
                <c:pt idx="30">
                  <c:v>225</c:v>
                </c:pt>
                <c:pt idx="31">
                  <c:v>236.25</c:v>
                </c:pt>
                <c:pt idx="32">
                  <c:v>225</c:v>
                </c:pt>
                <c:pt idx="33">
                  <c:v>225</c:v>
                </c:pt>
                <c:pt idx="34">
                  <c:v>225</c:v>
                </c:pt>
                <c:pt idx="35">
                  <c:v>225</c:v>
                </c:pt>
                <c:pt idx="36">
                  <c:v>225</c:v>
                </c:pt>
                <c:pt idx="37">
                  <c:v>225</c:v>
                </c:pt>
                <c:pt idx="38">
                  <c:v>225</c:v>
                </c:pt>
                <c:pt idx="39">
                  <c:v>225</c:v>
                </c:pt>
                <c:pt idx="40">
                  <c:v>225</c:v>
                </c:pt>
                <c:pt idx="41">
                  <c:v>225</c:v>
                </c:pt>
                <c:pt idx="42">
                  <c:v>225</c:v>
                </c:pt>
                <c:pt idx="43">
                  <c:v>225</c:v>
                </c:pt>
                <c:pt idx="44">
                  <c:v>225</c:v>
                </c:pt>
                <c:pt idx="45">
                  <c:v>225</c:v>
                </c:pt>
                <c:pt idx="46">
                  <c:v>225</c:v>
                </c:pt>
                <c:pt idx="47">
                  <c:v>225</c:v>
                </c:pt>
                <c:pt idx="48">
                  <c:v>225</c:v>
                </c:pt>
                <c:pt idx="49">
                  <c:v>225</c:v>
                </c:pt>
                <c:pt idx="50">
                  <c:v>225</c:v>
                </c:pt>
                <c:pt idx="51">
                  <c:v>225</c:v>
                </c:pt>
                <c:pt idx="52">
                  <c:v>225</c:v>
                </c:pt>
                <c:pt idx="53">
                  <c:v>225</c:v>
                </c:pt>
                <c:pt idx="54">
                  <c:v>225</c:v>
                </c:pt>
                <c:pt idx="55">
                  <c:v>225</c:v>
                </c:pt>
                <c:pt idx="56">
                  <c:v>225</c:v>
                </c:pt>
                <c:pt idx="57">
                  <c:v>225</c:v>
                </c:pt>
                <c:pt idx="58">
                  <c:v>225</c:v>
                </c:pt>
                <c:pt idx="59">
                  <c:v>225</c:v>
                </c:pt>
                <c:pt idx="60">
                  <c:v>225</c:v>
                </c:pt>
                <c:pt idx="61">
                  <c:v>236.25</c:v>
                </c:pt>
                <c:pt idx="62">
                  <c:v>236.25</c:v>
                </c:pt>
                <c:pt idx="63">
                  <c:v>236.25</c:v>
                </c:pt>
                <c:pt idx="64">
                  <c:v>236.25</c:v>
                </c:pt>
                <c:pt idx="65">
                  <c:v>236.25</c:v>
                </c:pt>
                <c:pt idx="66">
                  <c:v>225</c:v>
                </c:pt>
                <c:pt idx="67">
                  <c:v>225</c:v>
                </c:pt>
                <c:pt idx="68">
                  <c:v>225</c:v>
                </c:pt>
                <c:pt idx="69">
                  <c:v>225</c:v>
                </c:pt>
                <c:pt idx="70">
                  <c:v>225</c:v>
                </c:pt>
                <c:pt idx="71">
                  <c:v>225</c:v>
                </c:pt>
                <c:pt idx="72">
                  <c:v>225</c:v>
                </c:pt>
                <c:pt idx="73">
                  <c:v>225</c:v>
                </c:pt>
                <c:pt idx="74">
                  <c:v>225</c:v>
                </c:pt>
                <c:pt idx="75">
                  <c:v>225</c:v>
                </c:pt>
                <c:pt idx="76">
                  <c:v>225</c:v>
                </c:pt>
                <c:pt idx="77">
                  <c:v>225</c:v>
                </c:pt>
                <c:pt idx="78">
                  <c:v>225</c:v>
                </c:pt>
                <c:pt idx="79">
                  <c:v>225</c:v>
                </c:pt>
                <c:pt idx="80">
                  <c:v>225</c:v>
                </c:pt>
                <c:pt idx="81">
                  <c:v>225</c:v>
                </c:pt>
                <c:pt idx="82">
                  <c:v>225</c:v>
                </c:pt>
                <c:pt idx="83">
                  <c:v>225</c:v>
                </c:pt>
                <c:pt idx="84">
                  <c:v>225</c:v>
                </c:pt>
                <c:pt idx="85">
                  <c:v>225</c:v>
                </c:pt>
                <c:pt idx="86">
                  <c:v>225</c:v>
                </c:pt>
                <c:pt idx="87">
                  <c:v>225</c:v>
                </c:pt>
                <c:pt idx="88">
                  <c:v>225</c:v>
                </c:pt>
                <c:pt idx="89">
                  <c:v>225</c:v>
                </c:pt>
                <c:pt idx="90">
                  <c:v>225</c:v>
                </c:pt>
                <c:pt idx="91">
                  <c:v>225</c:v>
                </c:pt>
                <c:pt idx="92">
                  <c:v>225</c:v>
                </c:pt>
                <c:pt idx="93">
                  <c:v>225</c:v>
                </c:pt>
                <c:pt idx="94">
                  <c:v>225</c:v>
                </c:pt>
                <c:pt idx="95">
                  <c:v>225</c:v>
                </c:pt>
                <c:pt idx="96">
                  <c:v>225</c:v>
                </c:pt>
                <c:pt idx="97">
                  <c:v>225</c:v>
                </c:pt>
                <c:pt idx="98">
                  <c:v>225</c:v>
                </c:pt>
                <c:pt idx="99">
                  <c:v>225</c:v>
                </c:pt>
                <c:pt idx="100">
                  <c:v>225</c:v>
                </c:pt>
                <c:pt idx="101">
                  <c:v>225</c:v>
                </c:pt>
                <c:pt idx="102">
                  <c:v>225</c:v>
                </c:pt>
                <c:pt idx="103">
                  <c:v>225</c:v>
                </c:pt>
                <c:pt idx="104">
                  <c:v>225</c:v>
                </c:pt>
                <c:pt idx="105">
                  <c:v>225</c:v>
                </c:pt>
                <c:pt idx="106">
                  <c:v>225</c:v>
                </c:pt>
                <c:pt idx="107">
                  <c:v>225</c:v>
                </c:pt>
                <c:pt idx="108">
                  <c:v>225</c:v>
                </c:pt>
                <c:pt idx="109">
                  <c:v>225</c:v>
                </c:pt>
                <c:pt idx="110">
                  <c:v>225</c:v>
                </c:pt>
                <c:pt idx="111">
                  <c:v>225</c:v>
                </c:pt>
                <c:pt idx="112">
                  <c:v>225</c:v>
                </c:pt>
                <c:pt idx="113">
                  <c:v>225</c:v>
                </c:pt>
                <c:pt idx="114">
                  <c:v>225</c:v>
                </c:pt>
                <c:pt idx="115">
                  <c:v>225</c:v>
                </c:pt>
                <c:pt idx="116">
                  <c:v>225</c:v>
                </c:pt>
                <c:pt idx="117">
                  <c:v>225</c:v>
                </c:pt>
                <c:pt idx="118">
                  <c:v>225</c:v>
                </c:pt>
                <c:pt idx="119">
                  <c:v>225</c:v>
                </c:pt>
                <c:pt idx="120">
                  <c:v>225</c:v>
                </c:pt>
                <c:pt idx="121">
                  <c:v>225</c:v>
                </c:pt>
                <c:pt idx="122">
                  <c:v>225</c:v>
                </c:pt>
                <c:pt idx="123">
                  <c:v>225</c:v>
                </c:pt>
                <c:pt idx="124">
                  <c:v>225</c:v>
                </c:pt>
                <c:pt idx="125">
                  <c:v>225</c:v>
                </c:pt>
                <c:pt idx="126">
                  <c:v>236.25</c:v>
                </c:pt>
                <c:pt idx="127">
                  <c:v>225</c:v>
                </c:pt>
                <c:pt idx="128">
                  <c:v>225</c:v>
                </c:pt>
                <c:pt idx="129">
                  <c:v>236.25</c:v>
                </c:pt>
                <c:pt idx="130">
                  <c:v>225</c:v>
                </c:pt>
                <c:pt idx="131">
                  <c:v>225</c:v>
                </c:pt>
                <c:pt idx="132">
                  <c:v>225</c:v>
                </c:pt>
                <c:pt idx="133">
                  <c:v>225</c:v>
                </c:pt>
                <c:pt idx="134">
                  <c:v>225</c:v>
                </c:pt>
                <c:pt idx="135">
                  <c:v>225</c:v>
                </c:pt>
                <c:pt idx="136">
                  <c:v>225</c:v>
                </c:pt>
                <c:pt idx="137">
                  <c:v>225</c:v>
                </c:pt>
                <c:pt idx="138">
                  <c:v>225</c:v>
                </c:pt>
                <c:pt idx="139">
                  <c:v>225</c:v>
                </c:pt>
                <c:pt idx="140">
                  <c:v>225</c:v>
                </c:pt>
                <c:pt idx="141">
                  <c:v>225</c:v>
                </c:pt>
                <c:pt idx="142">
                  <c:v>225</c:v>
                </c:pt>
                <c:pt idx="143">
                  <c:v>225</c:v>
                </c:pt>
                <c:pt idx="144">
                  <c:v>225</c:v>
                </c:pt>
                <c:pt idx="145">
                  <c:v>225</c:v>
                </c:pt>
                <c:pt idx="146">
                  <c:v>225</c:v>
                </c:pt>
                <c:pt idx="147">
                  <c:v>225</c:v>
                </c:pt>
                <c:pt idx="148">
                  <c:v>225</c:v>
                </c:pt>
                <c:pt idx="149">
                  <c:v>225</c:v>
                </c:pt>
                <c:pt idx="150">
                  <c:v>225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'STATUS II PIRINEOS_ENTRADA'!$X$1</c:f>
              <c:strCache>
                <c:ptCount val="1"/>
                <c:pt idx="0">
                  <c:v>Interruptible</c:v>
                </c:pt>
              </c:strCache>
            </c:strRef>
          </c:tx>
          <c:spPr>
            <a:ln w="6350">
              <a:solidFill>
                <a:srgbClr val="9CB700"/>
              </a:solidFill>
            </a:ln>
          </c:spPr>
          <c:marker>
            <c:symbol val="none"/>
          </c:marker>
          <c:cat>
            <c:numRef>
              <c:f>'STATUS II PIRINEOS_ENTRADA'!$B$640:$B$790</c:f>
              <c:numCache>
                <c:formatCode>m/d/yyyy</c:formatCode>
                <c:ptCount val="151"/>
                <c:pt idx="0">
                  <c:v>43374</c:v>
                </c:pt>
                <c:pt idx="1">
                  <c:v>43375</c:v>
                </c:pt>
                <c:pt idx="2">
                  <c:v>43376</c:v>
                </c:pt>
                <c:pt idx="3">
                  <c:v>43377</c:v>
                </c:pt>
                <c:pt idx="4">
                  <c:v>43378</c:v>
                </c:pt>
                <c:pt idx="5">
                  <c:v>43379</c:v>
                </c:pt>
                <c:pt idx="6">
                  <c:v>43380</c:v>
                </c:pt>
                <c:pt idx="7">
                  <c:v>43381</c:v>
                </c:pt>
                <c:pt idx="8">
                  <c:v>43382</c:v>
                </c:pt>
                <c:pt idx="9">
                  <c:v>43383</c:v>
                </c:pt>
                <c:pt idx="10">
                  <c:v>43384</c:v>
                </c:pt>
                <c:pt idx="11">
                  <c:v>43385</c:v>
                </c:pt>
                <c:pt idx="12">
                  <c:v>43386</c:v>
                </c:pt>
                <c:pt idx="13">
                  <c:v>43387</c:v>
                </c:pt>
                <c:pt idx="14">
                  <c:v>43388</c:v>
                </c:pt>
                <c:pt idx="15">
                  <c:v>43389</c:v>
                </c:pt>
                <c:pt idx="16">
                  <c:v>43390</c:v>
                </c:pt>
                <c:pt idx="17">
                  <c:v>43391</c:v>
                </c:pt>
                <c:pt idx="18">
                  <c:v>43392</c:v>
                </c:pt>
                <c:pt idx="19">
                  <c:v>43393</c:v>
                </c:pt>
                <c:pt idx="20">
                  <c:v>43394</c:v>
                </c:pt>
                <c:pt idx="21">
                  <c:v>43395</c:v>
                </c:pt>
                <c:pt idx="22">
                  <c:v>43396</c:v>
                </c:pt>
                <c:pt idx="23">
                  <c:v>43397</c:v>
                </c:pt>
                <c:pt idx="24">
                  <c:v>43398</c:v>
                </c:pt>
                <c:pt idx="25">
                  <c:v>43399</c:v>
                </c:pt>
                <c:pt idx="26">
                  <c:v>43400</c:v>
                </c:pt>
                <c:pt idx="27">
                  <c:v>43401</c:v>
                </c:pt>
                <c:pt idx="28">
                  <c:v>43402</c:v>
                </c:pt>
                <c:pt idx="29">
                  <c:v>43403</c:v>
                </c:pt>
                <c:pt idx="30">
                  <c:v>43404</c:v>
                </c:pt>
                <c:pt idx="31">
                  <c:v>43405</c:v>
                </c:pt>
                <c:pt idx="32">
                  <c:v>43406</c:v>
                </c:pt>
                <c:pt idx="33">
                  <c:v>43407</c:v>
                </c:pt>
                <c:pt idx="34">
                  <c:v>43408</c:v>
                </c:pt>
                <c:pt idx="35">
                  <c:v>43409</c:v>
                </c:pt>
                <c:pt idx="36">
                  <c:v>43410</c:v>
                </c:pt>
                <c:pt idx="37">
                  <c:v>43411</c:v>
                </c:pt>
                <c:pt idx="38">
                  <c:v>43412</c:v>
                </c:pt>
                <c:pt idx="39">
                  <c:v>43413</c:v>
                </c:pt>
                <c:pt idx="40">
                  <c:v>43414</c:v>
                </c:pt>
                <c:pt idx="41">
                  <c:v>43415</c:v>
                </c:pt>
                <c:pt idx="42">
                  <c:v>43416</c:v>
                </c:pt>
                <c:pt idx="43">
                  <c:v>43417</c:v>
                </c:pt>
                <c:pt idx="44">
                  <c:v>43418</c:v>
                </c:pt>
                <c:pt idx="45">
                  <c:v>43419</c:v>
                </c:pt>
                <c:pt idx="46">
                  <c:v>43420</c:v>
                </c:pt>
                <c:pt idx="47">
                  <c:v>43421</c:v>
                </c:pt>
                <c:pt idx="48">
                  <c:v>43422</c:v>
                </c:pt>
                <c:pt idx="49">
                  <c:v>43423</c:v>
                </c:pt>
                <c:pt idx="50">
                  <c:v>43424</c:v>
                </c:pt>
                <c:pt idx="51">
                  <c:v>43425</c:v>
                </c:pt>
                <c:pt idx="52">
                  <c:v>43426</c:v>
                </c:pt>
                <c:pt idx="53">
                  <c:v>43427</c:v>
                </c:pt>
                <c:pt idx="54">
                  <c:v>43428</c:v>
                </c:pt>
                <c:pt idx="55">
                  <c:v>43429</c:v>
                </c:pt>
                <c:pt idx="56">
                  <c:v>43430</c:v>
                </c:pt>
                <c:pt idx="57">
                  <c:v>43431</c:v>
                </c:pt>
                <c:pt idx="58">
                  <c:v>43432</c:v>
                </c:pt>
                <c:pt idx="59">
                  <c:v>43433</c:v>
                </c:pt>
                <c:pt idx="60">
                  <c:v>43434</c:v>
                </c:pt>
                <c:pt idx="61">
                  <c:v>43435</c:v>
                </c:pt>
                <c:pt idx="62">
                  <c:v>43436</c:v>
                </c:pt>
                <c:pt idx="63">
                  <c:v>43437</c:v>
                </c:pt>
                <c:pt idx="64">
                  <c:v>43438</c:v>
                </c:pt>
                <c:pt idx="65">
                  <c:v>43439</c:v>
                </c:pt>
                <c:pt idx="66">
                  <c:v>43440</c:v>
                </c:pt>
                <c:pt idx="67">
                  <c:v>43441</c:v>
                </c:pt>
                <c:pt idx="68">
                  <c:v>43442</c:v>
                </c:pt>
                <c:pt idx="69">
                  <c:v>43443</c:v>
                </c:pt>
                <c:pt idx="70">
                  <c:v>43444</c:v>
                </c:pt>
                <c:pt idx="71">
                  <c:v>43445</c:v>
                </c:pt>
                <c:pt idx="72">
                  <c:v>43446</c:v>
                </c:pt>
                <c:pt idx="73">
                  <c:v>43447</c:v>
                </c:pt>
                <c:pt idx="74">
                  <c:v>43448</c:v>
                </c:pt>
                <c:pt idx="75">
                  <c:v>43449</c:v>
                </c:pt>
                <c:pt idx="76">
                  <c:v>43450</c:v>
                </c:pt>
                <c:pt idx="77">
                  <c:v>43451</c:v>
                </c:pt>
                <c:pt idx="78">
                  <c:v>43452</c:v>
                </c:pt>
                <c:pt idx="79">
                  <c:v>43453</c:v>
                </c:pt>
                <c:pt idx="80">
                  <c:v>43454</c:v>
                </c:pt>
                <c:pt idx="81">
                  <c:v>43455</c:v>
                </c:pt>
                <c:pt idx="82">
                  <c:v>43456</c:v>
                </c:pt>
                <c:pt idx="83">
                  <c:v>43457</c:v>
                </c:pt>
                <c:pt idx="84">
                  <c:v>43458</c:v>
                </c:pt>
                <c:pt idx="85">
                  <c:v>43459</c:v>
                </c:pt>
                <c:pt idx="86">
                  <c:v>43460</c:v>
                </c:pt>
                <c:pt idx="87">
                  <c:v>43461</c:v>
                </c:pt>
                <c:pt idx="88">
                  <c:v>43462</c:v>
                </c:pt>
                <c:pt idx="89">
                  <c:v>43463</c:v>
                </c:pt>
                <c:pt idx="90">
                  <c:v>43464</c:v>
                </c:pt>
                <c:pt idx="91">
                  <c:v>43465</c:v>
                </c:pt>
                <c:pt idx="92">
                  <c:v>43466</c:v>
                </c:pt>
                <c:pt idx="93">
                  <c:v>43467</c:v>
                </c:pt>
                <c:pt idx="94">
                  <c:v>43468</c:v>
                </c:pt>
                <c:pt idx="95">
                  <c:v>43469</c:v>
                </c:pt>
                <c:pt idx="96">
                  <c:v>43470</c:v>
                </c:pt>
                <c:pt idx="97">
                  <c:v>43471</c:v>
                </c:pt>
                <c:pt idx="98">
                  <c:v>43472</c:v>
                </c:pt>
                <c:pt idx="99">
                  <c:v>43473</c:v>
                </c:pt>
                <c:pt idx="100">
                  <c:v>43474</c:v>
                </c:pt>
                <c:pt idx="101">
                  <c:v>43475</c:v>
                </c:pt>
                <c:pt idx="102">
                  <c:v>43476</c:v>
                </c:pt>
                <c:pt idx="103">
                  <c:v>43477</c:v>
                </c:pt>
                <c:pt idx="104">
                  <c:v>43478</c:v>
                </c:pt>
                <c:pt idx="105">
                  <c:v>43479</c:v>
                </c:pt>
                <c:pt idx="106">
                  <c:v>43480</c:v>
                </c:pt>
                <c:pt idx="107">
                  <c:v>43481</c:v>
                </c:pt>
                <c:pt idx="108">
                  <c:v>43482</c:v>
                </c:pt>
                <c:pt idx="109">
                  <c:v>43483</c:v>
                </c:pt>
                <c:pt idx="110">
                  <c:v>43484</c:v>
                </c:pt>
                <c:pt idx="111">
                  <c:v>43485</c:v>
                </c:pt>
                <c:pt idx="112">
                  <c:v>43486</c:v>
                </c:pt>
                <c:pt idx="113">
                  <c:v>43487</c:v>
                </c:pt>
                <c:pt idx="114">
                  <c:v>43488</c:v>
                </c:pt>
                <c:pt idx="115">
                  <c:v>43489</c:v>
                </c:pt>
                <c:pt idx="116">
                  <c:v>43490</c:v>
                </c:pt>
                <c:pt idx="117">
                  <c:v>43491</c:v>
                </c:pt>
                <c:pt idx="118">
                  <c:v>43492</c:v>
                </c:pt>
                <c:pt idx="119">
                  <c:v>43493</c:v>
                </c:pt>
                <c:pt idx="120">
                  <c:v>43494</c:v>
                </c:pt>
                <c:pt idx="121">
                  <c:v>43495</c:v>
                </c:pt>
                <c:pt idx="122">
                  <c:v>43496</c:v>
                </c:pt>
                <c:pt idx="123">
                  <c:v>43497</c:v>
                </c:pt>
                <c:pt idx="124">
                  <c:v>43498</c:v>
                </c:pt>
                <c:pt idx="125">
                  <c:v>43499</c:v>
                </c:pt>
                <c:pt idx="126">
                  <c:v>43500</c:v>
                </c:pt>
                <c:pt idx="127">
                  <c:v>43501</c:v>
                </c:pt>
                <c:pt idx="128">
                  <c:v>43502</c:v>
                </c:pt>
                <c:pt idx="129">
                  <c:v>43503</c:v>
                </c:pt>
                <c:pt idx="130">
                  <c:v>43504</c:v>
                </c:pt>
                <c:pt idx="131">
                  <c:v>43505</c:v>
                </c:pt>
                <c:pt idx="132">
                  <c:v>43506</c:v>
                </c:pt>
                <c:pt idx="133">
                  <c:v>43507</c:v>
                </c:pt>
                <c:pt idx="134">
                  <c:v>43508</c:v>
                </c:pt>
                <c:pt idx="135">
                  <c:v>43509</c:v>
                </c:pt>
                <c:pt idx="136">
                  <c:v>43510</c:v>
                </c:pt>
                <c:pt idx="137">
                  <c:v>43511</c:v>
                </c:pt>
                <c:pt idx="138">
                  <c:v>43512</c:v>
                </c:pt>
                <c:pt idx="139">
                  <c:v>43513</c:v>
                </c:pt>
                <c:pt idx="140">
                  <c:v>43514</c:v>
                </c:pt>
                <c:pt idx="141">
                  <c:v>43515</c:v>
                </c:pt>
                <c:pt idx="142">
                  <c:v>43516</c:v>
                </c:pt>
                <c:pt idx="143">
                  <c:v>43517</c:v>
                </c:pt>
                <c:pt idx="144">
                  <c:v>43518</c:v>
                </c:pt>
                <c:pt idx="145">
                  <c:v>43519</c:v>
                </c:pt>
                <c:pt idx="146">
                  <c:v>43520</c:v>
                </c:pt>
                <c:pt idx="147">
                  <c:v>43521</c:v>
                </c:pt>
                <c:pt idx="148">
                  <c:v>43522</c:v>
                </c:pt>
                <c:pt idx="149">
                  <c:v>43523</c:v>
                </c:pt>
                <c:pt idx="150">
                  <c:v>43524</c:v>
                </c:pt>
              </c:numCache>
            </c:numRef>
          </c:cat>
          <c:val>
            <c:numRef>
              <c:f>'STATUS II PIRINEOS_ENTRADA'!$X$640:$X$790</c:f>
              <c:numCache>
                <c:formatCode>#,##0</c:formatCode>
                <c:ptCount val="151"/>
                <c:pt idx="0">
                  <c:v>242.5</c:v>
                </c:pt>
                <c:pt idx="1">
                  <c:v>242.5</c:v>
                </c:pt>
                <c:pt idx="2">
                  <c:v>242.5</c:v>
                </c:pt>
                <c:pt idx="3">
                  <c:v>225</c:v>
                </c:pt>
                <c:pt idx="4">
                  <c:v>225</c:v>
                </c:pt>
                <c:pt idx="5">
                  <c:v>225</c:v>
                </c:pt>
                <c:pt idx="6">
                  <c:v>225</c:v>
                </c:pt>
                <c:pt idx="7">
                  <c:v>225</c:v>
                </c:pt>
                <c:pt idx="8">
                  <c:v>225</c:v>
                </c:pt>
                <c:pt idx="9">
                  <c:v>225</c:v>
                </c:pt>
                <c:pt idx="10">
                  <c:v>225</c:v>
                </c:pt>
                <c:pt idx="11">
                  <c:v>225</c:v>
                </c:pt>
                <c:pt idx="12">
                  <c:v>225</c:v>
                </c:pt>
                <c:pt idx="13">
                  <c:v>225</c:v>
                </c:pt>
                <c:pt idx="14">
                  <c:v>225</c:v>
                </c:pt>
                <c:pt idx="15">
                  <c:v>225</c:v>
                </c:pt>
                <c:pt idx="16">
                  <c:v>225</c:v>
                </c:pt>
                <c:pt idx="17">
                  <c:v>225</c:v>
                </c:pt>
                <c:pt idx="18">
                  <c:v>225</c:v>
                </c:pt>
                <c:pt idx="19">
                  <c:v>225</c:v>
                </c:pt>
                <c:pt idx="20">
                  <c:v>225</c:v>
                </c:pt>
                <c:pt idx="21">
                  <c:v>225</c:v>
                </c:pt>
                <c:pt idx="22">
                  <c:v>225</c:v>
                </c:pt>
                <c:pt idx="23">
                  <c:v>225</c:v>
                </c:pt>
                <c:pt idx="24">
                  <c:v>225</c:v>
                </c:pt>
                <c:pt idx="25">
                  <c:v>225</c:v>
                </c:pt>
                <c:pt idx="26">
                  <c:v>242.5</c:v>
                </c:pt>
                <c:pt idx="27">
                  <c:v>225</c:v>
                </c:pt>
                <c:pt idx="28">
                  <c:v>225</c:v>
                </c:pt>
                <c:pt idx="29">
                  <c:v>225</c:v>
                </c:pt>
                <c:pt idx="30">
                  <c:v>225</c:v>
                </c:pt>
                <c:pt idx="31">
                  <c:v>236.25</c:v>
                </c:pt>
                <c:pt idx="32">
                  <c:v>225</c:v>
                </c:pt>
                <c:pt idx="33">
                  <c:v>225</c:v>
                </c:pt>
                <c:pt idx="34">
                  <c:v>225</c:v>
                </c:pt>
                <c:pt idx="35">
                  <c:v>225</c:v>
                </c:pt>
                <c:pt idx="36">
                  <c:v>225</c:v>
                </c:pt>
                <c:pt idx="37">
                  <c:v>225</c:v>
                </c:pt>
                <c:pt idx="38">
                  <c:v>225</c:v>
                </c:pt>
                <c:pt idx="39">
                  <c:v>225</c:v>
                </c:pt>
                <c:pt idx="40">
                  <c:v>225</c:v>
                </c:pt>
                <c:pt idx="41">
                  <c:v>225</c:v>
                </c:pt>
                <c:pt idx="42">
                  <c:v>225</c:v>
                </c:pt>
                <c:pt idx="43">
                  <c:v>225</c:v>
                </c:pt>
                <c:pt idx="44">
                  <c:v>225</c:v>
                </c:pt>
                <c:pt idx="45">
                  <c:v>225</c:v>
                </c:pt>
                <c:pt idx="46">
                  <c:v>225</c:v>
                </c:pt>
                <c:pt idx="47">
                  <c:v>225</c:v>
                </c:pt>
                <c:pt idx="48">
                  <c:v>225</c:v>
                </c:pt>
                <c:pt idx="49">
                  <c:v>225</c:v>
                </c:pt>
                <c:pt idx="50">
                  <c:v>225</c:v>
                </c:pt>
                <c:pt idx="51">
                  <c:v>225</c:v>
                </c:pt>
                <c:pt idx="52">
                  <c:v>225</c:v>
                </c:pt>
                <c:pt idx="53">
                  <c:v>225</c:v>
                </c:pt>
                <c:pt idx="54">
                  <c:v>225</c:v>
                </c:pt>
                <c:pt idx="55">
                  <c:v>225</c:v>
                </c:pt>
                <c:pt idx="56">
                  <c:v>225</c:v>
                </c:pt>
                <c:pt idx="57">
                  <c:v>225</c:v>
                </c:pt>
                <c:pt idx="58">
                  <c:v>225</c:v>
                </c:pt>
                <c:pt idx="59">
                  <c:v>225</c:v>
                </c:pt>
                <c:pt idx="60">
                  <c:v>225</c:v>
                </c:pt>
                <c:pt idx="61">
                  <c:v>236.25</c:v>
                </c:pt>
                <c:pt idx="62">
                  <c:v>236.25</c:v>
                </c:pt>
                <c:pt idx="63">
                  <c:v>236.25</c:v>
                </c:pt>
                <c:pt idx="64">
                  <c:v>236.25</c:v>
                </c:pt>
                <c:pt idx="65">
                  <c:v>236.25</c:v>
                </c:pt>
                <c:pt idx="66">
                  <c:v>225</c:v>
                </c:pt>
                <c:pt idx="67">
                  <c:v>225</c:v>
                </c:pt>
                <c:pt idx="68">
                  <c:v>225</c:v>
                </c:pt>
                <c:pt idx="69">
                  <c:v>225</c:v>
                </c:pt>
                <c:pt idx="70">
                  <c:v>225</c:v>
                </c:pt>
                <c:pt idx="71">
                  <c:v>225</c:v>
                </c:pt>
                <c:pt idx="72">
                  <c:v>225</c:v>
                </c:pt>
                <c:pt idx="73">
                  <c:v>225</c:v>
                </c:pt>
                <c:pt idx="74">
                  <c:v>225</c:v>
                </c:pt>
                <c:pt idx="75">
                  <c:v>225</c:v>
                </c:pt>
                <c:pt idx="76">
                  <c:v>225</c:v>
                </c:pt>
                <c:pt idx="77">
                  <c:v>225</c:v>
                </c:pt>
                <c:pt idx="78">
                  <c:v>225</c:v>
                </c:pt>
                <c:pt idx="79">
                  <c:v>225</c:v>
                </c:pt>
                <c:pt idx="80">
                  <c:v>225</c:v>
                </c:pt>
                <c:pt idx="81">
                  <c:v>225</c:v>
                </c:pt>
                <c:pt idx="82">
                  <c:v>225</c:v>
                </c:pt>
                <c:pt idx="83">
                  <c:v>225</c:v>
                </c:pt>
                <c:pt idx="84">
                  <c:v>268.91967899999997</c:v>
                </c:pt>
                <c:pt idx="85">
                  <c:v>225</c:v>
                </c:pt>
                <c:pt idx="86">
                  <c:v>225</c:v>
                </c:pt>
                <c:pt idx="87">
                  <c:v>225</c:v>
                </c:pt>
                <c:pt idx="88">
                  <c:v>225</c:v>
                </c:pt>
                <c:pt idx="89">
                  <c:v>225</c:v>
                </c:pt>
                <c:pt idx="90">
                  <c:v>225</c:v>
                </c:pt>
                <c:pt idx="91">
                  <c:v>225</c:v>
                </c:pt>
                <c:pt idx="92">
                  <c:v>225</c:v>
                </c:pt>
                <c:pt idx="93">
                  <c:v>225</c:v>
                </c:pt>
                <c:pt idx="94">
                  <c:v>225</c:v>
                </c:pt>
                <c:pt idx="95">
                  <c:v>225</c:v>
                </c:pt>
                <c:pt idx="96">
                  <c:v>225</c:v>
                </c:pt>
                <c:pt idx="97">
                  <c:v>225</c:v>
                </c:pt>
                <c:pt idx="98">
                  <c:v>225</c:v>
                </c:pt>
                <c:pt idx="99">
                  <c:v>225</c:v>
                </c:pt>
                <c:pt idx="100">
                  <c:v>225</c:v>
                </c:pt>
                <c:pt idx="101">
                  <c:v>315.07193899999999</c:v>
                </c:pt>
                <c:pt idx="102">
                  <c:v>225</c:v>
                </c:pt>
                <c:pt idx="103">
                  <c:v>225</c:v>
                </c:pt>
                <c:pt idx="104">
                  <c:v>225</c:v>
                </c:pt>
                <c:pt idx="105">
                  <c:v>283.628061</c:v>
                </c:pt>
                <c:pt idx="106">
                  <c:v>285.53185400000001</c:v>
                </c:pt>
                <c:pt idx="107">
                  <c:v>282.62605500000001</c:v>
                </c:pt>
                <c:pt idx="108">
                  <c:v>291.81185199999999</c:v>
                </c:pt>
                <c:pt idx="109">
                  <c:v>225</c:v>
                </c:pt>
                <c:pt idx="110">
                  <c:v>225</c:v>
                </c:pt>
                <c:pt idx="111">
                  <c:v>225</c:v>
                </c:pt>
                <c:pt idx="112">
                  <c:v>285.532961</c:v>
                </c:pt>
                <c:pt idx="113">
                  <c:v>355.93384100000003</c:v>
                </c:pt>
                <c:pt idx="114">
                  <c:v>225</c:v>
                </c:pt>
                <c:pt idx="115">
                  <c:v>225</c:v>
                </c:pt>
                <c:pt idx="116">
                  <c:v>286.53188299999999</c:v>
                </c:pt>
                <c:pt idx="117">
                  <c:v>225</c:v>
                </c:pt>
                <c:pt idx="118">
                  <c:v>225</c:v>
                </c:pt>
                <c:pt idx="119">
                  <c:v>225</c:v>
                </c:pt>
                <c:pt idx="120">
                  <c:v>225</c:v>
                </c:pt>
                <c:pt idx="121">
                  <c:v>225</c:v>
                </c:pt>
                <c:pt idx="122">
                  <c:v>225</c:v>
                </c:pt>
                <c:pt idx="123">
                  <c:v>225</c:v>
                </c:pt>
                <c:pt idx="124">
                  <c:v>225</c:v>
                </c:pt>
                <c:pt idx="125">
                  <c:v>225</c:v>
                </c:pt>
                <c:pt idx="126">
                  <c:v>236.25</c:v>
                </c:pt>
                <c:pt idx="127">
                  <c:v>293.26777099999998</c:v>
                </c:pt>
                <c:pt idx="128">
                  <c:v>225</c:v>
                </c:pt>
                <c:pt idx="129">
                  <c:v>236.25</c:v>
                </c:pt>
                <c:pt idx="130">
                  <c:v>225</c:v>
                </c:pt>
                <c:pt idx="131">
                  <c:v>225</c:v>
                </c:pt>
                <c:pt idx="132">
                  <c:v>225</c:v>
                </c:pt>
                <c:pt idx="133">
                  <c:v>225</c:v>
                </c:pt>
                <c:pt idx="134">
                  <c:v>225</c:v>
                </c:pt>
                <c:pt idx="135">
                  <c:v>225</c:v>
                </c:pt>
                <c:pt idx="136">
                  <c:v>286.32945100000001</c:v>
                </c:pt>
                <c:pt idx="137">
                  <c:v>225</c:v>
                </c:pt>
                <c:pt idx="138">
                  <c:v>225</c:v>
                </c:pt>
                <c:pt idx="139">
                  <c:v>225</c:v>
                </c:pt>
                <c:pt idx="140">
                  <c:v>225</c:v>
                </c:pt>
                <c:pt idx="141">
                  <c:v>294.26757099999998</c:v>
                </c:pt>
                <c:pt idx="142">
                  <c:v>296.27557100000001</c:v>
                </c:pt>
                <c:pt idx="143">
                  <c:v>225</c:v>
                </c:pt>
                <c:pt idx="144">
                  <c:v>225</c:v>
                </c:pt>
                <c:pt idx="145">
                  <c:v>225</c:v>
                </c:pt>
                <c:pt idx="146">
                  <c:v>225</c:v>
                </c:pt>
                <c:pt idx="147">
                  <c:v>275.32419900000002</c:v>
                </c:pt>
                <c:pt idx="148">
                  <c:v>225</c:v>
                </c:pt>
                <c:pt idx="149">
                  <c:v>225</c:v>
                </c:pt>
                <c:pt idx="150">
                  <c:v>225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0788656"/>
        <c:axId val="1140790832"/>
      </c:lineChart>
      <c:dateAx>
        <c:axId val="1140788656"/>
        <c:scaling>
          <c:orientation val="minMax"/>
        </c:scaling>
        <c:delete val="0"/>
        <c:axPos val="b"/>
        <c:numFmt formatCode="m/d/yyyy" sourceLinked="0"/>
        <c:majorTickMark val="out"/>
        <c:minorTickMark val="none"/>
        <c:tickLblPos val="nextTo"/>
        <c:spPr>
          <a:ln w="6350">
            <a:solidFill>
              <a:srgbClr val="63666A"/>
            </a:solidFill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s-ES"/>
          </a:p>
        </c:txPr>
        <c:crossAx val="1140790832"/>
        <c:crosses val="autoZero"/>
        <c:auto val="1"/>
        <c:lblOffset val="100"/>
        <c:baseTimeUnit val="days"/>
      </c:dateAx>
      <c:valAx>
        <c:axId val="1140790832"/>
        <c:scaling>
          <c:orientation val="minMax"/>
        </c:scaling>
        <c:delete val="0"/>
        <c:axPos val="l"/>
        <c:majorGridlines>
          <c:spPr>
            <a:ln w="6350">
              <a:solidFill>
                <a:srgbClr val="63666A">
                  <a:alpha val="50000"/>
                </a:srgb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800"/>
                </a:pPr>
                <a:r>
                  <a:rPr lang="es-ES" sz="800" b="0" i="0" baseline="0">
                    <a:effectLst/>
                  </a:rPr>
                  <a:t>GWh/d  0ᴼC</a:t>
                </a:r>
                <a:endParaRPr lang="es-ES" sz="800">
                  <a:effectLst/>
                </a:endParaRPr>
              </a:p>
            </c:rich>
          </c:tx>
          <c:layout>
            <c:manualLayout>
              <c:xMode val="edge"/>
              <c:yMode val="edge"/>
              <c:x val="2.9078769033272493E-2"/>
              <c:y val="0.29698627042325393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spPr>
          <a:ln w="6350">
            <a:solidFill>
              <a:srgbClr val="63666A"/>
            </a:solidFill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s-ES"/>
          </a:p>
        </c:txPr>
        <c:crossAx val="1140788656"/>
        <c:crosses val="autoZero"/>
        <c:crossBetween val="between"/>
      </c:valAx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500" b="1" i="0" u="none" strike="noStrike" baseline="0">
                <a:solidFill>
                  <a:srgbClr val="007AAE"/>
                </a:solidFill>
                <a:latin typeface="Verdana"/>
                <a:ea typeface="Verdana"/>
                <a:cs typeface="Verdana"/>
              </a:defRPr>
            </a:pPr>
            <a:r>
              <a:rPr lang="es-ES" sz="1500" dirty="0"/>
              <a:t>VIP PIRINEOS - </a:t>
            </a:r>
            <a:r>
              <a:rPr lang="es-ES" sz="1500" dirty="0" err="1" smtClean="0"/>
              <a:t>Entry</a:t>
            </a:r>
            <a:endParaRPr lang="es-ES" sz="1500" dirty="0"/>
          </a:p>
        </c:rich>
      </c:tx>
      <c:layout>
        <c:manualLayout>
          <c:xMode val="edge"/>
          <c:yMode val="edge"/>
          <c:x val="0.38532339524355169"/>
          <c:y val="2.207499862490336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905226638725767"/>
          <c:y val="0.15444504686773483"/>
          <c:w val="0.86371775871165912"/>
          <c:h val="0.56014946019342904"/>
        </c:manualLayout>
      </c:layout>
      <c:areaChart>
        <c:grouping val="stacked"/>
        <c:varyColors val="0"/>
        <c:ser>
          <c:idx val="0"/>
          <c:order val="0"/>
          <c:tx>
            <c:strRef>
              <c:f>'STATUS II PIRINEOS_ENTRADA'!$N$1</c:f>
              <c:strCache>
                <c:ptCount val="1"/>
                <c:pt idx="0">
                  <c:v>Open Season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numRef>
              <c:f>'STATUS II PIRINEOS_ENTRADA'!$M$398:$M$1004</c:f>
              <c:numCache>
                <c:formatCode>m/d/yyyy</c:formatCode>
                <c:ptCount val="607"/>
                <c:pt idx="0">
                  <c:v>43132</c:v>
                </c:pt>
                <c:pt idx="1">
                  <c:v>43133</c:v>
                </c:pt>
                <c:pt idx="2">
                  <c:v>43134</c:v>
                </c:pt>
                <c:pt idx="3">
                  <c:v>43135</c:v>
                </c:pt>
                <c:pt idx="4">
                  <c:v>43136</c:v>
                </c:pt>
                <c:pt idx="5">
                  <c:v>43137</c:v>
                </c:pt>
                <c:pt idx="6">
                  <c:v>43138</c:v>
                </c:pt>
                <c:pt idx="7">
                  <c:v>43139</c:v>
                </c:pt>
                <c:pt idx="8">
                  <c:v>43140</c:v>
                </c:pt>
                <c:pt idx="9">
                  <c:v>43141</c:v>
                </c:pt>
                <c:pt idx="10">
                  <c:v>43142</c:v>
                </c:pt>
                <c:pt idx="11">
                  <c:v>43143</c:v>
                </c:pt>
                <c:pt idx="12">
                  <c:v>43144</c:v>
                </c:pt>
                <c:pt idx="13">
                  <c:v>43145</c:v>
                </c:pt>
                <c:pt idx="14">
                  <c:v>43146</c:v>
                </c:pt>
                <c:pt idx="15">
                  <c:v>43147</c:v>
                </c:pt>
                <c:pt idx="16">
                  <c:v>43148</c:v>
                </c:pt>
                <c:pt idx="17">
                  <c:v>43149</c:v>
                </c:pt>
                <c:pt idx="18">
                  <c:v>43150</c:v>
                </c:pt>
                <c:pt idx="19">
                  <c:v>43151</c:v>
                </c:pt>
                <c:pt idx="20">
                  <c:v>43152</c:v>
                </c:pt>
                <c:pt idx="21">
                  <c:v>43153</c:v>
                </c:pt>
                <c:pt idx="22">
                  <c:v>43154</c:v>
                </c:pt>
                <c:pt idx="23">
                  <c:v>43155</c:v>
                </c:pt>
                <c:pt idx="24">
                  <c:v>43156</c:v>
                </c:pt>
                <c:pt idx="25">
                  <c:v>43157</c:v>
                </c:pt>
                <c:pt idx="26">
                  <c:v>43158</c:v>
                </c:pt>
                <c:pt idx="27">
                  <c:v>43159</c:v>
                </c:pt>
                <c:pt idx="28">
                  <c:v>43160</c:v>
                </c:pt>
                <c:pt idx="29">
                  <c:v>43161</c:v>
                </c:pt>
                <c:pt idx="30">
                  <c:v>43162</c:v>
                </c:pt>
                <c:pt idx="31">
                  <c:v>43163</c:v>
                </c:pt>
                <c:pt idx="32">
                  <c:v>43164</c:v>
                </c:pt>
                <c:pt idx="33">
                  <c:v>43165</c:v>
                </c:pt>
                <c:pt idx="34">
                  <c:v>43166</c:v>
                </c:pt>
                <c:pt idx="35">
                  <c:v>43167</c:v>
                </c:pt>
                <c:pt idx="36">
                  <c:v>43168</c:v>
                </c:pt>
                <c:pt idx="37">
                  <c:v>43169</c:v>
                </c:pt>
                <c:pt idx="38">
                  <c:v>43170</c:v>
                </c:pt>
                <c:pt idx="39">
                  <c:v>43171</c:v>
                </c:pt>
                <c:pt idx="40">
                  <c:v>43172</c:v>
                </c:pt>
                <c:pt idx="41">
                  <c:v>43173</c:v>
                </c:pt>
                <c:pt idx="42">
                  <c:v>43174</c:v>
                </c:pt>
                <c:pt idx="43">
                  <c:v>43175</c:v>
                </c:pt>
                <c:pt idx="44">
                  <c:v>43176</c:v>
                </c:pt>
                <c:pt idx="45">
                  <c:v>43177</c:v>
                </c:pt>
                <c:pt idx="46">
                  <c:v>43178</c:v>
                </c:pt>
                <c:pt idx="47">
                  <c:v>43179</c:v>
                </c:pt>
                <c:pt idx="48">
                  <c:v>43180</c:v>
                </c:pt>
                <c:pt idx="49">
                  <c:v>43181</c:v>
                </c:pt>
                <c:pt idx="50">
                  <c:v>43182</c:v>
                </c:pt>
                <c:pt idx="51">
                  <c:v>43183</c:v>
                </c:pt>
                <c:pt idx="52">
                  <c:v>43184</c:v>
                </c:pt>
                <c:pt idx="53">
                  <c:v>43185</c:v>
                </c:pt>
                <c:pt idx="54">
                  <c:v>43186</c:v>
                </c:pt>
                <c:pt idx="55">
                  <c:v>43187</c:v>
                </c:pt>
                <c:pt idx="56">
                  <c:v>43188</c:v>
                </c:pt>
                <c:pt idx="57">
                  <c:v>43189</c:v>
                </c:pt>
                <c:pt idx="58">
                  <c:v>43190</c:v>
                </c:pt>
                <c:pt idx="59">
                  <c:v>43191</c:v>
                </c:pt>
                <c:pt idx="60">
                  <c:v>43192</c:v>
                </c:pt>
                <c:pt idx="61">
                  <c:v>43193</c:v>
                </c:pt>
                <c:pt idx="62">
                  <c:v>43194</c:v>
                </c:pt>
                <c:pt idx="63">
                  <c:v>43195</c:v>
                </c:pt>
                <c:pt idx="64">
                  <c:v>43196</c:v>
                </c:pt>
                <c:pt idx="65">
                  <c:v>43197</c:v>
                </c:pt>
                <c:pt idx="66">
                  <c:v>43198</c:v>
                </c:pt>
                <c:pt idx="67">
                  <c:v>43199</c:v>
                </c:pt>
                <c:pt idx="68">
                  <c:v>43200</c:v>
                </c:pt>
                <c:pt idx="69">
                  <c:v>43201</c:v>
                </c:pt>
                <c:pt idx="70">
                  <c:v>43202</c:v>
                </c:pt>
                <c:pt idx="71">
                  <c:v>43203</c:v>
                </c:pt>
                <c:pt idx="72">
                  <c:v>43204</c:v>
                </c:pt>
                <c:pt idx="73">
                  <c:v>43205</c:v>
                </c:pt>
                <c:pt idx="74">
                  <c:v>43206</c:v>
                </c:pt>
                <c:pt idx="75">
                  <c:v>43207</c:v>
                </c:pt>
                <c:pt idx="76">
                  <c:v>43208</c:v>
                </c:pt>
                <c:pt idx="77">
                  <c:v>43209</c:v>
                </c:pt>
                <c:pt idx="78">
                  <c:v>43210</c:v>
                </c:pt>
                <c:pt idx="79">
                  <c:v>43211</c:v>
                </c:pt>
                <c:pt idx="80">
                  <c:v>43212</c:v>
                </c:pt>
                <c:pt idx="81">
                  <c:v>43213</c:v>
                </c:pt>
                <c:pt idx="82">
                  <c:v>43214</c:v>
                </c:pt>
                <c:pt idx="83">
                  <c:v>43215</c:v>
                </c:pt>
                <c:pt idx="84">
                  <c:v>43216</c:v>
                </c:pt>
                <c:pt idx="85">
                  <c:v>43217</c:v>
                </c:pt>
                <c:pt idx="86">
                  <c:v>43218</c:v>
                </c:pt>
                <c:pt idx="87">
                  <c:v>43219</c:v>
                </c:pt>
                <c:pt idx="88">
                  <c:v>43220</c:v>
                </c:pt>
                <c:pt idx="89">
                  <c:v>43221</c:v>
                </c:pt>
                <c:pt idx="90">
                  <c:v>43222</c:v>
                </c:pt>
                <c:pt idx="91">
                  <c:v>43223</c:v>
                </c:pt>
                <c:pt idx="92">
                  <c:v>43224</c:v>
                </c:pt>
                <c:pt idx="93">
                  <c:v>43225</c:v>
                </c:pt>
                <c:pt idx="94">
                  <c:v>43226</c:v>
                </c:pt>
                <c:pt idx="95">
                  <c:v>43227</c:v>
                </c:pt>
                <c:pt idx="96">
                  <c:v>43228</c:v>
                </c:pt>
                <c:pt idx="97">
                  <c:v>43229</c:v>
                </c:pt>
                <c:pt idx="98">
                  <c:v>43230</c:v>
                </c:pt>
                <c:pt idx="99">
                  <c:v>43231</c:v>
                </c:pt>
                <c:pt idx="100">
                  <c:v>43232</c:v>
                </c:pt>
                <c:pt idx="101">
                  <c:v>43233</c:v>
                </c:pt>
                <c:pt idx="102">
                  <c:v>43234</c:v>
                </c:pt>
                <c:pt idx="103">
                  <c:v>43235</c:v>
                </c:pt>
                <c:pt idx="104">
                  <c:v>43236</c:v>
                </c:pt>
                <c:pt idx="105">
                  <c:v>43237</c:v>
                </c:pt>
                <c:pt idx="106">
                  <c:v>43238</c:v>
                </c:pt>
                <c:pt idx="107">
                  <c:v>43239</c:v>
                </c:pt>
                <c:pt idx="108">
                  <c:v>43240</c:v>
                </c:pt>
                <c:pt idx="109">
                  <c:v>43241</c:v>
                </c:pt>
                <c:pt idx="110">
                  <c:v>43242</c:v>
                </c:pt>
                <c:pt idx="111">
                  <c:v>43243</c:v>
                </c:pt>
                <c:pt idx="112">
                  <c:v>43244</c:v>
                </c:pt>
                <c:pt idx="113">
                  <c:v>43245</c:v>
                </c:pt>
                <c:pt idx="114">
                  <c:v>43246</c:v>
                </c:pt>
                <c:pt idx="115">
                  <c:v>43247</c:v>
                </c:pt>
                <c:pt idx="116">
                  <c:v>43248</c:v>
                </c:pt>
                <c:pt idx="117">
                  <c:v>43249</c:v>
                </c:pt>
                <c:pt idx="118">
                  <c:v>43250</c:v>
                </c:pt>
                <c:pt idx="119">
                  <c:v>43251</c:v>
                </c:pt>
                <c:pt idx="120">
                  <c:v>43252</c:v>
                </c:pt>
                <c:pt idx="121">
                  <c:v>43253</c:v>
                </c:pt>
                <c:pt idx="122">
                  <c:v>43254</c:v>
                </c:pt>
                <c:pt idx="123">
                  <c:v>43255</c:v>
                </c:pt>
                <c:pt idx="124">
                  <c:v>43256</c:v>
                </c:pt>
                <c:pt idx="125">
                  <c:v>43257</c:v>
                </c:pt>
                <c:pt idx="126">
                  <c:v>43258</c:v>
                </c:pt>
                <c:pt idx="127">
                  <c:v>43259</c:v>
                </c:pt>
                <c:pt idx="128">
                  <c:v>43260</c:v>
                </c:pt>
                <c:pt idx="129">
                  <c:v>43261</c:v>
                </c:pt>
                <c:pt idx="130">
                  <c:v>43262</c:v>
                </c:pt>
                <c:pt idx="131">
                  <c:v>43263</c:v>
                </c:pt>
                <c:pt idx="132">
                  <c:v>43264</c:v>
                </c:pt>
                <c:pt idx="133">
                  <c:v>43265</c:v>
                </c:pt>
                <c:pt idx="134">
                  <c:v>43266</c:v>
                </c:pt>
                <c:pt idx="135">
                  <c:v>43267</c:v>
                </c:pt>
                <c:pt idx="136">
                  <c:v>43268</c:v>
                </c:pt>
                <c:pt idx="137">
                  <c:v>43269</c:v>
                </c:pt>
                <c:pt idx="138">
                  <c:v>43270</c:v>
                </c:pt>
                <c:pt idx="139">
                  <c:v>43271</c:v>
                </c:pt>
                <c:pt idx="140">
                  <c:v>43272</c:v>
                </c:pt>
                <c:pt idx="141">
                  <c:v>43273</c:v>
                </c:pt>
                <c:pt idx="142">
                  <c:v>43274</c:v>
                </c:pt>
                <c:pt idx="143">
                  <c:v>43275</c:v>
                </c:pt>
                <c:pt idx="144">
                  <c:v>43276</c:v>
                </c:pt>
                <c:pt idx="145">
                  <c:v>43277</c:v>
                </c:pt>
                <c:pt idx="146">
                  <c:v>43278</c:v>
                </c:pt>
                <c:pt idx="147">
                  <c:v>43279</c:v>
                </c:pt>
                <c:pt idx="148">
                  <c:v>43280</c:v>
                </c:pt>
                <c:pt idx="149">
                  <c:v>43281</c:v>
                </c:pt>
                <c:pt idx="150">
                  <c:v>43282</c:v>
                </c:pt>
                <c:pt idx="151">
                  <c:v>43283</c:v>
                </c:pt>
                <c:pt idx="152">
                  <c:v>43284</c:v>
                </c:pt>
                <c:pt idx="153">
                  <c:v>43285</c:v>
                </c:pt>
                <c:pt idx="154">
                  <c:v>43286</c:v>
                </c:pt>
                <c:pt idx="155">
                  <c:v>43287</c:v>
                </c:pt>
                <c:pt idx="156">
                  <c:v>43288</c:v>
                </c:pt>
                <c:pt idx="157">
                  <c:v>43289</c:v>
                </c:pt>
                <c:pt idx="158">
                  <c:v>43290</c:v>
                </c:pt>
                <c:pt idx="159">
                  <c:v>43291</c:v>
                </c:pt>
                <c:pt idx="160">
                  <c:v>43292</c:v>
                </c:pt>
                <c:pt idx="161">
                  <c:v>43293</c:v>
                </c:pt>
                <c:pt idx="162">
                  <c:v>43294</c:v>
                </c:pt>
                <c:pt idx="163">
                  <c:v>43295</c:v>
                </c:pt>
                <c:pt idx="164">
                  <c:v>43296</c:v>
                </c:pt>
                <c:pt idx="165">
                  <c:v>43297</c:v>
                </c:pt>
                <c:pt idx="166">
                  <c:v>43298</c:v>
                </c:pt>
                <c:pt idx="167">
                  <c:v>43299</c:v>
                </c:pt>
                <c:pt idx="168">
                  <c:v>43300</c:v>
                </c:pt>
                <c:pt idx="169">
                  <c:v>43301</c:v>
                </c:pt>
                <c:pt idx="170">
                  <c:v>43302</c:v>
                </c:pt>
                <c:pt idx="171">
                  <c:v>43303</c:v>
                </c:pt>
                <c:pt idx="172">
                  <c:v>43304</c:v>
                </c:pt>
                <c:pt idx="173">
                  <c:v>43305</c:v>
                </c:pt>
                <c:pt idx="174">
                  <c:v>43306</c:v>
                </c:pt>
                <c:pt idx="175">
                  <c:v>43307</c:v>
                </c:pt>
                <c:pt idx="176">
                  <c:v>43308</c:v>
                </c:pt>
                <c:pt idx="177">
                  <c:v>43309</c:v>
                </c:pt>
                <c:pt idx="178">
                  <c:v>43310</c:v>
                </c:pt>
                <c:pt idx="179">
                  <c:v>43311</c:v>
                </c:pt>
                <c:pt idx="180">
                  <c:v>43312</c:v>
                </c:pt>
                <c:pt idx="181">
                  <c:v>43313</c:v>
                </c:pt>
                <c:pt idx="182">
                  <c:v>43314</c:v>
                </c:pt>
                <c:pt idx="183">
                  <c:v>43315</c:v>
                </c:pt>
                <c:pt idx="184">
                  <c:v>43316</c:v>
                </c:pt>
                <c:pt idx="185">
                  <c:v>43317</c:v>
                </c:pt>
                <c:pt idx="186">
                  <c:v>43318</c:v>
                </c:pt>
                <c:pt idx="187">
                  <c:v>43319</c:v>
                </c:pt>
                <c:pt idx="188">
                  <c:v>43320</c:v>
                </c:pt>
                <c:pt idx="189">
                  <c:v>43321</c:v>
                </c:pt>
                <c:pt idx="190">
                  <c:v>43322</c:v>
                </c:pt>
                <c:pt idx="191">
                  <c:v>43323</c:v>
                </c:pt>
                <c:pt idx="192">
                  <c:v>43324</c:v>
                </c:pt>
                <c:pt idx="193">
                  <c:v>43325</c:v>
                </c:pt>
                <c:pt idx="194">
                  <c:v>43326</c:v>
                </c:pt>
                <c:pt idx="195">
                  <c:v>43327</c:v>
                </c:pt>
                <c:pt idx="196">
                  <c:v>43328</c:v>
                </c:pt>
                <c:pt idx="197">
                  <c:v>43329</c:v>
                </c:pt>
                <c:pt idx="198">
                  <c:v>43330</c:v>
                </c:pt>
                <c:pt idx="199">
                  <c:v>43331</c:v>
                </c:pt>
                <c:pt idx="200">
                  <c:v>43332</c:v>
                </c:pt>
                <c:pt idx="201">
                  <c:v>43333</c:v>
                </c:pt>
                <c:pt idx="202">
                  <c:v>43334</c:v>
                </c:pt>
                <c:pt idx="203">
                  <c:v>43335</c:v>
                </c:pt>
                <c:pt idx="204">
                  <c:v>43336</c:v>
                </c:pt>
                <c:pt idx="205">
                  <c:v>43337</c:v>
                </c:pt>
                <c:pt idx="206">
                  <c:v>43338</c:v>
                </c:pt>
                <c:pt idx="207">
                  <c:v>43339</c:v>
                </c:pt>
                <c:pt idx="208">
                  <c:v>43340</c:v>
                </c:pt>
                <c:pt idx="209">
                  <c:v>43341</c:v>
                </c:pt>
                <c:pt idx="210">
                  <c:v>43342</c:v>
                </c:pt>
                <c:pt idx="211">
                  <c:v>43343</c:v>
                </c:pt>
                <c:pt idx="212">
                  <c:v>43344</c:v>
                </c:pt>
                <c:pt idx="213">
                  <c:v>43345</c:v>
                </c:pt>
                <c:pt idx="214">
                  <c:v>43346</c:v>
                </c:pt>
                <c:pt idx="215">
                  <c:v>43347</c:v>
                </c:pt>
                <c:pt idx="216">
                  <c:v>43348</c:v>
                </c:pt>
                <c:pt idx="217">
                  <c:v>43349</c:v>
                </c:pt>
                <c:pt idx="218">
                  <c:v>43350</c:v>
                </c:pt>
                <c:pt idx="219">
                  <c:v>43351</c:v>
                </c:pt>
                <c:pt idx="220">
                  <c:v>43352</c:v>
                </c:pt>
                <c:pt idx="221">
                  <c:v>43353</c:v>
                </c:pt>
                <c:pt idx="222">
                  <c:v>43354</c:v>
                </c:pt>
                <c:pt idx="223">
                  <c:v>43355</c:v>
                </c:pt>
                <c:pt idx="224">
                  <c:v>43356</c:v>
                </c:pt>
                <c:pt idx="225">
                  <c:v>43357</c:v>
                </c:pt>
                <c:pt idx="226">
                  <c:v>43358</c:v>
                </c:pt>
                <c:pt idx="227">
                  <c:v>43359</c:v>
                </c:pt>
                <c:pt idx="228">
                  <c:v>43360</c:v>
                </c:pt>
                <c:pt idx="229">
                  <c:v>43361</c:v>
                </c:pt>
                <c:pt idx="230">
                  <c:v>43362</c:v>
                </c:pt>
                <c:pt idx="231">
                  <c:v>43363</c:v>
                </c:pt>
                <c:pt idx="232">
                  <c:v>43364</c:v>
                </c:pt>
                <c:pt idx="233">
                  <c:v>43365</c:v>
                </c:pt>
                <c:pt idx="234">
                  <c:v>43366</c:v>
                </c:pt>
                <c:pt idx="235">
                  <c:v>43367</c:v>
                </c:pt>
                <c:pt idx="236">
                  <c:v>43368</c:v>
                </c:pt>
                <c:pt idx="237">
                  <c:v>43369</c:v>
                </c:pt>
                <c:pt idx="238">
                  <c:v>43370</c:v>
                </c:pt>
                <c:pt idx="239">
                  <c:v>43371</c:v>
                </c:pt>
                <c:pt idx="240">
                  <c:v>43372</c:v>
                </c:pt>
                <c:pt idx="241">
                  <c:v>43373</c:v>
                </c:pt>
                <c:pt idx="242">
                  <c:v>43374</c:v>
                </c:pt>
                <c:pt idx="243">
                  <c:v>43375</c:v>
                </c:pt>
                <c:pt idx="244">
                  <c:v>43376</c:v>
                </c:pt>
                <c:pt idx="245">
                  <c:v>43377</c:v>
                </c:pt>
                <c:pt idx="246">
                  <c:v>43378</c:v>
                </c:pt>
                <c:pt idx="247">
                  <c:v>43379</c:v>
                </c:pt>
                <c:pt idx="248">
                  <c:v>43380</c:v>
                </c:pt>
                <c:pt idx="249">
                  <c:v>43381</c:v>
                </c:pt>
                <c:pt idx="250">
                  <c:v>43382</c:v>
                </c:pt>
                <c:pt idx="251">
                  <c:v>43383</c:v>
                </c:pt>
                <c:pt idx="252">
                  <c:v>43384</c:v>
                </c:pt>
                <c:pt idx="253">
                  <c:v>43385</c:v>
                </c:pt>
                <c:pt idx="254">
                  <c:v>43386</c:v>
                </c:pt>
                <c:pt idx="255">
                  <c:v>43387</c:v>
                </c:pt>
                <c:pt idx="256">
                  <c:v>43388</c:v>
                </c:pt>
                <c:pt idx="257">
                  <c:v>43389</c:v>
                </c:pt>
                <c:pt idx="258">
                  <c:v>43390</c:v>
                </c:pt>
                <c:pt idx="259">
                  <c:v>43391</c:v>
                </c:pt>
                <c:pt idx="260">
                  <c:v>43392</c:v>
                </c:pt>
                <c:pt idx="261">
                  <c:v>43393</c:v>
                </c:pt>
                <c:pt idx="262">
                  <c:v>43394</c:v>
                </c:pt>
                <c:pt idx="263">
                  <c:v>43395</c:v>
                </c:pt>
                <c:pt idx="264">
                  <c:v>43396</c:v>
                </c:pt>
                <c:pt idx="265">
                  <c:v>43397</c:v>
                </c:pt>
                <c:pt idx="266">
                  <c:v>43398</c:v>
                </c:pt>
                <c:pt idx="267">
                  <c:v>43399</c:v>
                </c:pt>
                <c:pt idx="268">
                  <c:v>43400</c:v>
                </c:pt>
                <c:pt idx="269">
                  <c:v>43401</c:v>
                </c:pt>
                <c:pt idx="270">
                  <c:v>43402</c:v>
                </c:pt>
                <c:pt idx="271">
                  <c:v>43403</c:v>
                </c:pt>
                <c:pt idx="272">
                  <c:v>43404</c:v>
                </c:pt>
                <c:pt idx="273">
                  <c:v>43405</c:v>
                </c:pt>
                <c:pt idx="274">
                  <c:v>43406</c:v>
                </c:pt>
                <c:pt idx="275">
                  <c:v>43407</c:v>
                </c:pt>
                <c:pt idx="276">
                  <c:v>43408</c:v>
                </c:pt>
                <c:pt idx="277">
                  <c:v>43409</c:v>
                </c:pt>
                <c:pt idx="278">
                  <c:v>43410</c:v>
                </c:pt>
                <c:pt idx="279">
                  <c:v>43411</c:v>
                </c:pt>
                <c:pt idx="280">
                  <c:v>43412</c:v>
                </c:pt>
                <c:pt idx="281">
                  <c:v>43413</c:v>
                </c:pt>
                <c:pt idx="282">
                  <c:v>43414</c:v>
                </c:pt>
                <c:pt idx="283">
                  <c:v>43415</c:v>
                </c:pt>
                <c:pt idx="284">
                  <c:v>43416</c:v>
                </c:pt>
                <c:pt idx="285">
                  <c:v>43417</c:v>
                </c:pt>
                <c:pt idx="286">
                  <c:v>43418</c:v>
                </c:pt>
                <c:pt idx="287">
                  <c:v>43419</c:v>
                </c:pt>
                <c:pt idx="288">
                  <c:v>43420</c:v>
                </c:pt>
                <c:pt idx="289">
                  <c:v>43421</c:v>
                </c:pt>
                <c:pt idx="290">
                  <c:v>43422</c:v>
                </c:pt>
                <c:pt idx="291">
                  <c:v>43423</c:v>
                </c:pt>
                <c:pt idx="292">
                  <c:v>43424</c:v>
                </c:pt>
                <c:pt idx="293">
                  <c:v>43425</c:v>
                </c:pt>
                <c:pt idx="294">
                  <c:v>43426</c:v>
                </c:pt>
                <c:pt idx="295">
                  <c:v>43427</c:v>
                </c:pt>
                <c:pt idx="296">
                  <c:v>43428</c:v>
                </c:pt>
                <c:pt idx="297">
                  <c:v>43429</c:v>
                </c:pt>
                <c:pt idx="298">
                  <c:v>43430</c:v>
                </c:pt>
                <c:pt idx="299">
                  <c:v>43431</c:v>
                </c:pt>
                <c:pt idx="300">
                  <c:v>43432</c:v>
                </c:pt>
                <c:pt idx="301">
                  <c:v>43433</c:v>
                </c:pt>
                <c:pt idx="302">
                  <c:v>43434</c:v>
                </c:pt>
                <c:pt idx="303">
                  <c:v>43435</c:v>
                </c:pt>
                <c:pt idx="304">
                  <c:v>43436</c:v>
                </c:pt>
                <c:pt idx="305">
                  <c:v>43437</c:v>
                </c:pt>
                <c:pt idx="306">
                  <c:v>43438</c:v>
                </c:pt>
                <c:pt idx="307">
                  <c:v>43439</c:v>
                </c:pt>
                <c:pt idx="308">
                  <c:v>43440</c:v>
                </c:pt>
                <c:pt idx="309">
                  <c:v>43441</c:v>
                </c:pt>
                <c:pt idx="310">
                  <c:v>43442</c:v>
                </c:pt>
                <c:pt idx="311">
                  <c:v>43443</c:v>
                </c:pt>
                <c:pt idx="312">
                  <c:v>43444</c:v>
                </c:pt>
                <c:pt idx="313">
                  <c:v>43445</c:v>
                </c:pt>
                <c:pt idx="314">
                  <c:v>43446</c:v>
                </c:pt>
                <c:pt idx="315">
                  <c:v>43447</c:v>
                </c:pt>
                <c:pt idx="316">
                  <c:v>43448</c:v>
                </c:pt>
                <c:pt idx="317">
                  <c:v>43449</c:v>
                </c:pt>
                <c:pt idx="318">
                  <c:v>43450</c:v>
                </c:pt>
                <c:pt idx="319">
                  <c:v>43451</c:v>
                </c:pt>
                <c:pt idx="320">
                  <c:v>43452</c:v>
                </c:pt>
                <c:pt idx="321">
                  <c:v>43453</c:v>
                </c:pt>
                <c:pt idx="322">
                  <c:v>43454</c:v>
                </c:pt>
                <c:pt idx="323">
                  <c:v>43455</c:v>
                </c:pt>
                <c:pt idx="324">
                  <c:v>43456</c:v>
                </c:pt>
                <c:pt idx="325">
                  <c:v>43457</c:v>
                </c:pt>
                <c:pt idx="326">
                  <c:v>43458</c:v>
                </c:pt>
                <c:pt idx="327">
                  <c:v>43459</c:v>
                </c:pt>
                <c:pt idx="328">
                  <c:v>43460</c:v>
                </c:pt>
                <c:pt idx="329">
                  <c:v>43461</c:v>
                </c:pt>
                <c:pt idx="330">
                  <c:v>43462</c:v>
                </c:pt>
                <c:pt idx="331">
                  <c:v>43463</c:v>
                </c:pt>
                <c:pt idx="332">
                  <c:v>43464</c:v>
                </c:pt>
                <c:pt idx="333">
                  <c:v>43465</c:v>
                </c:pt>
                <c:pt idx="334">
                  <c:v>43466</c:v>
                </c:pt>
                <c:pt idx="335">
                  <c:v>43467</c:v>
                </c:pt>
                <c:pt idx="336">
                  <c:v>43468</c:v>
                </c:pt>
                <c:pt idx="337">
                  <c:v>43469</c:v>
                </c:pt>
                <c:pt idx="338">
                  <c:v>43470</c:v>
                </c:pt>
                <c:pt idx="339">
                  <c:v>43471</c:v>
                </c:pt>
                <c:pt idx="340">
                  <c:v>43472</c:v>
                </c:pt>
                <c:pt idx="341">
                  <c:v>43473</c:v>
                </c:pt>
                <c:pt idx="342">
                  <c:v>43474</c:v>
                </c:pt>
                <c:pt idx="343">
                  <c:v>43475</c:v>
                </c:pt>
                <c:pt idx="344">
                  <c:v>43476</c:v>
                </c:pt>
                <c:pt idx="345">
                  <c:v>43477</c:v>
                </c:pt>
                <c:pt idx="346">
                  <c:v>43478</c:v>
                </c:pt>
                <c:pt idx="347">
                  <c:v>43479</c:v>
                </c:pt>
                <c:pt idx="348">
                  <c:v>43480</c:v>
                </c:pt>
                <c:pt idx="349">
                  <c:v>43481</c:v>
                </c:pt>
                <c:pt idx="350">
                  <c:v>43482</c:v>
                </c:pt>
                <c:pt idx="351">
                  <c:v>43483</c:v>
                </c:pt>
                <c:pt idx="352">
                  <c:v>43484</c:v>
                </c:pt>
                <c:pt idx="353">
                  <c:v>43485</c:v>
                </c:pt>
                <c:pt idx="354">
                  <c:v>43486</c:v>
                </c:pt>
                <c:pt idx="355">
                  <c:v>43487</c:v>
                </c:pt>
                <c:pt idx="356">
                  <c:v>43488</c:v>
                </c:pt>
                <c:pt idx="357">
                  <c:v>43489</c:v>
                </c:pt>
                <c:pt idx="358">
                  <c:v>43490</c:v>
                </c:pt>
                <c:pt idx="359">
                  <c:v>43491</c:v>
                </c:pt>
                <c:pt idx="360">
                  <c:v>43492</c:v>
                </c:pt>
                <c:pt idx="361">
                  <c:v>43493</c:v>
                </c:pt>
                <c:pt idx="362">
                  <c:v>43494</c:v>
                </c:pt>
                <c:pt idx="363">
                  <c:v>43495</c:v>
                </c:pt>
                <c:pt idx="364">
                  <c:v>43496</c:v>
                </c:pt>
                <c:pt idx="365">
                  <c:v>43497</c:v>
                </c:pt>
                <c:pt idx="366">
                  <c:v>43498</c:v>
                </c:pt>
                <c:pt idx="367">
                  <c:v>43499</c:v>
                </c:pt>
                <c:pt idx="368">
                  <c:v>43500</c:v>
                </c:pt>
                <c:pt idx="369">
                  <c:v>43501</c:v>
                </c:pt>
                <c:pt idx="370">
                  <c:v>43502</c:v>
                </c:pt>
                <c:pt idx="371">
                  <c:v>43503</c:v>
                </c:pt>
                <c:pt idx="372">
                  <c:v>43504</c:v>
                </c:pt>
                <c:pt idx="373">
                  <c:v>43505</c:v>
                </c:pt>
                <c:pt idx="374">
                  <c:v>43506</c:v>
                </c:pt>
                <c:pt idx="375">
                  <c:v>43507</c:v>
                </c:pt>
                <c:pt idx="376">
                  <c:v>43508</c:v>
                </c:pt>
                <c:pt idx="377">
                  <c:v>43509</c:v>
                </c:pt>
                <c:pt idx="378">
                  <c:v>43510</c:v>
                </c:pt>
                <c:pt idx="379">
                  <c:v>43511</c:v>
                </c:pt>
                <c:pt idx="380">
                  <c:v>43512</c:v>
                </c:pt>
                <c:pt idx="381">
                  <c:v>43513</c:v>
                </c:pt>
                <c:pt idx="382">
                  <c:v>43514</c:v>
                </c:pt>
                <c:pt idx="383">
                  <c:v>43515</c:v>
                </c:pt>
                <c:pt idx="384">
                  <c:v>43516</c:v>
                </c:pt>
                <c:pt idx="385">
                  <c:v>43517</c:v>
                </c:pt>
                <c:pt idx="386">
                  <c:v>43518</c:v>
                </c:pt>
                <c:pt idx="387">
                  <c:v>43519</c:v>
                </c:pt>
                <c:pt idx="388">
                  <c:v>43520</c:v>
                </c:pt>
                <c:pt idx="389">
                  <c:v>43521</c:v>
                </c:pt>
                <c:pt idx="390">
                  <c:v>43522</c:v>
                </c:pt>
                <c:pt idx="391">
                  <c:v>43523</c:v>
                </c:pt>
                <c:pt idx="392">
                  <c:v>43524</c:v>
                </c:pt>
                <c:pt idx="393">
                  <c:v>43525</c:v>
                </c:pt>
                <c:pt idx="394">
                  <c:v>43526</c:v>
                </c:pt>
                <c:pt idx="395">
                  <c:v>43527</c:v>
                </c:pt>
                <c:pt idx="396">
                  <c:v>43528</c:v>
                </c:pt>
                <c:pt idx="397">
                  <c:v>43529</c:v>
                </c:pt>
                <c:pt idx="398">
                  <c:v>43530</c:v>
                </c:pt>
                <c:pt idx="399">
                  <c:v>43531</c:v>
                </c:pt>
                <c:pt idx="400">
                  <c:v>43532</c:v>
                </c:pt>
                <c:pt idx="401">
                  <c:v>43533</c:v>
                </c:pt>
                <c:pt idx="402">
                  <c:v>43534</c:v>
                </c:pt>
                <c:pt idx="403">
                  <c:v>43535</c:v>
                </c:pt>
                <c:pt idx="404">
                  <c:v>43536</c:v>
                </c:pt>
                <c:pt idx="405">
                  <c:v>43537</c:v>
                </c:pt>
                <c:pt idx="406">
                  <c:v>43538</c:v>
                </c:pt>
                <c:pt idx="407">
                  <c:v>43539</c:v>
                </c:pt>
                <c:pt idx="408">
                  <c:v>43540</c:v>
                </c:pt>
                <c:pt idx="409">
                  <c:v>43541</c:v>
                </c:pt>
                <c:pt idx="410">
                  <c:v>43542</c:v>
                </c:pt>
                <c:pt idx="411">
                  <c:v>43543</c:v>
                </c:pt>
                <c:pt idx="412">
                  <c:v>43544</c:v>
                </c:pt>
                <c:pt idx="413">
                  <c:v>43545</c:v>
                </c:pt>
                <c:pt idx="414">
                  <c:v>43546</c:v>
                </c:pt>
                <c:pt idx="415">
                  <c:v>43547</c:v>
                </c:pt>
                <c:pt idx="416">
                  <c:v>43548</c:v>
                </c:pt>
                <c:pt idx="417">
                  <c:v>43549</c:v>
                </c:pt>
                <c:pt idx="418">
                  <c:v>43550</c:v>
                </c:pt>
                <c:pt idx="419">
                  <c:v>43551</c:v>
                </c:pt>
                <c:pt idx="420">
                  <c:v>43552</c:v>
                </c:pt>
                <c:pt idx="421">
                  <c:v>43553</c:v>
                </c:pt>
                <c:pt idx="422">
                  <c:v>43554</c:v>
                </c:pt>
                <c:pt idx="423">
                  <c:v>43555</c:v>
                </c:pt>
                <c:pt idx="424">
                  <c:v>43556</c:v>
                </c:pt>
                <c:pt idx="425">
                  <c:v>43557</c:v>
                </c:pt>
                <c:pt idx="426">
                  <c:v>43558</c:v>
                </c:pt>
                <c:pt idx="427">
                  <c:v>43559</c:v>
                </c:pt>
                <c:pt idx="428">
                  <c:v>43560</c:v>
                </c:pt>
                <c:pt idx="429">
                  <c:v>43561</c:v>
                </c:pt>
                <c:pt idx="430">
                  <c:v>43562</c:v>
                </c:pt>
                <c:pt idx="431">
                  <c:v>43563</c:v>
                </c:pt>
                <c:pt idx="432">
                  <c:v>43564</c:v>
                </c:pt>
                <c:pt idx="433">
                  <c:v>43565</c:v>
                </c:pt>
                <c:pt idx="434">
                  <c:v>43566</c:v>
                </c:pt>
                <c:pt idx="435">
                  <c:v>43567</c:v>
                </c:pt>
                <c:pt idx="436">
                  <c:v>43568</c:v>
                </c:pt>
                <c:pt idx="437">
                  <c:v>43569</c:v>
                </c:pt>
                <c:pt idx="438">
                  <c:v>43570</c:v>
                </c:pt>
                <c:pt idx="439">
                  <c:v>43571</c:v>
                </c:pt>
                <c:pt idx="440">
                  <c:v>43572</c:v>
                </c:pt>
                <c:pt idx="441">
                  <c:v>43573</c:v>
                </c:pt>
                <c:pt idx="442">
                  <c:v>43574</c:v>
                </c:pt>
                <c:pt idx="443">
                  <c:v>43575</c:v>
                </c:pt>
                <c:pt idx="444">
                  <c:v>43576</c:v>
                </c:pt>
                <c:pt idx="445">
                  <c:v>43577</c:v>
                </c:pt>
                <c:pt idx="446">
                  <c:v>43578</c:v>
                </c:pt>
                <c:pt idx="447">
                  <c:v>43579</c:v>
                </c:pt>
                <c:pt idx="448">
                  <c:v>43580</c:v>
                </c:pt>
                <c:pt idx="449">
                  <c:v>43581</c:v>
                </c:pt>
                <c:pt idx="450">
                  <c:v>43582</c:v>
                </c:pt>
                <c:pt idx="451">
                  <c:v>43583</c:v>
                </c:pt>
                <c:pt idx="452">
                  <c:v>43584</c:v>
                </c:pt>
                <c:pt idx="453">
                  <c:v>43585</c:v>
                </c:pt>
                <c:pt idx="454">
                  <c:v>43586</c:v>
                </c:pt>
                <c:pt idx="455">
                  <c:v>43587</c:v>
                </c:pt>
                <c:pt idx="456">
                  <c:v>43588</c:v>
                </c:pt>
                <c:pt idx="457">
                  <c:v>43589</c:v>
                </c:pt>
                <c:pt idx="458">
                  <c:v>43590</c:v>
                </c:pt>
                <c:pt idx="459">
                  <c:v>43591</c:v>
                </c:pt>
                <c:pt idx="460">
                  <c:v>43592</c:v>
                </c:pt>
                <c:pt idx="461">
                  <c:v>43593</c:v>
                </c:pt>
                <c:pt idx="462">
                  <c:v>43594</c:v>
                </c:pt>
                <c:pt idx="463">
                  <c:v>43595</c:v>
                </c:pt>
                <c:pt idx="464">
                  <c:v>43596</c:v>
                </c:pt>
                <c:pt idx="465">
                  <c:v>43597</c:v>
                </c:pt>
                <c:pt idx="466">
                  <c:v>43598</c:v>
                </c:pt>
                <c:pt idx="467">
                  <c:v>43599</c:v>
                </c:pt>
                <c:pt idx="468">
                  <c:v>43600</c:v>
                </c:pt>
                <c:pt idx="469">
                  <c:v>43601</c:v>
                </c:pt>
                <c:pt idx="470">
                  <c:v>43602</c:v>
                </c:pt>
                <c:pt idx="471">
                  <c:v>43603</c:v>
                </c:pt>
                <c:pt idx="472">
                  <c:v>43604</c:v>
                </c:pt>
                <c:pt idx="473">
                  <c:v>43605</c:v>
                </c:pt>
                <c:pt idx="474">
                  <c:v>43606</c:v>
                </c:pt>
                <c:pt idx="475">
                  <c:v>43607</c:v>
                </c:pt>
                <c:pt idx="476">
                  <c:v>43608</c:v>
                </c:pt>
                <c:pt idx="477">
                  <c:v>43609</c:v>
                </c:pt>
                <c:pt idx="478">
                  <c:v>43610</c:v>
                </c:pt>
                <c:pt idx="479">
                  <c:v>43611</c:v>
                </c:pt>
                <c:pt idx="480">
                  <c:v>43612</c:v>
                </c:pt>
                <c:pt idx="481">
                  <c:v>43613</c:v>
                </c:pt>
                <c:pt idx="482">
                  <c:v>43614</c:v>
                </c:pt>
                <c:pt idx="483">
                  <c:v>43615</c:v>
                </c:pt>
                <c:pt idx="484">
                  <c:v>43616</c:v>
                </c:pt>
                <c:pt idx="485">
                  <c:v>43617</c:v>
                </c:pt>
                <c:pt idx="486">
                  <c:v>43618</c:v>
                </c:pt>
                <c:pt idx="487">
                  <c:v>43619</c:v>
                </c:pt>
                <c:pt idx="488">
                  <c:v>43620</c:v>
                </c:pt>
                <c:pt idx="489">
                  <c:v>43621</c:v>
                </c:pt>
                <c:pt idx="490">
                  <c:v>43622</c:v>
                </c:pt>
                <c:pt idx="491">
                  <c:v>43623</c:v>
                </c:pt>
                <c:pt idx="492">
                  <c:v>43624</c:v>
                </c:pt>
                <c:pt idx="493">
                  <c:v>43625</c:v>
                </c:pt>
                <c:pt idx="494">
                  <c:v>43626</c:v>
                </c:pt>
                <c:pt idx="495">
                  <c:v>43627</c:v>
                </c:pt>
                <c:pt idx="496">
                  <c:v>43628</c:v>
                </c:pt>
                <c:pt idx="497">
                  <c:v>43629</c:v>
                </c:pt>
                <c:pt idx="498">
                  <c:v>43630</c:v>
                </c:pt>
                <c:pt idx="499">
                  <c:v>43631</c:v>
                </c:pt>
                <c:pt idx="500">
                  <c:v>43632</c:v>
                </c:pt>
                <c:pt idx="501">
                  <c:v>43633</c:v>
                </c:pt>
                <c:pt idx="502">
                  <c:v>43634</c:v>
                </c:pt>
                <c:pt idx="503">
                  <c:v>43635</c:v>
                </c:pt>
                <c:pt idx="504">
                  <c:v>43636</c:v>
                </c:pt>
                <c:pt idx="505">
                  <c:v>43637</c:v>
                </c:pt>
                <c:pt idx="506">
                  <c:v>43638</c:v>
                </c:pt>
                <c:pt idx="507">
                  <c:v>43639</c:v>
                </c:pt>
                <c:pt idx="508">
                  <c:v>43640</c:v>
                </c:pt>
                <c:pt idx="509">
                  <c:v>43641</c:v>
                </c:pt>
                <c:pt idx="510">
                  <c:v>43642</c:v>
                </c:pt>
                <c:pt idx="511">
                  <c:v>43643</c:v>
                </c:pt>
                <c:pt idx="512">
                  <c:v>43644</c:v>
                </c:pt>
                <c:pt idx="513">
                  <c:v>43645</c:v>
                </c:pt>
                <c:pt idx="514">
                  <c:v>43646</c:v>
                </c:pt>
                <c:pt idx="515">
                  <c:v>43647</c:v>
                </c:pt>
                <c:pt idx="516">
                  <c:v>43648</c:v>
                </c:pt>
                <c:pt idx="517">
                  <c:v>43649</c:v>
                </c:pt>
                <c:pt idx="518">
                  <c:v>43650</c:v>
                </c:pt>
                <c:pt idx="519">
                  <c:v>43651</c:v>
                </c:pt>
                <c:pt idx="520">
                  <c:v>43652</c:v>
                </c:pt>
                <c:pt idx="521">
                  <c:v>43653</c:v>
                </c:pt>
                <c:pt idx="522">
                  <c:v>43654</c:v>
                </c:pt>
                <c:pt idx="523">
                  <c:v>43655</c:v>
                </c:pt>
                <c:pt idx="524">
                  <c:v>43656</c:v>
                </c:pt>
                <c:pt idx="525">
                  <c:v>43657</c:v>
                </c:pt>
                <c:pt idx="526">
                  <c:v>43658</c:v>
                </c:pt>
                <c:pt idx="527">
                  <c:v>43659</c:v>
                </c:pt>
                <c:pt idx="528">
                  <c:v>43660</c:v>
                </c:pt>
                <c:pt idx="529">
                  <c:v>43661</c:v>
                </c:pt>
                <c:pt idx="530">
                  <c:v>43662</c:v>
                </c:pt>
                <c:pt idx="531">
                  <c:v>43663</c:v>
                </c:pt>
                <c:pt idx="532">
                  <c:v>43664</c:v>
                </c:pt>
                <c:pt idx="533">
                  <c:v>43665</c:v>
                </c:pt>
                <c:pt idx="534">
                  <c:v>43666</c:v>
                </c:pt>
                <c:pt idx="535">
                  <c:v>43667</c:v>
                </c:pt>
                <c:pt idx="536">
                  <c:v>43668</c:v>
                </c:pt>
                <c:pt idx="537">
                  <c:v>43669</c:v>
                </c:pt>
                <c:pt idx="538">
                  <c:v>43670</c:v>
                </c:pt>
                <c:pt idx="539">
                  <c:v>43671</c:v>
                </c:pt>
                <c:pt idx="540">
                  <c:v>43672</c:v>
                </c:pt>
                <c:pt idx="541">
                  <c:v>43673</c:v>
                </c:pt>
                <c:pt idx="542">
                  <c:v>43674</c:v>
                </c:pt>
                <c:pt idx="543">
                  <c:v>43675</c:v>
                </c:pt>
                <c:pt idx="544">
                  <c:v>43676</c:v>
                </c:pt>
                <c:pt idx="545">
                  <c:v>43677</c:v>
                </c:pt>
                <c:pt idx="546">
                  <c:v>43678</c:v>
                </c:pt>
                <c:pt idx="547">
                  <c:v>43679</c:v>
                </c:pt>
                <c:pt idx="548">
                  <c:v>43680</c:v>
                </c:pt>
                <c:pt idx="549">
                  <c:v>43681</c:v>
                </c:pt>
                <c:pt idx="550">
                  <c:v>43682</c:v>
                </c:pt>
                <c:pt idx="551">
                  <c:v>43683</c:v>
                </c:pt>
                <c:pt idx="552">
                  <c:v>43684</c:v>
                </c:pt>
                <c:pt idx="553">
                  <c:v>43685</c:v>
                </c:pt>
                <c:pt idx="554">
                  <c:v>43686</c:v>
                </c:pt>
                <c:pt idx="555">
                  <c:v>43687</c:v>
                </c:pt>
                <c:pt idx="556">
                  <c:v>43688</c:v>
                </c:pt>
                <c:pt idx="557">
                  <c:v>43689</c:v>
                </c:pt>
                <c:pt idx="558">
                  <c:v>43690</c:v>
                </c:pt>
                <c:pt idx="559">
                  <c:v>43691</c:v>
                </c:pt>
                <c:pt idx="560">
                  <c:v>43692</c:v>
                </c:pt>
                <c:pt idx="561">
                  <c:v>43693</c:v>
                </c:pt>
                <c:pt idx="562">
                  <c:v>43694</c:v>
                </c:pt>
                <c:pt idx="563">
                  <c:v>43695</c:v>
                </c:pt>
                <c:pt idx="564">
                  <c:v>43696</c:v>
                </c:pt>
                <c:pt idx="565">
                  <c:v>43697</c:v>
                </c:pt>
                <c:pt idx="566">
                  <c:v>43698</c:v>
                </c:pt>
                <c:pt idx="567">
                  <c:v>43699</c:v>
                </c:pt>
                <c:pt idx="568">
                  <c:v>43700</c:v>
                </c:pt>
                <c:pt idx="569">
                  <c:v>43701</c:v>
                </c:pt>
                <c:pt idx="570">
                  <c:v>43702</c:v>
                </c:pt>
                <c:pt idx="571">
                  <c:v>43703</c:v>
                </c:pt>
                <c:pt idx="572">
                  <c:v>43704</c:v>
                </c:pt>
                <c:pt idx="573">
                  <c:v>43705</c:v>
                </c:pt>
                <c:pt idx="574">
                  <c:v>43706</c:v>
                </c:pt>
                <c:pt idx="575">
                  <c:v>43707</c:v>
                </c:pt>
                <c:pt idx="576">
                  <c:v>43708</c:v>
                </c:pt>
                <c:pt idx="577">
                  <c:v>43709</c:v>
                </c:pt>
                <c:pt idx="578">
                  <c:v>43710</c:v>
                </c:pt>
                <c:pt idx="579">
                  <c:v>43711</c:v>
                </c:pt>
                <c:pt idx="580">
                  <c:v>43712</c:v>
                </c:pt>
                <c:pt idx="581">
                  <c:v>43713</c:v>
                </c:pt>
                <c:pt idx="582">
                  <c:v>43714</c:v>
                </c:pt>
                <c:pt idx="583">
                  <c:v>43715</c:v>
                </c:pt>
                <c:pt idx="584">
                  <c:v>43716</c:v>
                </c:pt>
                <c:pt idx="585">
                  <c:v>43717</c:v>
                </c:pt>
                <c:pt idx="586">
                  <c:v>43718</c:v>
                </c:pt>
                <c:pt idx="587">
                  <c:v>43719</c:v>
                </c:pt>
                <c:pt idx="588">
                  <c:v>43720</c:v>
                </c:pt>
                <c:pt idx="589">
                  <c:v>43721</c:v>
                </c:pt>
                <c:pt idx="590">
                  <c:v>43722</c:v>
                </c:pt>
                <c:pt idx="591">
                  <c:v>43723</c:v>
                </c:pt>
                <c:pt idx="592">
                  <c:v>43724</c:v>
                </c:pt>
                <c:pt idx="593">
                  <c:v>43725</c:v>
                </c:pt>
                <c:pt idx="594">
                  <c:v>43726</c:v>
                </c:pt>
                <c:pt idx="595">
                  <c:v>43727</c:v>
                </c:pt>
                <c:pt idx="596">
                  <c:v>43728</c:v>
                </c:pt>
                <c:pt idx="597">
                  <c:v>43729</c:v>
                </c:pt>
                <c:pt idx="598">
                  <c:v>43730</c:v>
                </c:pt>
                <c:pt idx="599">
                  <c:v>43731</c:v>
                </c:pt>
                <c:pt idx="600">
                  <c:v>43732</c:v>
                </c:pt>
                <c:pt idx="601">
                  <c:v>43733</c:v>
                </c:pt>
                <c:pt idx="602">
                  <c:v>43734</c:v>
                </c:pt>
                <c:pt idx="603">
                  <c:v>43735</c:v>
                </c:pt>
                <c:pt idx="604">
                  <c:v>43736</c:v>
                </c:pt>
                <c:pt idx="605">
                  <c:v>43737</c:v>
                </c:pt>
                <c:pt idx="606">
                  <c:v>43738</c:v>
                </c:pt>
              </c:numCache>
            </c:numRef>
          </c:cat>
          <c:val>
            <c:numRef>
              <c:f>'STATUS II PIRINEOS_ENTRADA'!$N$398:$N$1004</c:f>
              <c:numCache>
                <c:formatCode>#,##0</c:formatCode>
                <c:ptCount val="607"/>
                <c:pt idx="0">
                  <c:v>146.26900000000001</c:v>
                </c:pt>
                <c:pt idx="1">
                  <c:v>146.26900000000001</c:v>
                </c:pt>
                <c:pt idx="2">
                  <c:v>146.26900000000001</c:v>
                </c:pt>
                <c:pt idx="3">
                  <c:v>146.26900000000001</c:v>
                </c:pt>
                <c:pt idx="4">
                  <c:v>146.26900000000001</c:v>
                </c:pt>
                <c:pt idx="5">
                  <c:v>146.26900000000001</c:v>
                </c:pt>
                <c:pt idx="6">
                  <c:v>146.26900000000001</c:v>
                </c:pt>
                <c:pt idx="7">
                  <c:v>146.26900000000001</c:v>
                </c:pt>
                <c:pt idx="8">
                  <c:v>146.26900000000001</c:v>
                </c:pt>
                <c:pt idx="9">
                  <c:v>146.26900000000001</c:v>
                </c:pt>
                <c:pt idx="10">
                  <c:v>146.26900000000001</c:v>
                </c:pt>
                <c:pt idx="11">
                  <c:v>146.26900000000001</c:v>
                </c:pt>
                <c:pt idx="12">
                  <c:v>146.26900000000001</c:v>
                </c:pt>
                <c:pt idx="13">
                  <c:v>146.26900000000001</c:v>
                </c:pt>
                <c:pt idx="14">
                  <c:v>146.26900000000001</c:v>
                </c:pt>
                <c:pt idx="15">
                  <c:v>146.26900000000001</c:v>
                </c:pt>
                <c:pt idx="16">
                  <c:v>146.26900000000001</c:v>
                </c:pt>
                <c:pt idx="17">
                  <c:v>146.26900000000001</c:v>
                </c:pt>
                <c:pt idx="18">
                  <c:v>146.26900000000001</c:v>
                </c:pt>
                <c:pt idx="19">
                  <c:v>146.26900000000001</c:v>
                </c:pt>
                <c:pt idx="20">
                  <c:v>146.26900000000001</c:v>
                </c:pt>
                <c:pt idx="21">
                  <c:v>146.26900000000001</c:v>
                </c:pt>
                <c:pt idx="22">
                  <c:v>146.26900000000001</c:v>
                </c:pt>
                <c:pt idx="23">
                  <c:v>146.26900000000001</c:v>
                </c:pt>
                <c:pt idx="24">
                  <c:v>146.26900000000001</c:v>
                </c:pt>
                <c:pt idx="25">
                  <c:v>146.26900000000001</c:v>
                </c:pt>
                <c:pt idx="26">
                  <c:v>146.26900000000001</c:v>
                </c:pt>
                <c:pt idx="27">
                  <c:v>146.26900000000001</c:v>
                </c:pt>
                <c:pt idx="28">
                  <c:v>146.26900000000001</c:v>
                </c:pt>
                <c:pt idx="29">
                  <c:v>146.26900000000001</c:v>
                </c:pt>
                <c:pt idx="30">
                  <c:v>146.26900000000001</c:v>
                </c:pt>
                <c:pt idx="31">
                  <c:v>146.26900000000001</c:v>
                </c:pt>
                <c:pt idx="32">
                  <c:v>146.26900000000001</c:v>
                </c:pt>
                <c:pt idx="33">
                  <c:v>146.26900000000001</c:v>
                </c:pt>
                <c:pt idx="34">
                  <c:v>146.26900000000001</c:v>
                </c:pt>
                <c:pt idx="35">
                  <c:v>146.26900000000001</c:v>
                </c:pt>
                <c:pt idx="36">
                  <c:v>146.26900000000001</c:v>
                </c:pt>
                <c:pt idx="37">
                  <c:v>146.26900000000001</c:v>
                </c:pt>
                <c:pt idx="38">
                  <c:v>146.26900000000001</c:v>
                </c:pt>
                <c:pt idx="39">
                  <c:v>146.26900000000001</c:v>
                </c:pt>
                <c:pt idx="40">
                  <c:v>146.26900000000001</c:v>
                </c:pt>
                <c:pt idx="41">
                  <c:v>146.26900000000001</c:v>
                </c:pt>
                <c:pt idx="42">
                  <c:v>146.26900000000001</c:v>
                </c:pt>
                <c:pt idx="43">
                  <c:v>146.26900000000001</c:v>
                </c:pt>
                <c:pt idx="44">
                  <c:v>146.26900000000001</c:v>
                </c:pt>
                <c:pt idx="45">
                  <c:v>146.26900000000001</c:v>
                </c:pt>
                <c:pt idx="46">
                  <c:v>146.26900000000001</c:v>
                </c:pt>
                <c:pt idx="47">
                  <c:v>146.26900000000001</c:v>
                </c:pt>
                <c:pt idx="48">
                  <c:v>146.26900000000001</c:v>
                </c:pt>
                <c:pt idx="49">
                  <c:v>146.26900000000001</c:v>
                </c:pt>
                <c:pt idx="50">
                  <c:v>146.26900000000001</c:v>
                </c:pt>
                <c:pt idx="51">
                  <c:v>146.26900000000001</c:v>
                </c:pt>
                <c:pt idx="52">
                  <c:v>146.26900000000001</c:v>
                </c:pt>
                <c:pt idx="53">
                  <c:v>146.26900000000001</c:v>
                </c:pt>
                <c:pt idx="54">
                  <c:v>146.26900000000001</c:v>
                </c:pt>
                <c:pt idx="55">
                  <c:v>146.26900000000001</c:v>
                </c:pt>
                <c:pt idx="56">
                  <c:v>146.26900000000001</c:v>
                </c:pt>
                <c:pt idx="57">
                  <c:v>146.26900000000001</c:v>
                </c:pt>
                <c:pt idx="58">
                  <c:v>146.26900000000001</c:v>
                </c:pt>
                <c:pt idx="59">
                  <c:v>146.26900000000001</c:v>
                </c:pt>
                <c:pt idx="60">
                  <c:v>146.26900000000001</c:v>
                </c:pt>
                <c:pt idx="61">
                  <c:v>146.26900000000001</c:v>
                </c:pt>
                <c:pt idx="62">
                  <c:v>146.26900000000001</c:v>
                </c:pt>
                <c:pt idx="63">
                  <c:v>146.26900000000001</c:v>
                </c:pt>
                <c:pt idx="64">
                  <c:v>146.26900000000001</c:v>
                </c:pt>
                <c:pt idx="65">
                  <c:v>146.26900000000001</c:v>
                </c:pt>
                <c:pt idx="66">
                  <c:v>146.26900000000001</c:v>
                </c:pt>
                <c:pt idx="67">
                  <c:v>146.26900000000001</c:v>
                </c:pt>
                <c:pt idx="68">
                  <c:v>146.26900000000001</c:v>
                </c:pt>
                <c:pt idx="69">
                  <c:v>146.26900000000001</c:v>
                </c:pt>
                <c:pt idx="70">
                  <c:v>146.26900000000001</c:v>
                </c:pt>
                <c:pt idx="71">
                  <c:v>146.26900000000001</c:v>
                </c:pt>
                <c:pt idx="72">
                  <c:v>146.26900000000001</c:v>
                </c:pt>
                <c:pt idx="73">
                  <c:v>146.26900000000001</c:v>
                </c:pt>
                <c:pt idx="74">
                  <c:v>146.26900000000001</c:v>
                </c:pt>
                <c:pt idx="75">
                  <c:v>146.26900000000001</c:v>
                </c:pt>
                <c:pt idx="76">
                  <c:v>146.26900000000001</c:v>
                </c:pt>
                <c:pt idx="77">
                  <c:v>146.26900000000001</c:v>
                </c:pt>
                <c:pt idx="78">
                  <c:v>146.26900000000001</c:v>
                </c:pt>
                <c:pt idx="79">
                  <c:v>146.26900000000001</c:v>
                </c:pt>
                <c:pt idx="80">
                  <c:v>146.26900000000001</c:v>
                </c:pt>
                <c:pt idx="81">
                  <c:v>146.26900000000001</c:v>
                </c:pt>
                <c:pt idx="82">
                  <c:v>146.26900000000001</c:v>
                </c:pt>
                <c:pt idx="83">
                  <c:v>146.26900000000001</c:v>
                </c:pt>
                <c:pt idx="84">
                  <c:v>146.26900000000001</c:v>
                </c:pt>
                <c:pt idx="85">
                  <c:v>146.26900000000001</c:v>
                </c:pt>
                <c:pt idx="86">
                  <c:v>146.26900000000001</c:v>
                </c:pt>
                <c:pt idx="87">
                  <c:v>146.26900000000001</c:v>
                </c:pt>
                <c:pt idx="88">
                  <c:v>146.26900000000001</c:v>
                </c:pt>
                <c:pt idx="89">
                  <c:v>146.26900000000001</c:v>
                </c:pt>
                <c:pt idx="90">
                  <c:v>146.26900000000001</c:v>
                </c:pt>
                <c:pt idx="91">
                  <c:v>146.26900000000001</c:v>
                </c:pt>
                <c:pt idx="92">
                  <c:v>146.26900000000001</c:v>
                </c:pt>
                <c:pt idx="93">
                  <c:v>146.26900000000001</c:v>
                </c:pt>
                <c:pt idx="94">
                  <c:v>146.26900000000001</c:v>
                </c:pt>
                <c:pt idx="95">
                  <c:v>146.26900000000001</c:v>
                </c:pt>
                <c:pt idx="96">
                  <c:v>146.26900000000001</c:v>
                </c:pt>
                <c:pt idx="97">
                  <c:v>146.26900000000001</c:v>
                </c:pt>
                <c:pt idx="98">
                  <c:v>146.26900000000001</c:v>
                </c:pt>
                <c:pt idx="99">
                  <c:v>146.26900000000001</c:v>
                </c:pt>
                <c:pt idx="100">
                  <c:v>146.26900000000001</c:v>
                </c:pt>
                <c:pt idx="101">
                  <c:v>146.26900000000001</c:v>
                </c:pt>
                <c:pt idx="102">
                  <c:v>146.26900000000001</c:v>
                </c:pt>
                <c:pt idx="103">
                  <c:v>146.26900000000001</c:v>
                </c:pt>
                <c:pt idx="104">
                  <c:v>146.26900000000001</c:v>
                </c:pt>
                <c:pt idx="105">
                  <c:v>146.26900000000001</c:v>
                </c:pt>
                <c:pt idx="106">
                  <c:v>146.26900000000001</c:v>
                </c:pt>
                <c:pt idx="107">
                  <c:v>146.26900000000001</c:v>
                </c:pt>
                <c:pt idx="108">
                  <c:v>146.26900000000001</c:v>
                </c:pt>
                <c:pt idx="109">
                  <c:v>146.26900000000001</c:v>
                </c:pt>
                <c:pt idx="110">
                  <c:v>146.26900000000001</c:v>
                </c:pt>
                <c:pt idx="111">
                  <c:v>146.26900000000001</c:v>
                </c:pt>
                <c:pt idx="112">
                  <c:v>146.26900000000001</c:v>
                </c:pt>
                <c:pt idx="113">
                  <c:v>146.26900000000001</c:v>
                </c:pt>
                <c:pt idx="114">
                  <c:v>146.26900000000001</c:v>
                </c:pt>
                <c:pt idx="115">
                  <c:v>146.26900000000001</c:v>
                </c:pt>
                <c:pt idx="116">
                  <c:v>146.26900000000001</c:v>
                </c:pt>
                <c:pt idx="117">
                  <c:v>146.26900000000001</c:v>
                </c:pt>
                <c:pt idx="118">
                  <c:v>146.26900000000001</c:v>
                </c:pt>
                <c:pt idx="119">
                  <c:v>146.26900000000001</c:v>
                </c:pt>
                <c:pt idx="120">
                  <c:v>146.26900000000001</c:v>
                </c:pt>
                <c:pt idx="121">
                  <c:v>146.26900000000001</c:v>
                </c:pt>
                <c:pt idx="122">
                  <c:v>146.26900000000001</c:v>
                </c:pt>
                <c:pt idx="123">
                  <c:v>146.26900000000001</c:v>
                </c:pt>
                <c:pt idx="124">
                  <c:v>146.26900000000001</c:v>
                </c:pt>
                <c:pt idx="125">
                  <c:v>146.26900000000001</c:v>
                </c:pt>
                <c:pt idx="126">
                  <c:v>146.26900000000001</c:v>
                </c:pt>
                <c:pt idx="127">
                  <c:v>146.26900000000001</c:v>
                </c:pt>
                <c:pt idx="128">
                  <c:v>146.26900000000001</c:v>
                </c:pt>
                <c:pt idx="129">
                  <c:v>146.26900000000001</c:v>
                </c:pt>
                <c:pt idx="130">
                  <c:v>146.26900000000001</c:v>
                </c:pt>
                <c:pt idx="131">
                  <c:v>146.26900000000001</c:v>
                </c:pt>
                <c:pt idx="132">
                  <c:v>146.26900000000001</c:v>
                </c:pt>
                <c:pt idx="133">
                  <c:v>146.26900000000001</c:v>
                </c:pt>
                <c:pt idx="134">
                  <c:v>146.26900000000001</c:v>
                </c:pt>
                <c:pt idx="135">
                  <c:v>146.26900000000001</c:v>
                </c:pt>
                <c:pt idx="136">
                  <c:v>146.26900000000001</c:v>
                </c:pt>
                <c:pt idx="137">
                  <c:v>146.26900000000001</c:v>
                </c:pt>
                <c:pt idx="138">
                  <c:v>146.26900000000001</c:v>
                </c:pt>
                <c:pt idx="139">
                  <c:v>146.26900000000001</c:v>
                </c:pt>
                <c:pt idx="140">
                  <c:v>146.26900000000001</c:v>
                </c:pt>
                <c:pt idx="141">
                  <c:v>146.26900000000001</c:v>
                </c:pt>
                <c:pt idx="142">
                  <c:v>146.26900000000001</c:v>
                </c:pt>
                <c:pt idx="143">
                  <c:v>146.26900000000001</c:v>
                </c:pt>
                <c:pt idx="144">
                  <c:v>146.26900000000001</c:v>
                </c:pt>
                <c:pt idx="145">
                  <c:v>146.26900000000001</c:v>
                </c:pt>
                <c:pt idx="146">
                  <c:v>146.26900000000001</c:v>
                </c:pt>
                <c:pt idx="147">
                  <c:v>146.26900000000001</c:v>
                </c:pt>
                <c:pt idx="148">
                  <c:v>146.26900000000001</c:v>
                </c:pt>
                <c:pt idx="149">
                  <c:v>146.26900000000001</c:v>
                </c:pt>
                <c:pt idx="150">
                  <c:v>146.26900000000001</c:v>
                </c:pt>
                <c:pt idx="151">
                  <c:v>146.26900000000001</c:v>
                </c:pt>
                <c:pt idx="152">
                  <c:v>146.26900000000001</c:v>
                </c:pt>
                <c:pt idx="153">
                  <c:v>146.26900000000001</c:v>
                </c:pt>
                <c:pt idx="154">
                  <c:v>146.26900000000001</c:v>
                </c:pt>
                <c:pt idx="155">
                  <c:v>146.26900000000001</c:v>
                </c:pt>
                <c:pt idx="156">
                  <c:v>146.26900000000001</c:v>
                </c:pt>
                <c:pt idx="157">
                  <c:v>146.26900000000001</c:v>
                </c:pt>
                <c:pt idx="158">
                  <c:v>146.26900000000001</c:v>
                </c:pt>
                <c:pt idx="159">
                  <c:v>146.26900000000001</c:v>
                </c:pt>
                <c:pt idx="160">
                  <c:v>146.26900000000001</c:v>
                </c:pt>
                <c:pt idx="161">
                  <c:v>146.26900000000001</c:v>
                </c:pt>
                <c:pt idx="162">
                  <c:v>146.26900000000001</c:v>
                </c:pt>
                <c:pt idx="163">
                  <c:v>146.26900000000001</c:v>
                </c:pt>
                <c:pt idx="164">
                  <c:v>146.26900000000001</c:v>
                </c:pt>
                <c:pt idx="165">
                  <c:v>146.26900000000001</c:v>
                </c:pt>
                <c:pt idx="166">
                  <c:v>146.26900000000001</c:v>
                </c:pt>
                <c:pt idx="167">
                  <c:v>146.26900000000001</c:v>
                </c:pt>
                <c:pt idx="168">
                  <c:v>146.26900000000001</c:v>
                </c:pt>
                <c:pt idx="169">
                  <c:v>146.26900000000001</c:v>
                </c:pt>
                <c:pt idx="170">
                  <c:v>146.26900000000001</c:v>
                </c:pt>
                <c:pt idx="171">
                  <c:v>146.26900000000001</c:v>
                </c:pt>
                <c:pt idx="172">
                  <c:v>146.26900000000001</c:v>
                </c:pt>
                <c:pt idx="173">
                  <c:v>146.26900000000001</c:v>
                </c:pt>
                <c:pt idx="174">
                  <c:v>146.26900000000001</c:v>
                </c:pt>
                <c:pt idx="175">
                  <c:v>146.26900000000001</c:v>
                </c:pt>
                <c:pt idx="176">
                  <c:v>146.26900000000001</c:v>
                </c:pt>
                <c:pt idx="177">
                  <c:v>146.26900000000001</c:v>
                </c:pt>
                <c:pt idx="178">
                  <c:v>146.26900000000001</c:v>
                </c:pt>
                <c:pt idx="179">
                  <c:v>146.26900000000001</c:v>
                </c:pt>
                <c:pt idx="180">
                  <c:v>146.26900000000001</c:v>
                </c:pt>
                <c:pt idx="181">
                  <c:v>146.26900000000001</c:v>
                </c:pt>
                <c:pt idx="182">
                  <c:v>146.26900000000001</c:v>
                </c:pt>
                <c:pt idx="183">
                  <c:v>146.26900000000001</c:v>
                </c:pt>
                <c:pt idx="184">
                  <c:v>146.26900000000001</c:v>
                </c:pt>
                <c:pt idx="185">
                  <c:v>146.26900000000001</c:v>
                </c:pt>
                <c:pt idx="186">
                  <c:v>146.26900000000001</c:v>
                </c:pt>
                <c:pt idx="187">
                  <c:v>146.26900000000001</c:v>
                </c:pt>
                <c:pt idx="188">
                  <c:v>146.26900000000001</c:v>
                </c:pt>
                <c:pt idx="189">
                  <c:v>146.26900000000001</c:v>
                </c:pt>
                <c:pt idx="190">
                  <c:v>146.26900000000001</c:v>
                </c:pt>
                <c:pt idx="191">
                  <c:v>146.26900000000001</c:v>
                </c:pt>
                <c:pt idx="192">
                  <c:v>146.26900000000001</c:v>
                </c:pt>
                <c:pt idx="193">
                  <c:v>146.26900000000001</c:v>
                </c:pt>
                <c:pt idx="194">
                  <c:v>146.26900000000001</c:v>
                </c:pt>
                <c:pt idx="195">
                  <c:v>146.26900000000001</c:v>
                </c:pt>
                <c:pt idx="196">
                  <c:v>146.26900000000001</c:v>
                </c:pt>
                <c:pt idx="197">
                  <c:v>146.26900000000001</c:v>
                </c:pt>
                <c:pt idx="198">
                  <c:v>146.26900000000001</c:v>
                </c:pt>
                <c:pt idx="199">
                  <c:v>146.26900000000001</c:v>
                </c:pt>
                <c:pt idx="200">
                  <c:v>146.26900000000001</c:v>
                </c:pt>
                <c:pt idx="201">
                  <c:v>146.26900000000001</c:v>
                </c:pt>
                <c:pt idx="202">
                  <c:v>146.26900000000001</c:v>
                </c:pt>
                <c:pt idx="203">
                  <c:v>146.26900000000001</c:v>
                </c:pt>
                <c:pt idx="204">
                  <c:v>146.26900000000001</c:v>
                </c:pt>
                <c:pt idx="205">
                  <c:v>146.26900000000001</c:v>
                </c:pt>
                <c:pt idx="206">
                  <c:v>146.26900000000001</c:v>
                </c:pt>
                <c:pt idx="207">
                  <c:v>146.26900000000001</c:v>
                </c:pt>
                <c:pt idx="208">
                  <c:v>146.26900000000001</c:v>
                </c:pt>
                <c:pt idx="209">
                  <c:v>146.26900000000001</c:v>
                </c:pt>
                <c:pt idx="210">
                  <c:v>146.26900000000001</c:v>
                </c:pt>
                <c:pt idx="211">
                  <c:v>146.26900000000001</c:v>
                </c:pt>
                <c:pt idx="212">
                  <c:v>146.26900000000001</c:v>
                </c:pt>
                <c:pt idx="213">
                  <c:v>146.26900000000001</c:v>
                </c:pt>
                <c:pt idx="214">
                  <c:v>146.26900000000001</c:v>
                </c:pt>
                <c:pt idx="215">
                  <c:v>146.26900000000001</c:v>
                </c:pt>
                <c:pt idx="216">
                  <c:v>146.26900000000001</c:v>
                </c:pt>
                <c:pt idx="217">
                  <c:v>146.26900000000001</c:v>
                </c:pt>
                <c:pt idx="218">
                  <c:v>146.26900000000001</c:v>
                </c:pt>
                <c:pt idx="219">
                  <c:v>146.26900000000001</c:v>
                </c:pt>
                <c:pt idx="220">
                  <c:v>146.26900000000001</c:v>
                </c:pt>
                <c:pt idx="221">
                  <c:v>146.26900000000001</c:v>
                </c:pt>
                <c:pt idx="222">
                  <c:v>146.26900000000001</c:v>
                </c:pt>
                <c:pt idx="223">
                  <c:v>146.26900000000001</c:v>
                </c:pt>
                <c:pt idx="224">
                  <c:v>146.26900000000001</c:v>
                </c:pt>
                <c:pt idx="225">
                  <c:v>146.26900000000001</c:v>
                </c:pt>
                <c:pt idx="226">
                  <c:v>146.26900000000001</c:v>
                </c:pt>
                <c:pt idx="227">
                  <c:v>146.26900000000001</c:v>
                </c:pt>
                <c:pt idx="228">
                  <c:v>146.26900000000001</c:v>
                </c:pt>
                <c:pt idx="229">
                  <c:v>146.26900000000001</c:v>
                </c:pt>
                <c:pt idx="230">
                  <c:v>146.26900000000001</c:v>
                </c:pt>
                <c:pt idx="231">
                  <c:v>146.26900000000001</c:v>
                </c:pt>
                <c:pt idx="232">
                  <c:v>146.26900000000001</c:v>
                </c:pt>
                <c:pt idx="233">
                  <c:v>146.26900000000001</c:v>
                </c:pt>
                <c:pt idx="234">
                  <c:v>146.26900000000001</c:v>
                </c:pt>
                <c:pt idx="235">
                  <c:v>146.26900000000001</c:v>
                </c:pt>
                <c:pt idx="236">
                  <c:v>146.26900000000001</c:v>
                </c:pt>
                <c:pt idx="237">
                  <c:v>146.26900000000001</c:v>
                </c:pt>
                <c:pt idx="238">
                  <c:v>146.26900000000001</c:v>
                </c:pt>
                <c:pt idx="239">
                  <c:v>146.26900000000001</c:v>
                </c:pt>
                <c:pt idx="240">
                  <c:v>146.26900000000001</c:v>
                </c:pt>
                <c:pt idx="241">
                  <c:v>146.26900000000001</c:v>
                </c:pt>
                <c:pt idx="242">
                  <c:v>146.26900000000001</c:v>
                </c:pt>
                <c:pt idx="243">
                  <c:v>146.26900000000001</c:v>
                </c:pt>
                <c:pt idx="244">
                  <c:v>146.26900000000001</c:v>
                </c:pt>
                <c:pt idx="245">
                  <c:v>146.26900000000001</c:v>
                </c:pt>
                <c:pt idx="246">
                  <c:v>146.26900000000001</c:v>
                </c:pt>
                <c:pt idx="247">
                  <c:v>146.26900000000001</c:v>
                </c:pt>
                <c:pt idx="248">
                  <c:v>146.26900000000001</c:v>
                </c:pt>
                <c:pt idx="249">
                  <c:v>146.26900000000001</c:v>
                </c:pt>
                <c:pt idx="250">
                  <c:v>146.26900000000001</c:v>
                </c:pt>
                <c:pt idx="251">
                  <c:v>146.26900000000001</c:v>
                </c:pt>
                <c:pt idx="252">
                  <c:v>146.26900000000001</c:v>
                </c:pt>
                <c:pt idx="253">
                  <c:v>146.26900000000001</c:v>
                </c:pt>
                <c:pt idx="254">
                  <c:v>146.26900000000001</c:v>
                </c:pt>
                <c:pt idx="255">
                  <c:v>146.26900000000001</c:v>
                </c:pt>
                <c:pt idx="256">
                  <c:v>146.26900000000001</c:v>
                </c:pt>
                <c:pt idx="257">
                  <c:v>146.26900000000001</c:v>
                </c:pt>
                <c:pt idx="258">
                  <c:v>146.26900000000001</c:v>
                </c:pt>
                <c:pt idx="259">
                  <c:v>146.26900000000001</c:v>
                </c:pt>
                <c:pt idx="260">
                  <c:v>146.26900000000001</c:v>
                </c:pt>
                <c:pt idx="261">
                  <c:v>146.26900000000001</c:v>
                </c:pt>
                <c:pt idx="262">
                  <c:v>146.26900000000001</c:v>
                </c:pt>
                <c:pt idx="263">
                  <c:v>146.26900000000001</c:v>
                </c:pt>
                <c:pt idx="264">
                  <c:v>146.26900000000001</c:v>
                </c:pt>
                <c:pt idx="265">
                  <c:v>146.26900000000001</c:v>
                </c:pt>
                <c:pt idx="266">
                  <c:v>146.26900000000001</c:v>
                </c:pt>
                <c:pt idx="267">
                  <c:v>146.26900000000001</c:v>
                </c:pt>
                <c:pt idx="268">
                  <c:v>146.26900000000001</c:v>
                </c:pt>
                <c:pt idx="269">
                  <c:v>146.26900000000001</c:v>
                </c:pt>
                <c:pt idx="270">
                  <c:v>146.26900000000001</c:v>
                </c:pt>
                <c:pt idx="271">
                  <c:v>146.26900000000001</c:v>
                </c:pt>
                <c:pt idx="272">
                  <c:v>146.26900000000001</c:v>
                </c:pt>
                <c:pt idx="273">
                  <c:v>146.26900000000001</c:v>
                </c:pt>
                <c:pt idx="274">
                  <c:v>146.26900000000001</c:v>
                </c:pt>
                <c:pt idx="275">
                  <c:v>146.26900000000001</c:v>
                </c:pt>
                <c:pt idx="276">
                  <c:v>146.26900000000001</c:v>
                </c:pt>
                <c:pt idx="277">
                  <c:v>146.26900000000001</c:v>
                </c:pt>
                <c:pt idx="278">
                  <c:v>146.26900000000001</c:v>
                </c:pt>
                <c:pt idx="279">
                  <c:v>146.26900000000001</c:v>
                </c:pt>
                <c:pt idx="280">
                  <c:v>146.26900000000001</c:v>
                </c:pt>
                <c:pt idx="281">
                  <c:v>146.26900000000001</c:v>
                </c:pt>
                <c:pt idx="282">
                  <c:v>146.26900000000001</c:v>
                </c:pt>
                <c:pt idx="283">
                  <c:v>146.26900000000001</c:v>
                </c:pt>
                <c:pt idx="284">
                  <c:v>146.26900000000001</c:v>
                </c:pt>
                <c:pt idx="285">
                  <c:v>146.26900000000001</c:v>
                </c:pt>
                <c:pt idx="286">
                  <c:v>146.26900000000001</c:v>
                </c:pt>
                <c:pt idx="287">
                  <c:v>146.26900000000001</c:v>
                </c:pt>
                <c:pt idx="288">
                  <c:v>146.26900000000001</c:v>
                </c:pt>
                <c:pt idx="289">
                  <c:v>146.26900000000001</c:v>
                </c:pt>
                <c:pt idx="290">
                  <c:v>146.26900000000001</c:v>
                </c:pt>
                <c:pt idx="291">
                  <c:v>146.26900000000001</c:v>
                </c:pt>
                <c:pt idx="292">
                  <c:v>146.26900000000001</c:v>
                </c:pt>
                <c:pt idx="293">
                  <c:v>146.26900000000001</c:v>
                </c:pt>
                <c:pt idx="294">
                  <c:v>146.26900000000001</c:v>
                </c:pt>
                <c:pt idx="295">
                  <c:v>146.26900000000001</c:v>
                </c:pt>
                <c:pt idx="296">
                  <c:v>146.26900000000001</c:v>
                </c:pt>
                <c:pt idx="297">
                  <c:v>146.26900000000001</c:v>
                </c:pt>
                <c:pt idx="298">
                  <c:v>146.26900000000001</c:v>
                </c:pt>
                <c:pt idx="299">
                  <c:v>146.26900000000001</c:v>
                </c:pt>
                <c:pt idx="300">
                  <c:v>146.26900000000001</c:v>
                </c:pt>
                <c:pt idx="301">
                  <c:v>146.26900000000001</c:v>
                </c:pt>
                <c:pt idx="302">
                  <c:v>146.26900000000001</c:v>
                </c:pt>
                <c:pt idx="303">
                  <c:v>146.26900000000001</c:v>
                </c:pt>
                <c:pt idx="304">
                  <c:v>146.26900000000001</c:v>
                </c:pt>
                <c:pt idx="305">
                  <c:v>146.26900000000001</c:v>
                </c:pt>
                <c:pt idx="306">
                  <c:v>146.26900000000001</c:v>
                </c:pt>
                <c:pt idx="307">
                  <c:v>146.26900000000001</c:v>
                </c:pt>
                <c:pt idx="308">
                  <c:v>146.26900000000001</c:v>
                </c:pt>
                <c:pt idx="309">
                  <c:v>146.26900000000001</c:v>
                </c:pt>
                <c:pt idx="310">
                  <c:v>146.26900000000001</c:v>
                </c:pt>
                <c:pt idx="311">
                  <c:v>146.26900000000001</c:v>
                </c:pt>
                <c:pt idx="312">
                  <c:v>146.26900000000001</c:v>
                </c:pt>
                <c:pt idx="313">
                  <c:v>146.26900000000001</c:v>
                </c:pt>
                <c:pt idx="314">
                  <c:v>146.26900000000001</c:v>
                </c:pt>
                <c:pt idx="315">
                  <c:v>146.26900000000001</c:v>
                </c:pt>
                <c:pt idx="316">
                  <c:v>146.26900000000001</c:v>
                </c:pt>
                <c:pt idx="317">
                  <c:v>146.26900000000001</c:v>
                </c:pt>
                <c:pt idx="318">
                  <c:v>146.26900000000001</c:v>
                </c:pt>
                <c:pt idx="319">
                  <c:v>146.26900000000001</c:v>
                </c:pt>
                <c:pt idx="320">
                  <c:v>146.26900000000001</c:v>
                </c:pt>
                <c:pt idx="321">
                  <c:v>146.26900000000001</c:v>
                </c:pt>
                <c:pt idx="322">
                  <c:v>146.26900000000001</c:v>
                </c:pt>
                <c:pt idx="323">
                  <c:v>146.26900000000001</c:v>
                </c:pt>
                <c:pt idx="324">
                  <c:v>146.26900000000001</c:v>
                </c:pt>
                <c:pt idx="325">
                  <c:v>146.26900000000001</c:v>
                </c:pt>
                <c:pt idx="326">
                  <c:v>146.26900000000001</c:v>
                </c:pt>
                <c:pt idx="327">
                  <c:v>146.26900000000001</c:v>
                </c:pt>
                <c:pt idx="328">
                  <c:v>146.26900000000001</c:v>
                </c:pt>
                <c:pt idx="329">
                  <c:v>146.26900000000001</c:v>
                </c:pt>
                <c:pt idx="330">
                  <c:v>146.26900000000001</c:v>
                </c:pt>
                <c:pt idx="331">
                  <c:v>146.26900000000001</c:v>
                </c:pt>
                <c:pt idx="332">
                  <c:v>146.26900000000001</c:v>
                </c:pt>
                <c:pt idx="333">
                  <c:v>146.26900000000001</c:v>
                </c:pt>
                <c:pt idx="334">
                  <c:v>146.26900000000001</c:v>
                </c:pt>
                <c:pt idx="335">
                  <c:v>146.26900000000001</c:v>
                </c:pt>
                <c:pt idx="336">
                  <c:v>146.26900000000001</c:v>
                </c:pt>
                <c:pt idx="337">
                  <c:v>146.26900000000001</c:v>
                </c:pt>
                <c:pt idx="338">
                  <c:v>146.26900000000001</c:v>
                </c:pt>
                <c:pt idx="339">
                  <c:v>146.26900000000001</c:v>
                </c:pt>
                <c:pt idx="340">
                  <c:v>146.26900000000001</c:v>
                </c:pt>
                <c:pt idx="341">
                  <c:v>146.26900000000001</c:v>
                </c:pt>
                <c:pt idx="342">
                  <c:v>146.26900000000001</c:v>
                </c:pt>
                <c:pt idx="343">
                  <c:v>146.26900000000001</c:v>
                </c:pt>
                <c:pt idx="344">
                  <c:v>146.26900000000001</c:v>
                </c:pt>
                <c:pt idx="345">
                  <c:v>146.26900000000001</c:v>
                </c:pt>
                <c:pt idx="346">
                  <c:v>146.26900000000001</c:v>
                </c:pt>
                <c:pt idx="347">
                  <c:v>146.26900000000001</c:v>
                </c:pt>
                <c:pt idx="348">
                  <c:v>146.26900000000001</c:v>
                </c:pt>
                <c:pt idx="349">
                  <c:v>146.26900000000001</c:v>
                </c:pt>
                <c:pt idx="350">
                  <c:v>146.26900000000001</c:v>
                </c:pt>
                <c:pt idx="351">
                  <c:v>146.26900000000001</c:v>
                </c:pt>
                <c:pt idx="352">
                  <c:v>146.26900000000001</c:v>
                </c:pt>
                <c:pt idx="353">
                  <c:v>146.26900000000001</c:v>
                </c:pt>
                <c:pt idx="354">
                  <c:v>146.26900000000001</c:v>
                </c:pt>
                <c:pt idx="355">
                  <c:v>146.26900000000001</c:v>
                </c:pt>
                <c:pt idx="356">
                  <c:v>146.26900000000001</c:v>
                </c:pt>
                <c:pt idx="357">
                  <c:v>146.26900000000001</c:v>
                </c:pt>
                <c:pt idx="358">
                  <c:v>146.26900000000001</c:v>
                </c:pt>
                <c:pt idx="359">
                  <c:v>146.26900000000001</c:v>
                </c:pt>
                <c:pt idx="360">
                  <c:v>146.26900000000001</c:v>
                </c:pt>
                <c:pt idx="361">
                  <c:v>146.26900000000001</c:v>
                </c:pt>
                <c:pt idx="362">
                  <c:v>146.26900000000001</c:v>
                </c:pt>
                <c:pt idx="363">
                  <c:v>146.26900000000001</c:v>
                </c:pt>
                <c:pt idx="364">
                  <c:v>146.26900000000001</c:v>
                </c:pt>
                <c:pt idx="365">
                  <c:v>146.26900000000001</c:v>
                </c:pt>
                <c:pt idx="366">
                  <c:v>146.26900000000001</c:v>
                </c:pt>
                <c:pt idx="367">
                  <c:v>146.26900000000001</c:v>
                </c:pt>
                <c:pt idx="368">
                  <c:v>146.26900000000001</c:v>
                </c:pt>
                <c:pt idx="369">
                  <c:v>146.26900000000001</c:v>
                </c:pt>
                <c:pt idx="370">
                  <c:v>146.26900000000001</c:v>
                </c:pt>
                <c:pt idx="371">
                  <c:v>146.26900000000001</c:v>
                </c:pt>
                <c:pt idx="372">
                  <c:v>146.26900000000001</c:v>
                </c:pt>
                <c:pt idx="373">
                  <c:v>146.26900000000001</c:v>
                </c:pt>
                <c:pt idx="374">
                  <c:v>146.26900000000001</c:v>
                </c:pt>
                <c:pt idx="375">
                  <c:v>146.26900000000001</c:v>
                </c:pt>
                <c:pt idx="376">
                  <c:v>146.26900000000001</c:v>
                </c:pt>
                <c:pt idx="377">
                  <c:v>146.26900000000001</c:v>
                </c:pt>
                <c:pt idx="378">
                  <c:v>146.26900000000001</c:v>
                </c:pt>
                <c:pt idx="379">
                  <c:v>146.26900000000001</c:v>
                </c:pt>
                <c:pt idx="380">
                  <c:v>146.26900000000001</c:v>
                </c:pt>
                <c:pt idx="381">
                  <c:v>146.26900000000001</c:v>
                </c:pt>
                <c:pt idx="382">
                  <c:v>146.26900000000001</c:v>
                </c:pt>
                <c:pt idx="383">
                  <c:v>146.26900000000001</c:v>
                </c:pt>
                <c:pt idx="384">
                  <c:v>146.26900000000001</c:v>
                </c:pt>
                <c:pt idx="385">
                  <c:v>146.26900000000001</c:v>
                </c:pt>
                <c:pt idx="386">
                  <c:v>146.26900000000001</c:v>
                </c:pt>
                <c:pt idx="387">
                  <c:v>146.26900000000001</c:v>
                </c:pt>
                <c:pt idx="388">
                  <c:v>146.26900000000001</c:v>
                </c:pt>
                <c:pt idx="389">
                  <c:v>146.26900000000001</c:v>
                </c:pt>
                <c:pt idx="390">
                  <c:v>146.26900000000001</c:v>
                </c:pt>
                <c:pt idx="391">
                  <c:v>146.26900000000001</c:v>
                </c:pt>
                <c:pt idx="392">
                  <c:v>146.26900000000001</c:v>
                </c:pt>
                <c:pt idx="393">
                  <c:v>146.26900000000001</c:v>
                </c:pt>
                <c:pt idx="394">
                  <c:v>146.26900000000001</c:v>
                </c:pt>
                <c:pt idx="395">
                  <c:v>146.26900000000001</c:v>
                </c:pt>
                <c:pt idx="396">
                  <c:v>146.26900000000001</c:v>
                </c:pt>
                <c:pt idx="397">
                  <c:v>146.26900000000001</c:v>
                </c:pt>
                <c:pt idx="398">
                  <c:v>146.26900000000001</c:v>
                </c:pt>
                <c:pt idx="399">
                  <c:v>146.26900000000001</c:v>
                </c:pt>
                <c:pt idx="400">
                  <c:v>146.26900000000001</c:v>
                </c:pt>
                <c:pt idx="401">
                  <c:v>146.26900000000001</c:v>
                </c:pt>
                <c:pt idx="402">
                  <c:v>146.26900000000001</c:v>
                </c:pt>
                <c:pt idx="403">
                  <c:v>146.26900000000001</c:v>
                </c:pt>
                <c:pt idx="404">
                  <c:v>146.26900000000001</c:v>
                </c:pt>
                <c:pt idx="405">
                  <c:v>146.26900000000001</c:v>
                </c:pt>
                <c:pt idx="406">
                  <c:v>146.26900000000001</c:v>
                </c:pt>
                <c:pt idx="407">
                  <c:v>146.26900000000001</c:v>
                </c:pt>
                <c:pt idx="408">
                  <c:v>146.26900000000001</c:v>
                </c:pt>
                <c:pt idx="409">
                  <c:v>146.26900000000001</c:v>
                </c:pt>
                <c:pt idx="410">
                  <c:v>146.26900000000001</c:v>
                </c:pt>
                <c:pt idx="411">
                  <c:v>146.26900000000001</c:v>
                </c:pt>
                <c:pt idx="412">
                  <c:v>146.26900000000001</c:v>
                </c:pt>
                <c:pt idx="413">
                  <c:v>146.26900000000001</c:v>
                </c:pt>
                <c:pt idx="414">
                  <c:v>146.26900000000001</c:v>
                </c:pt>
                <c:pt idx="415">
                  <c:v>146.26900000000001</c:v>
                </c:pt>
                <c:pt idx="416">
                  <c:v>146.26900000000001</c:v>
                </c:pt>
                <c:pt idx="417">
                  <c:v>146.26900000000001</c:v>
                </c:pt>
                <c:pt idx="418">
                  <c:v>146.26900000000001</c:v>
                </c:pt>
                <c:pt idx="419">
                  <c:v>146.26900000000001</c:v>
                </c:pt>
                <c:pt idx="420">
                  <c:v>146.26900000000001</c:v>
                </c:pt>
                <c:pt idx="421">
                  <c:v>146.26900000000001</c:v>
                </c:pt>
                <c:pt idx="422">
                  <c:v>146.26900000000001</c:v>
                </c:pt>
                <c:pt idx="423">
                  <c:v>146.26900000000001</c:v>
                </c:pt>
                <c:pt idx="424">
                  <c:v>146.26900000000001</c:v>
                </c:pt>
                <c:pt idx="425">
                  <c:v>146.26900000000001</c:v>
                </c:pt>
                <c:pt idx="426">
                  <c:v>146.26900000000001</c:v>
                </c:pt>
                <c:pt idx="427">
                  <c:v>146.26900000000001</c:v>
                </c:pt>
                <c:pt idx="428">
                  <c:v>146.26900000000001</c:v>
                </c:pt>
                <c:pt idx="429">
                  <c:v>146.26900000000001</c:v>
                </c:pt>
                <c:pt idx="430">
                  <c:v>146.26900000000001</c:v>
                </c:pt>
                <c:pt idx="431">
                  <c:v>146.26900000000001</c:v>
                </c:pt>
                <c:pt idx="432">
                  <c:v>146.26900000000001</c:v>
                </c:pt>
                <c:pt idx="433">
                  <c:v>146.26900000000001</c:v>
                </c:pt>
                <c:pt idx="434">
                  <c:v>146.26900000000001</c:v>
                </c:pt>
                <c:pt idx="435">
                  <c:v>146.26900000000001</c:v>
                </c:pt>
                <c:pt idx="436">
                  <c:v>146.26900000000001</c:v>
                </c:pt>
                <c:pt idx="437">
                  <c:v>146.26900000000001</c:v>
                </c:pt>
                <c:pt idx="438">
                  <c:v>146.26900000000001</c:v>
                </c:pt>
                <c:pt idx="439">
                  <c:v>146.26900000000001</c:v>
                </c:pt>
                <c:pt idx="440">
                  <c:v>146.26900000000001</c:v>
                </c:pt>
                <c:pt idx="441">
                  <c:v>146.26900000000001</c:v>
                </c:pt>
                <c:pt idx="442">
                  <c:v>146.26900000000001</c:v>
                </c:pt>
                <c:pt idx="443">
                  <c:v>146.26900000000001</c:v>
                </c:pt>
                <c:pt idx="444">
                  <c:v>146.26900000000001</c:v>
                </c:pt>
                <c:pt idx="445">
                  <c:v>146.26900000000001</c:v>
                </c:pt>
                <c:pt idx="446">
                  <c:v>146.26900000000001</c:v>
                </c:pt>
                <c:pt idx="447">
                  <c:v>146.26900000000001</c:v>
                </c:pt>
                <c:pt idx="448">
                  <c:v>146.26900000000001</c:v>
                </c:pt>
                <c:pt idx="449">
                  <c:v>146.26900000000001</c:v>
                </c:pt>
                <c:pt idx="450">
                  <c:v>146.26900000000001</c:v>
                </c:pt>
                <c:pt idx="451">
                  <c:v>146.26900000000001</c:v>
                </c:pt>
                <c:pt idx="452">
                  <c:v>146.26900000000001</c:v>
                </c:pt>
                <c:pt idx="453">
                  <c:v>146.26900000000001</c:v>
                </c:pt>
                <c:pt idx="454">
                  <c:v>146.26900000000001</c:v>
                </c:pt>
                <c:pt idx="455">
                  <c:v>146.26900000000001</c:v>
                </c:pt>
                <c:pt idx="456">
                  <c:v>146.26900000000001</c:v>
                </c:pt>
                <c:pt idx="457">
                  <c:v>146.26900000000001</c:v>
                </c:pt>
                <c:pt idx="458">
                  <c:v>146.26900000000001</c:v>
                </c:pt>
                <c:pt idx="459">
                  <c:v>146.26900000000001</c:v>
                </c:pt>
                <c:pt idx="460">
                  <c:v>146.26900000000001</c:v>
                </c:pt>
                <c:pt idx="461">
                  <c:v>146.26900000000001</c:v>
                </c:pt>
                <c:pt idx="462">
                  <c:v>146.26900000000001</c:v>
                </c:pt>
                <c:pt idx="463">
                  <c:v>146.26900000000001</c:v>
                </c:pt>
                <c:pt idx="464">
                  <c:v>146.26900000000001</c:v>
                </c:pt>
                <c:pt idx="465">
                  <c:v>146.26900000000001</c:v>
                </c:pt>
                <c:pt idx="466">
                  <c:v>146.26900000000001</c:v>
                </c:pt>
                <c:pt idx="467">
                  <c:v>146.26900000000001</c:v>
                </c:pt>
                <c:pt idx="468">
                  <c:v>146.26900000000001</c:v>
                </c:pt>
                <c:pt idx="469">
                  <c:v>146.26900000000001</c:v>
                </c:pt>
                <c:pt idx="470">
                  <c:v>146.26900000000001</c:v>
                </c:pt>
                <c:pt idx="471">
                  <c:v>146.26900000000001</c:v>
                </c:pt>
                <c:pt idx="472">
                  <c:v>146.26900000000001</c:v>
                </c:pt>
                <c:pt idx="473">
                  <c:v>146.26900000000001</c:v>
                </c:pt>
                <c:pt idx="474">
                  <c:v>146.26900000000001</c:v>
                </c:pt>
                <c:pt idx="475">
                  <c:v>146.26900000000001</c:v>
                </c:pt>
                <c:pt idx="476">
                  <c:v>146.26900000000001</c:v>
                </c:pt>
                <c:pt idx="477">
                  <c:v>146.26900000000001</c:v>
                </c:pt>
                <c:pt idx="478">
                  <c:v>146.26900000000001</c:v>
                </c:pt>
                <c:pt idx="479">
                  <c:v>146.26900000000001</c:v>
                </c:pt>
                <c:pt idx="480">
                  <c:v>146.26900000000001</c:v>
                </c:pt>
                <c:pt idx="481">
                  <c:v>146.26900000000001</c:v>
                </c:pt>
                <c:pt idx="482">
                  <c:v>146.26900000000001</c:v>
                </c:pt>
                <c:pt idx="483">
                  <c:v>146.26900000000001</c:v>
                </c:pt>
                <c:pt idx="484">
                  <c:v>146.26900000000001</c:v>
                </c:pt>
                <c:pt idx="485">
                  <c:v>146.26900000000001</c:v>
                </c:pt>
                <c:pt idx="486">
                  <c:v>146.26900000000001</c:v>
                </c:pt>
                <c:pt idx="487">
                  <c:v>146.26900000000001</c:v>
                </c:pt>
                <c:pt idx="488">
                  <c:v>146.26900000000001</c:v>
                </c:pt>
                <c:pt idx="489">
                  <c:v>146.26900000000001</c:v>
                </c:pt>
                <c:pt idx="490">
                  <c:v>146.26900000000001</c:v>
                </c:pt>
                <c:pt idx="491">
                  <c:v>146.26900000000001</c:v>
                </c:pt>
                <c:pt idx="492">
                  <c:v>146.26900000000001</c:v>
                </c:pt>
                <c:pt idx="493">
                  <c:v>146.26900000000001</c:v>
                </c:pt>
                <c:pt idx="494">
                  <c:v>146.26900000000001</c:v>
                </c:pt>
                <c:pt idx="495">
                  <c:v>146.26900000000001</c:v>
                </c:pt>
                <c:pt idx="496">
                  <c:v>146.26900000000001</c:v>
                </c:pt>
                <c:pt idx="497">
                  <c:v>146.26900000000001</c:v>
                </c:pt>
                <c:pt idx="498">
                  <c:v>146.26900000000001</c:v>
                </c:pt>
                <c:pt idx="499">
                  <c:v>146.26900000000001</c:v>
                </c:pt>
                <c:pt idx="500">
                  <c:v>146.26900000000001</c:v>
                </c:pt>
                <c:pt idx="501">
                  <c:v>146.26900000000001</c:v>
                </c:pt>
                <c:pt idx="502">
                  <c:v>146.26900000000001</c:v>
                </c:pt>
                <c:pt idx="503">
                  <c:v>146.26900000000001</c:v>
                </c:pt>
                <c:pt idx="504">
                  <c:v>146.26900000000001</c:v>
                </c:pt>
                <c:pt idx="505">
                  <c:v>146.26900000000001</c:v>
                </c:pt>
                <c:pt idx="506">
                  <c:v>146.26900000000001</c:v>
                </c:pt>
                <c:pt idx="507">
                  <c:v>146.26900000000001</c:v>
                </c:pt>
                <c:pt idx="508">
                  <c:v>146.26900000000001</c:v>
                </c:pt>
                <c:pt idx="509">
                  <c:v>146.26900000000001</c:v>
                </c:pt>
                <c:pt idx="510">
                  <c:v>146.26900000000001</c:v>
                </c:pt>
                <c:pt idx="511">
                  <c:v>146.26900000000001</c:v>
                </c:pt>
                <c:pt idx="512">
                  <c:v>146.26900000000001</c:v>
                </c:pt>
                <c:pt idx="513">
                  <c:v>146.26900000000001</c:v>
                </c:pt>
                <c:pt idx="514">
                  <c:v>146.26900000000001</c:v>
                </c:pt>
                <c:pt idx="515">
                  <c:v>146.26900000000001</c:v>
                </c:pt>
                <c:pt idx="516">
                  <c:v>146.26900000000001</c:v>
                </c:pt>
                <c:pt idx="517">
                  <c:v>146.26900000000001</c:v>
                </c:pt>
                <c:pt idx="518">
                  <c:v>146.26900000000001</c:v>
                </c:pt>
                <c:pt idx="519">
                  <c:v>146.26900000000001</c:v>
                </c:pt>
                <c:pt idx="520">
                  <c:v>146.26900000000001</c:v>
                </c:pt>
                <c:pt idx="521">
                  <c:v>146.26900000000001</c:v>
                </c:pt>
                <c:pt idx="522">
                  <c:v>146.26900000000001</c:v>
                </c:pt>
                <c:pt idx="523">
                  <c:v>146.26900000000001</c:v>
                </c:pt>
                <c:pt idx="524">
                  <c:v>146.26900000000001</c:v>
                </c:pt>
                <c:pt idx="525">
                  <c:v>146.26900000000001</c:v>
                </c:pt>
                <c:pt idx="526">
                  <c:v>146.26900000000001</c:v>
                </c:pt>
                <c:pt idx="527">
                  <c:v>146.26900000000001</c:v>
                </c:pt>
                <c:pt idx="528">
                  <c:v>146.26900000000001</c:v>
                </c:pt>
                <c:pt idx="529">
                  <c:v>146.26900000000001</c:v>
                </c:pt>
                <c:pt idx="530">
                  <c:v>146.26900000000001</c:v>
                </c:pt>
                <c:pt idx="531">
                  <c:v>146.26900000000001</c:v>
                </c:pt>
                <c:pt idx="532">
                  <c:v>146.26900000000001</c:v>
                </c:pt>
                <c:pt idx="533">
                  <c:v>146.26900000000001</c:v>
                </c:pt>
                <c:pt idx="534">
                  <c:v>146.26900000000001</c:v>
                </c:pt>
                <c:pt idx="535">
                  <c:v>146.26900000000001</c:v>
                </c:pt>
                <c:pt idx="536">
                  <c:v>146.26900000000001</c:v>
                </c:pt>
                <c:pt idx="537">
                  <c:v>146.26900000000001</c:v>
                </c:pt>
                <c:pt idx="538">
                  <c:v>146.26900000000001</c:v>
                </c:pt>
                <c:pt idx="539">
                  <c:v>146.26900000000001</c:v>
                </c:pt>
                <c:pt idx="540">
                  <c:v>146.26900000000001</c:v>
                </c:pt>
                <c:pt idx="541">
                  <c:v>146.26900000000001</c:v>
                </c:pt>
                <c:pt idx="542">
                  <c:v>146.26900000000001</c:v>
                </c:pt>
                <c:pt idx="543">
                  <c:v>146.26900000000001</c:v>
                </c:pt>
                <c:pt idx="544">
                  <c:v>146.26900000000001</c:v>
                </c:pt>
                <c:pt idx="545">
                  <c:v>146.26900000000001</c:v>
                </c:pt>
                <c:pt idx="546">
                  <c:v>146.26900000000001</c:v>
                </c:pt>
                <c:pt idx="547">
                  <c:v>146.26900000000001</c:v>
                </c:pt>
                <c:pt idx="548">
                  <c:v>146.26900000000001</c:v>
                </c:pt>
                <c:pt idx="549">
                  <c:v>146.26900000000001</c:v>
                </c:pt>
                <c:pt idx="550">
                  <c:v>146.26900000000001</c:v>
                </c:pt>
                <c:pt idx="551">
                  <c:v>146.26900000000001</c:v>
                </c:pt>
                <c:pt idx="552">
                  <c:v>146.26900000000001</c:v>
                </c:pt>
                <c:pt idx="553">
                  <c:v>146.26900000000001</c:v>
                </c:pt>
                <c:pt idx="554">
                  <c:v>146.26900000000001</c:v>
                </c:pt>
                <c:pt idx="555">
                  <c:v>146.26900000000001</c:v>
                </c:pt>
                <c:pt idx="556">
                  <c:v>146.26900000000001</c:v>
                </c:pt>
                <c:pt idx="557">
                  <c:v>146.26900000000001</c:v>
                </c:pt>
                <c:pt idx="558">
                  <c:v>146.26900000000001</c:v>
                </c:pt>
                <c:pt idx="559">
                  <c:v>146.26900000000001</c:v>
                </c:pt>
                <c:pt idx="560">
                  <c:v>146.26900000000001</c:v>
                </c:pt>
                <c:pt idx="561">
                  <c:v>146.26900000000001</c:v>
                </c:pt>
                <c:pt idx="562">
                  <c:v>146.26900000000001</c:v>
                </c:pt>
                <c:pt idx="563">
                  <c:v>146.26900000000001</c:v>
                </c:pt>
                <c:pt idx="564">
                  <c:v>146.26900000000001</c:v>
                </c:pt>
                <c:pt idx="565">
                  <c:v>146.26900000000001</c:v>
                </c:pt>
                <c:pt idx="566">
                  <c:v>146.26900000000001</c:v>
                </c:pt>
                <c:pt idx="567">
                  <c:v>146.26900000000001</c:v>
                </c:pt>
                <c:pt idx="568">
                  <c:v>146.26900000000001</c:v>
                </c:pt>
                <c:pt idx="569">
                  <c:v>146.26900000000001</c:v>
                </c:pt>
                <c:pt idx="570">
                  <c:v>146.26900000000001</c:v>
                </c:pt>
                <c:pt idx="571">
                  <c:v>146.26900000000001</c:v>
                </c:pt>
                <c:pt idx="572">
                  <c:v>146.26900000000001</c:v>
                </c:pt>
                <c:pt idx="573">
                  <c:v>146.26900000000001</c:v>
                </c:pt>
                <c:pt idx="574">
                  <c:v>146.26900000000001</c:v>
                </c:pt>
                <c:pt idx="575">
                  <c:v>146.26900000000001</c:v>
                </c:pt>
                <c:pt idx="576">
                  <c:v>146.26900000000001</c:v>
                </c:pt>
                <c:pt idx="577">
                  <c:v>146.26900000000001</c:v>
                </c:pt>
                <c:pt idx="578">
                  <c:v>146.26900000000001</c:v>
                </c:pt>
                <c:pt idx="579">
                  <c:v>146.26900000000001</c:v>
                </c:pt>
                <c:pt idx="580">
                  <c:v>146.26900000000001</c:v>
                </c:pt>
                <c:pt idx="581">
                  <c:v>146.26900000000001</c:v>
                </c:pt>
                <c:pt idx="582">
                  <c:v>146.26900000000001</c:v>
                </c:pt>
                <c:pt idx="583">
                  <c:v>146.26900000000001</c:v>
                </c:pt>
                <c:pt idx="584">
                  <c:v>146.26900000000001</c:v>
                </c:pt>
                <c:pt idx="585">
                  <c:v>146.26900000000001</c:v>
                </c:pt>
                <c:pt idx="586">
                  <c:v>146.26900000000001</c:v>
                </c:pt>
                <c:pt idx="587">
                  <c:v>146.26900000000001</c:v>
                </c:pt>
                <c:pt idx="588">
                  <c:v>146.26900000000001</c:v>
                </c:pt>
                <c:pt idx="589">
                  <c:v>146.26900000000001</c:v>
                </c:pt>
                <c:pt idx="590">
                  <c:v>146.26900000000001</c:v>
                </c:pt>
                <c:pt idx="591">
                  <c:v>146.26900000000001</c:v>
                </c:pt>
                <c:pt idx="592">
                  <c:v>146.26900000000001</c:v>
                </c:pt>
                <c:pt idx="593">
                  <c:v>146.26900000000001</c:v>
                </c:pt>
                <c:pt idx="594">
                  <c:v>146.26900000000001</c:v>
                </c:pt>
                <c:pt idx="595">
                  <c:v>146.26900000000001</c:v>
                </c:pt>
                <c:pt idx="596">
                  <c:v>146.26900000000001</c:v>
                </c:pt>
                <c:pt idx="597">
                  <c:v>146.26900000000001</c:v>
                </c:pt>
                <c:pt idx="598">
                  <c:v>146.26900000000001</c:v>
                </c:pt>
                <c:pt idx="599">
                  <c:v>146.26900000000001</c:v>
                </c:pt>
                <c:pt idx="600">
                  <c:v>146.26900000000001</c:v>
                </c:pt>
                <c:pt idx="601">
                  <c:v>146.26900000000001</c:v>
                </c:pt>
                <c:pt idx="602">
                  <c:v>146.26900000000001</c:v>
                </c:pt>
                <c:pt idx="603">
                  <c:v>146.26900000000001</c:v>
                </c:pt>
                <c:pt idx="604">
                  <c:v>146.26900000000001</c:v>
                </c:pt>
                <c:pt idx="605">
                  <c:v>146.26900000000001</c:v>
                </c:pt>
                <c:pt idx="606">
                  <c:v>146.26900000000001</c:v>
                </c:pt>
              </c:numCache>
            </c:numRef>
          </c:val>
        </c:ser>
        <c:ser>
          <c:idx val="1"/>
          <c:order val="1"/>
          <c:tx>
            <c:strRef>
              <c:f>'STATUS II PIRINEOS_ENTRADA'!$O$1</c:f>
              <c:strCache>
                <c:ptCount val="1"/>
                <c:pt idx="0">
                  <c:v>Yearly</c:v>
                </c:pt>
              </c:strCache>
            </c:strRef>
          </c:tx>
          <c:spPr>
            <a:solidFill>
              <a:srgbClr val="9CB700"/>
            </a:solidFill>
            <a:ln w="25400">
              <a:noFill/>
            </a:ln>
          </c:spPr>
          <c:cat>
            <c:numRef>
              <c:f>'STATUS II PIRINEOS_ENTRADA'!$M$398:$M$1004</c:f>
              <c:numCache>
                <c:formatCode>m/d/yyyy</c:formatCode>
                <c:ptCount val="607"/>
                <c:pt idx="0">
                  <c:v>43132</c:v>
                </c:pt>
                <c:pt idx="1">
                  <c:v>43133</c:v>
                </c:pt>
                <c:pt idx="2">
                  <c:v>43134</c:v>
                </c:pt>
                <c:pt idx="3">
                  <c:v>43135</c:v>
                </c:pt>
                <c:pt idx="4">
                  <c:v>43136</c:v>
                </c:pt>
                <c:pt idx="5">
                  <c:v>43137</c:v>
                </c:pt>
                <c:pt idx="6">
                  <c:v>43138</c:v>
                </c:pt>
                <c:pt idx="7">
                  <c:v>43139</c:v>
                </c:pt>
                <c:pt idx="8">
                  <c:v>43140</c:v>
                </c:pt>
                <c:pt idx="9">
                  <c:v>43141</c:v>
                </c:pt>
                <c:pt idx="10">
                  <c:v>43142</c:v>
                </c:pt>
                <c:pt idx="11">
                  <c:v>43143</c:v>
                </c:pt>
                <c:pt idx="12">
                  <c:v>43144</c:v>
                </c:pt>
                <c:pt idx="13">
                  <c:v>43145</c:v>
                </c:pt>
                <c:pt idx="14">
                  <c:v>43146</c:v>
                </c:pt>
                <c:pt idx="15">
                  <c:v>43147</c:v>
                </c:pt>
                <c:pt idx="16">
                  <c:v>43148</c:v>
                </c:pt>
                <c:pt idx="17">
                  <c:v>43149</c:v>
                </c:pt>
                <c:pt idx="18">
                  <c:v>43150</c:v>
                </c:pt>
                <c:pt idx="19">
                  <c:v>43151</c:v>
                </c:pt>
                <c:pt idx="20">
                  <c:v>43152</c:v>
                </c:pt>
                <c:pt idx="21">
                  <c:v>43153</c:v>
                </c:pt>
                <c:pt idx="22">
                  <c:v>43154</c:v>
                </c:pt>
                <c:pt idx="23">
                  <c:v>43155</c:v>
                </c:pt>
                <c:pt idx="24">
                  <c:v>43156</c:v>
                </c:pt>
                <c:pt idx="25">
                  <c:v>43157</c:v>
                </c:pt>
                <c:pt idx="26">
                  <c:v>43158</c:v>
                </c:pt>
                <c:pt idx="27">
                  <c:v>43159</c:v>
                </c:pt>
                <c:pt idx="28">
                  <c:v>43160</c:v>
                </c:pt>
                <c:pt idx="29">
                  <c:v>43161</c:v>
                </c:pt>
                <c:pt idx="30">
                  <c:v>43162</c:v>
                </c:pt>
                <c:pt idx="31">
                  <c:v>43163</c:v>
                </c:pt>
                <c:pt idx="32">
                  <c:v>43164</c:v>
                </c:pt>
                <c:pt idx="33">
                  <c:v>43165</c:v>
                </c:pt>
                <c:pt idx="34">
                  <c:v>43166</c:v>
                </c:pt>
                <c:pt idx="35">
                  <c:v>43167</c:v>
                </c:pt>
                <c:pt idx="36">
                  <c:v>43168</c:v>
                </c:pt>
                <c:pt idx="37">
                  <c:v>43169</c:v>
                </c:pt>
                <c:pt idx="38">
                  <c:v>43170</c:v>
                </c:pt>
                <c:pt idx="39">
                  <c:v>43171</c:v>
                </c:pt>
                <c:pt idx="40">
                  <c:v>43172</c:v>
                </c:pt>
                <c:pt idx="41">
                  <c:v>43173</c:v>
                </c:pt>
                <c:pt idx="42">
                  <c:v>43174</c:v>
                </c:pt>
                <c:pt idx="43">
                  <c:v>43175</c:v>
                </c:pt>
                <c:pt idx="44">
                  <c:v>43176</c:v>
                </c:pt>
                <c:pt idx="45">
                  <c:v>43177</c:v>
                </c:pt>
                <c:pt idx="46">
                  <c:v>43178</c:v>
                </c:pt>
                <c:pt idx="47">
                  <c:v>43179</c:v>
                </c:pt>
                <c:pt idx="48">
                  <c:v>43180</c:v>
                </c:pt>
                <c:pt idx="49">
                  <c:v>43181</c:v>
                </c:pt>
                <c:pt idx="50">
                  <c:v>43182</c:v>
                </c:pt>
                <c:pt idx="51">
                  <c:v>43183</c:v>
                </c:pt>
                <c:pt idx="52">
                  <c:v>43184</c:v>
                </c:pt>
                <c:pt idx="53">
                  <c:v>43185</c:v>
                </c:pt>
                <c:pt idx="54">
                  <c:v>43186</c:v>
                </c:pt>
                <c:pt idx="55">
                  <c:v>43187</c:v>
                </c:pt>
                <c:pt idx="56">
                  <c:v>43188</c:v>
                </c:pt>
                <c:pt idx="57">
                  <c:v>43189</c:v>
                </c:pt>
                <c:pt idx="58">
                  <c:v>43190</c:v>
                </c:pt>
                <c:pt idx="59">
                  <c:v>43191</c:v>
                </c:pt>
                <c:pt idx="60">
                  <c:v>43192</c:v>
                </c:pt>
                <c:pt idx="61">
                  <c:v>43193</c:v>
                </c:pt>
                <c:pt idx="62">
                  <c:v>43194</c:v>
                </c:pt>
                <c:pt idx="63">
                  <c:v>43195</c:v>
                </c:pt>
                <c:pt idx="64">
                  <c:v>43196</c:v>
                </c:pt>
                <c:pt idx="65">
                  <c:v>43197</c:v>
                </c:pt>
                <c:pt idx="66">
                  <c:v>43198</c:v>
                </c:pt>
                <c:pt idx="67">
                  <c:v>43199</c:v>
                </c:pt>
                <c:pt idx="68">
                  <c:v>43200</c:v>
                </c:pt>
                <c:pt idx="69">
                  <c:v>43201</c:v>
                </c:pt>
                <c:pt idx="70">
                  <c:v>43202</c:v>
                </c:pt>
                <c:pt idx="71">
                  <c:v>43203</c:v>
                </c:pt>
                <c:pt idx="72">
                  <c:v>43204</c:v>
                </c:pt>
                <c:pt idx="73">
                  <c:v>43205</c:v>
                </c:pt>
                <c:pt idx="74">
                  <c:v>43206</c:v>
                </c:pt>
                <c:pt idx="75">
                  <c:v>43207</c:v>
                </c:pt>
                <c:pt idx="76">
                  <c:v>43208</c:v>
                </c:pt>
                <c:pt idx="77">
                  <c:v>43209</c:v>
                </c:pt>
                <c:pt idx="78">
                  <c:v>43210</c:v>
                </c:pt>
                <c:pt idx="79">
                  <c:v>43211</c:v>
                </c:pt>
                <c:pt idx="80">
                  <c:v>43212</c:v>
                </c:pt>
                <c:pt idx="81">
                  <c:v>43213</c:v>
                </c:pt>
                <c:pt idx="82">
                  <c:v>43214</c:v>
                </c:pt>
                <c:pt idx="83">
                  <c:v>43215</c:v>
                </c:pt>
                <c:pt idx="84">
                  <c:v>43216</c:v>
                </c:pt>
                <c:pt idx="85">
                  <c:v>43217</c:v>
                </c:pt>
                <c:pt idx="86">
                  <c:v>43218</c:v>
                </c:pt>
                <c:pt idx="87">
                  <c:v>43219</c:v>
                </c:pt>
                <c:pt idx="88">
                  <c:v>43220</c:v>
                </c:pt>
                <c:pt idx="89">
                  <c:v>43221</c:v>
                </c:pt>
                <c:pt idx="90">
                  <c:v>43222</c:v>
                </c:pt>
                <c:pt idx="91">
                  <c:v>43223</c:v>
                </c:pt>
                <c:pt idx="92">
                  <c:v>43224</c:v>
                </c:pt>
                <c:pt idx="93">
                  <c:v>43225</c:v>
                </c:pt>
                <c:pt idx="94">
                  <c:v>43226</c:v>
                </c:pt>
                <c:pt idx="95">
                  <c:v>43227</c:v>
                </c:pt>
                <c:pt idx="96">
                  <c:v>43228</c:v>
                </c:pt>
                <c:pt idx="97">
                  <c:v>43229</c:v>
                </c:pt>
                <c:pt idx="98">
                  <c:v>43230</c:v>
                </c:pt>
                <c:pt idx="99">
                  <c:v>43231</c:v>
                </c:pt>
                <c:pt idx="100">
                  <c:v>43232</c:v>
                </c:pt>
                <c:pt idx="101">
                  <c:v>43233</c:v>
                </c:pt>
                <c:pt idx="102">
                  <c:v>43234</c:v>
                </c:pt>
                <c:pt idx="103">
                  <c:v>43235</c:v>
                </c:pt>
                <c:pt idx="104">
                  <c:v>43236</c:v>
                </c:pt>
                <c:pt idx="105">
                  <c:v>43237</c:v>
                </c:pt>
                <c:pt idx="106">
                  <c:v>43238</c:v>
                </c:pt>
                <c:pt idx="107">
                  <c:v>43239</c:v>
                </c:pt>
                <c:pt idx="108">
                  <c:v>43240</c:v>
                </c:pt>
                <c:pt idx="109">
                  <c:v>43241</c:v>
                </c:pt>
                <c:pt idx="110">
                  <c:v>43242</c:v>
                </c:pt>
                <c:pt idx="111">
                  <c:v>43243</c:v>
                </c:pt>
                <c:pt idx="112">
                  <c:v>43244</c:v>
                </c:pt>
                <c:pt idx="113">
                  <c:v>43245</c:v>
                </c:pt>
                <c:pt idx="114">
                  <c:v>43246</c:v>
                </c:pt>
                <c:pt idx="115">
                  <c:v>43247</c:v>
                </c:pt>
                <c:pt idx="116">
                  <c:v>43248</c:v>
                </c:pt>
                <c:pt idx="117">
                  <c:v>43249</c:v>
                </c:pt>
                <c:pt idx="118">
                  <c:v>43250</c:v>
                </c:pt>
                <c:pt idx="119">
                  <c:v>43251</c:v>
                </c:pt>
                <c:pt idx="120">
                  <c:v>43252</c:v>
                </c:pt>
                <c:pt idx="121">
                  <c:v>43253</c:v>
                </c:pt>
                <c:pt idx="122">
                  <c:v>43254</c:v>
                </c:pt>
                <c:pt idx="123">
                  <c:v>43255</c:v>
                </c:pt>
                <c:pt idx="124">
                  <c:v>43256</c:v>
                </c:pt>
                <c:pt idx="125">
                  <c:v>43257</c:v>
                </c:pt>
                <c:pt idx="126">
                  <c:v>43258</c:v>
                </c:pt>
                <c:pt idx="127">
                  <c:v>43259</c:v>
                </c:pt>
                <c:pt idx="128">
                  <c:v>43260</c:v>
                </c:pt>
                <c:pt idx="129">
                  <c:v>43261</c:v>
                </c:pt>
                <c:pt idx="130">
                  <c:v>43262</c:v>
                </c:pt>
                <c:pt idx="131">
                  <c:v>43263</c:v>
                </c:pt>
                <c:pt idx="132">
                  <c:v>43264</c:v>
                </c:pt>
                <c:pt idx="133">
                  <c:v>43265</c:v>
                </c:pt>
                <c:pt idx="134">
                  <c:v>43266</c:v>
                </c:pt>
                <c:pt idx="135">
                  <c:v>43267</c:v>
                </c:pt>
                <c:pt idx="136">
                  <c:v>43268</c:v>
                </c:pt>
                <c:pt idx="137">
                  <c:v>43269</c:v>
                </c:pt>
                <c:pt idx="138">
                  <c:v>43270</c:v>
                </c:pt>
                <c:pt idx="139">
                  <c:v>43271</c:v>
                </c:pt>
                <c:pt idx="140">
                  <c:v>43272</c:v>
                </c:pt>
                <c:pt idx="141">
                  <c:v>43273</c:v>
                </c:pt>
                <c:pt idx="142">
                  <c:v>43274</c:v>
                </c:pt>
                <c:pt idx="143">
                  <c:v>43275</c:v>
                </c:pt>
                <c:pt idx="144">
                  <c:v>43276</c:v>
                </c:pt>
                <c:pt idx="145">
                  <c:v>43277</c:v>
                </c:pt>
                <c:pt idx="146">
                  <c:v>43278</c:v>
                </c:pt>
                <c:pt idx="147">
                  <c:v>43279</c:v>
                </c:pt>
                <c:pt idx="148">
                  <c:v>43280</c:v>
                </c:pt>
                <c:pt idx="149">
                  <c:v>43281</c:v>
                </c:pt>
                <c:pt idx="150">
                  <c:v>43282</c:v>
                </c:pt>
                <c:pt idx="151">
                  <c:v>43283</c:v>
                </c:pt>
                <c:pt idx="152">
                  <c:v>43284</c:v>
                </c:pt>
                <c:pt idx="153">
                  <c:v>43285</c:v>
                </c:pt>
                <c:pt idx="154">
                  <c:v>43286</c:v>
                </c:pt>
                <c:pt idx="155">
                  <c:v>43287</c:v>
                </c:pt>
                <c:pt idx="156">
                  <c:v>43288</c:v>
                </c:pt>
                <c:pt idx="157">
                  <c:v>43289</c:v>
                </c:pt>
                <c:pt idx="158">
                  <c:v>43290</c:v>
                </c:pt>
                <c:pt idx="159">
                  <c:v>43291</c:v>
                </c:pt>
                <c:pt idx="160">
                  <c:v>43292</c:v>
                </c:pt>
                <c:pt idx="161">
                  <c:v>43293</c:v>
                </c:pt>
                <c:pt idx="162">
                  <c:v>43294</c:v>
                </c:pt>
                <c:pt idx="163">
                  <c:v>43295</c:v>
                </c:pt>
                <c:pt idx="164">
                  <c:v>43296</c:v>
                </c:pt>
                <c:pt idx="165">
                  <c:v>43297</c:v>
                </c:pt>
                <c:pt idx="166">
                  <c:v>43298</c:v>
                </c:pt>
                <c:pt idx="167">
                  <c:v>43299</c:v>
                </c:pt>
                <c:pt idx="168">
                  <c:v>43300</c:v>
                </c:pt>
                <c:pt idx="169">
                  <c:v>43301</c:v>
                </c:pt>
                <c:pt idx="170">
                  <c:v>43302</c:v>
                </c:pt>
                <c:pt idx="171">
                  <c:v>43303</c:v>
                </c:pt>
                <c:pt idx="172">
                  <c:v>43304</c:v>
                </c:pt>
                <c:pt idx="173">
                  <c:v>43305</c:v>
                </c:pt>
                <c:pt idx="174">
                  <c:v>43306</c:v>
                </c:pt>
                <c:pt idx="175">
                  <c:v>43307</c:v>
                </c:pt>
                <c:pt idx="176">
                  <c:v>43308</c:v>
                </c:pt>
                <c:pt idx="177">
                  <c:v>43309</c:v>
                </c:pt>
                <c:pt idx="178">
                  <c:v>43310</c:v>
                </c:pt>
                <c:pt idx="179">
                  <c:v>43311</c:v>
                </c:pt>
                <c:pt idx="180">
                  <c:v>43312</c:v>
                </c:pt>
                <c:pt idx="181">
                  <c:v>43313</c:v>
                </c:pt>
                <c:pt idx="182">
                  <c:v>43314</c:v>
                </c:pt>
                <c:pt idx="183">
                  <c:v>43315</c:v>
                </c:pt>
                <c:pt idx="184">
                  <c:v>43316</c:v>
                </c:pt>
                <c:pt idx="185">
                  <c:v>43317</c:v>
                </c:pt>
                <c:pt idx="186">
                  <c:v>43318</c:v>
                </c:pt>
                <c:pt idx="187">
                  <c:v>43319</c:v>
                </c:pt>
                <c:pt idx="188">
                  <c:v>43320</c:v>
                </c:pt>
                <c:pt idx="189">
                  <c:v>43321</c:v>
                </c:pt>
                <c:pt idx="190">
                  <c:v>43322</c:v>
                </c:pt>
                <c:pt idx="191">
                  <c:v>43323</c:v>
                </c:pt>
                <c:pt idx="192">
                  <c:v>43324</c:v>
                </c:pt>
                <c:pt idx="193">
                  <c:v>43325</c:v>
                </c:pt>
                <c:pt idx="194">
                  <c:v>43326</c:v>
                </c:pt>
                <c:pt idx="195">
                  <c:v>43327</c:v>
                </c:pt>
                <c:pt idx="196">
                  <c:v>43328</c:v>
                </c:pt>
                <c:pt idx="197">
                  <c:v>43329</c:v>
                </c:pt>
                <c:pt idx="198">
                  <c:v>43330</c:v>
                </c:pt>
                <c:pt idx="199">
                  <c:v>43331</c:v>
                </c:pt>
                <c:pt idx="200">
                  <c:v>43332</c:v>
                </c:pt>
                <c:pt idx="201">
                  <c:v>43333</c:v>
                </c:pt>
                <c:pt idx="202">
                  <c:v>43334</c:v>
                </c:pt>
                <c:pt idx="203">
                  <c:v>43335</c:v>
                </c:pt>
                <c:pt idx="204">
                  <c:v>43336</c:v>
                </c:pt>
                <c:pt idx="205">
                  <c:v>43337</c:v>
                </c:pt>
                <c:pt idx="206">
                  <c:v>43338</c:v>
                </c:pt>
                <c:pt idx="207">
                  <c:v>43339</c:v>
                </c:pt>
                <c:pt idx="208">
                  <c:v>43340</c:v>
                </c:pt>
                <c:pt idx="209">
                  <c:v>43341</c:v>
                </c:pt>
                <c:pt idx="210">
                  <c:v>43342</c:v>
                </c:pt>
                <c:pt idx="211">
                  <c:v>43343</c:v>
                </c:pt>
                <c:pt idx="212">
                  <c:v>43344</c:v>
                </c:pt>
                <c:pt idx="213">
                  <c:v>43345</c:v>
                </c:pt>
                <c:pt idx="214">
                  <c:v>43346</c:v>
                </c:pt>
                <c:pt idx="215">
                  <c:v>43347</c:v>
                </c:pt>
                <c:pt idx="216">
                  <c:v>43348</c:v>
                </c:pt>
                <c:pt idx="217">
                  <c:v>43349</c:v>
                </c:pt>
                <c:pt idx="218">
                  <c:v>43350</c:v>
                </c:pt>
                <c:pt idx="219">
                  <c:v>43351</c:v>
                </c:pt>
                <c:pt idx="220">
                  <c:v>43352</c:v>
                </c:pt>
                <c:pt idx="221">
                  <c:v>43353</c:v>
                </c:pt>
                <c:pt idx="222">
                  <c:v>43354</c:v>
                </c:pt>
                <c:pt idx="223">
                  <c:v>43355</c:v>
                </c:pt>
                <c:pt idx="224">
                  <c:v>43356</c:v>
                </c:pt>
                <c:pt idx="225">
                  <c:v>43357</c:v>
                </c:pt>
                <c:pt idx="226">
                  <c:v>43358</c:v>
                </c:pt>
                <c:pt idx="227">
                  <c:v>43359</c:v>
                </c:pt>
                <c:pt idx="228">
                  <c:v>43360</c:v>
                </c:pt>
                <c:pt idx="229">
                  <c:v>43361</c:v>
                </c:pt>
                <c:pt idx="230">
                  <c:v>43362</c:v>
                </c:pt>
                <c:pt idx="231">
                  <c:v>43363</c:v>
                </c:pt>
                <c:pt idx="232">
                  <c:v>43364</c:v>
                </c:pt>
                <c:pt idx="233">
                  <c:v>43365</c:v>
                </c:pt>
                <c:pt idx="234">
                  <c:v>43366</c:v>
                </c:pt>
                <c:pt idx="235">
                  <c:v>43367</c:v>
                </c:pt>
                <c:pt idx="236">
                  <c:v>43368</c:v>
                </c:pt>
                <c:pt idx="237">
                  <c:v>43369</c:v>
                </c:pt>
                <c:pt idx="238">
                  <c:v>43370</c:v>
                </c:pt>
                <c:pt idx="239">
                  <c:v>43371</c:v>
                </c:pt>
                <c:pt idx="240">
                  <c:v>43372</c:v>
                </c:pt>
                <c:pt idx="241">
                  <c:v>43373</c:v>
                </c:pt>
                <c:pt idx="242">
                  <c:v>43374</c:v>
                </c:pt>
                <c:pt idx="243">
                  <c:v>43375</c:v>
                </c:pt>
                <c:pt idx="244">
                  <c:v>43376</c:v>
                </c:pt>
                <c:pt idx="245">
                  <c:v>43377</c:v>
                </c:pt>
                <c:pt idx="246">
                  <c:v>43378</c:v>
                </c:pt>
                <c:pt idx="247">
                  <c:v>43379</c:v>
                </c:pt>
                <c:pt idx="248">
                  <c:v>43380</c:v>
                </c:pt>
                <c:pt idx="249">
                  <c:v>43381</c:v>
                </c:pt>
                <c:pt idx="250">
                  <c:v>43382</c:v>
                </c:pt>
                <c:pt idx="251">
                  <c:v>43383</c:v>
                </c:pt>
                <c:pt idx="252">
                  <c:v>43384</c:v>
                </c:pt>
                <c:pt idx="253">
                  <c:v>43385</c:v>
                </c:pt>
                <c:pt idx="254">
                  <c:v>43386</c:v>
                </c:pt>
                <c:pt idx="255">
                  <c:v>43387</c:v>
                </c:pt>
                <c:pt idx="256">
                  <c:v>43388</c:v>
                </c:pt>
                <c:pt idx="257">
                  <c:v>43389</c:v>
                </c:pt>
                <c:pt idx="258">
                  <c:v>43390</c:v>
                </c:pt>
                <c:pt idx="259">
                  <c:v>43391</c:v>
                </c:pt>
                <c:pt idx="260">
                  <c:v>43392</c:v>
                </c:pt>
                <c:pt idx="261">
                  <c:v>43393</c:v>
                </c:pt>
                <c:pt idx="262">
                  <c:v>43394</c:v>
                </c:pt>
                <c:pt idx="263">
                  <c:v>43395</c:v>
                </c:pt>
                <c:pt idx="264">
                  <c:v>43396</c:v>
                </c:pt>
                <c:pt idx="265">
                  <c:v>43397</c:v>
                </c:pt>
                <c:pt idx="266">
                  <c:v>43398</c:v>
                </c:pt>
                <c:pt idx="267">
                  <c:v>43399</c:v>
                </c:pt>
                <c:pt idx="268">
                  <c:v>43400</c:v>
                </c:pt>
                <c:pt idx="269">
                  <c:v>43401</c:v>
                </c:pt>
                <c:pt idx="270">
                  <c:v>43402</c:v>
                </c:pt>
                <c:pt idx="271">
                  <c:v>43403</c:v>
                </c:pt>
                <c:pt idx="272">
                  <c:v>43404</c:v>
                </c:pt>
                <c:pt idx="273">
                  <c:v>43405</c:v>
                </c:pt>
                <c:pt idx="274">
                  <c:v>43406</c:v>
                </c:pt>
                <c:pt idx="275">
                  <c:v>43407</c:v>
                </c:pt>
                <c:pt idx="276">
                  <c:v>43408</c:v>
                </c:pt>
                <c:pt idx="277">
                  <c:v>43409</c:v>
                </c:pt>
                <c:pt idx="278">
                  <c:v>43410</c:v>
                </c:pt>
                <c:pt idx="279">
                  <c:v>43411</c:v>
                </c:pt>
                <c:pt idx="280">
                  <c:v>43412</c:v>
                </c:pt>
                <c:pt idx="281">
                  <c:v>43413</c:v>
                </c:pt>
                <c:pt idx="282">
                  <c:v>43414</c:v>
                </c:pt>
                <c:pt idx="283">
                  <c:v>43415</c:v>
                </c:pt>
                <c:pt idx="284">
                  <c:v>43416</c:v>
                </c:pt>
                <c:pt idx="285">
                  <c:v>43417</c:v>
                </c:pt>
                <c:pt idx="286">
                  <c:v>43418</c:v>
                </c:pt>
                <c:pt idx="287">
                  <c:v>43419</c:v>
                </c:pt>
                <c:pt idx="288">
                  <c:v>43420</c:v>
                </c:pt>
                <c:pt idx="289">
                  <c:v>43421</c:v>
                </c:pt>
                <c:pt idx="290">
                  <c:v>43422</c:v>
                </c:pt>
                <c:pt idx="291">
                  <c:v>43423</c:v>
                </c:pt>
                <c:pt idx="292">
                  <c:v>43424</c:v>
                </c:pt>
                <c:pt idx="293">
                  <c:v>43425</c:v>
                </c:pt>
                <c:pt idx="294">
                  <c:v>43426</c:v>
                </c:pt>
                <c:pt idx="295">
                  <c:v>43427</c:v>
                </c:pt>
                <c:pt idx="296">
                  <c:v>43428</c:v>
                </c:pt>
                <c:pt idx="297">
                  <c:v>43429</c:v>
                </c:pt>
                <c:pt idx="298">
                  <c:v>43430</c:v>
                </c:pt>
                <c:pt idx="299">
                  <c:v>43431</c:v>
                </c:pt>
                <c:pt idx="300">
                  <c:v>43432</c:v>
                </c:pt>
                <c:pt idx="301">
                  <c:v>43433</c:v>
                </c:pt>
                <c:pt idx="302">
                  <c:v>43434</c:v>
                </c:pt>
                <c:pt idx="303">
                  <c:v>43435</c:v>
                </c:pt>
                <c:pt idx="304">
                  <c:v>43436</c:v>
                </c:pt>
                <c:pt idx="305">
                  <c:v>43437</c:v>
                </c:pt>
                <c:pt idx="306">
                  <c:v>43438</c:v>
                </c:pt>
                <c:pt idx="307">
                  <c:v>43439</c:v>
                </c:pt>
                <c:pt idx="308">
                  <c:v>43440</c:v>
                </c:pt>
                <c:pt idx="309">
                  <c:v>43441</c:v>
                </c:pt>
                <c:pt idx="310">
                  <c:v>43442</c:v>
                </c:pt>
                <c:pt idx="311">
                  <c:v>43443</c:v>
                </c:pt>
                <c:pt idx="312">
                  <c:v>43444</c:v>
                </c:pt>
                <c:pt idx="313">
                  <c:v>43445</c:v>
                </c:pt>
                <c:pt idx="314">
                  <c:v>43446</c:v>
                </c:pt>
                <c:pt idx="315">
                  <c:v>43447</c:v>
                </c:pt>
                <c:pt idx="316">
                  <c:v>43448</c:v>
                </c:pt>
                <c:pt idx="317">
                  <c:v>43449</c:v>
                </c:pt>
                <c:pt idx="318">
                  <c:v>43450</c:v>
                </c:pt>
                <c:pt idx="319">
                  <c:v>43451</c:v>
                </c:pt>
                <c:pt idx="320">
                  <c:v>43452</c:v>
                </c:pt>
                <c:pt idx="321">
                  <c:v>43453</c:v>
                </c:pt>
                <c:pt idx="322">
                  <c:v>43454</c:v>
                </c:pt>
                <c:pt idx="323">
                  <c:v>43455</c:v>
                </c:pt>
                <c:pt idx="324">
                  <c:v>43456</c:v>
                </c:pt>
                <c:pt idx="325">
                  <c:v>43457</c:v>
                </c:pt>
                <c:pt idx="326">
                  <c:v>43458</c:v>
                </c:pt>
                <c:pt idx="327">
                  <c:v>43459</c:v>
                </c:pt>
                <c:pt idx="328">
                  <c:v>43460</c:v>
                </c:pt>
                <c:pt idx="329">
                  <c:v>43461</c:v>
                </c:pt>
                <c:pt idx="330">
                  <c:v>43462</c:v>
                </c:pt>
                <c:pt idx="331">
                  <c:v>43463</c:v>
                </c:pt>
                <c:pt idx="332">
                  <c:v>43464</c:v>
                </c:pt>
                <c:pt idx="333">
                  <c:v>43465</c:v>
                </c:pt>
                <c:pt idx="334">
                  <c:v>43466</c:v>
                </c:pt>
                <c:pt idx="335">
                  <c:v>43467</c:v>
                </c:pt>
                <c:pt idx="336">
                  <c:v>43468</c:v>
                </c:pt>
                <c:pt idx="337">
                  <c:v>43469</c:v>
                </c:pt>
                <c:pt idx="338">
                  <c:v>43470</c:v>
                </c:pt>
                <c:pt idx="339">
                  <c:v>43471</c:v>
                </c:pt>
                <c:pt idx="340">
                  <c:v>43472</c:v>
                </c:pt>
                <c:pt idx="341">
                  <c:v>43473</c:v>
                </c:pt>
                <c:pt idx="342">
                  <c:v>43474</c:v>
                </c:pt>
                <c:pt idx="343">
                  <c:v>43475</c:v>
                </c:pt>
                <c:pt idx="344">
                  <c:v>43476</c:v>
                </c:pt>
                <c:pt idx="345">
                  <c:v>43477</c:v>
                </c:pt>
                <c:pt idx="346">
                  <c:v>43478</c:v>
                </c:pt>
                <c:pt idx="347">
                  <c:v>43479</c:v>
                </c:pt>
                <c:pt idx="348">
                  <c:v>43480</c:v>
                </c:pt>
                <c:pt idx="349">
                  <c:v>43481</c:v>
                </c:pt>
                <c:pt idx="350">
                  <c:v>43482</c:v>
                </c:pt>
                <c:pt idx="351">
                  <c:v>43483</c:v>
                </c:pt>
                <c:pt idx="352">
                  <c:v>43484</c:v>
                </c:pt>
                <c:pt idx="353">
                  <c:v>43485</c:v>
                </c:pt>
                <c:pt idx="354">
                  <c:v>43486</c:v>
                </c:pt>
                <c:pt idx="355">
                  <c:v>43487</c:v>
                </c:pt>
                <c:pt idx="356">
                  <c:v>43488</c:v>
                </c:pt>
                <c:pt idx="357">
                  <c:v>43489</c:v>
                </c:pt>
                <c:pt idx="358">
                  <c:v>43490</c:v>
                </c:pt>
                <c:pt idx="359">
                  <c:v>43491</c:v>
                </c:pt>
                <c:pt idx="360">
                  <c:v>43492</c:v>
                </c:pt>
                <c:pt idx="361">
                  <c:v>43493</c:v>
                </c:pt>
                <c:pt idx="362">
                  <c:v>43494</c:v>
                </c:pt>
                <c:pt idx="363">
                  <c:v>43495</c:v>
                </c:pt>
                <c:pt idx="364">
                  <c:v>43496</c:v>
                </c:pt>
                <c:pt idx="365">
                  <c:v>43497</c:v>
                </c:pt>
                <c:pt idx="366">
                  <c:v>43498</c:v>
                </c:pt>
                <c:pt idx="367">
                  <c:v>43499</c:v>
                </c:pt>
                <c:pt idx="368">
                  <c:v>43500</c:v>
                </c:pt>
                <c:pt idx="369">
                  <c:v>43501</c:v>
                </c:pt>
                <c:pt idx="370">
                  <c:v>43502</c:v>
                </c:pt>
                <c:pt idx="371">
                  <c:v>43503</c:v>
                </c:pt>
                <c:pt idx="372">
                  <c:v>43504</c:v>
                </c:pt>
                <c:pt idx="373">
                  <c:v>43505</c:v>
                </c:pt>
                <c:pt idx="374">
                  <c:v>43506</c:v>
                </c:pt>
                <c:pt idx="375">
                  <c:v>43507</c:v>
                </c:pt>
                <c:pt idx="376">
                  <c:v>43508</c:v>
                </c:pt>
                <c:pt idx="377">
                  <c:v>43509</c:v>
                </c:pt>
                <c:pt idx="378">
                  <c:v>43510</c:v>
                </c:pt>
                <c:pt idx="379">
                  <c:v>43511</c:v>
                </c:pt>
                <c:pt idx="380">
                  <c:v>43512</c:v>
                </c:pt>
                <c:pt idx="381">
                  <c:v>43513</c:v>
                </c:pt>
                <c:pt idx="382">
                  <c:v>43514</c:v>
                </c:pt>
                <c:pt idx="383">
                  <c:v>43515</c:v>
                </c:pt>
                <c:pt idx="384">
                  <c:v>43516</c:v>
                </c:pt>
                <c:pt idx="385">
                  <c:v>43517</c:v>
                </c:pt>
                <c:pt idx="386">
                  <c:v>43518</c:v>
                </c:pt>
                <c:pt idx="387">
                  <c:v>43519</c:v>
                </c:pt>
                <c:pt idx="388">
                  <c:v>43520</c:v>
                </c:pt>
                <c:pt idx="389">
                  <c:v>43521</c:v>
                </c:pt>
                <c:pt idx="390">
                  <c:v>43522</c:v>
                </c:pt>
                <c:pt idx="391">
                  <c:v>43523</c:v>
                </c:pt>
                <c:pt idx="392">
                  <c:v>43524</c:v>
                </c:pt>
                <c:pt idx="393">
                  <c:v>43525</c:v>
                </c:pt>
                <c:pt idx="394">
                  <c:v>43526</c:v>
                </c:pt>
                <c:pt idx="395">
                  <c:v>43527</c:v>
                </c:pt>
                <c:pt idx="396">
                  <c:v>43528</c:v>
                </c:pt>
                <c:pt idx="397">
                  <c:v>43529</c:v>
                </c:pt>
                <c:pt idx="398">
                  <c:v>43530</c:v>
                </c:pt>
                <c:pt idx="399">
                  <c:v>43531</c:v>
                </c:pt>
                <c:pt idx="400">
                  <c:v>43532</c:v>
                </c:pt>
                <c:pt idx="401">
                  <c:v>43533</c:v>
                </c:pt>
                <c:pt idx="402">
                  <c:v>43534</c:v>
                </c:pt>
                <c:pt idx="403">
                  <c:v>43535</c:v>
                </c:pt>
                <c:pt idx="404">
                  <c:v>43536</c:v>
                </c:pt>
                <c:pt idx="405">
                  <c:v>43537</c:v>
                </c:pt>
                <c:pt idx="406">
                  <c:v>43538</c:v>
                </c:pt>
                <c:pt idx="407">
                  <c:v>43539</c:v>
                </c:pt>
                <c:pt idx="408">
                  <c:v>43540</c:v>
                </c:pt>
                <c:pt idx="409">
                  <c:v>43541</c:v>
                </c:pt>
                <c:pt idx="410">
                  <c:v>43542</c:v>
                </c:pt>
                <c:pt idx="411">
                  <c:v>43543</c:v>
                </c:pt>
                <c:pt idx="412">
                  <c:v>43544</c:v>
                </c:pt>
                <c:pt idx="413">
                  <c:v>43545</c:v>
                </c:pt>
                <c:pt idx="414">
                  <c:v>43546</c:v>
                </c:pt>
                <c:pt idx="415">
                  <c:v>43547</c:v>
                </c:pt>
                <c:pt idx="416">
                  <c:v>43548</c:v>
                </c:pt>
                <c:pt idx="417">
                  <c:v>43549</c:v>
                </c:pt>
                <c:pt idx="418">
                  <c:v>43550</c:v>
                </c:pt>
                <c:pt idx="419">
                  <c:v>43551</c:v>
                </c:pt>
                <c:pt idx="420">
                  <c:v>43552</c:v>
                </c:pt>
                <c:pt idx="421">
                  <c:v>43553</c:v>
                </c:pt>
                <c:pt idx="422">
                  <c:v>43554</c:v>
                </c:pt>
                <c:pt idx="423">
                  <c:v>43555</c:v>
                </c:pt>
                <c:pt idx="424">
                  <c:v>43556</c:v>
                </c:pt>
                <c:pt idx="425">
                  <c:v>43557</c:v>
                </c:pt>
                <c:pt idx="426">
                  <c:v>43558</c:v>
                </c:pt>
                <c:pt idx="427">
                  <c:v>43559</c:v>
                </c:pt>
                <c:pt idx="428">
                  <c:v>43560</c:v>
                </c:pt>
                <c:pt idx="429">
                  <c:v>43561</c:v>
                </c:pt>
                <c:pt idx="430">
                  <c:v>43562</c:v>
                </c:pt>
                <c:pt idx="431">
                  <c:v>43563</c:v>
                </c:pt>
                <c:pt idx="432">
                  <c:v>43564</c:v>
                </c:pt>
                <c:pt idx="433">
                  <c:v>43565</c:v>
                </c:pt>
                <c:pt idx="434">
                  <c:v>43566</c:v>
                </c:pt>
                <c:pt idx="435">
                  <c:v>43567</c:v>
                </c:pt>
                <c:pt idx="436">
                  <c:v>43568</c:v>
                </c:pt>
                <c:pt idx="437">
                  <c:v>43569</c:v>
                </c:pt>
                <c:pt idx="438">
                  <c:v>43570</c:v>
                </c:pt>
                <c:pt idx="439">
                  <c:v>43571</c:v>
                </c:pt>
                <c:pt idx="440">
                  <c:v>43572</c:v>
                </c:pt>
                <c:pt idx="441">
                  <c:v>43573</c:v>
                </c:pt>
                <c:pt idx="442">
                  <c:v>43574</c:v>
                </c:pt>
                <c:pt idx="443">
                  <c:v>43575</c:v>
                </c:pt>
                <c:pt idx="444">
                  <c:v>43576</c:v>
                </c:pt>
                <c:pt idx="445">
                  <c:v>43577</c:v>
                </c:pt>
                <c:pt idx="446">
                  <c:v>43578</c:v>
                </c:pt>
                <c:pt idx="447">
                  <c:v>43579</c:v>
                </c:pt>
                <c:pt idx="448">
                  <c:v>43580</c:v>
                </c:pt>
                <c:pt idx="449">
                  <c:v>43581</c:v>
                </c:pt>
                <c:pt idx="450">
                  <c:v>43582</c:v>
                </c:pt>
                <c:pt idx="451">
                  <c:v>43583</c:v>
                </c:pt>
                <c:pt idx="452">
                  <c:v>43584</c:v>
                </c:pt>
                <c:pt idx="453">
                  <c:v>43585</c:v>
                </c:pt>
                <c:pt idx="454">
                  <c:v>43586</c:v>
                </c:pt>
                <c:pt idx="455">
                  <c:v>43587</c:v>
                </c:pt>
                <c:pt idx="456">
                  <c:v>43588</c:v>
                </c:pt>
                <c:pt idx="457">
                  <c:v>43589</c:v>
                </c:pt>
                <c:pt idx="458">
                  <c:v>43590</c:v>
                </c:pt>
                <c:pt idx="459">
                  <c:v>43591</c:v>
                </c:pt>
                <c:pt idx="460">
                  <c:v>43592</c:v>
                </c:pt>
                <c:pt idx="461">
                  <c:v>43593</c:v>
                </c:pt>
                <c:pt idx="462">
                  <c:v>43594</c:v>
                </c:pt>
                <c:pt idx="463">
                  <c:v>43595</c:v>
                </c:pt>
                <c:pt idx="464">
                  <c:v>43596</c:v>
                </c:pt>
                <c:pt idx="465">
                  <c:v>43597</c:v>
                </c:pt>
                <c:pt idx="466">
                  <c:v>43598</c:v>
                </c:pt>
                <c:pt idx="467">
                  <c:v>43599</c:v>
                </c:pt>
                <c:pt idx="468">
                  <c:v>43600</c:v>
                </c:pt>
                <c:pt idx="469">
                  <c:v>43601</c:v>
                </c:pt>
                <c:pt idx="470">
                  <c:v>43602</c:v>
                </c:pt>
                <c:pt idx="471">
                  <c:v>43603</c:v>
                </c:pt>
                <c:pt idx="472">
                  <c:v>43604</c:v>
                </c:pt>
                <c:pt idx="473">
                  <c:v>43605</c:v>
                </c:pt>
                <c:pt idx="474">
                  <c:v>43606</c:v>
                </c:pt>
                <c:pt idx="475">
                  <c:v>43607</c:v>
                </c:pt>
                <c:pt idx="476">
                  <c:v>43608</c:v>
                </c:pt>
                <c:pt idx="477">
                  <c:v>43609</c:v>
                </c:pt>
                <c:pt idx="478">
                  <c:v>43610</c:v>
                </c:pt>
                <c:pt idx="479">
                  <c:v>43611</c:v>
                </c:pt>
                <c:pt idx="480">
                  <c:v>43612</c:v>
                </c:pt>
                <c:pt idx="481">
                  <c:v>43613</c:v>
                </c:pt>
                <c:pt idx="482">
                  <c:v>43614</c:v>
                </c:pt>
                <c:pt idx="483">
                  <c:v>43615</c:v>
                </c:pt>
                <c:pt idx="484">
                  <c:v>43616</c:v>
                </c:pt>
                <c:pt idx="485">
                  <c:v>43617</c:v>
                </c:pt>
                <c:pt idx="486">
                  <c:v>43618</c:v>
                </c:pt>
                <c:pt idx="487">
                  <c:v>43619</c:v>
                </c:pt>
                <c:pt idx="488">
                  <c:v>43620</c:v>
                </c:pt>
                <c:pt idx="489">
                  <c:v>43621</c:v>
                </c:pt>
                <c:pt idx="490">
                  <c:v>43622</c:v>
                </c:pt>
                <c:pt idx="491">
                  <c:v>43623</c:v>
                </c:pt>
                <c:pt idx="492">
                  <c:v>43624</c:v>
                </c:pt>
                <c:pt idx="493">
                  <c:v>43625</c:v>
                </c:pt>
                <c:pt idx="494">
                  <c:v>43626</c:v>
                </c:pt>
                <c:pt idx="495">
                  <c:v>43627</c:v>
                </c:pt>
                <c:pt idx="496">
                  <c:v>43628</c:v>
                </c:pt>
                <c:pt idx="497">
                  <c:v>43629</c:v>
                </c:pt>
                <c:pt idx="498">
                  <c:v>43630</c:v>
                </c:pt>
                <c:pt idx="499">
                  <c:v>43631</c:v>
                </c:pt>
                <c:pt idx="500">
                  <c:v>43632</c:v>
                </c:pt>
                <c:pt idx="501">
                  <c:v>43633</c:v>
                </c:pt>
                <c:pt idx="502">
                  <c:v>43634</c:v>
                </c:pt>
                <c:pt idx="503">
                  <c:v>43635</c:v>
                </c:pt>
                <c:pt idx="504">
                  <c:v>43636</c:v>
                </c:pt>
                <c:pt idx="505">
                  <c:v>43637</c:v>
                </c:pt>
                <c:pt idx="506">
                  <c:v>43638</c:v>
                </c:pt>
                <c:pt idx="507">
                  <c:v>43639</c:v>
                </c:pt>
                <c:pt idx="508">
                  <c:v>43640</c:v>
                </c:pt>
                <c:pt idx="509">
                  <c:v>43641</c:v>
                </c:pt>
                <c:pt idx="510">
                  <c:v>43642</c:v>
                </c:pt>
                <c:pt idx="511">
                  <c:v>43643</c:v>
                </c:pt>
                <c:pt idx="512">
                  <c:v>43644</c:v>
                </c:pt>
                <c:pt idx="513">
                  <c:v>43645</c:v>
                </c:pt>
                <c:pt idx="514">
                  <c:v>43646</c:v>
                </c:pt>
                <c:pt idx="515">
                  <c:v>43647</c:v>
                </c:pt>
                <c:pt idx="516">
                  <c:v>43648</c:v>
                </c:pt>
                <c:pt idx="517">
                  <c:v>43649</c:v>
                </c:pt>
                <c:pt idx="518">
                  <c:v>43650</c:v>
                </c:pt>
                <c:pt idx="519">
                  <c:v>43651</c:v>
                </c:pt>
                <c:pt idx="520">
                  <c:v>43652</c:v>
                </c:pt>
                <c:pt idx="521">
                  <c:v>43653</c:v>
                </c:pt>
                <c:pt idx="522">
                  <c:v>43654</c:v>
                </c:pt>
                <c:pt idx="523">
                  <c:v>43655</c:v>
                </c:pt>
                <c:pt idx="524">
                  <c:v>43656</c:v>
                </c:pt>
                <c:pt idx="525">
                  <c:v>43657</c:v>
                </c:pt>
                <c:pt idx="526">
                  <c:v>43658</c:v>
                </c:pt>
                <c:pt idx="527">
                  <c:v>43659</c:v>
                </c:pt>
                <c:pt idx="528">
                  <c:v>43660</c:v>
                </c:pt>
                <c:pt idx="529">
                  <c:v>43661</c:v>
                </c:pt>
                <c:pt idx="530">
                  <c:v>43662</c:v>
                </c:pt>
                <c:pt idx="531">
                  <c:v>43663</c:v>
                </c:pt>
                <c:pt idx="532">
                  <c:v>43664</c:v>
                </c:pt>
                <c:pt idx="533">
                  <c:v>43665</c:v>
                </c:pt>
                <c:pt idx="534">
                  <c:v>43666</c:v>
                </c:pt>
                <c:pt idx="535">
                  <c:v>43667</c:v>
                </c:pt>
                <c:pt idx="536">
                  <c:v>43668</c:v>
                </c:pt>
                <c:pt idx="537">
                  <c:v>43669</c:v>
                </c:pt>
                <c:pt idx="538">
                  <c:v>43670</c:v>
                </c:pt>
                <c:pt idx="539">
                  <c:v>43671</c:v>
                </c:pt>
                <c:pt idx="540">
                  <c:v>43672</c:v>
                </c:pt>
                <c:pt idx="541">
                  <c:v>43673</c:v>
                </c:pt>
                <c:pt idx="542">
                  <c:v>43674</c:v>
                </c:pt>
                <c:pt idx="543">
                  <c:v>43675</c:v>
                </c:pt>
                <c:pt idx="544">
                  <c:v>43676</c:v>
                </c:pt>
                <c:pt idx="545">
                  <c:v>43677</c:v>
                </c:pt>
                <c:pt idx="546">
                  <c:v>43678</c:v>
                </c:pt>
                <c:pt idx="547">
                  <c:v>43679</c:v>
                </c:pt>
                <c:pt idx="548">
                  <c:v>43680</c:v>
                </c:pt>
                <c:pt idx="549">
                  <c:v>43681</c:v>
                </c:pt>
                <c:pt idx="550">
                  <c:v>43682</c:v>
                </c:pt>
                <c:pt idx="551">
                  <c:v>43683</c:v>
                </c:pt>
                <c:pt idx="552">
                  <c:v>43684</c:v>
                </c:pt>
                <c:pt idx="553">
                  <c:v>43685</c:v>
                </c:pt>
                <c:pt idx="554">
                  <c:v>43686</c:v>
                </c:pt>
                <c:pt idx="555">
                  <c:v>43687</c:v>
                </c:pt>
                <c:pt idx="556">
                  <c:v>43688</c:v>
                </c:pt>
                <c:pt idx="557">
                  <c:v>43689</c:v>
                </c:pt>
                <c:pt idx="558">
                  <c:v>43690</c:v>
                </c:pt>
                <c:pt idx="559">
                  <c:v>43691</c:v>
                </c:pt>
                <c:pt idx="560">
                  <c:v>43692</c:v>
                </c:pt>
                <c:pt idx="561">
                  <c:v>43693</c:v>
                </c:pt>
                <c:pt idx="562">
                  <c:v>43694</c:v>
                </c:pt>
                <c:pt idx="563">
                  <c:v>43695</c:v>
                </c:pt>
                <c:pt idx="564">
                  <c:v>43696</c:v>
                </c:pt>
                <c:pt idx="565">
                  <c:v>43697</c:v>
                </c:pt>
                <c:pt idx="566">
                  <c:v>43698</c:v>
                </c:pt>
                <c:pt idx="567">
                  <c:v>43699</c:v>
                </c:pt>
                <c:pt idx="568">
                  <c:v>43700</c:v>
                </c:pt>
                <c:pt idx="569">
                  <c:v>43701</c:v>
                </c:pt>
                <c:pt idx="570">
                  <c:v>43702</c:v>
                </c:pt>
                <c:pt idx="571">
                  <c:v>43703</c:v>
                </c:pt>
                <c:pt idx="572">
                  <c:v>43704</c:v>
                </c:pt>
                <c:pt idx="573">
                  <c:v>43705</c:v>
                </c:pt>
                <c:pt idx="574">
                  <c:v>43706</c:v>
                </c:pt>
                <c:pt idx="575">
                  <c:v>43707</c:v>
                </c:pt>
                <c:pt idx="576">
                  <c:v>43708</c:v>
                </c:pt>
                <c:pt idx="577">
                  <c:v>43709</c:v>
                </c:pt>
                <c:pt idx="578">
                  <c:v>43710</c:v>
                </c:pt>
                <c:pt idx="579">
                  <c:v>43711</c:v>
                </c:pt>
                <c:pt idx="580">
                  <c:v>43712</c:v>
                </c:pt>
                <c:pt idx="581">
                  <c:v>43713</c:v>
                </c:pt>
                <c:pt idx="582">
                  <c:v>43714</c:v>
                </c:pt>
                <c:pt idx="583">
                  <c:v>43715</c:v>
                </c:pt>
                <c:pt idx="584">
                  <c:v>43716</c:v>
                </c:pt>
                <c:pt idx="585">
                  <c:v>43717</c:v>
                </c:pt>
                <c:pt idx="586">
                  <c:v>43718</c:v>
                </c:pt>
                <c:pt idx="587">
                  <c:v>43719</c:v>
                </c:pt>
                <c:pt idx="588">
                  <c:v>43720</c:v>
                </c:pt>
                <c:pt idx="589">
                  <c:v>43721</c:v>
                </c:pt>
                <c:pt idx="590">
                  <c:v>43722</c:v>
                </c:pt>
                <c:pt idx="591">
                  <c:v>43723</c:v>
                </c:pt>
                <c:pt idx="592">
                  <c:v>43724</c:v>
                </c:pt>
                <c:pt idx="593">
                  <c:v>43725</c:v>
                </c:pt>
                <c:pt idx="594">
                  <c:v>43726</c:v>
                </c:pt>
                <c:pt idx="595">
                  <c:v>43727</c:v>
                </c:pt>
                <c:pt idx="596">
                  <c:v>43728</c:v>
                </c:pt>
                <c:pt idx="597">
                  <c:v>43729</c:v>
                </c:pt>
                <c:pt idx="598">
                  <c:v>43730</c:v>
                </c:pt>
                <c:pt idx="599">
                  <c:v>43731</c:v>
                </c:pt>
                <c:pt idx="600">
                  <c:v>43732</c:v>
                </c:pt>
                <c:pt idx="601">
                  <c:v>43733</c:v>
                </c:pt>
                <c:pt idx="602">
                  <c:v>43734</c:v>
                </c:pt>
                <c:pt idx="603">
                  <c:v>43735</c:v>
                </c:pt>
                <c:pt idx="604">
                  <c:v>43736</c:v>
                </c:pt>
                <c:pt idx="605">
                  <c:v>43737</c:v>
                </c:pt>
                <c:pt idx="606">
                  <c:v>43738</c:v>
                </c:pt>
              </c:numCache>
            </c:numRef>
          </c:cat>
          <c:val>
            <c:numRef>
              <c:f>'STATUS II PIRINEOS_ENTRADA'!$O$398:$O$1004</c:f>
              <c:numCache>
                <c:formatCode>#,##0</c:formatCode>
                <c:ptCount val="607"/>
                <c:pt idx="0">
                  <c:v>4.51579</c:v>
                </c:pt>
                <c:pt idx="1">
                  <c:v>4.51579</c:v>
                </c:pt>
                <c:pt idx="2">
                  <c:v>4.51579</c:v>
                </c:pt>
                <c:pt idx="3">
                  <c:v>4.51579</c:v>
                </c:pt>
                <c:pt idx="4">
                  <c:v>4.51579</c:v>
                </c:pt>
                <c:pt idx="5">
                  <c:v>4.51579</c:v>
                </c:pt>
                <c:pt idx="6">
                  <c:v>4.51579</c:v>
                </c:pt>
                <c:pt idx="7">
                  <c:v>4.51579</c:v>
                </c:pt>
                <c:pt idx="8">
                  <c:v>4.51579</c:v>
                </c:pt>
                <c:pt idx="9">
                  <c:v>4.51579</c:v>
                </c:pt>
                <c:pt idx="10">
                  <c:v>4.51579</c:v>
                </c:pt>
                <c:pt idx="11">
                  <c:v>4.51579</c:v>
                </c:pt>
                <c:pt idx="12">
                  <c:v>4.51579</c:v>
                </c:pt>
                <c:pt idx="13">
                  <c:v>4.51579</c:v>
                </c:pt>
                <c:pt idx="14">
                  <c:v>4.51579</c:v>
                </c:pt>
                <c:pt idx="15">
                  <c:v>4.51579</c:v>
                </c:pt>
                <c:pt idx="16">
                  <c:v>4.51579</c:v>
                </c:pt>
                <c:pt idx="17">
                  <c:v>4.51579</c:v>
                </c:pt>
                <c:pt idx="18">
                  <c:v>4.51579</c:v>
                </c:pt>
                <c:pt idx="19">
                  <c:v>4.51579</c:v>
                </c:pt>
                <c:pt idx="20">
                  <c:v>4.51579</c:v>
                </c:pt>
                <c:pt idx="21">
                  <c:v>4.51579</c:v>
                </c:pt>
                <c:pt idx="22">
                  <c:v>4.51579</c:v>
                </c:pt>
                <c:pt idx="23">
                  <c:v>4.51579</c:v>
                </c:pt>
                <c:pt idx="24">
                  <c:v>4.51579</c:v>
                </c:pt>
                <c:pt idx="25">
                  <c:v>4.51579</c:v>
                </c:pt>
                <c:pt idx="26">
                  <c:v>4.51579</c:v>
                </c:pt>
                <c:pt idx="27">
                  <c:v>4.51579</c:v>
                </c:pt>
                <c:pt idx="28">
                  <c:v>4.51579</c:v>
                </c:pt>
                <c:pt idx="29">
                  <c:v>4.51579</c:v>
                </c:pt>
                <c:pt idx="30">
                  <c:v>4.51579</c:v>
                </c:pt>
                <c:pt idx="31">
                  <c:v>4.51579</c:v>
                </c:pt>
                <c:pt idx="32">
                  <c:v>4.51579</c:v>
                </c:pt>
                <c:pt idx="33">
                  <c:v>4.51579</c:v>
                </c:pt>
                <c:pt idx="34">
                  <c:v>4.51579</c:v>
                </c:pt>
                <c:pt idx="35">
                  <c:v>4.51579</c:v>
                </c:pt>
                <c:pt idx="36">
                  <c:v>4.51579</c:v>
                </c:pt>
                <c:pt idx="37">
                  <c:v>4.51579</c:v>
                </c:pt>
                <c:pt idx="38">
                  <c:v>4.51579</c:v>
                </c:pt>
                <c:pt idx="39">
                  <c:v>4.51579</c:v>
                </c:pt>
                <c:pt idx="40">
                  <c:v>4.51579</c:v>
                </c:pt>
                <c:pt idx="41">
                  <c:v>4.51579</c:v>
                </c:pt>
                <c:pt idx="42">
                  <c:v>4.51579</c:v>
                </c:pt>
                <c:pt idx="43">
                  <c:v>4.51579</c:v>
                </c:pt>
                <c:pt idx="44">
                  <c:v>4.51579</c:v>
                </c:pt>
                <c:pt idx="45">
                  <c:v>4.51579</c:v>
                </c:pt>
                <c:pt idx="46">
                  <c:v>4.51579</c:v>
                </c:pt>
                <c:pt idx="47">
                  <c:v>4.51579</c:v>
                </c:pt>
                <c:pt idx="48">
                  <c:v>4.51579</c:v>
                </c:pt>
                <c:pt idx="49">
                  <c:v>4.51579</c:v>
                </c:pt>
                <c:pt idx="50">
                  <c:v>4.51579</c:v>
                </c:pt>
                <c:pt idx="51">
                  <c:v>4.51579</c:v>
                </c:pt>
                <c:pt idx="52">
                  <c:v>4.51579</c:v>
                </c:pt>
                <c:pt idx="53">
                  <c:v>4.51579</c:v>
                </c:pt>
                <c:pt idx="54">
                  <c:v>4.51579</c:v>
                </c:pt>
                <c:pt idx="55">
                  <c:v>4.51579</c:v>
                </c:pt>
                <c:pt idx="56">
                  <c:v>4.51579</c:v>
                </c:pt>
                <c:pt idx="57">
                  <c:v>4.51579</c:v>
                </c:pt>
                <c:pt idx="58">
                  <c:v>4.51579</c:v>
                </c:pt>
                <c:pt idx="59">
                  <c:v>4.51579</c:v>
                </c:pt>
                <c:pt idx="60">
                  <c:v>4.51579</c:v>
                </c:pt>
                <c:pt idx="61">
                  <c:v>4.51579</c:v>
                </c:pt>
                <c:pt idx="62">
                  <c:v>4.51579</c:v>
                </c:pt>
                <c:pt idx="63">
                  <c:v>4.51579</c:v>
                </c:pt>
                <c:pt idx="64">
                  <c:v>4.51579</c:v>
                </c:pt>
                <c:pt idx="65">
                  <c:v>4.51579</c:v>
                </c:pt>
                <c:pt idx="66">
                  <c:v>4.51579</c:v>
                </c:pt>
                <c:pt idx="67">
                  <c:v>4.51579</c:v>
                </c:pt>
                <c:pt idx="68">
                  <c:v>4.51579</c:v>
                </c:pt>
                <c:pt idx="69">
                  <c:v>4.51579</c:v>
                </c:pt>
                <c:pt idx="70">
                  <c:v>4.51579</c:v>
                </c:pt>
                <c:pt idx="71">
                  <c:v>4.51579</c:v>
                </c:pt>
                <c:pt idx="72">
                  <c:v>4.51579</c:v>
                </c:pt>
                <c:pt idx="73">
                  <c:v>4.51579</c:v>
                </c:pt>
                <c:pt idx="74">
                  <c:v>4.51579</c:v>
                </c:pt>
                <c:pt idx="75">
                  <c:v>4.51579</c:v>
                </c:pt>
                <c:pt idx="76">
                  <c:v>4.51579</c:v>
                </c:pt>
                <c:pt idx="77">
                  <c:v>4.51579</c:v>
                </c:pt>
                <c:pt idx="78">
                  <c:v>4.51579</c:v>
                </c:pt>
                <c:pt idx="79">
                  <c:v>4.51579</c:v>
                </c:pt>
                <c:pt idx="80">
                  <c:v>4.51579</c:v>
                </c:pt>
                <c:pt idx="81">
                  <c:v>4.51579</c:v>
                </c:pt>
                <c:pt idx="82">
                  <c:v>4.51579</c:v>
                </c:pt>
                <c:pt idx="83">
                  <c:v>4.51579</c:v>
                </c:pt>
                <c:pt idx="84">
                  <c:v>4.51579</c:v>
                </c:pt>
                <c:pt idx="85">
                  <c:v>4.51579</c:v>
                </c:pt>
                <c:pt idx="86">
                  <c:v>4.51579</c:v>
                </c:pt>
                <c:pt idx="87">
                  <c:v>4.51579</c:v>
                </c:pt>
                <c:pt idx="88">
                  <c:v>4.51579</c:v>
                </c:pt>
                <c:pt idx="89">
                  <c:v>4.51579</c:v>
                </c:pt>
                <c:pt idx="90">
                  <c:v>4.51579</c:v>
                </c:pt>
                <c:pt idx="91">
                  <c:v>4.51579</c:v>
                </c:pt>
                <c:pt idx="92">
                  <c:v>4.51579</c:v>
                </c:pt>
                <c:pt idx="93">
                  <c:v>4.51579</c:v>
                </c:pt>
                <c:pt idx="94">
                  <c:v>4.51579</c:v>
                </c:pt>
                <c:pt idx="95">
                  <c:v>4.51579</c:v>
                </c:pt>
                <c:pt idx="96">
                  <c:v>4.51579</c:v>
                </c:pt>
                <c:pt idx="97">
                  <c:v>4.51579</c:v>
                </c:pt>
                <c:pt idx="98">
                  <c:v>4.51579</c:v>
                </c:pt>
                <c:pt idx="99">
                  <c:v>4.51579</c:v>
                </c:pt>
                <c:pt idx="100">
                  <c:v>4.51579</c:v>
                </c:pt>
                <c:pt idx="101">
                  <c:v>4.51579</c:v>
                </c:pt>
                <c:pt idx="102">
                  <c:v>4.51579</c:v>
                </c:pt>
                <c:pt idx="103">
                  <c:v>4.51579</c:v>
                </c:pt>
                <c:pt idx="104">
                  <c:v>4.51579</c:v>
                </c:pt>
                <c:pt idx="105">
                  <c:v>4.51579</c:v>
                </c:pt>
                <c:pt idx="106">
                  <c:v>4.51579</c:v>
                </c:pt>
                <c:pt idx="107">
                  <c:v>4.51579</c:v>
                </c:pt>
                <c:pt idx="108">
                  <c:v>4.51579</c:v>
                </c:pt>
                <c:pt idx="109">
                  <c:v>4.51579</c:v>
                </c:pt>
                <c:pt idx="110">
                  <c:v>4.51579</c:v>
                </c:pt>
                <c:pt idx="111">
                  <c:v>4.51579</c:v>
                </c:pt>
                <c:pt idx="112">
                  <c:v>4.51579</c:v>
                </c:pt>
                <c:pt idx="113">
                  <c:v>4.51579</c:v>
                </c:pt>
                <c:pt idx="114">
                  <c:v>4.51579</c:v>
                </c:pt>
                <c:pt idx="115">
                  <c:v>4.51579</c:v>
                </c:pt>
                <c:pt idx="116">
                  <c:v>4.51579</c:v>
                </c:pt>
                <c:pt idx="117">
                  <c:v>4.51579</c:v>
                </c:pt>
                <c:pt idx="118">
                  <c:v>4.51579</c:v>
                </c:pt>
                <c:pt idx="119">
                  <c:v>4.51579</c:v>
                </c:pt>
                <c:pt idx="120">
                  <c:v>4.51579</c:v>
                </c:pt>
                <c:pt idx="121">
                  <c:v>4.51579</c:v>
                </c:pt>
                <c:pt idx="122">
                  <c:v>4.51579</c:v>
                </c:pt>
                <c:pt idx="123">
                  <c:v>4.51579</c:v>
                </c:pt>
                <c:pt idx="124">
                  <c:v>4.51579</c:v>
                </c:pt>
                <c:pt idx="125">
                  <c:v>4.51579</c:v>
                </c:pt>
                <c:pt idx="126">
                  <c:v>4.51579</c:v>
                </c:pt>
                <c:pt idx="127">
                  <c:v>4.51579</c:v>
                </c:pt>
                <c:pt idx="128">
                  <c:v>4.51579</c:v>
                </c:pt>
                <c:pt idx="129">
                  <c:v>4.51579</c:v>
                </c:pt>
                <c:pt idx="130">
                  <c:v>4.51579</c:v>
                </c:pt>
                <c:pt idx="131">
                  <c:v>4.51579</c:v>
                </c:pt>
                <c:pt idx="132">
                  <c:v>4.51579</c:v>
                </c:pt>
                <c:pt idx="133">
                  <c:v>4.51579</c:v>
                </c:pt>
                <c:pt idx="134">
                  <c:v>4.51579</c:v>
                </c:pt>
                <c:pt idx="135">
                  <c:v>4.51579</c:v>
                </c:pt>
                <c:pt idx="136">
                  <c:v>4.51579</c:v>
                </c:pt>
                <c:pt idx="137">
                  <c:v>4.51579</c:v>
                </c:pt>
                <c:pt idx="138">
                  <c:v>4.51579</c:v>
                </c:pt>
                <c:pt idx="139">
                  <c:v>4.51579</c:v>
                </c:pt>
                <c:pt idx="140">
                  <c:v>4.51579</c:v>
                </c:pt>
                <c:pt idx="141">
                  <c:v>4.51579</c:v>
                </c:pt>
                <c:pt idx="142">
                  <c:v>4.51579</c:v>
                </c:pt>
                <c:pt idx="143">
                  <c:v>4.51579</c:v>
                </c:pt>
                <c:pt idx="144">
                  <c:v>4.51579</c:v>
                </c:pt>
                <c:pt idx="145">
                  <c:v>4.51579</c:v>
                </c:pt>
                <c:pt idx="146">
                  <c:v>4.51579</c:v>
                </c:pt>
                <c:pt idx="147">
                  <c:v>4.51579</c:v>
                </c:pt>
                <c:pt idx="148">
                  <c:v>4.51579</c:v>
                </c:pt>
                <c:pt idx="149">
                  <c:v>4.51579</c:v>
                </c:pt>
                <c:pt idx="150">
                  <c:v>4.51579</c:v>
                </c:pt>
                <c:pt idx="151">
                  <c:v>4.51579</c:v>
                </c:pt>
                <c:pt idx="152">
                  <c:v>4.51579</c:v>
                </c:pt>
                <c:pt idx="153">
                  <c:v>4.51579</c:v>
                </c:pt>
                <c:pt idx="154">
                  <c:v>4.51579</c:v>
                </c:pt>
                <c:pt idx="155">
                  <c:v>4.51579</c:v>
                </c:pt>
                <c:pt idx="156">
                  <c:v>4.51579</c:v>
                </c:pt>
                <c:pt idx="157">
                  <c:v>4.51579</c:v>
                </c:pt>
                <c:pt idx="158">
                  <c:v>4.51579</c:v>
                </c:pt>
                <c:pt idx="159">
                  <c:v>4.51579</c:v>
                </c:pt>
                <c:pt idx="160">
                  <c:v>4.51579</c:v>
                </c:pt>
                <c:pt idx="161">
                  <c:v>4.51579</c:v>
                </c:pt>
                <c:pt idx="162">
                  <c:v>4.51579</c:v>
                </c:pt>
                <c:pt idx="163">
                  <c:v>4.51579</c:v>
                </c:pt>
                <c:pt idx="164">
                  <c:v>4.51579</c:v>
                </c:pt>
                <c:pt idx="165">
                  <c:v>4.51579</c:v>
                </c:pt>
                <c:pt idx="166">
                  <c:v>4.51579</c:v>
                </c:pt>
                <c:pt idx="167">
                  <c:v>4.51579</c:v>
                </c:pt>
                <c:pt idx="168">
                  <c:v>4.51579</c:v>
                </c:pt>
                <c:pt idx="169">
                  <c:v>4.51579</c:v>
                </c:pt>
                <c:pt idx="170">
                  <c:v>4.51579</c:v>
                </c:pt>
                <c:pt idx="171">
                  <c:v>4.51579</c:v>
                </c:pt>
                <c:pt idx="172">
                  <c:v>4.51579</c:v>
                </c:pt>
                <c:pt idx="173">
                  <c:v>4.51579</c:v>
                </c:pt>
                <c:pt idx="174">
                  <c:v>4.51579</c:v>
                </c:pt>
                <c:pt idx="175">
                  <c:v>4.51579</c:v>
                </c:pt>
                <c:pt idx="176">
                  <c:v>4.51579</c:v>
                </c:pt>
                <c:pt idx="177">
                  <c:v>4.51579</c:v>
                </c:pt>
                <c:pt idx="178">
                  <c:v>4.51579</c:v>
                </c:pt>
                <c:pt idx="179">
                  <c:v>4.51579</c:v>
                </c:pt>
                <c:pt idx="180">
                  <c:v>4.51579</c:v>
                </c:pt>
                <c:pt idx="181">
                  <c:v>4.51579</c:v>
                </c:pt>
                <c:pt idx="182">
                  <c:v>4.51579</c:v>
                </c:pt>
                <c:pt idx="183">
                  <c:v>4.51579</c:v>
                </c:pt>
                <c:pt idx="184">
                  <c:v>4.51579</c:v>
                </c:pt>
                <c:pt idx="185">
                  <c:v>4.51579</c:v>
                </c:pt>
                <c:pt idx="186">
                  <c:v>4.51579</c:v>
                </c:pt>
                <c:pt idx="187">
                  <c:v>4.51579</c:v>
                </c:pt>
                <c:pt idx="188">
                  <c:v>4.51579</c:v>
                </c:pt>
                <c:pt idx="189">
                  <c:v>4.51579</c:v>
                </c:pt>
                <c:pt idx="190">
                  <c:v>4.51579</c:v>
                </c:pt>
                <c:pt idx="191">
                  <c:v>4.51579</c:v>
                </c:pt>
                <c:pt idx="192">
                  <c:v>4.51579</c:v>
                </c:pt>
                <c:pt idx="193">
                  <c:v>4.51579</c:v>
                </c:pt>
                <c:pt idx="194">
                  <c:v>4.51579</c:v>
                </c:pt>
                <c:pt idx="195">
                  <c:v>4.51579</c:v>
                </c:pt>
                <c:pt idx="196">
                  <c:v>4.51579</c:v>
                </c:pt>
                <c:pt idx="197">
                  <c:v>4.51579</c:v>
                </c:pt>
                <c:pt idx="198">
                  <c:v>4.51579</c:v>
                </c:pt>
                <c:pt idx="199">
                  <c:v>4.51579</c:v>
                </c:pt>
                <c:pt idx="200">
                  <c:v>4.51579</c:v>
                </c:pt>
                <c:pt idx="201">
                  <c:v>4.51579</c:v>
                </c:pt>
                <c:pt idx="202">
                  <c:v>4.51579</c:v>
                </c:pt>
                <c:pt idx="203">
                  <c:v>4.51579</c:v>
                </c:pt>
                <c:pt idx="204">
                  <c:v>4.51579</c:v>
                </c:pt>
                <c:pt idx="205">
                  <c:v>4.51579</c:v>
                </c:pt>
                <c:pt idx="206">
                  <c:v>4.51579</c:v>
                </c:pt>
                <c:pt idx="207">
                  <c:v>4.51579</c:v>
                </c:pt>
                <c:pt idx="208">
                  <c:v>4.51579</c:v>
                </c:pt>
                <c:pt idx="209">
                  <c:v>4.51579</c:v>
                </c:pt>
                <c:pt idx="210">
                  <c:v>4.51579</c:v>
                </c:pt>
                <c:pt idx="211">
                  <c:v>4.51579</c:v>
                </c:pt>
                <c:pt idx="212">
                  <c:v>4.51579</c:v>
                </c:pt>
                <c:pt idx="213">
                  <c:v>4.51579</c:v>
                </c:pt>
                <c:pt idx="214">
                  <c:v>4.51579</c:v>
                </c:pt>
                <c:pt idx="215">
                  <c:v>4.51579</c:v>
                </c:pt>
                <c:pt idx="216">
                  <c:v>4.51579</c:v>
                </c:pt>
                <c:pt idx="217">
                  <c:v>4.51579</c:v>
                </c:pt>
                <c:pt idx="218">
                  <c:v>4.51579</c:v>
                </c:pt>
                <c:pt idx="219">
                  <c:v>4.51579</c:v>
                </c:pt>
                <c:pt idx="220">
                  <c:v>4.51579</c:v>
                </c:pt>
                <c:pt idx="221">
                  <c:v>4.51579</c:v>
                </c:pt>
                <c:pt idx="222">
                  <c:v>4.51579</c:v>
                </c:pt>
                <c:pt idx="223">
                  <c:v>4.51579</c:v>
                </c:pt>
                <c:pt idx="224">
                  <c:v>4.51579</c:v>
                </c:pt>
                <c:pt idx="225">
                  <c:v>4.51579</c:v>
                </c:pt>
                <c:pt idx="226">
                  <c:v>4.51579</c:v>
                </c:pt>
                <c:pt idx="227">
                  <c:v>4.51579</c:v>
                </c:pt>
                <c:pt idx="228">
                  <c:v>4.51579</c:v>
                </c:pt>
                <c:pt idx="229">
                  <c:v>4.51579</c:v>
                </c:pt>
                <c:pt idx="230">
                  <c:v>4.51579</c:v>
                </c:pt>
                <c:pt idx="231">
                  <c:v>4.51579</c:v>
                </c:pt>
                <c:pt idx="232">
                  <c:v>4.51579</c:v>
                </c:pt>
                <c:pt idx="233">
                  <c:v>4.51579</c:v>
                </c:pt>
                <c:pt idx="234">
                  <c:v>4.51579</c:v>
                </c:pt>
                <c:pt idx="235">
                  <c:v>4.51579</c:v>
                </c:pt>
                <c:pt idx="236">
                  <c:v>4.51579</c:v>
                </c:pt>
                <c:pt idx="237">
                  <c:v>4.51579</c:v>
                </c:pt>
                <c:pt idx="238">
                  <c:v>4.51579</c:v>
                </c:pt>
                <c:pt idx="239">
                  <c:v>4.51579</c:v>
                </c:pt>
                <c:pt idx="240">
                  <c:v>4.51579</c:v>
                </c:pt>
                <c:pt idx="241">
                  <c:v>4.51579</c:v>
                </c:pt>
                <c:pt idx="242">
                  <c:v>12.103145</c:v>
                </c:pt>
                <c:pt idx="243">
                  <c:v>12.103145</c:v>
                </c:pt>
                <c:pt idx="244">
                  <c:v>12.103145</c:v>
                </c:pt>
                <c:pt idx="245">
                  <c:v>12.103145</c:v>
                </c:pt>
                <c:pt idx="246">
                  <c:v>12.103145</c:v>
                </c:pt>
                <c:pt idx="247">
                  <c:v>12.103145</c:v>
                </c:pt>
                <c:pt idx="248">
                  <c:v>12.103145</c:v>
                </c:pt>
                <c:pt idx="249">
                  <c:v>12.103145</c:v>
                </c:pt>
                <c:pt idx="250">
                  <c:v>12.103145</c:v>
                </c:pt>
                <c:pt idx="251">
                  <c:v>12.103145</c:v>
                </c:pt>
                <c:pt idx="252">
                  <c:v>12.103145</c:v>
                </c:pt>
                <c:pt idx="253">
                  <c:v>12.103145</c:v>
                </c:pt>
                <c:pt idx="254">
                  <c:v>12.103145</c:v>
                </c:pt>
                <c:pt idx="255">
                  <c:v>12.103145</c:v>
                </c:pt>
                <c:pt idx="256">
                  <c:v>12.103145</c:v>
                </c:pt>
                <c:pt idx="257">
                  <c:v>12.103145</c:v>
                </c:pt>
                <c:pt idx="258">
                  <c:v>12.103145</c:v>
                </c:pt>
                <c:pt idx="259">
                  <c:v>12.103145</c:v>
                </c:pt>
                <c:pt idx="260">
                  <c:v>12.103145</c:v>
                </c:pt>
                <c:pt idx="261">
                  <c:v>12.103145</c:v>
                </c:pt>
                <c:pt idx="262">
                  <c:v>12.103145</c:v>
                </c:pt>
                <c:pt idx="263">
                  <c:v>12.103145</c:v>
                </c:pt>
                <c:pt idx="264">
                  <c:v>12.103145</c:v>
                </c:pt>
                <c:pt idx="265">
                  <c:v>12.103145</c:v>
                </c:pt>
                <c:pt idx="266">
                  <c:v>12.103145</c:v>
                </c:pt>
                <c:pt idx="267">
                  <c:v>12.103145</c:v>
                </c:pt>
                <c:pt idx="268">
                  <c:v>12.103145</c:v>
                </c:pt>
                <c:pt idx="269">
                  <c:v>12.103145</c:v>
                </c:pt>
                <c:pt idx="270">
                  <c:v>12.103145</c:v>
                </c:pt>
                <c:pt idx="271">
                  <c:v>12.103145</c:v>
                </c:pt>
                <c:pt idx="272">
                  <c:v>12.103145</c:v>
                </c:pt>
                <c:pt idx="273">
                  <c:v>12.103145</c:v>
                </c:pt>
                <c:pt idx="274">
                  <c:v>12.103145</c:v>
                </c:pt>
                <c:pt idx="275">
                  <c:v>12.103145</c:v>
                </c:pt>
                <c:pt idx="276">
                  <c:v>12.103145</c:v>
                </c:pt>
                <c:pt idx="277">
                  <c:v>12.103145</c:v>
                </c:pt>
                <c:pt idx="278">
                  <c:v>12.103145</c:v>
                </c:pt>
                <c:pt idx="279">
                  <c:v>12.103145</c:v>
                </c:pt>
                <c:pt idx="280">
                  <c:v>12.103145</c:v>
                </c:pt>
                <c:pt idx="281">
                  <c:v>12.103145</c:v>
                </c:pt>
                <c:pt idx="282">
                  <c:v>12.103145</c:v>
                </c:pt>
                <c:pt idx="283">
                  <c:v>12.103145</c:v>
                </c:pt>
                <c:pt idx="284">
                  <c:v>12.103145</c:v>
                </c:pt>
                <c:pt idx="285">
                  <c:v>12.103145</c:v>
                </c:pt>
                <c:pt idx="286">
                  <c:v>12.103145</c:v>
                </c:pt>
                <c:pt idx="287">
                  <c:v>12.103145</c:v>
                </c:pt>
                <c:pt idx="288">
                  <c:v>12.103145</c:v>
                </c:pt>
                <c:pt idx="289">
                  <c:v>12.103145</c:v>
                </c:pt>
                <c:pt idx="290">
                  <c:v>12.103145</c:v>
                </c:pt>
                <c:pt idx="291">
                  <c:v>12.103145</c:v>
                </c:pt>
                <c:pt idx="292">
                  <c:v>12.103145</c:v>
                </c:pt>
                <c:pt idx="293">
                  <c:v>12.103145</c:v>
                </c:pt>
                <c:pt idx="294">
                  <c:v>12.103145</c:v>
                </c:pt>
                <c:pt idx="295">
                  <c:v>12.103145</c:v>
                </c:pt>
                <c:pt idx="296">
                  <c:v>12.103145</c:v>
                </c:pt>
                <c:pt idx="297">
                  <c:v>12.103145</c:v>
                </c:pt>
                <c:pt idx="298">
                  <c:v>12.103145</c:v>
                </c:pt>
                <c:pt idx="299">
                  <c:v>12.103145</c:v>
                </c:pt>
                <c:pt idx="300">
                  <c:v>12.103145</c:v>
                </c:pt>
                <c:pt idx="301">
                  <c:v>12.103145</c:v>
                </c:pt>
                <c:pt idx="302">
                  <c:v>12.103145</c:v>
                </c:pt>
                <c:pt idx="303">
                  <c:v>12.103145</c:v>
                </c:pt>
                <c:pt idx="304">
                  <c:v>12.103145</c:v>
                </c:pt>
                <c:pt idx="305">
                  <c:v>12.103145</c:v>
                </c:pt>
                <c:pt idx="306">
                  <c:v>12.103145</c:v>
                </c:pt>
                <c:pt idx="307">
                  <c:v>12.103145</c:v>
                </c:pt>
                <c:pt idx="308">
                  <c:v>12.103145</c:v>
                </c:pt>
                <c:pt idx="309">
                  <c:v>12.103145</c:v>
                </c:pt>
                <c:pt idx="310">
                  <c:v>12.103145</c:v>
                </c:pt>
                <c:pt idx="311">
                  <c:v>12.103145</c:v>
                </c:pt>
                <c:pt idx="312">
                  <c:v>12.103145</c:v>
                </c:pt>
                <c:pt idx="313">
                  <c:v>12.103145</c:v>
                </c:pt>
                <c:pt idx="314">
                  <c:v>12.103145</c:v>
                </c:pt>
                <c:pt idx="315">
                  <c:v>12.103145</c:v>
                </c:pt>
                <c:pt idx="316">
                  <c:v>12.103145</c:v>
                </c:pt>
                <c:pt idx="317">
                  <c:v>12.103145</c:v>
                </c:pt>
                <c:pt idx="318">
                  <c:v>12.103145</c:v>
                </c:pt>
                <c:pt idx="319">
                  <c:v>12.103145</c:v>
                </c:pt>
                <c:pt idx="320">
                  <c:v>12.103145</c:v>
                </c:pt>
                <c:pt idx="321">
                  <c:v>12.103145</c:v>
                </c:pt>
                <c:pt idx="322">
                  <c:v>12.103145</c:v>
                </c:pt>
                <c:pt idx="323">
                  <c:v>12.103145</c:v>
                </c:pt>
                <c:pt idx="324">
                  <c:v>12.103145</c:v>
                </c:pt>
                <c:pt idx="325">
                  <c:v>12.103145</c:v>
                </c:pt>
                <c:pt idx="326">
                  <c:v>12.103145</c:v>
                </c:pt>
                <c:pt idx="327">
                  <c:v>12.103145</c:v>
                </c:pt>
                <c:pt idx="328">
                  <c:v>12.103145</c:v>
                </c:pt>
                <c:pt idx="329">
                  <c:v>12.103145</c:v>
                </c:pt>
                <c:pt idx="330">
                  <c:v>12.103145</c:v>
                </c:pt>
                <c:pt idx="331">
                  <c:v>12.103145</c:v>
                </c:pt>
                <c:pt idx="332">
                  <c:v>12.103145</c:v>
                </c:pt>
                <c:pt idx="333">
                  <c:v>12.103145</c:v>
                </c:pt>
                <c:pt idx="334">
                  <c:v>12.103145</c:v>
                </c:pt>
                <c:pt idx="335">
                  <c:v>12.103145</c:v>
                </c:pt>
                <c:pt idx="336">
                  <c:v>12.103145</c:v>
                </c:pt>
                <c:pt idx="337">
                  <c:v>12.103145</c:v>
                </c:pt>
                <c:pt idx="338">
                  <c:v>12.103145</c:v>
                </c:pt>
                <c:pt idx="339">
                  <c:v>12.103145</c:v>
                </c:pt>
                <c:pt idx="340">
                  <c:v>12.103145</c:v>
                </c:pt>
                <c:pt idx="341">
                  <c:v>12.103145</c:v>
                </c:pt>
                <c:pt idx="342">
                  <c:v>12.103145</c:v>
                </c:pt>
                <c:pt idx="343">
                  <c:v>12.103145</c:v>
                </c:pt>
                <c:pt idx="344">
                  <c:v>12.103145</c:v>
                </c:pt>
                <c:pt idx="345">
                  <c:v>12.103145</c:v>
                </c:pt>
                <c:pt idx="346">
                  <c:v>12.103145</c:v>
                </c:pt>
                <c:pt idx="347">
                  <c:v>12.103145</c:v>
                </c:pt>
                <c:pt idx="348">
                  <c:v>12.103145</c:v>
                </c:pt>
                <c:pt idx="349">
                  <c:v>12.103145</c:v>
                </c:pt>
                <c:pt idx="350">
                  <c:v>12.103145</c:v>
                </c:pt>
                <c:pt idx="351">
                  <c:v>12.103145</c:v>
                </c:pt>
                <c:pt idx="352">
                  <c:v>12.103145</c:v>
                </c:pt>
                <c:pt idx="353">
                  <c:v>12.103145</c:v>
                </c:pt>
                <c:pt idx="354">
                  <c:v>12.103145</c:v>
                </c:pt>
                <c:pt idx="355">
                  <c:v>12.103145</c:v>
                </c:pt>
                <c:pt idx="356">
                  <c:v>12.103145</c:v>
                </c:pt>
                <c:pt idx="357">
                  <c:v>12.103145</c:v>
                </c:pt>
                <c:pt idx="358">
                  <c:v>12.103145</c:v>
                </c:pt>
                <c:pt idx="359">
                  <c:v>12.103145</c:v>
                </c:pt>
                <c:pt idx="360">
                  <c:v>12.103145</c:v>
                </c:pt>
                <c:pt idx="361">
                  <c:v>12.103145</c:v>
                </c:pt>
                <c:pt idx="362">
                  <c:v>12.103145</c:v>
                </c:pt>
                <c:pt idx="363">
                  <c:v>12.103145</c:v>
                </c:pt>
                <c:pt idx="364">
                  <c:v>12.103145</c:v>
                </c:pt>
                <c:pt idx="365">
                  <c:v>16.103145000000001</c:v>
                </c:pt>
                <c:pt idx="366">
                  <c:v>12.103145</c:v>
                </c:pt>
                <c:pt idx="367">
                  <c:v>12.103145</c:v>
                </c:pt>
                <c:pt idx="368">
                  <c:v>12.103145</c:v>
                </c:pt>
                <c:pt idx="369">
                  <c:v>12.103145</c:v>
                </c:pt>
                <c:pt idx="370">
                  <c:v>12.103145</c:v>
                </c:pt>
                <c:pt idx="371">
                  <c:v>12.103145</c:v>
                </c:pt>
                <c:pt idx="372">
                  <c:v>12.103145</c:v>
                </c:pt>
                <c:pt idx="373">
                  <c:v>12.103145</c:v>
                </c:pt>
                <c:pt idx="374">
                  <c:v>12.103145</c:v>
                </c:pt>
                <c:pt idx="375">
                  <c:v>12.103145</c:v>
                </c:pt>
                <c:pt idx="376">
                  <c:v>12.103145</c:v>
                </c:pt>
                <c:pt idx="377">
                  <c:v>12.103145</c:v>
                </c:pt>
                <c:pt idx="378">
                  <c:v>12.103145</c:v>
                </c:pt>
                <c:pt idx="379">
                  <c:v>12.103145</c:v>
                </c:pt>
                <c:pt idx="380">
                  <c:v>12.103145</c:v>
                </c:pt>
                <c:pt idx="381">
                  <c:v>12.103145</c:v>
                </c:pt>
                <c:pt idx="382">
                  <c:v>12.103145</c:v>
                </c:pt>
                <c:pt idx="383">
                  <c:v>12.103145</c:v>
                </c:pt>
                <c:pt idx="384">
                  <c:v>12.103145</c:v>
                </c:pt>
                <c:pt idx="385">
                  <c:v>12.103145</c:v>
                </c:pt>
                <c:pt idx="386">
                  <c:v>12.103145</c:v>
                </c:pt>
                <c:pt idx="387">
                  <c:v>12.103145</c:v>
                </c:pt>
                <c:pt idx="388">
                  <c:v>12.103145</c:v>
                </c:pt>
                <c:pt idx="389">
                  <c:v>12.103145</c:v>
                </c:pt>
                <c:pt idx="390">
                  <c:v>12.103145</c:v>
                </c:pt>
                <c:pt idx="391">
                  <c:v>12.103145</c:v>
                </c:pt>
                <c:pt idx="392">
                  <c:v>12.103145</c:v>
                </c:pt>
                <c:pt idx="393">
                  <c:v>12.103145</c:v>
                </c:pt>
                <c:pt idx="394">
                  <c:v>12.103145</c:v>
                </c:pt>
                <c:pt idx="395">
                  <c:v>12.103145</c:v>
                </c:pt>
                <c:pt idx="396">
                  <c:v>12.103145</c:v>
                </c:pt>
                <c:pt idx="397">
                  <c:v>12.103145</c:v>
                </c:pt>
                <c:pt idx="398">
                  <c:v>12.103145</c:v>
                </c:pt>
                <c:pt idx="399">
                  <c:v>12.103145</c:v>
                </c:pt>
                <c:pt idx="400">
                  <c:v>12.103145</c:v>
                </c:pt>
                <c:pt idx="401">
                  <c:v>12.103145</c:v>
                </c:pt>
                <c:pt idx="402">
                  <c:v>12.103145</c:v>
                </c:pt>
                <c:pt idx="403">
                  <c:v>12.103145</c:v>
                </c:pt>
                <c:pt idx="404">
                  <c:v>12.103145</c:v>
                </c:pt>
                <c:pt idx="405">
                  <c:v>12.103145</c:v>
                </c:pt>
                <c:pt idx="406">
                  <c:v>12.103145</c:v>
                </c:pt>
                <c:pt idx="407">
                  <c:v>12.103145</c:v>
                </c:pt>
                <c:pt idx="408">
                  <c:v>12.103145</c:v>
                </c:pt>
                <c:pt idx="409">
                  <c:v>12.103145</c:v>
                </c:pt>
                <c:pt idx="410">
                  <c:v>12.103145</c:v>
                </c:pt>
                <c:pt idx="411">
                  <c:v>12.103145</c:v>
                </c:pt>
                <c:pt idx="412">
                  <c:v>12.103145</c:v>
                </c:pt>
                <c:pt idx="413">
                  <c:v>12.103145</c:v>
                </c:pt>
                <c:pt idx="414">
                  <c:v>12.103145</c:v>
                </c:pt>
                <c:pt idx="415">
                  <c:v>12.103145</c:v>
                </c:pt>
                <c:pt idx="416">
                  <c:v>12.103145</c:v>
                </c:pt>
                <c:pt idx="417">
                  <c:v>12.103145</c:v>
                </c:pt>
                <c:pt idx="418">
                  <c:v>12.103145</c:v>
                </c:pt>
                <c:pt idx="419">
                  <c:v>12.103145</c:v>
                </c:pt>
                <c:pt idx="420">
                  <c:v>12.103145</c:v>
                </c:pt>
                <c:pt idx="421">
                  <c:v>12.103145</c:v>
                </c:pt>
                <c:pt idx="422">
                  <c:v>12.103145</c:v>
                </c:pt>
                <c:pt idx="423">
                  <c:v>12.103145</c:v>
                </c:pt>
                <c:pt idx="424">
                  <c:v>12.103145</c:v>
                </c:pt>
                <c:pt idx="425">
                  <c:v>12.103145</c:v>
                </c:pt>
                <c:pt idx="426">
                  <c:v>12.103145</c:v>
                </c:pt>
                <c:pt idx="427">
                  <c:v>12.103145</c:v>
                </c:pt>
                <c:pt idx="428">
                  <c:v>12.103145</c:v>
                </c:pt>
                <c:pt idx="429">
                  <c:v>12.103145</c:v>
                </c:pt>
                <c:pt idx="430">
                  <c:v>12.103145</c:v>
                </c:pt>
                <c:pt idx="431">
                  <c:v>12.103145</c:v>
                </c:pt>
                <c:pt idx="432">
                  <c:v>12.103145</c:v>
                </c:pt>
                <c:pt idx="433">
                  <c:v>12.103145</c:v>
                </c:pt>
                <c:pt idx="434">
                  <c:v>12.103145</c:v>
                </c:pt>
                <c:pt idx="435">
                  <c:v>12.103145</c:v>
                </c:pt>
                <c:pt idx="436">
                  <c:v>12.103145</c:v>
                </c:pt>
                <c:pt idx="437">
                  <c:v>12.103145</c:v>
                </c:pt>
                <c:pt idx="438">
                  <c:v>12.103145</c:v>
                </c:pt>
                <c:pt idx="439">
                  <c:v>12.103145</c:v>
                </c:pt>
                <c:pt idx="440">
                  <c:v>12.103145</c:v>
                </c:pt>
                <c:pt idx="441">
                  <c:v>12.103145</c:v>
                </c:pt>
                <c:pt idx="442">
                  <c:v>12.103145</c:v>
                </c:pt>
                <c:pt idx="443">
                  <c:v>12.103145</c:v>
                </c:pt>
                <c:pt idx="444">
                  <c:v>12.103145</c:v>
                </c:pt>
                <c:pt idx="445">
                  <c:v>12.103145</c:v>
                </c:pt>
                <c:pt idx="446">
                  <c:v>12.103145</c:v>
                </c:pt>
                <c:pt idx="447">
                  <c:v>12.103145</c:v>
                </c:pt>
                <c:pt idx="448">
                  <c:v>12.103145</c:v>
                </c:pt>
                <c:pt idx="449">
                  <c:v>12.103145</c:v>
                </c:pt>
                <c:pt idx="450">
                  <c:v>12.103145</c:v>
                </c:pt>
                <c:pt idx="451">
                  <c:v>12.103145</c:v>
                </c:pt>
                <c:pt idx="452">
                  <c:v>12.103145</c:v>
                </c:pt>
                <c:pt idx="453">
                  <c:v>12.103145</c:v>
                </c:pt>
                <c:pt idx="454">
                  <c:v>12.103145</c:v>
                </c:pt>
                <c:pt idx="455">
                  <c:v>12.103145</c:v>
                </c:pt>
                <c:pt idx="456">
                  <c:v>12.103145</c:v>
                </c:pt>
                <c:pt idx="457">
                  <c:v>12.103145</c:v>
                </c:pt>
                <c:pt idx="458">
                  <c:v>12.103145</c:v>
                </c:pt>
                <c:pt idx="459">
                  <c:v>12.103145</c:v>
                </c:pt>
                <c:pt idx="460">
                  <c:v>12.103145</c:v>
                </c:pt>
                <c:pt idx="461">
                  <c:v>12.103145</c:v>
                </c:pt>
                <c:pt idx="462">
                  <c:v>12.103145</c:v>
                </c:pt>
                <c:pt idx="463">
                  <c:v>12.103145</c:v>
                </c:pt>
                <c:pt idx="464">
                  <c:v>12.103145</c:v>
                </c:pt>
                <c:pt idx="465">
                  <c:v>12.103145</c:v>
                </c:pt>
                <c:pt idx="466">
                  <c:v>12.103145</c:v>
                </c:pt>
                <c:pt idx="467">
                  <c:v>12.103145</c:v>
                </c:pt>
                <c:pt idx="468">
                  <c:v>12.103145</c:v>
                </c:pt>
                <c:pt idx="469">
                  <c:v>12.103145</c:v>
                </c:pt>
                <c:pt idx="470">
                  <c:v>12.103145</c:v>
                </c:pt>
                <c:pt idx="471">
                  <c:v>12.103145</c:v>
                </c:pt>
                <c:pt idx="472">
                  <c:v>12.103145</c:v>
                </c:pt>
                <c:pt idx="473">
                  <c:v>12.103145</c:v>
                </c:pt>
                <c:pt idx="474">
                  <c:v>12.103145</c:v>
                </c:pt>
                <c:pt idx="475">
                  <c:v>12.103145</c:v>
                </c:pt>
                <c:pt idx="476">
                  <c:v>12.103145</c:v>
                </c:pt>
                <c:pt idx="477">
                  <c:v>12.103145</c:v>
                </c:pt>
                <c:pt idx="478">
                  <c:v>12.103145</c:v>
                </c:pt>
                <c:pt idx="479">
                  <c:v>12.103145</c:v>
                </c:pt>
                <c:pt idx="480">
                  <c:v>12.103145</c:v>
                </c:pt>
                <c:pt idx="481">
                  <c:v>12.103145</c:v>
                </c:pt>
                <c:pt idx="482">
                  <c:v>12.103145</c:v>
                </c:pt>
                <c:pt idx="483">
                  <c:v>12.103145</c:v>
                </c:pt>
                <c:pt idx="484">
                  <c:v>12.103145</c:v>
                </c:pt>
                <c:pt idx="485">
                  <c:v>12.103145</c:v>
                </c:pt>
                <c:pt idx="486">
                  <c:v>12.103145</c:v>
                </c:pt>
                <c:pt idx="487">
                  <c:v>12.103145</c:v>
                </c:pt>
                <c:pt idx="488">
                  <c:v>12.103145</c:v>
                </c:pt>
                <c:pt idx="489">
                  <c:v>12.103145</c:v>
                </c:pt>
                <c:pt idx="490">
                  <c:v>12.103145</c:v>
                </c:pt>
                <c:pt idx="491">
                  <c:v>12.103145</c:v>
                </c:pt>
                <c:pt idx="492">
                  <c:v>12.103145</c:v>
                </c:pt>
                <c:pt idx="493">
                  <c:v>12.103145</c:v>
                </c:pt>
                <c:pt idx="494">
                  <c:v>12.103145</c:v>
                </c:pt>
                <c:pt idx="495">
                  <c:v>12.103145</c:v>
                </c:pt>
                <c:pt idx="496">
                  <c:v>12.103145</c:v>
                </c:pt>
                <c:pt idx="497">
                  <c:v>12.103145</c:v>
                </c:pt>
                <c:pt idx="498">
                  <c:v>12.103145</c:v>
                </c:pt>
                <c:pt idx="499">
                  <c:v>12.103145</c:v>
                </c:pt>
                <c:pt idx="500">
                  <c:v>12.103145</c:v>
                </c:pt>
                <c:pt idx="501">
                  <c:v>12.103145</c:v>
                </c:pt>
                <c:pt idx="502">
                  <c:v>12.103145</c:v>
                </c:pt>
                <c:pt idx="503">
                  <c:v>12.103145</c:v>
                </c:pt>
                <c:pt idx="504">
                  <c:v>12.103145</c:v>
                </c:pt>
                <c:pt idx="505">
                  <c:v>12.103145</c:v>
                </c:pt>
                <c:pt idx="506">
                  <c:v>12.103145</c:v>
                </c:pt>
                <c:pt idx="507">
                  <c:v>12.103145</c:v>
                </c:pt>
                <c:pt idx="508">
                  <c:v>12.103145</c:v>
                </c:pt>
                <c:pt idx="509">
                  <c:v>12.103145</c:v>
                </c:pt>
                <c:pt idx="510">
                  <c:v>12.103145</c:v>
                </c:pt>
                <c:pt idx="511">
                  <c:v>12.103145</c:v>
                </c:pt>
                <c:pt idx="512">
                  <c:v>12.103145</c:v>
                </c:pt>
                <c:pt idx="513">
                  <c:v>12.103145</c:v>
                </c:pt>
                <c:pt idx="514">
                  <c:v>12.103145</c:v>
                </c:pt>
                <c:pt idx="515">
                  <c:v>12.103145</c:v>
                </c:pt>
                <c:pt idx="516">
                  <c:v>12.103145</c:v>
                </c:pt>
                <c:pt idx="517">
                  <c:v>12.103145</c:v>
                </c:pt>
                <c:pt idx="518">
                  <c:v>12.103145</c:v>
                </c:pt>
                <c:pt idx="519">
                  <c:v>12.103145</c:v>
                </c:pt>
                <c:pt idx="520">
                  <c:v>12.103145</c:v>
                </c:pt>
                <c:pt idx="521">
                  <c:v>12.103145</c:v>
                </c:pt>
                <c:pt idx="522">
                  <c:v>12.103145</c:v>
                </c:pt>
                <c:pt idx="523">
                  <c:v>12.103145</c:v>
                </c:pt>
                <c:pt idx="524">
                  <c:v>12.103145</c:v>
                </c:pt>
                <c:pt idx="525">
                  <c:v>12.103145</c:v>
                </c:pt>
                <c:pt idx="526">
                  <c:v>12.103145</c:v>
                </c:pt>
                <c:pt idx="527">
                  <c:v>12.103145</c:v>
                </c:pt>
                <c:pt idx="528">
                  <c:v>12.103145</c:v>
                </c:pt>
                <c:pt idx="529">
                  <c:v>12.103145</c:v>
                </c:pt>
                <c:pt idx="530">
                  <c:v>12.103145</c:v>
                </c:pt>
                <c:pt idx="531">
                  <c:v>12.103145</c:v>
                </c:pt>
                <c:pt idx="532">
                  <c:v>12.103145</c:v>
                </c:pt>
                <c:pt idx="533">
                  <c:v>12.103145</c:v>
                </c:pt>
                <c:pt idx="534">
                  <c:v>12.103145</c:v>
                </c:pt>
                <c:pt idx="535">
                  <c:v>12.103145</c:v>
                </c:pt>
                <c:pt idx="536">
                  <c:v>12.103145</c:v>
                </c:pt>
                <c:pt idx="537">
                  <c:v>12.103145</c:v>
                </c:pt>
                <c:pt idx="538">
                  <c:v>12.103145</c:v>
                </c:pt>
                <c:pt idx="539">
                  <c:v>12.103145</c:v>
                </c:pt>
                <c:pt idx="540">
                  <c:v>12.103145</c:v>
                </c:pt>
                <c:pt idx="541">
                  <c:v>12.103145</c:v>
                </c:pt>
                <c:pt idx="542">
                  <c:v>12.103145</c:v>
                </c:pt>
                <c:pt idx="543">
                  <c:v>12.103145</c:v>
                </c:pt>
                <c:pt idx="544">
                  <c:v>12.103145</c:v>
                </c:pt>
                <c:pt idx="545">
                  <c:v>12.103145</c:v>
                </c:pt>
                <c:pt idx="546">
                  <c:v>12.103145</c:v>
                </c:pt>
                <c:pt idx="547">
                  <c:v>12.103145</c:v>
                </c:pt>
                <c:pt idx="548">
                  <c:v>12.103145</c:v>
                </c:pt>
                <c:pt idx="549">
                  <c:v>12.103145</c:v>
                </c:pt>
                <c:pt idx="550">
                  <c:v>12.103145</c:v>
                </c:pt>
                <c:pt idx="551">
                  <c:v>12.103145</c:v>
                </c:pt>
                <c:pt idx="552">
                  <c:v>12.103145</c:v>
                </c:pt>
                <c:pt idx="553">
                  <c:v>12.103145</c:v>
                </c:pt>
                <c:pt idx="554">
                  <c:v>12.103145</c:v>
                </c:pt>
                <c:pt idx="555">
                  <c:v>12.103145</c:v>
                </c:pt>
                <c:pt idx="556">
                  <c:v>12.103145</c:v>
                </c:pt>
                <c:pt idx="557">
                  <c:v>12.103145</c:v>
                </c:pt>
                <c:pt idx="558">
                  <c:v>12.103145</c:v>
                </c:pt>
                <c:pt idx="559">
                  <c:v>12.103145</c:v>
                </c:pt>
                <c:pt idx="560">
                  <c:v>12.103145</c:v>
                </c:pt>
                <c:pt idx="561">
                  <c:v>12.103145</c:v>
                </c:pt>
                <c:pt idx="562">
                  <c:v>12.103145</c:v>
                </c:pt>
                <c:pt idx="563">
                  <c:v>12.103145</c:v>
                </c:pt>
                <c:pt idx="564">
                  <c:v>12.103145</c:v>
                </c:pt>
                <c:pt idx="565">
                  <c:v>12.103145</c:v>
                </c:pt>
                <c:pt idx="566">
                  <c:v>12.103145</c:v>
                </c:pt>
                <c:pt idx="567">
                  <c:v>12.103145</c:v>
                </c:pt>
                <c:pt idx="568">
                  <c:v>12.103145</c:v>
                </c:pt>
                <c:pt idx="569">
                  <c:v>12.103145</c:v>
                </c:pt>
                <c:pt idx="570">
                  <c:v>12.103145</c:v>
                </c:pt>
                <c:pt idx="571">
                  <c:v>12.103145</c:v>
                </c:pt>
                <c:pt idx="572">
                  <c:v>12.103145</c:v>
                </c:pt>
                <c:pt idx="573">
                  <c:v>12.103145</c:v>
                </c:pt>
                <c:pt idx="574">
                  <c:v>12.103145</c:v>
                </c:pt>
                <c:pt idx="575">
                  <c:v>12.103145</c:v>
                </c:pt>
                <c:pt idx="576">
                  <c:v>12.103145</c:v>
                </c:pt>
                <c:pt idx="577">
                  <c:v>12.103145</c:v>
                </c:pt>
                <c:pt idx="578">
                  <c:v>12.103145</c:v>
                </c:pt>
                <c:pt idx="579">
                  <c:v>12.103145</c:v>
                </c:pt>
                <c:pt idx="580">
                  <c:v>12.103145</c:v>
                </c:pt>
                <c:pt idx="581">
                  <c:v>12.103145</c:v>
                </c:pt>
                <c:pt idx="582">
                  <c:v>12.103145</c:v>
                </c:pt>
                <c:pt idx="583">
                  <c:v>12.103145</c:v>
                </c:pt>
                <c:pt idx="584">
                  <c:v>12.103145</c:v>
                </c:pt>
                <c:pt idx="585">
                  <c:v>12.103145</c:v>
                </c:pt>
                <c:pt idx="586">
                  <c:v>12.103145</c:v>
                </c:pt>
                <c:pt idx="587">
                  <c:v>12.103145</c:v>
                </c:pt>
                <c:pt idx="588">
                  <c:v>12.103145</c:v>
                </c:pt>
                <c:pt idx="589">
                  <c:v>12.103145</c:v>
                </c:pt>
                <c:pt idx="590">
                  <c:v>12.103145</c:v>
                </c:pt>
                <c:pt idx="591">
                  <c:v>12.103145</c:v>
                </c:pt>
                <c:pt idx="592">
                  <c:v>12.103145</c:v>
                </c:pt>
                <c:pt idx="593">
                  <c:v>12.103145</c:v>
                </c:pt>
                <c:pt idx="594">
                  <c:v>12.103145</c:v>
                </c:pt>
                <c:pt idx="595">
                  <c:v>12.103145</c:v>
                </c:pt>
                <c:pt idx="596">
                  <c:v>12.103145</c:v>
                </c:pt>
                <c:pt idx="597">
                  <c:v>12.103145</c:v>
                </c:pt>
                <c:pt idx="598">
                  <c:v>12.103145</c:v>
                </c:pt>
                <c:pt idx="599">
                  <c:v>12.103145</c:v>
                </c:pt>
                <c:pt idx="600">
                  <c:v>12.103145</c:v>
                </c:pt>
                <c:pt idx="601">
                  <c:v>12.103145</c:v>
                </c:pt>
                <c:pt idx="602">
                  <c:v>12.103145</c:v>
                </c:pt>
                <c:pt idx="603">
                  <c:v>12.103145</c:v>
                </c:pt>
                <c:pt idx="604">
                  <c:v>12.103145</c:v>
                </c:pt>
                <c:pt idx="605">
                  <c:v>12.103145</c:v>
                </c:pt>
                <c:pt idx="606">
                  <c:v>12.103145</c:v>
                </c:pt>
              </c:numCache>
            </c:numRef>
          </c:val>
        </c:ser>
        <c:ser>
          <c:idx val="2"/>
          <c:order val="2"/>
          <c:tx>
            <c:strRef>
              <c:f>'STATUS II PIRINEOS_ENTRADA'!$P$1</c:f>
              <c:strCache>
                <c:ptCount val="1"/>
                <c:pt idx="0">
                  <c:v>Quarterly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 w="25400">
              <a:noFill/>
            </a:ln>
          </c:spPr>
          <c:cat>
            <c:numRef>
              <c:f>'STATUS II PIRINEOS_ENTRADA'!$M$398:$M$1004</c:f>
              <c:numCache>
                <c:formatCode>m/d/yyyy</c:formatCode>
                <c:ptCount val="607"/>
                <c:pt idx="0">
                  <c:v>43132</c:v>
                </c:pt>
                <c:pt idx="1">
                  <c:v>43133</c:v>
                </c:pt>
                <c:pt idx="2">
                  <c:v>43134</c:v>
                </c:pt>
                <c:pt idx="3">
                  <c:v>43135</c:v>
                </c:pt>
                <c:pt idx="4">
                  <c:v>43136</c:v>
                </c:pt>
                <c:pt idx="5">
                  <c:v>43137</c:v>
                </c:pt>
                <c:pt idx="6">
                  <c:v>43138</c:v>
                </c:pt>
                <c:pt idx="7">
                  <c:v>43139</c:v>
                </c:pt>
                <c:pt idx="8">
                  <c:v>43140</c:v>
                </c:pt>
                <c:pt idx="9">
                  <c:v>43141</c:v>
                </c:pt>
                <c:pt idx="10">
                  <c:v>43142</c:v>
                </c:pt>
                <c:pt idx="11">
                  <c:v>43143</c:v>
                </c:pt>
                <c:pt idx="12">
                  <c:v>43144</c:v>
                </c:pt>
                <c:pt idx="13">
                  <c:v>43145</c:v>
                </c:pt>
                <c:pt idx="14">
                  <c:v>43146</c:v>
                </c:pt>
                <c:pt idx="15">
                  <c:v>43147</c:v>
                </c:pt>
                <c:pt idx="16">
                  <c:v>43148</c:v>
                </c:pt>
                <c:pt idx="17">
                  <c:v>43149</c:v>
                </c:pt>
                <c:pt idx="18">
                  <c:v>43150</c:v>
                </c:pt>
                <c:pt idx="19">
                  <c:v>43151</c:v>
                </c:pt>
                <c:pt idx="20">
                  <c:v>43152</c:v>
                </c:pt>
                <c:pt idx="21">
                  <c:v>43153</c:v>
                </c:pt>
                <c:pt idx="22">
                  <c:v>43154</c:v>
                </c:pt>
                <c:pt idx="23">
                  <c:v>43155</c:v>
                </c:pt>
                <c:pt idx="24">
                  <c:v>43156</c:v>
                </c:pt>
                <c:pt idx="25">
                  <c:v>43157</c:v>
                </c:pt>
                <c:pt idx="26">
                  <c:v>43158</c:v>
                </c:pt>
                <c:pt idx="27">
                  <c:v>43159</c:v>
                </c:pt>
                <c:pt idx="28">
                  <c:v>43160</c:v>
                </c:pt>
                <c:pt idx="29">
                  <c:v>43161</c:v>
                </c:pt>
                <c:pt idx="30">
                  <c:v>43162</c:v>
                </c:pt>
                <c:pt idx="31">
                  <c:v>43163</c:v>
                </c:pt>
                <c:pt idx="32">
                  <c:v>43164</c:v>
                </c:pt>
                <c:pt idx="33">
                  <c:v>43165</c:v>
                </c:pt>
                <c:pt idx="34">
                  <c:v>43166</c:v>
                </c:pt>
                <c:pt idx="35">
                  <c:v>43167</c:v>
                </c:pt>
                <c:pt idx="36">
                  <c:v>43168</c:v>
                </c:pt>
                <c:pt idx="37">
                  <c:v>43169</c:v>
                </c:pt>
                <c:pt idx="38">
                  <c:v>43170</c:v>
                </c:pt>
                <c:pt idx="39">
                  <c:v>43171</c:v>
                </c:pt>
                <c:pt idx="40">
                  <c:v>43172</c:v>
                </c:pt>
                <c:pt idx="41">
                  <c:v>43173</c:v>
                </c:pt>
                <c:pt idx="42">
                  <c:v>43174</c:v>
                </c:pt>
                <c:pt idx="43">
                  <c:v>43175</c:v>
                </c:pt>
                <c:pt idx="44">
                  <c:v>43176</c:v>
                </c:pt>
                <c:pt idx="45">
                  <c:v>43177</c:v>
                </c:pt>
                <c:pt idx="46">
                  <c:v>43178</c:v>
                </c:pt>
                <c:pt idx="47">
                  <c:v>43179</c:v>
                </c:pt>
                <c:pt idx="48">
                  <c:v>43180</c:v>
                </c:pt>
                <c:pt idx="49">
                  <c:v>43181</c:v>
                </c:pt>
                <c:pt idx="50">
                  <c:v>43182</c:v>
                </c:pt>
                <c:pt idx="51">
                  <c:v>43183</c:v>
                </c:pt>
                <c:pt idx="52">
                  <c:v>43184</c:v>
                </c:pt>
                <c:pt idx="53">
                  <c:v>43185</c:v>
                </c:pt>
                <c:pt idx="54">
                  <c:v>43186</c:v>
                </c:pt>
                <c:pt idx="55">
                  <c:v>43187</c:v>
                </c:pt>
                <c:pt idx="56">
                  <c:v>43188</c:v>
                </c:pt>
                <c:pt idx="57">
                  <c:v>43189</c:v>
                </c:pt>
                <c:pt idx="58">
                  <c:v>43190</c:v>
                </c:pt>
                <c:pt idx="59">
                  <c:v>43191</c:v>
                </c:pt>
                <c:pt idx="60">
                  <c:v>43192</c:v>
                </c:pt>
                <c:pt idx="61">
                  <c:v>43193</c:v>
                </c:pt>
                <c:pt idx="62">
                  <c:v>43194</c:v>
                </c:pt>
                <c:pt idx="63">
                  <c:v>43195</c:v>
                </c:pt>
                <c:pt idx="64">
                  <c:v>43196</c:v>
                </c:pt>
                <c:pt idx="65">
                  <c:v>43197</c:v>
                </c:pt>
                <c:pt idx="66">
                  <c:v>43198</c:v>
                </c:pt>
                <c:pt idx="67">
                  <c:v>43199</c:v>
                </c:pt>
                <c:pt idx="68">
                  <c:v>43200</c:v>
                </c:pt>
                <c:pt idx="69">
                  <c:v>43201</c:v>
                </c:pt>
                <c:pt idx="70">
                  <c:v>43202</c:v>
                </c:pt>
                <c:pt idx="71">
                  <c:v>43203</c:v>
                </c:pt>
                <c:pt idx="72">
                  <c:v>43204</c:v>
                </c:pt>
                <c:pt idx="73">
                  <c:v>43205</c:v>
                </c:pt>
                <c:pt idx="74">
                  <c:v>43206</c:v>
                </c:pt>
                <c:pt idx="75">
                  <c:v>43207</c:v>
                </c:pt>
                <c:pt idx="76">
                  <c:v>43208</c:v>
                </c:pt>
                <c:pt idx="77">
                  <c:v>43209</c:v>
                </c:pt>
                <c:pt idx="78">
                  <c:v>43210</c:v>
                </c:pt>
                <c:pt idx="79">
                  <c:v>43211</c:v>
                </c:pt>
                <c:pt idx="80">
                  <c:v>43212</c:v>
                </c:pt>
                <c:pt idx="81">
                  <c:v>43213</c:v>
                </c:pt>
                <c:pt idx="82">
                  <c:v>43214</c:v>
                </c:pt>
                <c:pt idx="83">
                  <c:v>43215</c:v>
                </c:pt>
                <c:pt idx="84">
                  <c:v>43216</c:v>
                </c:pt>
                <c:pt idx="85">
                  <c:v>43217</c:v>
                </c:pt>
                <c:pt idx="86">
                  <c:v>43218</c:v>
                </c:pt>
                <c:pt idx="87">
                  <c:v>43219</c:v>
                </c:pt>
                <c:pt idx="88">
                  <c:v>43220</c:v>
                </c:pt>
                <c:pt idx="89">
                  <c:v>43221</c:v>
                </c:pt>
                <c:pt idx="90">
                  <c:v>43222</c:v>
                </c:pt>
                <c:pt idx="91">
                  <c:v>43223</c:v>
                </c:pt>
                <c:pt idx="92">
                  <c:v>43224</c:v>
                </c:pt>
                <c:pt idx="93">
                  <c:v>43225</c:v>
                </c:pt>
                <c:pt idx="94">
                  <c:v>43226</c:v>
                </c:pt>
                <c:pt idx="95">
                  <c:v>43227</c:v>
                </c:pt>
                <c:pt idx="96">
                  <c:v>43228</c:v>
                </c:pt>
                <c:pt idx="97">
                  <c:v>43229</c:v>
                </c:pt>
                <c:pt idx="98">
                  <c:v>43230</c:v>
                </c:pt>
                <c:pt idx="99">
                  <c:v>43231</c:v>
                </c:pt>
                <c:pt idx="100">
                  <c:v>43232</c:v>
                </c:pt>
                <c:pt idx="101">
                  <c:v>43233</c:v>
                </c:pt>
                <c:pt idx="102">
                  <c:v>43234</c:v>
                </c:pt>
                <c:pt idx="103">
                  <c:v>43235</c:v>
                </c:pt>
                <c:pt idx="104">
                  <c:v>43236</c:v>
                </c:pt>
                <c:pt idx="105">
                  <c:v>43237</c:v>
                </c:pt>
                <c:pt idx="106">
                  <c:v>43238</c:v>
                </c:pt>
                <c:pt idx="107">
                  <c:v>43239</c:v>
                </c:pt>
                <c:pt idx="108">
                  <c:v>43240</c:v>
                </c:pt>
                <c:pt idx="109">
                  <c:v>43241</c:v>
                </c:pt>
                <c:pt idx="110">
                  <c:v>43242</c:v>
                </c:pt>
                <c:pt idx="111">
                  <c:v>43243</c:v>
                </c:pt>
                <c:pt idx="112">
                  <c:v>43244</c:v>
                </c:pt>
                <c:pt idx="113">
                  <c:v>43245</c:v>
                </c:pt>
                <c:pt idx="114">
                  <c:v>43246</c:v>
                </c:pt>
                <c:pt idx="115">
                  <c:v>43247</c:v>
                </c:pt>
                <c:pt idx="116">
                  <c:v>43248</c:v>
                </c:pt>
                <c:pt idx="117">
                  <c:v>43249</c:v>
                </c:pt>
                <c:pt idx="118">
                  <c:v>43250</c:v>
                </c:pt>
                <c:pt idx="119">
                  <c:v>43251</c:v>
                </c:pt>
                <c:pt idx="120">
                  <c:v>43252</c:v>
                </c:pt>
                <c:pt idx="121">
                  <c:v>43253</c:v>
                </c:pt>
                <c:pt idx="122">
                  <c:v>43254</c:v>
                </c:pt>
                <c:pt idx="123">
                  <c:v>43255</c:v>
                </c:pt>
                <c:pt idx="124">
                  <c:v>43256</c:v>
                </c:pt>
                <c:pt idx="125">
                  <c:v>43257</c:v>
                </c:pt>
                <c:pt idx="126">
                  <c:v>43258</c:v>
                </c:pt>
                <c:pt idx="127">
                  <c:v>43259</c:v>
                </c:pt>
                <c:pt idx="128">
                  <c:v>43260</c:v>
                </c:pt>
                <c:pt idx="129">
                  <c:v>43261</c:v>
                </c:pt>
                <c:pt idx="130">
                  <c:v>43262</c:v>
                </c:pt>
                <c:pt idx="131">
                  <c:v>43263</c:v>
                </c:pt>
                <c:pt idx="132">
                  <c:v>43264</c:v>
                </c:pt>
                <c:pt idx="133">
                  <c:v>43265</c:v>
                </c:pt>
                <c:pt idx="134">
                  <c:v>43266</c:v>
                </c:pt>
                <c:pt idx="135">
                  <c:v>43267</c:v>
                </c:pt>
                <c:pt idx="136">
                  <c:v>43268</c:v>
                </c:pt>
                <c:pt idx="137">
                  <c:v>43269</c:v>
                </c:pt>
                <c:pt idx="138">
                  <c:v>43270</c:v>
                </c:pt>
                <c:pt idx="139">
                  <c:v>43271</c:v>
                </c:pt>
                <c:pt idx="140">
                  <c:v>43272</c:v>
                </c:pt>
                <c:pt idx="141">
                  <c:v>43273</c:v>
                </c:pt>
                <c:pt idx="142">
                  <c:v>43274</c:v>
                </c:pt>
                <c:pt idx="143">
                  <c:v>43275</c:v>
                </c:pt>
                <c:pt idx="144">
                  <c:v>43276</c:v>
                </c:pt>
                <c:pt idx="145">
                  <c:v>43277</c:v>
                </c:pt>
                <c:pt idx="146">
                  <c:v>43278</c:v>
                </c:pt>
                <c:pt idx="147">
                  <c:v>43279</c:v>
                </c:pt>
                <c:pt idx="148">
                  <c:v>43280</c:v>
                </c:pt>
                <c:pt idx="149">
                  <c:v>43281</c:v>
                </c:pt>
                <c:pt idx="150">
                  <c:v>43282</c:v>
                </c:pt>
                <c:pt idx="151">
                  <c:v>43283</c:v>
                </c:pt>
                <c:pt idx="152">
                  <c:v>43284</c:v>
                </c:pt>
                <c:pt idx="153">
                  <c:v>43285</c:v>
                </c:pt>
                <c:pt idx="154">
                  <c:v>43286</c:v>
                </c:pt>
                <c:pt idx="155">
                  <c:v>43287</c:v>
                </c:pt>
                <c:pt idx="156">
                  <c:v>43288</c:v>
                </c:pt>
                <c:pt idx="157">
                  <c:v>43289</c:v>
                </c:pt>
                <c:pt idx="158">
                  <c:v>43290</c:v>
                </c:pt>
                <c:pt idx="159">
                  <c:v>43291</c:v>
                </c:pt>
                <c:pt idx="160">
                  <c:v>43292</c:v>
                </c:pt>
                <c:pt idx="161">
                  <c:v>43293</c:v>
                </c:pt>
                <c:pt idx="162">
                  <c:v>43294</c:v>
                </c:pt>
                <c:pt idx="163">
                  <c:v>43295</c:v>
                </c:pt>
                <c:pt idx="164">
                  <c:v>43296</c:v>
                </c:pt>
                <c:pt idx="165">
                  <c:v>43297</c:v>
                </c:pt>
                <c:pt idx="166">
                  <c:v>43298</c:v>
                </c:pt>
                <c:pt idx="167">
                  <c:v>43299</c:v>
                </c:pt>
                <c:pt idx="168">
                  <c:v>43300</c:v>
                </c:pt>
                <c:pt idx="169">
                  <c:v>43301</c:v>
                </c:pt>
                <c:pt idx="170">
                  <c:v>43302</c:v>
                </c:pt>
                <c:pt idx="171">
                  <c:v>43303</c:v>
                </c:pt>
                <c:pt idx="172">
                  <c:v>43304</c:v>
                </c:pt>
                <c:pt idx="173">
                  <c:v>43305</c:v>
                </c:pt>
                <c:pt idx="174">
                  <c:v>43306</c:v>
                </c:pt>
                <c:pt idx="175">
                  <c:v>43307</c:v>
                </c:pt>
                <c:pt idx="176">
                  <c:v>43308</c:v>
                </c:pt>
                <c:pt idx="177">
                  <c:v>43309</c:v>
                </c:pt>
                <c:pt idx="178">
                  <c:v>43310</c:v>
                </c:pt>
                <c:pt idx="179">
                  <c:v>43311</c:v>
                </c:pt>
                <c:pt idx="180">
                  <c:v>43312</c:v>
                </c:pt>
                <c:pt idx="181">
                  <c:v>43313</c:v>
                </c:pt>
                <c:pt idx="182">
                  <c:v>43314</c:v>
                </c:pt>
                <c:pt idx="183">
                  <c:v>43315</c:v>
                </c:pt>
                <c:pt idx="184">
                  <c:v>43316</c:v>
                </c:pt>
                <c:pt idx="185">
                  <c:v>43317</c:v>
                </c:pt>
                <c:pt idx="186">
                  <c:v>43318</c:v>
                </c:pt>
                <c:pt idx="187">
                  <c:v>43319</c:v>
                </c:pt>
                <c:pt idx="188">
                  <c:v>43320</c:v>
                </c:pt>
                <c:pt idx="189">
                  <c:v>43321</c:v>
                </c:pt>
                <c:pt idx="190">
                  <c:v>43322</c:v>
                </c:pt>
                <c:pt idx="191">
                  <c:v>43323</c:v>
                </c:pt>
                <c:pt idx="192">
                  <c:v>43324</c:v>
                </c:pt>
                <c:pt idx="193">
                  <c:v>43325</c:v>
                </c:pt>
                <c:pt idx="194">
                  <c:v>43326</c:v>
                </c:pt>
                <c:pt idx="195">
                  <c:v>43327</c:v>
                </c:pt>
                <c:pt idx="196">
                  <c:v>43328</c:v>
                </c:pt>
                <c:pt idx="197">
                  <c:v>43329</c:v>
                </c:pt>
                <c:pt idx="198">
                  <c:v>43330</c:v>
                </c:pt>
                <c:pt idx="199">
                  <c:v>43331</c:v>
                </c:pt>
                <c:pt idx="200">
                  <c:v>43332</c:v>
                </c:pt>
                <c:pt idx="201">
                  <c:v>43333</c:v>
                </c:pt>
                <c:pt idx="202">
                  <c:v>43334</c:v>
                </c:pt>
                <c:pt idx="203">
                  <c:v>43335</c:v>
                </c:pt>
                <c:pt idx="204">
                  <c:v>43336</c:v>
                </c:pt>
                <c:pt idx="205">
                  <c:v>43337</c:v>
                </c:pt>
                <c:pt idx="206">
                  <c:v>43338</c:v>
                </c:pt>
                <c:pt idx="207">
                  <c:v>43339</c:v>
                </c:pt>
                <c:pt idx="208">
                  <c:v>43340</c:v>
                </c:pt>
                <c:pt idx="209">
                  <c:v>43341</c:v>
                </c:pt>
                <c:pt idx="210">
                  <c:v>43342</c:v>
                </c:pt>
                <c:pt idx="211">
                  <c:v>43343</c:v>
                </c:pt>
                <c:pt idx="212">
                  <c:v>43344</c:v>
                </c:pt>
                <c:pt idx="213">
                  <c:v>43345</c:v>
                </c:pt>
                <c:pt idx="214">
                  <c:v>43346</c:v>
                </c:pt>
                <c:pt idx="215">
                  <c:v>43347</c:v>
                </c:pt>
                <c:pt idx="216">
                  <c:v>43348</c:v>
                </c:pt>
                <c:pt idx="217">
                  <c:v>43349</c:v>
                </c:pt>
                <c:pt idx="218">
                  <c:v>43350</c:v>
                </c:pt>
                <c:pt idx="219">
                  <c:v>43351</c:v>
                </c:pt>
                <c:pt idx="220">
                  <c:v>43352</c:v>
                </c:pt>
                <c:pt idx="221">
                  <c:v>43353</c:v>
                </c:pt>
                <c:pt idx="222">
                  <c:v>43354</c:v>
                </c:pt>
                <c:pt idx="223">
                  <c:v>43355</c:v>
                </c:pt>
                <c:pt idx="224">
                  <c:v>43356</c:v>
                </c:pt>
                <c:pt idx="225">
                  <c:v>43357</c:v>
                </c:pt>
                <c:pt idx="226">
                  <c:v>43358</c:v>
                </c:pt>
                <c:pt idx="227">
                  <c:v>43359</c:v>
                </c:pt>
                <c:pt idx="228">
                  <c:v>43360</c:v>
                </c:pt>
                <c:pt idx="229">
                  <c:v>43361</c:v>
                </c:pt>
                <c:pt idx="230">
                  <c:v>43362</c:v>
                </c:pt>
                <c:pt idx="231">
                  <c:v>43363</c:v>
                </c:pt>
                <c:pt idx="232">
                  <c:v>43364</c:v>
                </c:pt>
                <c:pt idx="233">
                  <c:v>43365</c:v>
                </c:pt>
                <c:pt idx="234">
                  <c:v>43366</c:v>
                </c:pt>
                <c:pt idx="235">
                  <c:v>43367</c:v>
                </c:pt>
                <c:pt idx="236">
                  <c:v>43368</c:v>
                </c:pt>
                <c:pt idx="237">
                  <c:v>43369</c:v>
                </c:pt>
                <c:pt idx="238">
                  <c:v>43370</c:v>
                </c:pt>
                <c:pt idx="239">
                  <c:v>43371</c:v>
                </c:pt>
                <c:pt idx="240">
                  <c:v>43372</c:v>
                </c:pt>
                <c:pt idx="241">
                  <c:v>43373</c:v>
                </c:pt>
                <c:pt idx="242">
                  <c:v>43374</c:v>
                </c:pt>
                <c:pt idx="243">
                  <c:v>43375</c:v>
                </c:pt>
                <c:pt idx="244">
                  <c:v>43376</c:v>
                </c:pt>
                <c:pt idx="245">
                  <c:v>43377</c:v>
                </c:pt>
                <c:pt idx="246">
                  <c:v>43378</c:v>
                </c:pt>
                <c:pt idx="247">
                  <c:v>43379</c:v>
                </c:pt>
                <c:pt idx="248">
                  <c:v>43380</c:v>
                </c:pt>
                <c:pt idx="249">
                  <c:v>43381</c:v>
                </c:pt>
                <c:pt idx="250">
                  <c:v>43382</c:v>
                </c:pt>
                <c:pt idx="251">
                  <c:v>43383</c:v>
                </c:pt>
                <c:pt idx="252">
                  <c:v>43384</c:v>
                </c:pt>
                <c:pt idx="253">
                  <c:v>43385</c:v>
                </c:pt>
                <c:pt idx="254">
                  <c:v>43386</c:v>
                </c:pt>
                <c:pt idx="255">
                  <c:v>43387</c:v>
                </c:pt>
                <c:pt idx="256">
                  <c:v>43388</c:v>
                </c:pt>
                <c:pt idx="257">
                  <c:v>43389</c:v>
                </c:pt>
                <c:pt idx="258">
                  <c:v>43390</c:v>
                </c:pt>
                <c:pt idx="259">
                  <c:v>43391</c:v>
                </c:pt>
                <c:pt idx="260">
                  <c:v>43392</c:v>
                </c:pt>
                <c:pt idx="261">
                  <c:v>43393</c:v>
                </c:pt>
                <c:pt idx="262">
                  <c:v>43394</c:v>
                </c:pt>
                <c:pt idx="263">
                  <c:v>43395</c:v>
                </c:pt>
                <c:pt idx="264">
                  <c:v>43396</c:v>
                </c:pt>
                <c:pt idx="265">
                  <c:v>43397</c:v>
                </c:pt>
                <c:pt idx="266">
                  <c:v>43398</c:v>
                </c:pt>
                <c:pt idx="267">
                  <c:v>43399</c:v>
                </c:pt>
                <c:pt idx="268">
                  <c:v>43400</c:v>
                </c:pt>
                <c:pt idx="269">
                  <c:v>43401</c:v>
                </c:pt>
                <c:pt idx="270">
                  <c:v>43402</c:v>
                </c:pt>
                <c:pt idx="271">
                  <c:v>43403</c:v>
                </c:pt>
                <c:pt idx="272">
                  <c:v>43404</c:v>
                </c:pt>
                <c:pt idx="273">
                  <c:v>43405</c:v>
                </c:pt>
                <c:pt idx="274">
                  <c:v>43406</c:v>
                </c:pt>
                <c:pt idx="275">
                  <c:v>43407</c:v>
                </c:pt>
                <c:pt idx="276">
                  <c:v>43408</c:v>
                </c:pt>
                <c:pt idx="277">
                  <c:v>43409</c:v>
                </c:pt>
                <c:pt idx="278">
                  <c:v>43410</c:v>
                </c:pt>
                <c:pt idx="279">
                  <c:v>43411</c:v>
                </c:pt>
                <c:pt idx="280">
                  <c:v>43412</c:v>
                </c:pt>
                <c:pt idx="281">
                  <c:v>43413</c:v>
                </c:pt>
                <c:pt idx="282">
                  <c:v>43414</c:v>
                </c:pt>
                <c:pt idx="283">
                  <c:v>43415</c:v>
                </c:pt>
                <c:pt idx="284">
                  <c:v>43416</c:v>
                </c:pt>
                <c:pt idx="285">
                  <c:v>43417</c:v>
                </c:pt>
                <c:pt idx="286">
                  <c:v>43418</c:v>
                </c:pt>
                <c:pt idx="287">
                  <c:v>43419</c:v>
                </c:pt>
                <c:pt idx="288">
                  <c:v>43420</c:v>
                </c:pt>
                <c:pt idx="289">
                  <c:v>43421</c:v>
                </c:pt>
                <c:pt idx="290">
                  <c:v>43422</c:v>
                </c:pt>
                <c:pt idx="291">
                  <c:v>43423</c:v>
                </c:pt>
                <c:pt idx="292">
                  <c:v>43424</c:v>
                </c:pt>
                <c:pt idx="293">
                  <c:v>43425</c:v>
                </c:pt>
                <c:pt idx="294">
                  <c:v>43426</c:v>
                </c:pt>
                <c:pt idx="295">
                  <c:v>43427</c:v>
                </c:pt>
                <c:pt idx="296">
                  <c:v>43428</c:v>
                </c:pt>
                <c:pt idx="297">
                  <c:v>43429</c:v>
                </c:pt>
                <c:pt idx="298">
                  <c:v>43430</c:v>
                </c:pt>
                <c:pt idx="299">
                  <c:v>43431</c:v>
                </c:pt>
                <c:pt idx="300">
                  <c:v>43432</c:v>
                </c:pt>
                <c:pt idx="301">
                  <c:v>43433</c:v>
                </c:pt>
                <c:pt idx="302">
                  <c:v>43434</c:v>
                </c:pt>
                <c:pt idx="303">
                  <c:v>43435</c:v>
                </c:pt>
                <c:pt idx="304">
                  <c:v>43436</c:v>
                </c:pt>
                <c:pt idx="305">
                  <c:v>43437</c:v>
                </c:pt>
                <c:pt idx="306">
                  <c:v>43438</c:v>
                </c:pt>
                <c:pt idx="307">
                  <c:v>43439</c:v>
                </c:pt>
                <c:pt idx="308">
                  <c:v>43440</c:v>
                </c:pt>
                <c:pt idx="309">
                  <c:v>43441</c:v>
                </c:pt>
                <c:pt idx="310">
                  <c:v>43442</c:v>
                </c:pt>
                <c:pt idx="311">
                  <c:v>43443</c:v>
                </c:pt>
                <c:pt idx="312">
                  <c:v>43444</c:v>
                </c:pt>
                <c:pt idx="313">
                  <c:v>43445</c:v>
                </c:pt>
                <c:pt idx="314">
                  <c:v>43446</c:v>
                </c:pt>
                <c:pt idx="315">
                  <c:v>43447</c:v>
                </c:pt>
                <c:pt idx="316">
                  <c:v>43448</c:v>
                </c:pt>
                <c:pt idx="317">
                  <c:v>43449</c:v>
                </c:pt>
                <c:pt idx="318">
                  <c:v>43450</c:v>
                </c:pt>
                <c:pt idx="319">
                  <c:v>43451</c:v>
                </c:pt>
                <c:pt idx="320">
                  <c:v>43452</c:v>
                </c:pt>
                <c:pt idx="321">
                  <c:v>43453</c:v>
                </c:pt>
                <c:pt idx="322">
                  <c:v>43454</c:v>
                </c:pt>
                <c:pt idx="323">
                  <c:v>43455</c:v>
                </c:pt>
                <c:pt idx="324">
                  <c:v>43456</c:v>
                </c:pt>
                <c:pt idx="325">
                  <c:v>43457</c:v>
                </c:pt>
                <c:pt idx="326">
                  <c:v>43458</c:v>
                </c:pt>
                <c:pt idx="327">
                  <c:v>43459</c:v>
                </c:pt>
                <c:pt idx="328">
                  <c:v>43460</c:v>
                </c:pt>
                <c:pt idx="329">
                  <c:v>43461</c:v>
                </c:pt>
                <c:pt idx="330">
                  <c:v>43462</c:v>
                </c:pt>
                <c:pt idx="331">
                  <c:v>43463</c:v>
                </c:pt>
                <c:pt idx="332">
                  <c:v>43464</c:v>
                </c:pt>
                <c:pt idx="333">
                  <c:v>43465</c:v>
                </c:pt>
                <c:pt idx="334">
                  <c:v>43466</c:v>
                </c:pt>
                <c:pt idx="335">
                  <c:v>43467</c:v>
                </c:pt>
                <c:pt idx="336">
                  <c:v>43468</c:v>
                </c:pt>
                <c:pt idx="337">
                  <c:v>43469</c:v>
                </c:pt>
                <c:pt idx="338">
                  <c:v>43470</c:v>
                </c:pt>
                <c:pt idx="339">
                  <c:v>43471</c:v>
                </c:pt>
                <c:pt idx="340">
                  <c:v>43472</c:v>
                </c:pt>
                <c:pt idx="341">
                  <c:v>43473</c:v>
                </c:pt>
                <c:pt idx="342">
                  <c:v>43474</c:v>
                </c:pt>
                <c:pt idx="343">
                  <c:v>43475</c:v>
                </c:pt>
                <c:pt idx="344">
                  <c:v>43476</c:v>
                </c:pt>
                <c:pt idx="345">
                  <c:v>43477</c:v>
                </c:pt>
                <c:pt idx="346">
                  <c:v>43478</c:v>
                </c:pt>
                <c:pt idx="347">
                  <c:v>43479</c:v>
                </c:pt>
                <c:pt idx="348">
                  <c:v>43480</c:v>
                </c:pt>
                <c:pt idx="349">
                  <c:v>43481</c:v>
                </c:pt>
                <c:pt idx="350">
                  <c:v>43482</c:v>
                </c:pt>
                <c:pt idx="351">
                  <c:v>43483</c:v>
                </c:pt>
                <c:pt idx="352">
                  <c:v>43484</c:v>
                </c:pt>
                <c:pt idx="353">
                  <c:v>43485</c:v>
                </c:pt>
                <c:pt idx="354">
                  <c:v>43486</c:v>
                </c:pt>
                <c:pt idx="355">
                  <c:v>43487</c:v>
                </c:pt>
                <c:pt idx="356">
                  <c:v>43488</c:v>
                </c:pt>
                <c:pt idx="357">
                  <c:v>43489</c:v>
                </c:pt>
                <c:pt idx="358">
                  <c:v>43490</c:v>
                </c:pt>
                <c:pt idx="359">
                  <c:v>43491</c:v>
                </c:pt>
                <c:pt idx="360">
                  <c:v>43492</c:v>
                </c:pt>
                <c:pt idx="361">
                  <c:v>43493</c:v>
                </c:pt>
                <c:pt idx="362">
                  <c:v>43494</c:v>
                </c:pt>
                <c:pt idx="363">
                  <c:v>43495</c:v>
                </c:pt>
                <c:pt idx="364">
                  <c:v>43496</c:v>
                </c:pt>
                <c:pt idx="365">
                  <c:v>43497</c:v>
                </c:pt>
                <c:pt idx="366">
                  <c:v>43498</c:v>
                </c:pt>
                <c:pt idx="367">
                  <c:v>43499</c:v>
                </c:pt>
                <c:pt idx="368">
                  <c:v>43500</c:v>
                </c:pt>
                <c:pt idx="369">
                  <c:v>43501</c:v>
                </c:pt>
                <c:pt idx="370">
                  <c:v>43502</c:v>
                </c:pt>
                <c:pt idx="371">
                  <c:v>43503</c:v>
                </c:pt>
                <c:pt idx="372">
                  <c:v>43504</c:v>
                </c:pt>
                <c:pt idx="373">
                  <c:v>43505</c:v>
                </c:pt>
                <c:pt idx="374">
                  <c:v>43506</c:v>
                </c:pt>
                <c:pt idx="375">
                  <c:v>43507</c:v>
                </c:pt>
                <c:pt idx="376">
                  <c:v>43508</c:v>
                </c:pt>
                <c:pt idx="377">
                  <c:v>43509</c:v>
                </c:pt>
                <c:pt idx="378">
                  <c:v>43510</c:v>
                </c:pt>
                <c:pt idx="379">
                  <c:v>43511</c:v>
                </c:pt>
                <c:pt idx="380">
                  <c:v>43512</c:v>
                </c:pt>
                <c:pt idx="381">
                  <c:v>43513</c:v>
                </c:pt>
                <c:pt idx="382">
                  <c:v>43514</c:v>
                </c:pt>
                <c:pt idx="383">
                  <c:v>43515</c:v>
                </c:pt>
                <c:pt idx="384">
                  <c:v>43516</c:v>
                </c:pt>
                <c:pt idx="385">
                  <c:v>43517</c:v>
                </c:pt>
                <c:pt idx="386">
                  <c:v>43518</c:v>
                </c:pt>
                <c:pt idx="387">
                  <c:v>43519</c:v>
                </c:pt>
                <c:pt idx="388">
                  <c:v>43520</c:v>
                </c:pt>
                <c:pt idx="389">
                  <c:v>43521</c:v>
                </c:pt>
                <c:pt idx="390">
                  <c:v>43522</c:v>
                </c:pt>
                <c:pt idx="391">
                  <c:v>43523</c:v>
                </c:pt>
                <c:pt idx="392">
                  <c:v>43524</c:v>
                </c:pt>
                <c:pt idx="393">
                  <c:v>43525</c:v>
                </c:pt>
                <c:pt idx="394">
                  <c:v>43526</c:v>
                </c:pt>
                <c:pt idx="395">
                  <c:v>43527</c:v>
                </c:pt>
                <c:pt idx="396">
                  <c:v>43528</c:v>
                </c:pt>
                <c:pt idx="397">
                  <c:v>43529</c:v>
                </c:pt>
                <c:pt idx="398">
                  <c:v>43530</c:v>
                </c:pt>
                <c:pt idx="399">
                  <c:v>43531</c:v>
                </c:pt>
                <c:pt idx="400">
                  <c:v>43532</c:v>
                </c:pt>
                <c:pt idx="401">
                  <c:v>43533</c:v>
                </c:pt>
                <c:pt idx="402">
                  <c:v>43534</c:v>
                </c:pt>
                <c:pt idx="403">
                  <c:v>43535</c:v>
                </c:pt>
                <c:pt idx="404">
                  <c:v>43536</c:v>
                </c:pt>
                <c:pt idx="405">
                  <c:v>43537</c:v>
                </c:pt>
                <c:pt idx="406">
                  <c:v>43538</c:v>
                </c:pt>
                <c:pt idx="407">
                  <c:v>43539</c:v>
                </c:pt>
                <c:pt idx="408">
                  <c:v>43540</c:v>
                </c:pt>
                <c:pt idx="409">
                  <c:v>43541</c:v>
                </c:pt>
                <c:pt idx="410">
                  <c:v>43542</c:v>
                </c:pt>
                <c:pt idx="411">
                  <c:v>43543</c:v>
                </c:pt>
                <c:pt idx="412">
                  <c:v>43544</c:v>
                </c:pt>
                <c:pt idx="413">
                  <c:v>43545</c:v>
                </c:pt>
                <c:pt idx="414">
                  <c:v>43546</c:v>
                </c:pt>
                <c:pt idx="415">
                  <c:v>43547</c:v>
                </c:pt>
                <c:pt idx="416">
                  <c:v>43548</c:v>
                </c:pt>
                <c:pt idx="417">
                  <c:v>43549</c:v>
                </c:pt>
                <c:pt idx="418">
                  <c:v>43550</c:v>
                </c:pt>
                <c:pt idx="419">
                  <c:v>43551</c:v>
                </c:pt>
                <c:pt idx="420">
                  <c:v>43552</c:v>
                </c:pt>
                <c:pt idx="421">
                  <c:v>43553</c:v>
                </c:pt>
                <c:pt idx="422">
                  <c:v>43554</c:v>
                </c:pt>
                <c:pt idx="423">
                  <c:v>43555</c:v>
                </c:pt>
                <c:pt idx="424">
                  <c:v>43556</c:v>
                </c:pt>
                <c:pt idx="425">
                  <c:v>43557</c:v>
                </c:pt>
                <c:pt idx="426">
                  <c:v>43558</c:v>
                </c:pt>
                <c:pt idx="427">
                  <c:v>43559</c:v>
                </c:pt>
                <c:pt idx="428">
                  <c:v>43560</c:v>
                </c:pt>
                <c:pt idx="429">
                  <c:v>43561</c:v>
                </c:pt>
                <c:pt idx="430">
                  <c:v>43562</c:v>
                </c:pt>
                <c:pt idx="431">
                  <c:v>43563</c:v>
                </c:pt>
                <c:pt idx="432">
                  <c:v>43564</c:v>
                </c:pt>
                <c:pt idx="433">
                  <c:v>43565</c:v>
                </c:pt>
                <c:pt idx="434">
                  <c:v>43566</c:v>
                </c:pt>
                <c:pt idx="435">
                  <c:v>43567</c:v>
                </c:pt>
                <c:pt idx="436">
                  <c:v>43568</c:v>
                </c:pt>
                <c:pt idx="437">
                  <c:v>43569</c:v>
                </c:pt>
                <c:pt idx="438">
                  <c:v>43570</c:v>
                </c:pt>
                <c:pt idx="439">
                  <c:v>43571</c:v>
                </c:pt>
                <c:pt idx="440">
                  <c:v>43572</c:v>
                </c:pt>
                <c:pt idx="441">
                  <c:v>43573</c:v>
                </c:pt>
                <c:pt idx="442">
                  <c:v>43574</c:v>
                </c:pt>
                <c:pt idx="443">
                  <c:v>43575</c:v>
                </c:pt>
                <c:pt idx="444">
                  <c:v>43576</c:v>
                </c:pt>
                <c:pt idx="445">
                  <c:v>43577</c:v>
                </c:pt>
                <c:pt idx="446">
                  <c:v>43578</c:v>
                </c:pt>
                <c:pt idx="447">
                  <c:v>43579</c:v>
                </c:pt>
                <c:pt idx="448">
                  <c:v>43580</c:v>
                </c:pt>
                <c:pt idx="449">
                  <c:v>43581</c:v>
                </c:pt>
                <c:pt idx="450">
                  <c:v>43582</c:v>
                </c:pt>
                <c:pt idx="451">
                  <c:v>43583</c:v>
                </c:pt>
                <c:pt idx="452">
                  <c:v>43584</c:v>
                </c:pt>
                <c:pt idx="453">
                  <c:v>43585</c:v>
                </c:pt>
                <c:pt idx="454">
                  <c:v>43586</c:v>
                </c:pt>
                <c:pt idx="455">
                  <c:v>43587</c:v>
                </c:pt>
                <c:pt idx="456">
                  <c:v>43588</c:v>
                </c:pt>
                <c:pt idx="457">
                  <c:v>43589</c:v>
                </c:pt>
                <c:pt idx="458">
                  <c:v>43590</c:v>
                </c:pt>
                <c:pt idx="459">
                  <c:v>43591</c:v>
                </c:pt>
                <c:pt idx="460">
                  <c:v>43592</c:v>
                </c:pt>
                <c:pt idx="461">
                  <c:v>43593</c:v>
                </c:pt>
                <c:pt idx="462">
                  <c:v>43594</c:v>
                </c:pt>
                <c:pt idx="463">
                  <c:v>43595</c:v>
                </c:pt>
                <c:pt idx="464">
                  <c:v>43596</c:v>
                </c:pt>
                <c:pt idx="465">
                  <c:v>43597</c:v>
                </c:pt>
                <c:pt idx="466">
                  <c:v>43598</c:v>
                </c:pt>
                <c:pt idx="467">
                  <c:v>43599</c:v>
                </c:pt>
                <c:pt idx="468">
                  <c:v>43600</c:v>
                </c:pt>
                <c:pt idx="469">
                  <c:v>43601</c:v>
                </c:pt>
                <c:pt idx="470">
                  <c:v>43602</c:v>
                </c:pt>
                <c:pt idx="471">
                  <c:v>43603</c:v>
                </c:pt>
                <c:pt idx="472">
                  <c:v>43604</c:v>
                </c:pt>
                <c:pt idx="473">
                  <c:v>43605</c:v>
                </c:pt>
                <c:pt idx="474">
                  <c:v>43606</c:v>
                </c:pt>
                <c:pt idx="475">
                  <c:v>43607</c:v>
                </c:pt>
                <c:pt idx="476">
                  <c:v>43608</c:v>
                </c:pt>
                <c:pt idx="477">
                  <c:v>43609</c:v>
                </c:pt>
                <c:pt idx="478">
                  <c:v>43610</c:v>
                </c:pt>
                <c:pt idx="479">
                  <c:v>43611</c:v>
                </c:pt>
                <c:pt idx="480">
                  <c:v>43612</c:v>
                </c:pt>
                <c:pt idx="481">
                  <c:v>43613</c:v>
                </c:pt>
                <c:pt idx="482">
                  <c:v>43614</c:v>
                </c:pt>
                <c:pt idx="483">
                  <c:v>43615</c:v>
                </c:pt>
                <c:pt idx="484">
                  <c:v>43616</c:v>
                </c:pt>
                <c:pt idx="485">
                  <c:v>43617</c:v>
                </c:pt>
                <c:pt idx="486">
                  <c:v>43618</c:v>
                </c:pt>
                <c:pt idx="487">
                  <c:v>43619</c:v>
                </c:pt>
                <c:pt idx="488">
                  <c:v>43620</c:v>
                </c:pt>
                <c:pt idx="489">
                  <c:v>43621</c:v>
                </c:pt>
                <c:pt idx="490">
                  <c:v>43622</c:v>
                </c:pt>
                <c:pt idx="491">
                  <c:v>43623</c:v>
                </c:pt>
                <c:pt idx="492">
                  <c:v>43624</c:v>
                </c:pt>
                <c:pt idx="493">
                  <c:v>43625</c:v>
                </c:pt>
                <c:pt idx="494">
                  <c:v>43626</c:v>
                </c:pt>
                <c:pt idx="495">
                  <c:v>43627</c:v>
                </c:pt>
                <c:pt idx="496">
                  <c:v>43628</c:v>
                </c:pt>
                <c:pt idx="497">
                  <c:v>43629</c:v>
                </c:pt>
                <c:pt idx="498">
                  <c:v>43630</c:v>
                </c:pt>
                <c:pt idx="499">
                  <c:v>43631</c:v>
                </c:pt>
                <c:pt idx="500">
                  <c:v>43632</c:v>
                </c:pt>
                <c:pt idx="501">
                  <c:v>43633</c:v>
                </c:pt>
                <c:pt idx="502">
                  <c:v>43634</c:v>
                </c:pt>
                <c:pt idx="503">
                  <c:v>43635</c:v>
                </c:pt>
                <c:pt idx="504">
                  <c:v>43636</c:v>
                </c:pt>
                <c:pt idx="505">
                  <c:v>43637</c:v>
                </c:pt>
                <c:pt idx="506">
                  <c:v>43638</c:v>
                </c:pt>
                <c:pt idx="507">
                  <c:v>43639</c:v>
                </c:pt>
                <c:pt idx="508">
                  <c:v>43640</c:v>
                </c:pt>
                <c:pt idx="509">
                  <c:v>43641</c:v>
                </c:pt>
                <c:pt idx="510">
                  <c:v>43642</c:v>
                </c:pt>
                <c:pt idx="511">
                  <c:v>43643</c:v>
                </c:pt>
                <c:pt idx="512">
                  <c:v>43644</c:v>
                </c:pt>
                <c:pt idx="513">
                  <c:v>43645</c:v>
                </c:pt>
                <c:pt idx="514">
                  <c:v>43646</c:v>
                </c:pt>
                <c:pt idx="515">
                  <c:v>43647</c:v>
                </c:pt>
                <c:pt idx="516">
                  <c:v>43648</c:v>
                </c:pt>
                <c:pt idx="517">
                  <c:v>43649</c:v>
                </c:pt>
                <c:pt idx="518">
                  <c:v>43650</c:v>
                </c:pt>
                <c:pt idx="519">
                  <c:v>43651</c:v>
                </c:pt>
                <c:pt idx="520">
                  <c:v>43652</c:v>
                </c:pt>
                <c:pt idx="521">
                  <c:v>43653</c:v>
                </c:pt>
                <c:pt idx="522">
                  <c:v>43654</c:v>
                </c:pt>
                <c:pt idx="523">
                  <c:v>43655</c:v>
                </c:pt>
                <c:pt idx="524">
                  <c:v>43656</c:v>
                </c:pt>
                <c:pt idx="525">
                  <c:v>43657</c:v>
                </c:pt>
                <c:pt idx="526">
                  <c:v>43658</c:v>
                </c:pt>
                <c:pt idx="527">
                  <c:v>43659</c:v>
                </c:pt>
                <c:pt idx="528">
                  <c:v>43660</c:v>
                </c:pt>
                <c:pt idx="529">
                  <c:v>43661</c:v>
                </c:pt>
                <c:pt idx="530">
                  <c:v>43662</c:v>
                </c:pt>
                <c:pt idx="531">
                  <c:v>43663</c:v>
                </c:pt>
                <c:pt idx="532">
                  <c:v>43664</c:v>
                </c:pt>
                <c:pt idx="533">
                  <c:v>43665</c:v>
                </c:pt>
                <c:pt idx="534">
                  <c:v>43666</c:v>
                </c:pt>
                <c:pt idx="535">
                  <c:v>43667</c:v>
                </c:pt>
                <c:pt idx="536">
                  <c:v>43668</c:v>
                </c:pt>
                <c:pt idx="537">
                  <c:v>43669</c:v>
                </c:pt>
                <c:pt idx="538">
                  <c:v>43670</c:v>
                </c:pt>
                <c:pt idx="539">
                  <c:v>43671</c:v>
                </c:pt>
                <c:pt idx="540">
                  <c:v>43672</c:v>
                </c:pt>
                <c:pt idx="541">
                  <c:v>43673</c:v>
                </c:pt>
                <c:pt idx="542">
                  <c:v>43674</c:v>
                </c:pt>
                <c:pt idx="543">
                  <c:v>43675</c:v>
                </c:pt>
                <c:pt idx="544">
                  <c:v>43676</c:v>
                </c:pt>
                <c:pt idx="545">
                  <c:v>43677</c:v>
                </c:pt>
                <c:pt idx="546">
                  <c:v>43678</c:v>
                </c:pt>
                <c:pt idx="547">
                  <c:v>43679</c:v>
                </c:pt>
                <c:pt idx="548">
                  <c:v>43680</c:v>
                </c:pt>
                <c:pt idx="549">
                  <c:v>43681</c:v>
                </c:pt>
                <c:pt idx="550">
                  <c:v>43682</c:v>
                </c:pt>
                <c:pt idx="551">
                  <c:v>43683</c:v>
                </c:pt>
                <c:pt idx="552">
                  <c:v>43684</c:v>
                </c:pt>
                <c:pt idx="553">
                  <c:v>43685</c:v>
                </c:pt>
                <c:pt idx="554">
                  <c:v>43686</c:v>
                </c:pt>
                <c:pt idx="555">
                  <c:v>43687</c:v>
                </c:pt>
                <c:pt idx="556">
                  <c:v>43688</c:v>
                </c:pt>
                <c:pt idx="557">
                  <c:v>43689</c:v>
                </c:pt>
                <c:pt idx="558">
                  <c:v>43690</c:v>
                </c:pt>
                <c:pt idx="559">
                  <c:v>43691</c:v>
                </c:pt>
                <c:pt idx="560">
                  <c:v>43692</c:v>
                </c:pt>
                <c:pt idx="561">
                  <c:v>43693</c:v>
                </c:pt>
                <c:pt idx="562">
                  <c:v>43694</c:v>
                </c:pt>
                <c:pt idx="563">
                  <c:v>43695</c:v>
                </c:pt>
                <c:pt idx="564">
                  <c:v>43696</c:v>
                </c:pt>
                <c:pt idx="565">
                  <c:v>43697</c:v>
                </c:pt>
                <c:pt idx="566">
                  <c:v>43698</c:v>
                </c:pt>
                <c:pt idx="567">
                  <c:v>43699</c:v>
                </c:pt>
                <c:pt idx="568">
                  <c:v>43700</c:v>
                </c:pt>
                <c:pt idx="569">
                  <c:v>43701</c:v>
                </c:pt>
                <c:pt idx="570">
                  <c:v>43702</c:v>
                </c:pt>
                <c:pt idx="571">
                  <c:v>43703</c:v>
                </c:pt>
                <c:pt idx="572">
                  <c:v>43704</c:v>
                </c:pt>
                <c:pt idx="573">
                  <c:v>43705</c:v>
                </c:pt>
                <c:pt idx="574">
                  <c:v>43706</c:v>
                </c:pt>
                <c:pt idx="575">
                  <c:v>43707</c:v>
                </c:pt>
                <c:pt idx="576">
                  <c:v>43708</c:v>
                </c:pt>
                <c:pt idx="577">
                  <c:v>43709</c:v>
                </c:pt>
                <c:pt idx="578">
                  <c:v>43710</c:v>
                </c:pt>
                <c:pt idx="579">
                  <c:v>43711</c:v>
                </c:pt>
                <c:pt idx="580">
                  <c:v>43712</c:v>
                </c:pt>
                <c:pt idx="581">
                  <c:v>43713</c:v>
                </c:pt>
                <c:pt idx="582">
                  <c:v>43714</c:v>
                </c:pt>
                <c:pt idx="583">
                  <c:v>43715</c:v>
                </c:pt>
                <c:pt idx="584">
                  <c:v>43716</c:v>
                </c:pt>
                <c:pt idx="585">
                  <c:v>43717</c:v>
                </c:pt>
                <c:pt idx="586">
                  <c:v>43718</c:v>
                </c:pt>
                <c:pt idx="587">
                  <c:v>43719</c:v>
                </c:pt>
                <c:pt idx="588">
                  <c:v>43720</c:v>
                </c:pt>
                <c:pt idx="589">
                  <c:v>43721</c:v>
                </c:pt>
                <c:pt idx="590">
                  <c:v>43722</c:v>
                </c:pt>
                <c:pt idx="591">
                  <c:v>43723</c:v>
                </c:pt>
                <c:pt idx="592">
                  <c:v>43724</c:v>
                </c:pt>
                <c:pt idx="593">
                  <c:v>43725</c:v>
                </c:pt>
                <c:pt idx="594">
                  <c:v>43726</c:v>
                </c:pt>
                <c:pt idx="595">
                  <c:v>43727</c:v>
                </c:pt>
                <c:pt idx="596">
                  <c:v>43728</c:v>
                </c:pt>
                <c:pt idx="597">
                  <c:v>43729</c:v>
                </c:pt>
                <c:pt idx="598">
                  <c:v>43730</c:v>
                </c:pt>
                <c:pt idx="599">
                  <c:v>43731</c:v>
                </c:pt>
                <c:pt idx="600">
                  <c:v>43732</c:v>
                </c:pt>
                <c:pt idx="601">
                  <c:v>43733</c:v>
                </c:pt>
                <c:pt idx="602">
                  <c:v>43734</c:v>
                </c:pt>
                <c:pt idx="603">
                  <c:v>43735</c:v>
                </c:pt>
                <c:pt idx="604">
                  <c:v>43736</c:v>
                </c:pt>
                <c:pt idx="605">
                  <c:v>43737</c:v>
                </c:pt>
                <c:pt idx="606">
                  <c:v>43738</c:v>
                </c:pt>
              </c:numCache>
            </c:numRef>
          </c:cat>
          <c:val>
            <c:numRef>
              <c:f>'STATUS II PIRINEOS_ENTRADA'!$P$398:$P$1004</c:f>
              <c:numCache>
                <c:formatCode>#,##0</c:formatCode>
                <c:ptCount val="607"/>
                <c:pt idx="0">
                  <c:v>1.01E-3</c:v>
                </c:pt>
                <c:pt idx="1">
                  <c:v>1.01E-3</c:v>
                </c:pt>
                <c:pt idx="2">
                  <c:v>1.01E-3</c:v>
                </c:pt>
                <c:pt idx="3">
                  <c:v>1.01E-3</c:v>
                </c:pt>
                <c:pt idx="4">
                  <c:v>1.01E-3</c:v>
                </c:pt>
                <c:pt idx="5">
                  <c:v>1.01E-3</c:v>
                </c:pt>
                <c:pt idx="6">
                  <c:v>1.01E-3</c:v>
                </c:pt>
                <c:pt idx="7">
                  <c:v>1.01E-3</c:v>
                </c:pt>
                <c:pt idx="8">
                  <c:v>1.01E-3</c:v>
                </c:pt>
                <c:pt idx="9">
                  <c:v>1.01E-3</c:v>
                </c:pt>
                <c:pt idx="10">
                  <c:v>1.01E-3</c:v>
                </c:pt>
                <c:pt idx="11">
                  <c:v>1.01E-3</c:v>
                </c:pt>
                <c:pt idx="12">
                  <c:v>1.01E-3</c:v>
                </c:pt>
                <c:pt idx="13">
                  <c:v>1.01E-3</c:v>
                </c:pt>
                <c:pt idx="14">
                  <c:v>1.01E-3</c:v>
                </c:pt>
                <c:pt idx="15">
                  <c:v>1.01E-3</c:v>
                </c:pt>
                <c:pt idx="16">
                  <c:v>1.01E-3</c:v>
                </c:pt>
                <c:pt idx="17">
                  <c:v>1.01E-3</c:v>
                </c:pt>
                <c:pt idx="18">
                  <c:v>1.01E-3</c:v>
                </c:pt>
                <c:pt idx="19">
                  <c:v>1.01E-3</c:v>
                </c:pt>
                <c:pt idx="20">
                  <c:v>1.01E-3</c:v>
                </c:pt>
                <c:pt idx="21">
                  <c:v>1.01E-3</c:v>
                </c:pt>
                <c:pt idx="22">
                  <c:v>1.01E-3</c:v>
                </c:pt>
                <c:pt idx="23">
                  <c:v>1.01E-3</c:v>
                </c:pt>
                <c:pt idx="24">
                  <c:v>1.01E-3</c:v>
                </c:pt>
                <c:pt idx="25">
                  <c:v>1.01E-3</c:v>
                </c:pt>
                <c:pt idx="26">
                  <c:v>1.01E-3</c:v>
                </c:pt>
                <c:pt idx="27">
                  <c:v>1.01E-3</c:v>
                </c:pt>
                <c:pt idx="28">
                  <c:v>1.01E-3</c:v>
                </c:pt>
                <c:pt idx="29">
                  <c:v>1.01E-3</c:v>
                </c:pt>
                <c:pt idx="30">
                  <c:v>1.01E-3</c:v>
                </c:pt>
                <c:pt idx="31">
                  <c:v>1.01E-3</c:v>
                </c:pt>
                <c:pt idx="32">
                  <c:v>1.01E-3</c:v>
                </c:pt>
                <c:pt idx="33">
                  <c:v>1.01E-3</c:v>
                </c:pt>
                <c:pt idx="34">
                  <c:v>1.01E-3</c:v>
                </c:pt>
                <c:pt idx="35">
                  <c:v>1.01E-3</c:v>
                </c:pt>
                <c:pt idx="36">
                  <c:v>1.01E-3</c:v>
                </c:pt>
                <c:pt idx="37">
                  <c:v>1.01E-3</c:v>
                </c:pt>
                <c:pt idx="38">
                  <c:v>1.01E-3</c:v>
                </c:pt>
                <c:pt idx="39">
                  <c:v>1.01E-3</c:v>
                </c:pt>
                <c:pt idx="40">
                  <c:v>1.01E-3</c:v>
                </c:pt>
                <c:pt idx="41">
                  <c:v>1.01E-3</c:v>
                </c:pt>
                <c:pt idx="42">
                  <c:v>1.01E-3</c:v>
                </c:pt>
                <c:pt idx="43">
                  <c:v>1.01E-3</c:v>
                </c:pt>
                <c:pt idx="44">
                  <c:v>1.01E-3</c:v>
                </c:pt>
                <c:pt idx="45">
                  <c:v>1.01E-3</c:v>
                </c:pt>
                <c:pt idx="46">
                  <c:v>1.01E-3</c:v>
                </c:pt>
                <c:pt idx="47">
                  <c:v>1.01E-3</c:v>
                </c:pt>
                <c:pt idx="48">
                  <c:v>1.01E-3</c:v>
                </c:pt>
                <c:pt idx="49">
                  <c:v>1.01E-3</c:v>
                </c:pt>
                <c:pt idx="50">
                  <c:v>1.01E-3</c:v>
                </c:pt>
                <c:pt idx="51">
                  <c:v>1.01E-3</c:v>
                </c:pt>
                <c:pt idx="52">
                  <c:v>1.01E-3</c:v>
                </c:pt>
                <c:pt idx="53">
                  <c:v>1.01E-3</c:v>
                </c:pt>
                <c:pt idx="54">
                  <c:v>1.01E-3</c:v>
                </c:pt>
                <c:pt idx="55">
                  <c:v>1.01E-3</c:v>
                </c:pt>
                <c:pt idx="56">
                  <c:v>1.01E-3</c:v>
                </c:pt>
                <c:pt idx="57">
                  <c:v>1.01E-3</c:v>
                </c:pt>
                <c:pt idx="58">
                  <c:v>1.01E-3</c:v>
                </c:pt>
                <c:pt idx="59">
                  <c:v>1.01E-3</c:v>
                </c:pt>
                <c:pt idx="60">
                  <c:v>1.01E-3</c:v>
                </c:pt>
                <c:pt idx="61">
                  <c:v>1.01E-3</c:v>
                </c:pt>
                <c:pt idx="62">
                  <c:v>1.01E-3</c:v>
                </c:pt>
                <c:pt idx="63">
                  <c:v>1.01E-3</c:v>
                </c:pt>
                <c:pt idx="64">
                  <c:v>1.01E-3</c:v>
                </c:pt>
                <c:pt idx="65">
                  <c:v>1.01E-3</c:v>
                </c:pt>
                <c:pt idx="66">
                  <c:v>1.01E-3</c:v>
                </c:pt>
                <c:pt idx="67">
                  <c:v>1.01E-3</c:v>
                </c:pt>
                <c:pt idx="68">
                  <c:v>1.01E-3</c:v>
                </c:pt>
                <c:pt idx="69">
                  <c:v>1.01E-3</c:v>
                </c:pt>
                <c:pt idx="70">
                  <c:v>1.01E-3</c:v>
                </c:pt>
                <c:pt idx="71">
                  <c:v>1.01E-3</c:v>
                </c:pt>
                <c:pt idx="72">
                  <c:v>1.01E-3</c:v>
                </c:pt>
                <c:pt idx="73">
                  <c:v>1.01E-3</c:v>
                </c:pt>
                <c:pt idx="74">
                  <c:v>1.01E-3</c:v>
                </c:pt>
                <c:pt idx="75">
                  <c:v>1.01E-3</c:v>
                </c:pt>
                <c:pt idx="76">
                  <c:v>1.01E-3</c:v>
                </c:pt>
                <c:pt idx="77">
                  <c:v>1.01E-3</c:v>
                </c:pt>
                <c:pt idx="78">
                  <c:v>1.01E-3</c:v>
                </c:pt>
                <c:pt idx="79">
                  <c:v>1.01E-3</c:v>
                </c:pt>
                <c:pt idx="80">
                  <c:v>1.01E-3</c:v>
                </c:pt>
                <c:pt idx="81">
                  <c:v>1.01E-3</c:v>
                </c:pt>
                <c:pt idx="82">
                  <c:v>1.01E-3</c:v>
                </c:pt>
                <c:pt idx="83">
                  <c:v>1.01E-3</c:v>
                </c:pt>
                <c:pt idx="84">
                  <c:v>1.01E-3</c:v>
                </c:pt>
                <c:pt idx="85">
                  <c:v>1.01E-3</c:v>
                </c:pt>
                <c:pt idx="86">
                  <c:v>1.01E-3</c:v>
                </c:pt>
                <c:pt idx="87">
                  <c:v>1.01E-3</c:v>
                </c:pt>
                <c:pt idx="88">
                  <c:v>1.01E-3</c:v>
                </c:pt>
                <c:pt idx="89">
                  <c:v>1.01E-3</c:v>
                </c:pt>
                <c:pt idx="90">
                  <c:v>1.01E-3</c:v>
                </c:pt>
                <c:pt idx="91">
                  <c:v>1.01E-3</c:v>
                </c:pt>
                <c:pt idx="92">
                  <c:v>1.01E-3</c:v>
                </c:pt>
                <c:pt idx="93">
                  <c:v>1.01E-3</c:v>
                </c:pt>
                <c:pt idx="94">
                  <c:v>1.01E-3</c:v>
                </c:pt>
                <c:pt idx="95">
                  <c:v>1.01E-3</c:v>
                </c:pt>
                <c:pt idx="96">
                  <c:v>1.01E-3</c:v>
                </c:pt>
                <c:pt idx="97">
                  <c:v>1.01E-3</c:v>
                </c:pt>
                <c:pt idx="98">
                  <c:v>1.01E-3</c:v>
                </c:pt>
                <c:pt idx="99">
                  <c:v>1.01E-3</c:v>
                </c:pt>
                <c:pt idx="100">
                  <c:v>1.01E-3</c:v>
                </c:pt>
                <c:pt idx="101">
                  <c:v>1.01E-3</c:v>
                </c:pt>
                <c:pt idx="102">
                  <c:v>1.01E-3</c:v>
                </c:pt>
                <c:pt idx="103">
                  <c:v>1.01E-3</c:v>
                </c:pt>
                <c:pt idx="104">
                  <c:v>1.01E-3</c:v>
                </c:pt>
                <c:pt idx="105">
                  <c:v>1.01E-3</c:v>
                </c:pt>
                <c:pt idx="106">
                  <c:v>1.01E-3</c:v>
                </c:pt>
                <c:pt idx="107">
                  <c:v>1.01E-3</c:v>
                </c:pt>
                <c:pt idx="108">
                  <c:v>1.01E-3</c:v>
                </c:pt>
                <c:pt idx="109">
                  <c:v>1.01E-3</c:v>
                </c:pt>
                <c:pt idx="110">
                  <c:v>1.01E-3</c:v>
                </c:pt>
                <c:pt idx="111">
                  <c:v>1.01E-3</c:v>
                </c:pt>
                <c:pt idx="112">
                  <c:v>1.01E-3</c:v>
                </c:pt>
                <c:pt idx="113">
                  <c:v>1.01E-3</c:v>
                </c:pt>
                <c:pt idx="114">
                  <c:v>1.01E-3</c:v>
                </c:pt>
                <c:pt idx="115">
                  <c:v>1.01E-3</c:v>
                </c:pt>
                <c:pt idx="116">
                  <c:v>1.01E-3</c:v>
                </c:pt>
                <c:pt idx="117">
                  <c:v>1.01E-3</c:v>
                </c:pt>
                <c:pt idx="118">
                  <c:v>1.01E-3</c:v>
                </c:pt>
                <c:pt idx="119">
                  <c:v>1.01E-3</c:v>
                </c:pt>
                <c:pt idx="120">
                  <c:v>1.01E-3</c:v>
                </c:pt>
                <c:pt idx="121">
                  <c:v>1.01E-3</c:v>
                </c:pt>
                <c:pt idx="122">
                  <c:v>1.01E-3</c:v>
                </c:pt>
                <c:pt idx="123">
                  <c:v>1.01E-3</c:v>
                </c:pt>
                <c:pt idx="124">
                  <c:v>1.01E-3</c:v>
                </c:pt>
                <c:pt idx="125">
                  <c:v>1.01E-3</c:v>
                </c:pt>
                <c:pt idx="126">
                  <c:v>1.01E-3</c:v>
                </c:pt>
                <c:pt idx="127">
                  <c:v>1.01E-3</c:v>
                </c:pt>
                <c:pt idx="128">
                  <c:v>1.01E-3</c:v>
                </c:pt>
                <c:pt idx="129">
                  <c:v>1.01E-3</c:v>
                </c:pt>
                <c:pt idx="130">
                  <c:v>1.01E-3</c:v>
                </c:pt>
                <c:pt idx="131">
                  <c:v>1.01E-3</c:v>
                </c:pt>
                <c:pt idx="132">
                  <c:v>1.01E-3</c:v>
                </c:pt>
                <c:pt idx="133">
                  <c:v>1.01E-3</c:v>
                </c:pt>
                <c:pt idx="134">
                  <c:v>1.01E-3</c:v>
                </c:pt>
                <c:pt idx="135">
                  <c:v>1.01E-3</c:v>
                </c:pt>
                <c:pt idx="136">
                  <c:v>1.01E-3</c:v>
                </c:pt>
                <c:pt idx="137">
                  <c:v>1.01E-3</c:v>
                </c:pt>
                <c:pt idx="138">
                  <c:v>1.01E-3</c:v>
                </c:pt>
                <c:pt idx="139">
                  <c:v>1.01E-3</c:v>
                </c:pt>
                <c:pt idx="140">
                  <c:v>1.01E-3</c:v>
                </c:pt>
                <c:pt idx="141">
                  <c:v>1.01E-3</c:v>
                </c:pt>
                <c:pt idx="142">
                  <c:v>1.01E-3</c:v>
                </c:pt>
                <c:pt idx="143">
                  <c:v>1.01E-3</c:v>
                </c:pt>
                <c:pt idx="144">
                  <c:v>1.01E-3</c:v>
                </c:pt>
                <c:pt idx="145">
                  <c:v>1.01E-3</c:v>
                </c:pt>
                <c:pt idx="146">
                  <c:v>1.01E-3</c:v>
                </c:pt>
                <c:pt idx="147">
                  <c:v>1.01E-3</c:v>
                </c:pt>
                <c:pt idx="148">
                  <c:v>1.01E-3</c:v>
                </c:pt>
                <c:pt idx="149">
                  <c:v>1.01E-3</c:v>
                </c:pt>
                <c:pt idx="150">
                  <c:v>6.1377879999999996</c:v>
                </c:pt>
                <c:pt idx="151">
                  <c:v>6.1377879999999996</c:v>
                </c:pt>
                <c:pt idx="152">
                  <c:v>6.1377879999999996</c:v>
                </c:pt>
                <c:pt idx="153">
                  <c:v>6.1377879999999996</c:v>
                </c:pt>
                <c:pt idx="154">
                  <c:v>6.1377879999999996</c:v>
                </c:pt>
                <c:pt idx="155">
                  <c:v>6.1377879999999996</c:v>
                </c:pt>
                <c:pt idx="156">
                  <c:v>6.1377879999999996</c:v>
                </c:pt>
                <c:pt idx="157">
                  <c:v>6.1377879999999996</c:v>
                </c:pt>
                <c:pt idx="158">
                  <c:v>6.1377879999999996</c:v>
                </c:pt>
                <c:pt idx="159">
                  <c:v>6.1377879999999996</c:v>
                </c:pt>
                <c:pt idx="160">
                  <c:v>6.1377879999999996</c:v>
                </c:pt>
                <c:pt idx="161">
                  <c:v>6.1377879999999996</c:v>
                </c:pt>
                <c:pt idx="162">
                  <c:v>6.1377879999999996</c:v>
                </c:pt>
                <c:pt idx="163">
                  <c:v>6.1377879999999996</c:v>
                </c:pt>
                <c:pt idx="164">
                  <c:v>6.1377879999999996</c:v>
                </c:pt>
                <c:pt idx="165">
                  <c:v>6.1377879999999996</c:v>
                </c:pt>
                <c:pt idx="166">
                  <c:v>6.1377879999999996</c:v>
                </c:pt>
                <c:pt idx="167">
                  <c:v>6.1377879999999996</c:v>
                </c:pt>
                <c:pt idx="168">
                  <c:v>6.1377879999999996</c:v>
                </c:pt>
                <c:pt idx="169">
                  <c:v>6.1377879999999996</c:v>
                </c:pt>
                <c:pt idx="170">
                  <c:v>6.1377879999999996</c:v>
                </c:pt>
                <c:pt idx="171">
                  <c:v>6.1377879999999996</c:v>
                </c:pt>
                <c:pt idx="172">
                  <c:v>6.1377879999999996</c:v>
                </c:pt>
                <c:pt idx="173">
                  <c:v>6.1377879999999996</c:v>
                </c:pt>
                <c:pt idx="174">
                  <c:v>6.1377879999999996</c:v>
                </c:pt>
                <c:pt idx="175">
                  <c:v>6.1377879999999996</c:v>
                </c:pt>
                <c:pt idx="176">
                  <c:v>6.1377879999999996</c:v>
                </c:pt>
                <c:pt idx="177">
                  <c:v>6.1377879999999996</c:v>
                </c:pt>
                <c:pt idx="178">
                  <c:v>6.1377879999999996</c:v>
                </c:pt>
                <c:pt idx="179">
                  <c:v>6.1377879999999996</c:v>
                </c:pt>
                <c:pt idx="180">
                  <c:v>6.1377879999999996</c:v>
                </c:pt>
                <c:pt idx="181">
                  <c:v>6.1377879999999996</c:v>
                </c:pt>
                <c:pt idx="182">
                  <c:v>6.1377879999999996</c:v>
                </c:pt>
                <c:pt idx="183">
                  <c:v>6.1377879999999996</c:v>
                </c:pt>
                <c:pt idx="184">
                  <c:v>6.1377879999999996</c:v>
                </c:pt>
                <c:pt idx="185">
                  <c:v>6.1377879999999996</c:v>
                </c:pt>
                <c:pt idx="186">
                  <c:v>6.1377879999999996</c:v>
                </c:pt>
                <c:pt idx="187">
                  <c:v>6.1377879999999996</c:v>
                </c:pt>
                <c:pt idx="188">
                  <c:v>6.1377879999999996</c:v>
                </c:pt>
                <c:pt idx="189">
                  <c:v>6.1377879999999996</c:v>
                </c:pt>
                <c:pt idx="190">
                  <c:v>6.1377879999999996</c:v>
                </c:pt>
                <c:pt idx="191">
                  <c:v>6.1377879999999996</c:v>
                </c:pt>
                <c:pt idx="192">
                  <c:v>6.1377879999999996</c:v>
                </c:pt>
                <c:pt idx="193">
                  <c:v>6.1377879999999996</c:v>
                </c:pt>
                <c:pt idx="194">
                  <c:v>6.1377879999999996</c:v>
                </c:pt>
                <c:pt idx="195">
                  <c:v>6.1377879999999996</c:v>
                </c:pt>
                <c:pt idx="196">
                  <c:v>6.1377879999999996</c:v>
                </c:pt>
                <c:pt idx="197">
                  <c:v>6.1377879999999996</c:v>
                </c:pt>
                <c:pt idx="198">
                  <c:v>6.1377879999999996</c:v>
                </c:pt>
                <c:pt idx="199">
                  <c:v>6.1377879999999996</c:v>
                </c:pt>
                <c:pt idx="200">
                  <c:v>6.1377879999999996</c:v>
                </c:pt>
                <c:pt idx="201">
                  <c:v>6.1377879999999996</c:v>
                </c:pt>
                <c:pt idx="202">
                  <c:v>6.1377879999999996</c:v>
                </c:pt>
                <c:pt idx="203">
                  <c:v>6.1377879999999996</c:v>
                </c:pt>
                <c:pt idx="204">
                  <c:v>6.1377879999999996</c:v>
                </c:pt>
                <c:pt idx="205">
                  <c:v>6.1377879999999996</c:v>
                </c:pt>
                <c:pt idx="206">
                  <c:v>6.1377879999999996</c:v>
                </c:pt>
                <c:pt idx="207">
                  <c:v>6.1377879999999996</c:v>
                </c:pt>
                <c:pt idx="208">
                  <c:v>6.1377879999999996</c:v>
                </c:pt>
                <c:pt idx="209">
                  <c:v>6.1377879999999996</c:v>
                </c:pt>
                <c:pt idx="210">
                  <c:v>6.1377879999999996</c:v>
                </c:pt>
                <c:pt idx="211">
                  <c:v>6.1377879999999996</c:v>
                </c:pt>
                <c:pt idx="212">
                  <c:v>6.1377879999999996</c:v>
                </c:pt>
                <c:pt idx="213">
                  <c:v>6.1377879999999996</c:v>
                </c:pt>
                <c:pt idx="214">
                  <c:v>6.1377879999999996</c:v>
                </c:pt>
                <c:pt idx="215">
                  <c:v>6.1377879999999996</c:v>
                </c:pt>
                <c:pt idx="216">
                  <c:v>6.1377879999999996</c:v>
                </c:pt>
                <c:pt idx="217">
                  <c:v>6.1377879999999996</c:v>
                </c:pt>
                <c:pt idx="218">
                  <c:v>6.1377879999999996</c:v>
                </c:pt>
                <c:pt idx="219">
                  <c:v>6.1377879999999996</c:v>
                </c:pt>
                <c:pt idx="220">
                  <c:v>6.1377879999999996</c:v>
                </c:pt>
                <c:pt idx="221">
                  <c:v>6.1377879999999996</c:v>
                </c:pt>
                <c:pt idx="222">
                  <c:v>6.1377879999999996</c:v>
                </c:pt>
                <c:pt idx="223">
                  <c:v>6.1377879999999996</c:v>
                </c:pt>
                <c:pt idx="224">
                  <c:v>6.1377879999999996</c:v>
                </c:pt>
                <c:pt idx="225">
                  <c:v>6.1377879999999996</c:v>
                </c:pt>
                <c:pt idx="226">
                  <c:v>6.1377879999999996</c:v>
                </c:pt>
                <c:pt idx="227">
                  <c:v>6.1377879999999996</c:v>
                </c:pt>
                <c:pt idx="228">
                  <c:v>6.1377879999999996</c:v>
                </c:pt>
                <c:pt idx="229">
                  <c:v>6.1377879999999996</c:v>
                </c:pt>
                <c:pt idx="230">
                  <c:v>6.1377879999999996</c:v>
                </c:pt>
                <c:pt idx="231">
                  <c:v>6.1377879999999996</c:v>
                </c:pt>
                <c:pt idx="232">
                  <c:v>6.1377879999999996</c:v>
                </c:pt>
                <c:pt idx="233">
                  <c:v>6.1377879999999996</c:v>
                </c:pt>
                <c:pt idx="234">
                  <c:v>6.1377879999999996</c:v>
                </c:pt>
                <c:pt idx="235">
                  <c:v>6.1377879999999996</c:v>
                </c:pt>
                <c:pt idx="236">
                  <c:v>6.1377879999999996</c:v>
                </c:pt>
                <c:pt idx="237">
                  <c:v>6.1377879999999996</c:v>
                </c:pt>
                <c:pt idx="238">
                  <c:v>6.1377879999999996</c:v>
                </c:pt>
                <c:pt idx="239">
                  <c:v>6.1377879999999996</c:v>
                </c:pt>
                <c:pt idx="240">
                  <c:v>6.1377879999999996</c:v>
                </c:pt>
                <c:pt idx="241">
                  <c:v>6.1377879999999996</c:v>
                </c:pt>
                <c:pt idx="242">
                  <c:v>12.675314</c:v>
                </c:pt>
                <c:pt idx="243">
                  <c:v>12.675314</c:v>
                </c:pt>
                <c:pt idx="244">
                  <c:v>12.675314</c:v>
                </c:pt>
                <c:pt idx="245">
                  <c:v>12.675314</c:v>
                </c:pt>
                <c:pt idx="246">
                  <c:v>12.675314</c:v>
                </c:pt>
                <c:pt idx="247">
                  <c:v>12.675314</c:v>
                </c:pt>
                <c:pt idx="248">
                  <c:v>12.675314</c:v>
                </c:pt>
                <c:pt idx="249">
                  <c:v>12.675314</c:v>
                </c:pt>
                <c:pt idx="250">
                  <c:v>12.675314</c:v>
                </c:pt>
                <c:pt idx="251">
                  <c:v>12.675314</c:v>
                </c:pt>
                <c:pt idx="252">
                  <c:v>12.675314</c:v>
                </c:pt>
                <c:pt idx="253">
                  <c:v>12.675314</c:v>
                </c:pt>
                <c:pt idx="254">
                  <c:v>12.675314</c:v>
                </c:pt>
                <c:pt idx="255">
                  <c:v>12.675314</c:v>
                </c:pt>
                <c:pt idx="256">
                  <c:v>12.675314</c:v>
                </c:pt>
                <c:pt idx="257">
                  <c:v>12.675314</c:v>
                </c:pt>
                <c:pt idx="258">
                  <c:v>12.675314</c:v>
                </c:pt>
                <c:pt idx="259">
                  <c:v>12.675314</c:v>
                </c:pt>
                <c:pt idx="260">
                  <c:v>12.675314</c:v>
                </c:pt>
                <c:pt idx="261">
                  <c:v>12.675314</c:v>
                </c:pt>
                <c:pt idx="262">
                  <c:v>12.675314</c:v>
                </c:pt>
                <c:pt idx="263">
                  <c:v>12.675314</c:v>
                </c:pt>
                <c:pt idx="264">
                  <c:v>12.675314</c:v>
                </c:pt>
                <c:pt idx="265">
                  <c:v>12.675314</c:v>
                </c:pt>
                <c:pt idx="266">
                  <c:v>12.675314</c:v>
                </c:pt>
                <c:pt idx="267">
                  <c:v>12.675314</c:v>
                </c:pt>
                <c:pt idx="268">
                  <c:v>12.675314</c:v>
                </c:pt>
                <c:pt idx="269">
                  <c:v>12.675314</c:v>
                </c:pt>
                <c:pt idx="270">
                  <c:v>12.675314</c:v>
                </c:pt>
                <c:pt idx="271">
                  <c:v>12.675314</c:v>
                </c:pt>
                <c:pt idx="272">
                  <c:v>12.675314</c:v>
                </c:pt>
                <c:pt idx="273">
                  <c:v>12.675314</c:v>
                </c:pt>
                <c:pt idx="274">
                  <c:v>12.675314</c:v>
                </c:pt>
                <c:pt idx="275">
                  <c:v>12.675314</c:v>
                </c:pt>
                <c:pt idx="276">
                  <c:v>12.675314</c:v>
                </c:pt>
                <c:pt idx="277">
                  <c:v>12.675314</c:v>
                </c:pt>
                <c:pt idx="278">
                  <c:v>12.675314</c:v>
                </c:pt>
                <c:pt idx="279">
                  <c:v>12.675314</c:v>
                </c:pt>
                <c:pt idx="280">
                  <c:v>12.675314</c:v>
                </c:pt>
                <c:pt idx="281">
                  <c:v>12.675314</c:v>
                </c:pt>
                <c:pt idx="282">
                  <c:v>12.675314</c:v>
                </c:pt>
                <c:pt idx="283">
                  <c:v>12.675314</c:v>
                </c:pt>
                <c:pt idx="284">
                  <c:v>12.675314</c:v>
                </c:pt>
                <c:pt idx="285">
                  <c:v>12.675314</c:v>
                </c:pt>
                <c:pt idx="286">
                  <c:v>12.675314</c:v>
                </c:pt>
                <c:pt idx="287">
                  <c:v>12.675314</c:v>
                </c:pt>
                <c:pt idx="288">
                  <c:v>12.675314</c:v>
                </c:pt>
                <c:pt idx="289">
                  <c:v>12.675314</c:v>
                </c:pt>
                <c:pt idx="290">
                  <c:v>12.675314</c:v>
                </c:pt>
                <c:pt idx="291">
                  <c:v>12.675314</c:v>
                </c:pt>
                <c:pt idx="292">
                  <c:v>12.675314</c:v>
                </c:pt>
                <c:pt idx="293">
                  <c:v>12.675314</c:v>
                </c:pt>
                <c:pt idx="294">
                  <c:v>12.675314</c:v>
                </c:pt>
                <c:pt idx="295">
                  <c:v>12.675314</c:v>
                </c:pt>
                <c:pt idx="296">
                  <c:v>12.675314</c:v>
                </c:pt>
                <c:pt idx="297">
                  <c:v>12.675314</c:v>
                </c:pt>
                <c:pt idx="298">
                  <c:v>12.675314</c:v>
                </c:pt>
                <c:pt idx="299">
                  <c:v>12.675314</c:v>
                </c:pt>
                <c:pt idx="300">
                  <c:v>12.675314</c:v>
                </c:pt>
                <c:pt idx="301">
                  <c:v>12.675314</c:v>
                </c:pt>
                <c:pt idx="302">
                  <c:v>12.675314</c:v>
                </c:pt>
                <c:pt idx="303">
                  <c:v>12.675314</c:v>
                </c:pt>
                <c:pt idx="304">
                  <c:v>12.675314</c:v>
                </c:pt>
                <c:pt idx="305">
                  <c:v>12.675314</c:v>
                </c:pt>
                <c:pt idx="306">
                  <c:v>12.675314</c:v>
                </c:pt>
                <c:pt idx="307">
                  <c:v>12.675314</c:v>
                </c:pt>
                <c:pt idx="308">
                  <c:v>12.675314</c:v>
                </c:pt>
                <c:pt idx="309">
                  <c:v>12.675314</c:v>
                </c:pt>
                <c:pt idx="310">
                  <c:v>12.675314</c:v>
                </c:pt>
                <c:pt idx="311">
                  <c:v>12.675314</c:v>
                </c:pt>
                <c:pt idx="312">
                  <c:v>12.675314</c:v>
                </c:pt>
                <c:pt idx="313">
                  <c:v>12.675314</c:v>
                </c:pt>
                <c:pt idx="314">
                  <c:v>12.675314</c:v>
                </c:pt>
                <c:pt idx="315">
                  <c:v>12.675314</c:v>
                </c:pt>
                <c:pt idx="316">
                  <c:v>12.675314</c:v>
                </c:pt>
                <c:pt idx="317">
                  <c:v>12.675314</c:v>
                </c:pt>
                <c:pt idx="318">
                  <c:v>12.675314</c:v>
                </c:pt>
                <c:pt idx="319">
                  <c:v>12.675314</c:v>
                </c:pt>
                <c:pt idx="320">
                  <c:v>12.675314</c:v>
                </c:pt>
                <c:pt idx="321">
                  <c:v>12.675314</c:v>
                </c:pt>
                <c:pt idx="322">
                  <c:v>12.675314</c:v>
                </c:pt>
                <c:pt idx="323">
                  <c:v>12.675314</c:v>
                </c:pt>
                <c:pt idx="324">
                  <c:v>12.675314</c:v>
                </c:pt>
                <c:pt idx="325">
                  <c:v>12.675314</c:v>
                </c:pt>
                <c:pt idx="326">
                  <c:v>12.675314</c:v>
                </c:pt>
                <c:pt idx="327">
                  <c:v>12.675314</c:v>
                </c:pt>
                <c:pt idx="328">
                  <c:v>12.675314</c:v>
                </c:pt>
                <c:pt idx="329">
                  <c:v>12.675314</c:v>
                </c:pt>
                <c:pt idx="330">
                  <c:v>12.675314</c:v>
                </c:pt>
                <c:pt idx="331">
                  <c:v>12.675314</c:v>
                </c:pt>
                <c:pt idx="332">
                  <c:v>12.675314</c:v>
                </c:pt>
                <c:pt idx="333">
                  <c:v>12.675314</c:v>
                </c:pt>
                <c:pt idx="334">
                  <c:v>33.208506999999997</c:v>
                </c:pt>
                <c:pt idx="335">
                  <c:v>33.208506999999997</c:v>
                </c:pt>
                <c:pt idx="336">
                  <c:v>33.208506999999997</c:v>
                </c:pt>
                <c:pt idx="337">
                  <c:v>33.208506999999997</c:v>
                </c:pt>
                <c:pt idx="338">
                  <c:v>33.208506999999997</c:v>
                </c:pt>
                <c:pt idx="339">
                  <c:v>33.208506999999997</c:v>
                </c:pt>
                <c:pt idx="340">
                  <c:v>33.208506999999997</c:v>
                </c:pt>
                <c:pt idx="341">
                  <c:v>33.208506999999997</c:v>
                </c:pt>
                <c:pt idx="342">
                  <c:v>33.208506999999997</c:v>
                </c:pt>
                <c:pt idx="343">
                  <c:v>33.208506999999997</c:v>
                </c:pt>
                <c:pt idx="344">
                  <c:v>33.208506999999997</c:v>
                </c:pt>
                <c:pt idx="345">
                  <c:v>33.208506999999997</c:v>
                </c:pt>
                <c:pt idx="346">
                  <c:v>33.208506999999997</c:v>
                </c:pt>
                <c:pt idx="347">
                  <c:v>33.208506999999997</c:v>
                </c:pt>
                <c:pt idx="348">
                  <c:v>33.208506999999997</c:v>
                </c:pt>
                <c:pt idx="349">
                  <c:v>33.208506999999997</c:v>
                </c:pt>
                <c:pt idx="350">
                  <c:v>33.208506999999997</c:v>
                </c:pt>
                <c:pt idx="351">
                  <c:v>33.208506999999997</c:v>
                </c:pt>
                <c:pt idx="352">
                  <c:v>33.208506999999997</c:v>
                </c:pt>
                <c:pt idx="353">
                  <c:v>33.208506999999997</c:v>
                </c:pt>
                <c:pt idx="354">
                  <c:v>33.208506999999997</c:v>
                </c:pt>
                <c:pt idx="355">
                  <c:v>33.208506999999997</c:v>
                </c:pt>
                <c:pt idx="356">
                  <c:v>33.208506999999997</c:v>
                </c:pt>
                <c:pt idx="357">
                  <c:v>33.208506999999997</c:v>
                </c:pt>
                <c:pt idx="358">
                  <c:v>33.208506999999997</c:v>
                </c:pt>
                <c:pt idx="359">
                  <c:v>33.208506999999997</c:v>
                </c:pt>
                <c:pt idx="360">
                  <c:v>33.208506999999997</c:v>
                </c:pt>
                <c:pt idx="361">
                  <c:v>33.208506999999997</c:v>
                </c:pt>
                <c:pt idx="362">
                  <c:v>33.208506999999997</c:v>
                </c:pt>
                <c:pt idx="363">
                  <c:v>33.208506999999997</c:v>
                </c:pt>
                <c:pt idx="364">
                  <c:v>33.208506999999997</c:v>
                </c:pt>
                <c:pt idx="365">
                  <c:v>33.208506999999997</c:v>
                </c:pt>
                <c:pt idx="366">
                  <c:v>33.208506999999997</c:v>
                </c:pt>
                <c:pt idx="367">
                  <c:v>33.208506999999997</c:v>
                </c:pt>
                <c:pt idx="368">
                  <c:v>33.208506999999997</c:v>
                </c:pt>
                <c:pt idx="369">
                  <c:v>33.208506999999997</c:v>
                </c:pt>
                <c:pt idx="370">
                  <c:v>33.208506999999997</c:v>
                </c:pt>
                <c:pt idx="371">
                  <c:v>33.208506999999997</c:v>
                </c:pt>
                <c:pt idx="372">
                  <c:v>33.208506999999997</c:v>
                </c:pt>
                <c:pt idx="373">
                  <c:v>33.208506999999997</c:v>
                </c:pt>
                <c:pt idx="374">
                  <c:v>33.208506999999997</c:v>
                </c:pt>
                <c:pt idx="375">
                  <c:v>33.208506999999997</c:v>
                </c:pt>
                <c:pt idx="376">
                  <c:v>33.208506999999997</c:v>
                </c:pt>
                <c:pt idx="377">
                  <c:v>33.208506999999997</c:v>
                </c:pt>
                <c:pt idx="378">
                  <c:v>33.208506999999997</c:v>
                </c:pt>
                <c:pt idx="379">
                  <c:v>33.208506999999997</c:v>
                </c:pt>
                <c:pt idx="380">
                  <c:v>33.208506999999997</c:v>
                </c:pt>
                <c:pt idx="381">
                  <c:v>33.208506999999997</c:v>
                </c:pt>
                <c:pt idx="382">
                  <c:v>33.208506999999997</c:v>
                </c:pt>
                <c:pt idx="383">
                  <c:v>33.208506999999997</c:v>
                </c:pt>
                <c:pt idx="384">
                  <c:v>33.208506999999997</c:v>
                </c:pt>
                <c:pt idx="385">
                  <c:v>33.208506999999997</c:v>
                </c:pt>
                <c:pt idx="386">
                  <c:v>33.208506999999997</c:v>
                </c:pt>
                <c:pt idx="387">
                  <c:v>33.208506999999997</c:v>
                </c:pt>
                <c:pt idx="388">
                  <c:v>33.208506999999997</c:v>
                </c:pt>
                <c:pt idx="389">
                  <c:v>33.208506999999997</c:v>
                </c:pt>
                <c:pt idx="390">
                  <c:v>33.208506999999997</c:v>
                </c:pt>
                <c:pt idx="391">
                  <c:v>33.208506999999997</c:v>
                </c:pt>
                <c:pt idx="392">
                  <c:v>33.208506999999997</c:v>
                </c:pt>
                <c:pt idx="393">
                  <c:v>33.208506999999997</c:v>
                </c:pt>
                <c:pt idx="394">
                  <c:v>33.208506999999997</c:v>
                </c:pt>
                <c:pt idx="395">
                  <c:v>33.208506999999997</c:v>
                </c:pt>
                <c:pt idx="396">
                  <c:v>33.208506999999997</c:v>
                </c:pt>
                <c:pt idx="397">
                  <c:v>33.208506999999997</c:v>
                </c:pt>
                <c:pt idx="398">
                  <c:v>33.208506999999997</c:v>
                </c:pt>
                <c:pt idx="399">
                  <c:v>33.208506999999997</c:v>
                </c:pt>
                <c:pt idx="400">
                  <c:v>33.208506999999997</c:v>
                </c:pt>
                <c:pt idx="401">
                  <c:v>33.208506999999997</c:v>
                </c:pt>
                <c:pt idx="402">
                  <c:v>33.208506999999997</c:v>
                </c:pt>
                <c:pt idx="403">
                  <c:v>33.208506999999997</c:v>
                </c:pt>
                <c:pt idx="404">
                  <c:v>33.208506999999997</c:v>
                </c:pt>
                <c:pt idx="405">
                  <c:v>33.208506999999997</c:v>
                </c:pt>
                <c:pt idx="406">
                  <c:v>33.208506999999997</c:v>
                </c:pt>
                <c:pt idx="407">
                  <c:v>33.208506999999997</c:v>
                </c:pt>
                <c:pt idx="408">
                  <c:v>33.208506999999997</c:v>
                </c:pt>
                <c:pt idx="409">
                  <c:v>33.208506999999997</c:v>
                </c:pt>
                <c:pt idx="410">
                  <c:v>33.208506999999997</c:v>
                </c:pt>
                <c:pt idx="411">
                  <c:v>33.208506999999997</c:v>
                </c:pt>
                <c:pt idx="412">
                  <c:v>33.208506999999997</c:v>
                </c:pt>
                <c:pt idx="413">
                  <c:v>33.208506999999997</c:v>
                </c:pt>
                <c:pt idx="414">
                  <c:v>33.208506999999997</c:v>
                </c:pt>
                <c:pt idx="415">
                  <c:v>33.208506999999997</c:v>
                </c:pt>
                <c:pt idx="416">
                  <c:v>33.208506999999997</c:v>
                </c:pt>
                <c:pt idx="417">
                  <c:v>33.208506999999997</c:v>
                </c:pt>
                <c:pt idx="418">
                  <c:v>33.208506999999997</c:v>
                </c:pt>
                <c:pt idx="419">
                  <c:v>33.208506999999997</c:v>
                </c:pt>
                <c:pt idx="420">
                  <c:v>33.208506999999997</c:v>
                </c:pt>
                <c:pt idx="421">
                  <c:v>33.208506999999997</c:v>
                </c:pt>
                <c:pt idx="422">
                  <c:v>33.208506999999997</c:v>
                </c:pt>
                <c:pt idx="423">
                  <c:v>33.208506999999997</c:v>
                </c:pt>
                <c:pt idx="424">
                  <c:v>2.1656399999999998</c:v>
                </c:pt>
                <c:pt idx="425">
                  <c:v>2.1656399999999998</c:v>
                </c:pt>
                <c:pt idx="426">
                  <c:v>2.1656399999999998</c:v>
                </c:pt>
                <c:pt idx="427">
                  <c:v>2.1656399999999998</c:v>
                </c:pt>
                <c:pt idx="428">
                  <c:v>2.1656399999999998</c:v>
                </c:pt>
                <c:pt idx="429">
                  <c:v>2.1656399999999998</c:v>
                </c:pt>
                <c:pt idx="430">
                  <c:v>2.1656399999999998</c:v>
                </c:pt>
                <c:pt idx="431">
                  <c:v>2.1656399999999998</c:v>
                </c:pt>
                <c:pt idx="432">
                  <c:v>2.1656399999999998</c:v>
                </c:pt>
                <c:pt idx="433">
                  <c:v>2.1656399999999998</c:v>
                </c:pt>
                <c:pt idx="434">
                  <c:v>2.1656399999999998</c:v>
                </c:pt>
                <c:pt idx="435">
                  <c:v>2.1656399999999998</c:v>
                </c:pt>
                <c:pt idx="436">
                  <c:v>2.1656399999999998</c:v>
                </c:pt>
                <c:pt idx="437">
                  <c:v>2.1656399999999998</c:v>
                </c:pt>
                <c:pt idx="438">
                  <c:v>2.1656399999999998</c:v>
                </c:pt>
                <c:pt idx="439">
                  <c:v>2.1656399999999998</c:v>
                </c:pt>
                <c:pt idx="440">
                  <c:v>2.1656399999999998</c:v>
                </c:pt>
                <c:pt idx="441">
                  <c:v>2.1656399999999998</c:v>
                </c:pt>
                <c:pt idx="442">
                  <c:v>2.1656399999999998</c:v>
                </c:pt>
                <c:pt idx="443">
                  <c:v>2.1656399999999998</c:v>
                </c:pt>
                <c:pt idx="444">
                  <c:v>2.1656399999999998</c:v>
                </c:pt>
                <c:pt idx="445">
                  <c:v>2.1656399999999998</c:v>
                </c:pt>
                <c:pt idx="446">
                  <c:v>2.1656399999999998</c:v>
                </c:pt>
                <c:pt idx="447">
                  <c:v>2.1656399999999998</c:v>
                </c:pt>
                <c:pt idx="448">
                  <c:v>2.1656399999999998</c:v>
                </c:pt>
                <c:pt idx="449">
                  <c:v>2.1656399999999998</c:v>
                </c:pt>
                <c:pt idx="450">
                  <c:v>2.1656399999999998</c:v>
                </c:pt>
                <c:pt idx="451">
                  <c:v>2.1656399999999998</c:v>
                </c:pt>
                <c:pt idx="452">
                  <c:v>2.1656399999999998</c:v>
                </c:pt>
                <c:pt idx="453">
                  <c:v>2.1656399999999998</c:v>
                </c:pt>
                <c:pt idx="454">
                  <c:v>2.1656399999999998</c:v>
                </c:pt>
                <c:pt idx="455">
                  <c:v>2.1656399999999998</c:v>
                </c:pt>
                <c:pt idx="456">
                  <c:v>2.1656399999999998</c:v>
                </c:pt>
                <c:pt idx="457">
                  <c:v>2.1656399999999998</c:v>
                </c:pt>
                <c:pt idx="458">
                  <c:v>2.1656399999999998</c:v>
                </c:pt>
                <c:pt idx="459">
                  <c:v>2.1656399999999998</c:v>
                </c:pt>
                <c:pt idx="460">
                  <c:v>2.1656399999999998</c:v>
                </c:pt>
                <c:pt idx="461">
                  <c:v>2.1656399999999998</c:v>
                </c:pt>
                <c:pt idx="462">
                  <c:v>2.1656399999999998</c:v>
                </c:pt>
                <c:pt idx="463">
                  <c:v>2.1656399999999998</c:v>
                </c:pt>
                <c:pt idx="464">
                  <c:v>2.1656399999999998</c:v>
                </c:pt>
                <c:pt idx="465">
                  <c:v>2.1656399999999998</c:v>
                </c:pt>
                <c:pt idx="466">
                  <c:v>2.1656399999999998</c:v>
                </c:pt>
                <c:pt idx="467">
                  <c:v>2.1656399999999998</c:v>
                </c:pt>
                <c:pt idx="468">
                  <c:v>2.1656399999999998</c:v>
                </c:pt>
                <c:pt idx="469">
                  <c:v>2.1656399999999998</c:v>
                </c:pt>
                <c:pt idx="470">
                  <c:v>2.1656399999999998</c:v>
                </c:pt>
                <c:pt idx="471">
                  <c:v>2.1656399999999998</c:v>
                </c:pt>
                <c:pt idx="472">
                  <c:v>2.1656399999999998</c:v>
                </c:pt>
                <c:pt idx="473">
                  <c:v>2.1656399999999998</c:v>
                </c:pt>
                <c:pt idx="474">
                  <c:v>2.1656399999999998</c:v>
                </c:pt>
                <c:pt idx="475">
                  <c:v>2.1656399999999998</c:v>
                </c:pt>
                <c:pt idx="476">
                  <c:v>2.1656399999999998</c:v>
                </c:pt>
                <c:pt idx="477">
                  <c:v>2.1656399999999998</c:v>
                </c:pt>
                <c:pt idx="478">
                  <c:v>2.1656399999999998</c:v>
                </c:pt>
                <c:pt idx="479">
                  <c:v>2.1656399999999998</c:v>
                </c:pt>
                <c:pt idx="480">
                  <c:v>2.1656399999999998</c:v>
                </c:pt>
                <c:pt idx="481">
                  <c:v>2.1656399999999998</c:v>
                </c:pt>
                <c:pt idx="482">
                  <c:v>2.1656399999999998</c:v>
                </c:pt>
                <c:pt idx="483">
                  <c:v>2.1656399999999998</c:v>
                </c:pt>
                <c:pt idx="484">
                  <c:v>2.1656399999999998</c:v>
                </c:pt>
                <c:pt idx="485">
                  <c:v>2.1656399999999998</c:v>
                </c:pt>
                <c:pt idx="486">
                  <c:v>2.1656399999999998</c:v>
                </c:pt>
                <c:pt idx="487">
                  <c:v>2.1656399999999998</c:v>
                </c:pt>
                <c:pt idx="488">
                  <c:v>2.1656399999999998</c:v>
                </c:pt>
                <c:pt idx="489">
                  <c:v>2.1656399999999998</c:v>
                </c:pt>
                <c:pt idx="490">
                  <c:v>2.1656399999999998</c:v>
                </c:pt>
                <c:pt idx="491">
                  <c:v>2.1656399999999998</c:v>
                </c:pt>
                <c:pt idx="492">
                  <c:v>2.1656399999999998</c:v>
                </c:pt>
                <c:pt idx="493">
                  <c:v>2.1656399999999998</c:v>
                </c:pt>
                <c:pt idx="494">
                  <c:v>2.1656399999999998</c:v>
                </c:pt>
                <c:pt idx="495">
                  <c:v>2.1656399999999998</c:v>
                </c:pt>
                <c:pt idx="496">
                  <c:v>2.1656399999999998</c:v>
                </c:pt>
                <c:pt idx="497">
                  <c:v>2.1656399999999998</c:v>
                </c:pt>
                <c:pt idx="498">
                  <c:v>2.1656399999999998</c:v>
                </c:pt>
                <c:pt idx="499">
                  <c:v>2.1656399999999998</c:v>
                </c:pt>
                <c:pt idx="500">
                  <c:v>2.1656399999999998</c:v>
                </c:pt>
                <c:pt idx="501">
                  <c:v>2.1656399999999998</c:v>
                </c:pt>
                <c:pt idx="502">
                  <c:v>2.1656399999999998</c:v>
                </c:pt>
                <c:pt idx="503">
                  <c:v>2.1656399999999998</c:v>
                </c:pt>
                <c:pt idx="504">
                  <c:v>2.1656399999999998</c:v>
                </c:pt>
                <c:pt idx="505">
                  <c:v>2.1656399999999998</c:v>
                </c:pt>
                <c:pt idx="506">
                  <c:v>2.1656399999999998</c:v>
                </c:pt>
                <c:pt idx="507">
                  <c:v>2.1656399999999998</c:v>
                </c:pt>
                <c:pt idx="508">
                  <c:v>2.1656399999999998</c:v>
                </c:pt>
                <c:pt idx="509">
                  <c:v>2.1656399999999998</c:v>
                </c:pt>
                <c:pt idx="510">
                  <c:v>2.1656399999999998</c:v>
                </c:pt>
                <c:pt idx="511">
                  <c:v>2.1656399999999998</c:v>
                </c:pt>
                <c:pt idx="512">
                  <c:v>2.1656399999999998</c:v>
                </c:pt>
                <c:pt idx="513">
                  <c:v>2.1656399999999998</c:v>
                </c:pt>
                <c:pt idx="514">
                  <c:v>2.1656399999999998</c:v>
                </c:pt>
                <c:pt idx="515">
                  <c:v>2.1656399999999998</c:v>
                </c:pt>
                <c:pt idx="516">
                  <c:v>2.1656399999999998</c:v>
                </c:pt>
                <c:pt idx="517">
                  <c:v>2.1656399999999998</c:v>
                </c:pt>
                <c:pt idx="518">
                  <c:v>2.1656399999999998</c:v>
                </c:pt>
                <c:pt idx="519">
                  <c:v>2.1656399999999998</c:v>
                </c:pt>
                <c:pt idx="520">
                  <c:v>2.1656399999999998</c:v>
                </c:pt>
                <c:pt idx="521">
                  <c:v>2.1656399999999998</c:v>
                </c:pt>
                <c:pt idx="522">
                  <c:v>2.1656399999999998</c:v>
                </c:pt>
                <c:pt idx="523">
                  <c:v>2.1656399999999998</c:v>
                </c:pt>
                <c:pt idx="524">
                  <c:v>2.1656399999999998</c:v>
                </c:pt>
                <c:pt idx="525">
                  <c:v>2.1656399999999998</c:v>
                </c:pt>
                <c:pt idx="526">
                  <c:v>2.1656399999999998</c:v>
                </c:pt>
                <c:pt idx="527">
                  <c:v>2.1656399999999998</c:v>
                </c:pt>
                <c:pt idx="528">
                  <c:v>2.1656399999999998</c:v>
                </c:pt>
                <c:pt idx="529">
                  <c:v>2.1656399999999998</c:v>
                </c:pt>
                <c:pt idx="530">
                  <c:v>2.1656399999999998</c:v>
                </c:pt>
                <c:pt idx="531">
                  <c:v>2.1656399999999998</c:v>
                </c:pt>
                <c:pt idx="532">
                  <c:v>2.1656399999999998</c:v>
                </c:pt>
                <c:pt idx="533">
                  <c:v>2.1656399999999998</c:v>
                </c:pt>
                <c:pt idx="534">
                  <c:v>2.1656399999999998</c:v>
                </c:pt>
                <c:pt idx="535">
                  <c:v>2.1656399999999998</c:v>
                </c:pt>
                <c:pt idx="536">
                  <c:v>2.1656399999999998</c:v>
                </c:pt>
                <c:pt idx="537">
                  <c:v>2.1656399999999998</c:v>
                </c:pt>
                <c:pt idx="538">
                  <c:v>2.1656399999999998</c:v>
                </c:pt>
                <c:pt idx="539">
                  <c:v>2.1656399999999998</c:v>
                </c:pt>
                <c:pt idx="540">
                  <c:v>2.1656399999999998</c:v>
                </c:pt>
                <c:pt idx="541">
                  <c:v>2.1656399999999998</c:v>
                </c:pt>
                <c:pt idx="542">
                  <c:v>2.1656399999999998</c:v>
                </c:pt>
                <c:pt idx="543">
                  <c:v>2.1656399999999998</c:v>
                </c:pt>
                <c:pt idx="544">
                  <c:v>2.1656399999999998</c:v>
                </c:pt>
                <c:pt idx="545">
                  <c:v>2.1656399999999998</c:v>
                </c:pt>
                <c:pt idx="546">
                  <c:v>2.1656399999999998</c:v>
                </c:pt>
                <c:pt idx="547">
                  <c:v>2.1656399999999998</c:v>
                </c:pt>
                <c:pt idx="548">
                  <c:v>2.1656399999999998</c:v>
                </c:pt>
                <c:pt idx="549">
                  <c:v>2.1656399999999998</c:v>
                </c:pt>
                <c:pt idx="550">
                  <c:v>2.1656399999999998</c:v>
                </c:pt>
                <c:pt idx="551">
                  <c:v>2.1656399999999998</c:v>
                </c:pt>
                <c:pt idx="552">
                  <c:v>2.1656399999999998</c:v>
                </c:pt>
                <c:pt idx="553">
                  <c:v>2.1656399999999998</c:v>
                </c:pt>
                <c:pt idx="554">
                  <c:v>2.1656399999999998</c:v>
                </c:pt>
                <c:pt idx="555">
                  <c:v>2.1656399999999998</c:v>
                </c:pt>
                <c:pt idx="556">
                  <c:v>2.1656399999999998</c:v>
                </c:pt>
                <c:pt idx="557">
                  <c:v>2.1656399999999998</c:v>
                </c:pt>
                <c:pt idx="558">
                  <c:v>2.1656399999999998</c:v>
                </c:pt>
                <c:pt idx="559">
                  <c:v>2.1656399999999998</c:v>
                </c:pt>
                <c:pt idx="560">
                  <c:v>2.1656399999999998</c:v>
                </c:pt>
                <c:pt idx="561">
                  <c:v>2.1656399999999998</c:v>
                </c:pt>
                <c:pt idx="562">
                  <c:v>2.1656399999999998</c:v>
                </c:pt>
                <c:pt idx="563">
                  <c:v>2.1656399999999998</c:v>
                </c:pt>
                <c:pt idx="564">
                  <c:v>2.1656399999999998</c:v>
                </c:pt>
                <c:pt idx="565">
                  <c:v>2.1656399999999998</c:v>
                </c:pt>
                <c:pt idx="566">
                  <c:v>2.1656399999999998</c:v>
                </c:pt>
                <c:pt idx="567">
                  <c:v>2.1656399999999998</c:v>
                </c:pt>
                <c:pt idx="568">
                  <c:v>2.1656399999999998</c:v>
                </c:pt>
                <c:pt idx="569">
                  <c:v>2.1656399999999998</c:v>
                </c:pt>
                <c:pt idx="570">
                  <c:v>2.1656399999999998</c:v>
                </c:pt>
                <c:pt idx="571">
                  <c:v>2.1656399999999998</c:v>
                </c:pt>
                <c:pt idx="572">
                  <c:v>2.1656399999999998</c:v>
                </c:pt>
                <c:pt idx="573">
                  <c:v>2.1656399999999998</c:v>
                </c:pt>
                <c:pt idx="574">
                  <c:v>2.1656399999999998</c:v>
                </c:pt>
                <c:pt idx="575">
                  <c:v>2.1656399999999998</c:v>
                </c:pt>
                <c:pt idx="576">
                  <c:v>2.1656399999999998</c:v>
                </c:pt>
                <c:pt idx="577">
                  <c:v>2.1656399999999998</c:v>
                </c:pt>
                <c:pt idx="578">
                  <c:v>2.1656399999999998</c:v>
                </c:pt>
                <c:pt idx="579">
                  <c:v>2.1656399999999998</c:v>
                </c:pt>
                <c:pt idx="580">
                  <c:v>2.1656399999999998</c:v>
                </c:pt>
                <c:pt idx="581">
                  <c:v>2.1656399999999998</c:v>
                </c:pt>
                <c:pt idx="582">
                  <c:v>2.1656399999999998</c:v>
                </c:pt>
                <c:pt idx="583">
                  <c:v>2.1656399999999998</c:v>
                </c:pt>
                <c:pt idx="584">
                  <c:v>2.1656399999999998</c:v>
                </c:pt>
                <c:pt idx="585">
                  <c:v>2.1656399999999998</c:v>
                </c:pt>
                <c:pt idx="586">
                  <c:v>2.1656399999999998</c:v>
                </c:pt>
                <c:pt idx="587">
                  <c:v>2.1656399999999998</c:v>
                </c:pt>
                <c:pt idx="588">
                  <c:v>2.1656399999999998</c:v>
                </c:pt>
                <c:pt idx="589">
                  <c:v>2.1656399999999998</c:v>
                </c:pt>
                <c:pt idx="590">
                  <c:v>2.1656399999999998</c:v>
                </c:pt>
                <c:pt idx="591">
                  <c:v>2.1656399999999998</c:v>
                </c:pt>
                <c:pt idx="592">
                  <c:v>2.1656399999999998</c:v>
                </c:pt>
                <c:pt idx="593">
                  <c:v>2.1656399999999998</c:v>
                </c:pt>
                <c:pt idx="594">
                  <c:v>2.1656399999999998</c:v>
                </c:pt>
                <c:pt idx="595">
                  <c:v>2.1656399999999998</c:v>
                </c:pt>
                <c:pt idx="596">
                  <c:v>2.1656399999999998</c:v>
                </c:pt>
                <c:pt idx="597">
                  <c:v>2.1656399999999998</c:v>
                </c:pt>
                <c:pt idx="598">
                  <c:v>2.1656399999999998</c:v>
                </c:pt>
                <c:pt idx="599">
                  <c:v>2.1656399999999998</c:v>
                </c:pt>
                <c:pt idx="600">
                  <c:v>2.1656399999999998</c:v>
                </c:pt>
                <c:pt idx="601">
                  <c:v>2.1656399999999998</c:v>
                </c:pt>
                <c:pt idx="602">
                  <c:v>2.1656399999999998</c:v>
                </c:pt>
                <c:pt idx="603">
                  <c:v>2.1656399999999998</c:v>
                </c:pt>
                <c:pt idx="604">
                  <c:v>2.1656399999999998</c:v>
                </c:pt>
                <c:pt idx="605">
                  <c:v>2.1656399999999998</c:v>
                </c:pt>
                <c:pt idx="606">
                  <c:v>2.1656399999999998</c:v>
                </c:pt>
              </c:numCache>
            </c:numRef>
          </c:val>
        </c:ser>
        <c:ser>
          <c:idx val="3"/>
          <c:order val="3"/>
          <c:tx>
            <c:strRef>
              <c:f>'STATUS II PIRINEOS_ENTRADA'!$Q$1</c:f>
              <c:strCache>
                <c:ptCount val="1"/>
                <c:pt idx="0">
                  <c:v>Monthly</c:v>
                </c:pt>
              </c:strCache>
            </c:strRef>
          </c:tx>
          <c:spPr>
            <a:solidFill>
              <a:srgbClr val="007AAE"/>
            </a:solidFill>
            <a:ln w="25400">
              <a:noFill/>
            </a:ln>
          </c:spPr>
          <c:cat>
            <c:numRef>
              <c:f>'STATUS II PIRINEOS_ENTRADA'!$M$398:$M$1004</c:f>
              <c:numCache>
                <c:formatCode>m/d/yyyy</c:formatCode>
                <c:ptCount val="607"/>
                <c:pt idx="0">
                  <c:v>43132</c:v>
                </c:pt>
                <c:pt idx="1">
                  <c:v>43133</c:v>
                </c:pt>
                <c:pt idx="2">
                  <c:v>43134</c:v>
                </c:pt>
                <c:pt idx="3">
                  <c:v>43135</c:v>
                </c:pt>
                <c:pt idx="4">
                  <c:v>43136</c:v>
                </c:pt>
                <c:pt idx="5">
                  <c:v>43137</c:v>
                </c:pt>
                <c:pt idx="6">
                  <c:v>43138</c:v>
                </c:pt>
                <c:pt idx="7">
                  <c:v>43139</c:v>
                </c:pt>
                <c:pt idx="8">
                  <c:v>43140</c:v>
                </c:pt>
                <c:pt idx="9">
                  <c:v>43141</c:v>
                </c:pt>
                <c:pt idx="10">
                  <c:v>43142</c:v>
                </c:pt>
                <c:pt idx="11">
                  <c:v>43143</c:v>
                </c:pt>
                <c:pt idx="12">
                  <c:v>43144</c:v>
                </c:pt>
                <c:pt idx="13">
                  <c:v>43145</c:v>
                </c:pt>
                <c:pt idx="14">
                  <c:v>43146</c:v>
                </c:pt>
                <c:pt idx="15">
                  <c:v>43147</c:v>
                </c:pt>
                <c:pt idx="16">
                  <c:v>43148</c:v>
                </c:pt>
                <c:pt idx="17">
                  <c:v>43149</c:v>
                </c:pt>
                <c:pt idx="18">
                  <c:v>43150</c:v>
                </c:pt>
                <c:pt idx="19">
                  <c:v>43151</c:v>
                </c:pt>
                <c:pt idx="20">
                  <c:v>43152</c:v>
                </c:pt>
                <c:pt idx="21">
                  <c:v>43153</c:v>
                </c:pt>
                <c:pt idx="22">
                  <c:v>43154</c:v>
                </c:pt>
                <c:pt idx="23">
                  <c:v>43155</c:v>
                </c:pt>
                <c:pt idx="24">
                  <c:v>43156</c:v>
                </c:pt>
                <c:pt idx="25">
                  <c:v>43157</c:v>
                </c:pt>
                <c:pt idx="26">
                  <c:v>43158</c:v>
                </c:pt>
                <c:pt idx="27">
                  <c:v>43159</c:v>
                </c:pt>
                <c:pt idx="28">
                  <c:v>43160</c:v>
                </c:pt>
                <c:pt idx="29">
                  <c:v>43161</c:v>
                </c:pt>
                <c:pt idx="30">
                  <c:v>43162</c:v>
                </c:pt>
                <c:pt idx="31">
                  <c:v>43163</c:v>
                </c:pt>
                <c:pt idx="32">
                  <c:v>43164</c:v>
                </c:pt>
                <c:pt idx="33">
                  <c:v>43165</c:v>
                </c:pt>
                <c:pt idx="34">
                  <c:v>43166</c:v>
                </c:pt>
                <c:pt idx="35">
                  <c:v>43167</c:v>
                </c:pt>
                <c:pt idx="36">
                  <c:v>43168</c:v>
                </c:pt>
                <c:pt idx="37">
                  <c:v>43169</c:v>
                </c:pt>
                <c:pt idx="38">
                  <c:v>43170</c:v>
                </c:pt>
                <c:pt idx="39">
                  <c:v>43171</c:v>
                </c:pt>
                <c:pt idx="40">
                  <c:v>43172</c:v>
                </c:pt>
                <c:pt idx="41">
                  <c:v>43173</c:v>
                </c:pt>
                <c:pt idx="42">
                  <c:v>43174</c:v>
                </c:pt>
                <c:pt idx="43">
                  <c:v>43175</c:v>
                </c:pt>
                <c:pt idx="44">
                  <c:v>43176</c:v>
                </c:pt>
                <c:pt idx="45">
                  <c:v>43177</c:v>
                </c:pt>
                <c:pt idx="46">
                  <c:v>43178</c:v>
                </c:pt>
                <c:pt idx="47">
                  <c:v>43179</c:v>
                </c:pt>
                <c:pt idx="48">
                  <c:v>43180</c:v>
                </c:pt>
                <c:pt idx="49">
                  <c:v>43181</c:v>
                </c:pt>
                <c:pt idx="50">
                  <c:v>43182</c:v>
                </c:pt>
                <c:pt idx="51">
                  <c:v>43183</c:v>
                </c:pt>
                <c:pt idx="52">
                  <c:v>43184</c:v>
                </c:pt>
                <c:pt idx="53">
                  <c:v>43185</c:v>
                </c:pt>
                <c:pt idx="54">
                  <c:v>43186</c:v>
                </c:pt>
                <c:pt idx="55">
                  <c:v>43187</c:v>
                </c:pt>
                <c:pt idx="56">
                  <c:v>43188</c:v>
                </c:pt>
                <c:pt idx="57">
                  <c:v>43189</c:v>
                </c:pt>
                <c:pt idx="58">
                  <c:v>43190</c:v>
                </c:pt>
                <c:pt idx="59">
                  <c:v>43191</c:v>
                </c:pt>
                <c:pt idx="60">
                  <c:v>43192</c:v>
                </c:pt>
                <c:pt idx="61">
                  <c:v>43193</c:v>
                </c:pt>
                <c:pt idx="62">
                  <c:v>43194</c:v>
                </c:pt>
                <c:pt idx="63">
                  <c:v>43195</c:v>
                </c:pt>
                <c:pt idx="64">
                  <c:v>43196</c:v>
                </c:pt>
                <c:pt idx="65">
                  <c:v>43197</c:v>
                </c:pt>
                <c:pt idx="66">
                  <c:v>43198</c:v>
                </c:pt>
                <c:pt idx="67">
                  <c:v>43199</c:v>
                </c:pt>
                <c:pt idx="68">
                  <c:v>43200</c:v>
                </c:pt>
                <c:pt idx="69">
                  <c:v>43201</c:v>
                </c:pt>
                <c:pt idx="70">
                  <c:v>43202</c:v>
                </c:pt>
                <c:pt idx="71">
                  <c:v>43203</c:v>
                </c:pt>
                <c:pt idx="72">
                  <c:v>43204</c:v>
                </c:pt>
                <c:pt idx="73">
                  <c:v>43205</c:v>
                </c:pt>
                <c:pt idx="74">
                  <c:v>43206</c:v>
                </c:pt>
                <c:pt idx="75">
                  <c:v>43207</c:v>
                </c:pt>
                <c:pt idx="76">
                  <c:v>43208</c:v>
                </c:pt>
                <c:pt idx="77">
                  <c:v>43209</c:v>
                </c:pt>
                <c:pt idx="78">
                  <c:v>43210</c:v>
                </c:pt>
                <c:pt idx="79">
                  <c:v>43211</c:v>
                </c:pt>
                <c:pt idx="80">
                  <c:v>43212</c:v>
                </c:pt>
                <c:pt idx="81">
                  <c:v>43213</c:v>
                </c:pt>
                <c:pt idx="82">
                  <c:v>43214</c:v>
                </c:pt>
                <c:pt idx="83">
                  <c:v>43215</c:v>
                </c:pt>
                <c:pt idx="84">
                  <c:v>43216</c:v>
                </c:pt>
                <c:pt idx="85">
                  <c:v>43217</c:v>
                </c:pt>
                <c:pt idx="86">
                  <c:v>43218</c:v>
                </c:pt>
                <c:pt idx="87">
                  <c:v>43219</c:v>
                </c:pt>
                <c:pt idx="88">
                  <c:v>43220</c:v>
                </c:pt>
                <c:pt idx="89">
                  <c:v>43221</c:v>
                </c:pt>
                <c:pt idx="90">
                  <c:v>43222</c:v>
                </c:pt>
                <c:pt idx="91">
                  <c:v>43223</c:v>
                </c:pt>
                <c:pt idx="92">
                  <c:v>43224</c:v>
                </c:pt>
                <c:pt idx="93">
                  <c:v>43225</c:v>
                </c:pt>
                <c:pt idx="94">
                  <c:v>43226</c:v>
                </c:pt>
                <c:pt idx="95">
                  <c:v>43227</c:v>
                </c:pt>
                <c:pt idx="96">
                  <c:v>43228</c:v>
                </c:pt>
                <c:pt idx="97">
                  <c:v>43229</c:v>
                </c:pt>
                <c:pt idx="98">
                  <c:v>43230</c:v>
                </c:pt>
                <c:pt idx="99">
                  <c:v>43231</c:v>
                </c:pt>
                <c:pt idx="100">
                  <c:v>43232</c:v>
                </c:pt>
                <c:pt idx="101">
                  <c:v>43233</c:v>
                </c:pt>
                <c:pt idx="102">
                  <c:v>43234</c:v>
                </c:pt>
                <c:pt idx="103">
                  <c:v>43235</c:v>
                </c:pt>
                <c:pt idx="104">
                  <c:v>43236</c:v>
                </c:pt>
                <c:pt idx="105">
                  <c:v>43237</c:v>
                </c:pt>
                <c:pt idx="106">
                  <c:v>43238</c:v>
                </c:pt>
                <c:pt idx="107">
                  <c:v>43239</c:v>
                </c:pt>
                <c:pt idx="108">
                  <c:v>43240</c:v>
                </c:pt>
                <c:pt idx="109">
                  <c:v>43241</c:v>
                </c:pt>
                <c:pt idx="110">
                  <c:v>43242</c:v>
                </c:pt>
                <c:pt idx="111">
                  <c:v>43243</c:v>
                </c:pt>
                <c:pt idx="112">
                  <c:v>43244</c:v>
                </c:pt>
                <c:pt idx="113">
                  <c:v>43245</c:v>
                </c:pt>
                <c:pt idx="114">
                  <c:v>43246</c:v>
                </c:pt>
                <c:pt idx="115">
                  <c:v>43247</c:v>
                </c:pt>
                <c:pt idx="116">
                  <c:v>43248</c:v>
                </c:pt>
                <c:pt idx="117">
                  <c:v>43249</c:v>
                </c:pt>
                <c:pt idx="118">
                  <c:v>43250</c:v>
                </c:pt>
                <c:pt idx="119">
                  <c:v>43251</c:v>
                </c:pt>
                <c:pt idx="120">
                  <c:v>43252</c:v>
                </c:pt>
                <c:pt idx="121">
                  <c:v>43253</c:v>
                </c:pt>
                <c:pt idx="122">
                  <c:v>43254</c:v>
                </c:pt>
                <c:pt idx="123">
                  <c:v>43255</c:v>
                </c:pt>
                <c:pt idx="124">
                  <c:v>43256</c:v>
                </c:pt>
                <c:pt idx="125">
                  <c:v>43257</c:v>
                </c:pt>
                <c:pt idx="126">
                  <c:v>43258</c:v>
                </c:pt>
                <c:pt idx="127">
                  <c:v>43259</c:v>
                </c:pt>
                <c:pt idx="128">
                  <c:v>43260</c:v>
                </c:pt>
                <c:pt idx="129">
                  <c:v>43261</c:v>
                </c:pt>
                <c:pt idx="130">
                  <c:v>43262</c:v>
                </c:pt>
                <c:pt idx="131">
                  <c:v>43263</c:v>
                </c:pt>
                <c:pt idx="132">
                  <c:v>43264</c:v>
                </c:pt>
                <c:pt idx="133">
                  <c:v>43265</c:v>
                </c:pt>
                <c:pt idx="134">
                  <c:v>43266</c:v>
                </c:pt>
                <c:pt idx="135">
                  <c:v>43267</c:v>
                </c:pt>
                <c:pt idx="136">
                  <c:v>43268</c:v>
                </c:pt>
                <c:pt idx="137">
                  <c:v>43269</c:v>
                </c:pt>
                <c:pt idx="138">
                  <c:v>43270</c:v>
                </c:pt>
                <c:pt idx="139">
                  <c:v>43271</c:v>
                </c:pt>
                <c:pt idx="140">
                  <c:v>43272</c:v>
                </c:pt>
                <c:pt idx="141">
                  <c:v>43273</c:v>
                </c:pt>
                <c:pt idx="142">
                  <c:v>43274</c:v>
                </c:pt>
                <c:pt idx="143">
                  <c:v>43275</c:v>
                </c:pt>
                <c:pt idx="144">
                  <c:v>43276</c:v>
                </c:pt>
                <c:pt idx="145">
                  <c:v>43277</c:v>
                </c:pt>
                <c:pt idx="146">
                  <c:v>43278</c:v>
                </c:pt>
                <c:pt idx="147">
                  <c:v>43279</c:v>
                </c:pt>
                <c:pt idx="148">
                  <c:v>43280</c:v>
                </c:pt>
                <c:pt idx="149">
                  <c:v>43281</c:v>
                </c:pt>
                <c:pt idx="150">
                  <c:v>43282</c:v>
                </c:pt>
                <c:pt idx="151">
                  <c:v>43283</c:v>
                </c:pt>
                <c:pt idx="152">
                  <c:v>43284</c:v>
                </c:pt>
                <c:pt idx="153">
                  <c:v>43285</c:v>
                </c:pt>
                <c:pt idx="154">
                  <c:v>43286</c:v>
                </c:pt>
                <c:pt idx="155">
                  <c:v>43287</c:v>
                </c:pt>
                <c:pt idx="156">
                  <c:v>43288</c:v>
                </c:pt>
                <c:pt idx="157">
                  <c:v>43289</c:v>
                </c:pt>
                <c:pt idx="158">
                  <c:v>43290</c:v>
                </c:pt>
                <c:pt idx="159">
                  <c:v>43291</c:v>
                </c:pt>
                <c:pt idx="160">
                  <c:v>43292</c:v>
                </c:pt>
                <c:pt idx="161">
                  <c:v>43293</c:v>
                </c:pt>
                <c:pt idx="162">
                  <c:v>43294</c:v>
                </c:pt>
                <c:pt idx="163">
                  <c:v>43295</c:v>
                </c:pt>
                <c:pt idx="164">
                  <c:v>43296</c:v>
                </c:pt>
                <c:pt idx="165">
                  <c:v>43297</c:v>
                </c:pt>
                <c:pt idx="166">
                  <c:v>43298</c:v>
                </c:pt>
                <c:pt idx="167">
                  <c:v>43299</c:v>
                </c:pt>
                <c:pt idx="168">
                  <c:v>43300</c:v>
                </c:pt>
                <c:pt idx="169">
                  <c:v>43301</c:v>
                </c:pt>
                <c:pt idx="170">
                  <c:v>43302</c:v>
                </c:pt>
                <c:pt idx="171">
                  <c:v>43303</c:v>
                </c:pt>
                <c:pt idx="172">
                  <c:v>43304</c:v>
                </c:pt>
                <c:pt idx="173">
                  <c:v>43305</c:v>
                </c:pt>
                <c:pt idx="174">
                  <c:v>43306</c:v>
                </c:pt>
                <c:pt idx="175">
                  <c:v>43307</c:v>
                </c:pt>
                <c:pt idx="176">
                  <c:v>43308</c:v>
                </c:pt>
                <c:pt idx="177">
                  <c:v>43309</c:v>
                </c:pt>
                <c:pt idx="178">
                  <c:v>43310</c:v>
                </c:pt>
                <c:pt idx="179">
                  <c:v>43311</c:v>
                </c:pt>
                <c:pt idx="180">
                  <c:v>43312</c:v>
                </c:pt>
                <c:pt idx="181">
                  <c:v>43313</c:v>
                </c:pt>
                <c:pt idx="182">
                  <c:v>43314</c:v>
                </c:pt>
                <c:pt idx="183">
                  <c:v>43315</c:v>
                </c:pt>
                <c:pt idx="184">
                  <c:v>43316</c:v>
                </c:pt>
                <c:pt idx="185">
                  <c:v>43317</c:v>
                </c:pt>
                <c:pt idx="186">
                  <c:v>43318</c:v>
                </c:pt>
                <c:pt idx="187">
                  <c:v>43319</c:v>
                </c:pt>
                <c:pt idx="188">
                  <c:v>43320</c:v>
                </c:pt>
                <c:pt idx="189">
                  <c:v>43321</c:v>
                </c:pt>
                <c:pt idx="190">
                  <c:v>43322</c:v>
                </c:pt>
                <c:pt idx="191">
                  <c:v>43323</c:v>
                </c:pt>
                <c:pt idx="192">
                  <c:v>43324</c:v>
                </c:pt>
                <c:pt idx="193">
                  <c:v>43325</c:v>
                </c:pt>
                <c:pt idx="194">
                  <c:v>43326</c:v>
                </c:pt>
                <c:pt idx="195">
                  <c:v>43327</c:v>
                </c:pt>
                <c:pt idx="196">
                  <c:v>43328</c:v>
                </c:pt>
                <c:pt idx="197">
                  <c:v>43329</c:v>
                </c:pt>
                <c:pt idx="198">
                  <c:v>43330</c:v>
                </c:pt>
                <c:pt idx="199">
                  <c:v>43331</c:v>
                </c:pt>
                <c:pt idx="200">
                  <c:v>43332</c:v>
                </c:pt>
                <c:pt idx="201">
                  <c:v>43333</c:v>
                </c:pt>
                <c:pt idx="202">
                  <c:v>43334</c:v>
                </c:pt>
                <c:pt idx="203">
                  <c:v>43335</c:v>
                </c:pt>
                <c:pt idx="204">
                  <c:v>43336</c:v>
                </c:pt>
                <c:pt idx="205">
                  <c:v>43337</c:v>
                </c:pt>
                <c:pt idx="206">
                  <c:v>43338</c:v>
                </c:pt>
                <c:pt idx="207">
                  <c:v>43339</c:v>
                </c:pt>
                <c:pt idx="208">
                  <c:v>43340</c:v>
                </c:pt>
                <c:pt idx="209">
                  <c:v>43341</c:v>
                </c:pt>
                <c:pt idx="210">
                  <c:v>43342</c:v>
                </c:pt>
                <c:pt idx="211">
                  <c:v>43343</c:v>
                </c:pt>
                <c:pt idx="212">
                  <c:v>43344</c:v>
                </c:pt>
                <c:pt idx="213">
                  <c:v>43345</c:v>
                </c:pt>
                <c:pt idx="214">
                  <c:v>43346</c:v>
                </c:pt>
                <c:pt idx="215">
                  <c:v>43347</c:v>
                </c:pt>
                <c:pt idx="216">
                  <c:v>43348</c:v>
                </c:pt>
                <c:pt idx="217">
                  <c:v>43349</c:v>
                </c:pt>
                <c:pt idx="218">
                  <c:v>43350</c:v>
                </c:pt>
                <c:pt idx="219">
                  <c:v>43351</c:v>
                </c:pt>
                <c:pt idx="220">
                  <c:v>43352</c:v>
                </c:pt>
                <c:pt idx="221">
                  <c:v>43353</c:v>
                </c:pt>
                <c:pt idx="222">
                  <c:v>43354</c:v>
                </c:pt>
                <c:pt idx="223">
                  <c:v>43355</c:v>
                </c:pt>
                <c:pt idx="224">
                  <c:v>43356</c:v>
                </c:pt>
                <c:pt idx="225">
                  <c:v>43357</c:v>
                </c:pt>
                <c:pt idx="226">
                  <c:v>43358</c:v>
                </c:pt>
                <c:pt idx="227">
                  <c:v>43359</c:v>
                </c:pt>
                <c:pt idx="228">
                  <c:v>43360</c:v>
                </c:pt>
                <c:pt idx="229">
                  <c:v>43361</c:v>
                </c:pt>
                <c:pt idx="230">
                  <c:v>43362</c:v>
                </c:pt>
                <c:pt idx="231">
                  <c:v>43363</c:v>
                </c:pt>
                <c:pt idx="232">
                  <c:v>43364</c:v>
                </c:pt>
                <c:pt idx="233">
                  <c:v>43365</c:v>
                </c:pt>
                <c:pt idx="234">
                  <c:v>43366</c:v>
                </c:pt>
                <c:pt idx="235">
                  <c:v>43367</c:v>
                </c:pt>
                <c:pt idx="236">
                  <c:v>43368</c:v>
                </c:pt>
                <c:pt idx="237">
                  <c:v>43369</c:v>
                </c:pt>
                <c:pt idx="238">
                  <c:v>43370</c:v>
                </c:pt>
                <c:pt idx="239">
                  <c:v>43371</c:v>
                </c:pt>
                <c:pt idx="240">
                  <c:v>43372</c:v>
                </c:pt>
                <c:pt idx="241">
                  <c:v>43373</c:v>
                </c:pt>
                <c:pt idx="242">
                  <c:v>43374</c:v>
                </c:pt>
                <c:pt idx="243">
                  <c:v>43375</c:v>
                </c:pt>
                <c:pt idx="244">
                  <c:v>43376</c:v>
                </c:pt>
                <c:pt idx="245">
                  <c:v>43377</c:v>
                </c:pt>
                <c:pt idx="246">
                  <c:v>43378</c:v>
                </c:pt>
                <c:pt idx="247">
                  <c:v>43379</c:v>
                </c:pt>
                <c:pt idx="248">
                  <c:v>43380</c:v>
                </c:pt>
                <c:pt idx="249">
                  <c:v>43381</c:v>
                </c:pt>
                <c:pt idx="250">
                  <c:v>43382</c:v>
                </c:pt>
                <c:pt idx="251">
                  <c:v>43383</c:v>
                </c:pt>
                <c:pt idx="252">
                  <c:v>43384</c:v>
                </c:pt>
                <c:pt idx="253">
                  <c:v>43385</c:v>
                </c:pt>
                <c:pt idx="254">
                  <c:v>43386</c:v>
                </c:pt>
                <c:pt idx="255">
                  <c:v>43387</c:v>
                </c:pt>
                <c:pt idx="256">
                  <c:v>43388</c:v>
                </c:pt>
                <c:pt idx="257">
                  <c:v>43389</c:v>
                </c:pt>
                <c:pt idx="258">
                  <c:v>43390</c:v>
                </c:pt>
                <c:pt idx="259">
                  <c:v>43391</c:v>
                </c:pt>
                <c:pt idx="260">
                  <c:v>43392</c:v>
                </c:pt>
                <c:pt idx="261">
                  <c:v>43393</c:v>
                </c:pt>
                <c:pt idx="262">
                  <c:v>43394</c:v>
                </c:pt>
                <c:pt idx="263">
                  <c:v>43395</c:v>
                </c:pt>
                <c:pt idx="264">
                  <c:v>43396</c:v>
                </c:pt>
                <c:pt idx="265">
                  <c:v>43397</c:v>
                </c:pt>
                <c:pt idx="266">
                  <c:v>43398</c:v>
                </c:pt>
                <c:pt idx="267">
                  <c:v>43399</c:v>
                </c:pt>
                <c:pt idx="268">
                  <c:v>43400</c:v>
                </c:pt>
                <c:pt idx="269">
                  <c:v>43401</c:v>
                </c:pt>
                <c:pt idx="270">
                  <c:v>43402</c:v>
                </c:pt>
                <c:pt idx="271">
                  <c:v>43403</c:v>
                </c:pt>
                <c:pt idx="272">
                  <c:v>43404</c:v>
                </c:pt>
                <c:pt idx="273">
                  <c:v>43405</c:v>
                </c:pt>
                <c:pt idx="274">
                  <c:v>43406</c:v>
                </c:pt>
                <c:pt idx="275">
                  <c:v>43407</c:v>
                </c:pt>
                <c:pt idx="276">
                  <c:v>43408</c:v>
                </c:pt>
                <c:pt idx="277">
                  <c:v>43409</c:v>
                </c:pt>
                <c:pt idx="278">
                  <c:v>43410</c:v>
                </c:pt>
                <c:pt idx="279">
                  <c:v>43411</c:v>
                </c:pt>
                <c:pt idx="280">
                  <c:v>43412</c:v>
                </c:pt>
                <c:pt idx="281">
                  <c:v>43413</c:v>
                </c:pt>
                <c:pt idx="282">
                  <c:v>43414</c:v>
                </c:pt>
                <c:pt idx="283">
                  <c:v>43415</c:v>
                </c:pt>
                <c:pt idx="284">
                  <c:v>43416</c:v>
                </c:pt>
                <c:pt idx="285">
                  <c:v>43417</c:v>
                </c:pt>
                <c:pt idx="286">
                  <c:v>43418</c:v>
                </c:pt>
                <c:pt idx="287">
                  <c:v>43419</c:v>
                </c:pt>
                <c:pt idx="288">
                  <c:v>43420</c:v>
                </c:pt>
                <c:pt idx="289">
                  <c:v>43421</c:v>
                </c:pt>
                <c:pt idx="290">
                  <c:v>43422</c:v>
                </c:pt>
                <c:pt idx="291">
                  <c:v>43423</c:v>
                </c:pt>
                <c:pt idx="292">
                  <c:v>43424</c:v>
                </c:pt>
                <c:pt idx="293">
                  <c:v>43425</c:v>
                </c:pt>
                <c:pt idx="294">
                  <c:v>43426</c:v>
                </c:pt>
                <c:pt idx="295">
                  <c:v>43427</c:v>
                </c:pt>
                <c:pt idx="296">
                  <c:v>43428</c:v>
                </c:pt>
                <c:pt idx="297">
                  <c:v>43429</c:v>
                </c:pt>
                <c:pt idx="298">
                  <c:v>43430</c:v>
                </c:pt>
                <c:pt idx="299">
                  <c:v>43431</c:v>
                </c:pt>
                <c:pt idx="300">
                  <c:v>43432</c:v>
                </c:pt>
                <c:pt idx="301">
                  <c:v>43433</c:v>
                </c:pt>
                <c:pt idx="302">
                  <c:v>43434</c:v>
                </c:pt>
                <c:pt idx="303">
                  <c:v>43435</c:v>
                </c:pt>
                <c:pt idx="304">
                  <c:v>43436</c:v>
                </c:pt>
                <c:pt idx="305">
                  <c:v>43437</c:v>
                </c:pt>
                <c:pt idx="306">
                  <c:v>43438</c:v>
                </c:pt>
                <c:pt idx="307">
                  <c:v>43439</c:v>
                </c:pt>
                <c:pt idx="308">
                  <c:v>43440</c:v>
                </c:pt>
                <c:pt idx="309">
                  <c:v>43441</c:v>
                </c:pt>
                <c:pt idx="310">
                  <c:v>43442</c:v>
                </c:pt>
                <c:pt idx="311">
                  <c:v>43443</c:v>
                </c:pt>
                <c:pt idx="312">
                  <c:v>43444</c:v>
                </c:pt>
                <c:pt idx="313">
                  <c:v>43445</c:v>
                </c:pt>
                <c:pt idx="314">
                  <c:v>43446</c:v>
                </c:pt>
                <c:pt idx="315">
                  <c:v>43447</c:v>
                </c:pt>
                <c:pt idx="316">
                  <c:v>43448</c:v>
                </c:pt>
                <c:pt idx="317">
                  <c:v>43449</c:v>
                </c:pt>
                <c:pt idx="318">
                  <c:v>43450</c:v>
                </c:pt>
                <c:pt idx="319">
                  <c:v>43451</c:v>
                </c:pt>
                <c:pt idx="320">
                  <c:v>43452</c:v>
                </c:pt>
                <c:pt idx="321">
                  <c:v>43453</c:v>
                </c:pt>
                <c:pt idx="322">
                  <c:v>43454</c:v>
                </c:pt>
                <c:pt idx="323">
                  <c:v>43455</c:v>
                </c:pt>
                <c:pt idx="324">
                  <c:v>43456</c:v>
                </c:pt>
                <c:pt idx="325">
                  <c:v>43457</c:v>
                </c:pt>
                <c:pt idx="326">
                  <c:v>43458</c:v>
                </c:pt>
                <c:pt idx="327">
                  <c:v>43459</c:v>
                </c:pt>
                <c:pt idx="328">
                  <c:v>43460</c:v>
                </c:pt>
                <c:pt idx="329">
                  <c:v>43461</c:v>
                </c:pt>
                <c:pt idx="330">
                  <c:v>43462</c:v>
                </c:pt>
                <c:pt idx="331">
                  <c:v>43463</c:v>
                </c:pt>
                <c:pt idx="332">
                  <c:v>43464</c:v>
                </c:pt>
                <c:pt idx="333">
                  <c:v>43465</c:v>
                </c:pt>
                <c:pt idx="334">
                  <c:v>43466</c:v>
                </c:pt>
                <c:pt idx="335">
                  <c:v>43467</c:v>
                </c:pt>
                <c:pt idx="336">
                  <c:v>43468</c:v>
                </c:pt>
                <c:pt idx="337">
                  <c:v>43469</c:v>
                </c:pt>
                <c:pt idx="338">
                  <c:v>43470</c:v>
                </c:pt>
                <c:pt idx="339">
                  <c:v>43471</c:v>
                </c:pt>
                <c:pt idx="340">
                  <c:v>43472</c:v>
                </c:pt>
                <c:pt idx="341">
                  <c:v>43473</c:v>
                </c:pt>
                <c:pt idx="342">
                  <c:v>43474</c:v>
                </c:pt>
                <c:pt idx="343">
                  <c:v>43475</c:v>
                </c:pt>
                <c:pt idx="344">
                  <c:v>43476</c:v>
                </c:pt>
                <c:pt idx="345">
                  <c:v>43477</c:v>
                </c:pt>
                <c:pt idx="346">
                  <c:v>43478</c:v>
                </c:pt>
                <c:pt idx="347">
                  <c:v>43479</c:v>
                </c:pt>
                <c:pt idx="348">
                  <c:v>43480</c:v>
                </c:pt>
                <c:pt idx="349">
                  <c:v>43481</c:v>
                </c:pt>
                <c:pt idx="350">
                  <c:v>43482</c:v>
                </c:pt>
                <c:pt idx="351">
                  <c:v>43483</c:v>
                </c:pt>
                <c:pt idx="352">
                  <c:v>43484</c:v>
                </c:pt>
                <c:pt idx="353">
                  <c:v>43485</c:v>
                </c:pt>
                <c:pt idx="354">
                  <c:v>43486</c:v>
                </c:pt>
                <c:pt idx="355">
                  <c:v>43487</c:v>
                </c:pt>
                <c:pt idx="356">
                  <c:v>43488</c:v>
                </c:pt>
                <c:pt idx="357">
                  <c:v>43489</c:v>
                </c:pt>
                <c:pt idx="358">
                  <c:v>43490</c:v>
                </c:pt>
                <c:pt idx="359">
                  <c:v>43491</c:v>
                </c:pt>
                <c:pt idx="360">
                  <c:v>43492</c:v>
                </c:pt>
                <c:pt idx="361">
                  <c:v>43493</c:v>
                </c:pt>
                <c:pt idx="362">
                  <c:v>43494</c:v>
                </c:pt>
                <c:pt idx="363">
                  <c:v>43495</c:v>
                </c:pt>
                <c:pt idx="364">
                  <c:v>43496</c:v>
                </c:pt>
                <c:pt idx="365">
                  <c:v>43497</c:v>
                </c:pt>
                <c:pt idx="366">
                  <c:v>43498</c:v>
                </c:pt>
                <c:pt idx="367">
                  <c:v>43499</c:v>
                </c:pt>
                <c:pt idx="368">
                  <c:v>43500</c:v>
                </c:pt>
                <c:pt idx="369">
                  <c:v>43501</c:v>
                </c:pt>
                <c:pt idx="370">
                  <c:v>43502</c:v>
                </c:pt>
                <c:pt idx="371">
                  <c:v>43503</c:v>
                </c:pt>
                <c:pt idx="372">
                  <c:v>43504</c:v>
                </c:pt>
                <c:pt idx="373">
                  <c:v>43505</c:v>
                </c:pt>
                <c:pt idx="374">
                  <c:v>43506</c:v>
                </c:pt>
                <c:pt idx="375">
                  <c:v>43507</c:v>
                </c:pt>
                <c:pt idx="376">
                  <c:v>43508</c:v>
                </c:pt>
                <c:pt idx="377">
                  <c:v>43509</c:v>
                </c:pt>
                <c:pt idx="378">
                  <c:v>43510</c:v>
                </c:pt>
                <c:pt idx="379">
                  <c:v>43511</c:v>
                </c:pt>
                <c:pt idx="380">
                  <c:v>43512</c:v>
                </c:pt>
                <c:pt idx="381">
                  <c:v>43513</c:v>
                </c:pt>
                <c:pt idx="382">
                  <c:v>43514</c:v>
                </c:pt>
                <c:pt idx="383">
                  <c:v>43515</c:v>
                </c:pt>
                <c:pt idx="384">
                  <c:v>43516</c:v>
                </c:pt>
                <c:pt idx="385">
                  <c:v>43517</c:v>
                </c:pt>
                <c:pt idx="386">
                  <c:v>43518</c:v>
                </c:pt>
                <c:pt idx="387">
                  <c:v>43519</c:v>
                </c:pt>
                <c:pt idx="388">
                  <c:v>43520</c:v>
                </c:pt>
                <c:pt idx="389">
                  <c:v>43521</c:v>
                </c:pt>
                <c:pt idx="390">
                  <c:v>43522</c:v>
                </c:pt>
                <c:pt idx="391">
                  <c:v>43523</c:v>
                </c:pt>
                <c:pt idx="392">
                  <c:v>43524</c:v>
                </c:pt>
                <c:pt idx="393">
                  <c:v>43525</c:v>
                </c:pt>
                <c:pt idx="394">
                  <c:v>43526</c:v>
                </c:pt>
                <c:pt idx="395">
                  <c:v>43527</c:v>
                </c:pt>
                <c:pt idx="396">
                  <c:v>43528</c:v>
                </c:pt>
                <c:pt idx="397">
                  <c:v>43529</c:v>
                </c:pt>
                <c:pt idx="398">
                  <c:v>43530</c:v>
                </c:pt>
                <c:pt idx="399">
                  <c:v>43531</c:v>
                </c:pt>
                <c:pt idx="400">
                  <c:v>43532</c:v>
                </c:pt>
                <c:pt idx="401">
                  <c:v>43533</c:v>
                </c:pt>
                <c:pt idx="402">
                  <c:v>43534</c:v>
                </c:pt>
                <c:pt idx="403">
                  <c:v>43535</c:v>
                </c:pt>
                <c:pt idx="404">
                  <c:v>43536</c:v>
                </c:pt>
                <c:pt idx="405">
                  <c:v>43537</c:v>
                </c:pt>
                <c:pt idx="406">
                  <c:v>43538</c:v>
                </c:pt>
                <c:pt idx="407">
                  <c:v>43539</c:v>
                </c:pt>
                <c:pt idx="408">
                  <c:v>43540</c:v>
                </c:pt>
                <c:pt idx="409">
                  <c:v>43541</c:v>
                </c:pt>
                <c:pt idx="410">
                  <c:v>43542</c:v>
                </c:pt>
                <c:pt idx="411">
                  <c:v>43543</c:v>
                </c:pt>
                <c:pt idx="412">
                  <c:v>43544</c:v>
                </c:pt>
                <c:pt idx="413">
                  <c:v>43545</c:v>
                </c:pt>
                <c:pt idx="414">
                  <c:v>43546</c:v>
                </c:pt>
                <c:pt idx="415">
                  <c:v>43547</c:v>
                </c:pt>
                <c:pt idx="416">
                  <c:v>43548</c:v>
                </c:pt>
                <c:pt idx="417">
                  <c:v>43549</c:v>
                </c:pt>
                <c:pt idx="418">
                  <c:v>43550</c:v>
                </c:pt>
                <c:pt idx="419">
                  <c:v>43551</c:v>
                </c:pt>
                <c:pt idx="420">
                  <c:v>43552</c:v>
                </c:pt>
                <c:pt idx="421">
                  <c:v>43553</c:v>
                </c:pt>
                <c:pt idx="422">
                  <c:v>43554</c:v>
                </c:pt>
                <c:pt idx="423">
                  <c:v>43555</c:v>
                </c:pt>
                <c:pt idx="424">
                  <c:v>43556</c:v>
                </c:pt>
                <c:pt idx="425">
                  <c:v>43557</c:v>
                </c:pt>
                <c:pt idx="426">
                  <c:v>43558</c:v>
                </c:pt>
                <c:pt idx="427">
                  <c:v>43559</c:v>
                </c:pt>
                <c:pt idx="428">
                  <c:v>43560</c:v>
                </c:pt>
                <c:pt idx="429">
                  <c:v>43561</c:v>
                </c:pt>
                <c:pt idx="430">
                  <c:v>43562</c:v>
                </c:pt>
                <c:pt idx="431">
                  <c:v>43563</c:v>
                </c:pt>
                <c:pt idx="432">
                  <c:v>43564</c:v>
                </c:pt>
                <c:pt idx="433">
                  <c:v>43565</c:v>
                </c:pt>
                <c:pt idx="434">
                  <c:v>43566</c:v>
                </c:pt>
                <c:pt idx="435">
                  <c:v>43567</c:v>
                </c:pt>
                <c:pt idx="436">
                  <c:v>43568</c:v>
                </c:pt>
                <c:pt idx="437">
                  <c:v>43569</c:v>
                </c:pt>
                <c:pt idx="438">
                  <c:v>43570</c:v>
                </c:pt>
                <c:pt idx="439">
                  <c:v>43571</c:v>
                </c:pt>
                <c:pt idx="440">
                  <c:v>43572</c:v>
                </c:pt>
                <c:pt idx="441">
                  <c:v>43573</c:v>
                </c:pt>
                <c:pt idx="442">
                  <c:v>43574</c:v>
                </c:pt>
                <c:pt idx="443">
                  <c:v>43575</c:v>
                </c:pt>
                <c:pt idx="444">
                  <c:v>43576</c:v>
                </c:pt>
                <c:pt idx="445">
                  <c:v>43577</c:v>
                </c:pt>
                <c:pt idx="446">
                  <c:v>43578</c:v>
                </c:pt>
                <c:pt idx="447">
                  <c:v>43579</c:v>
                </c:pt>
                <c:pt idx="448">
                  <c:v>43580</c:v>
                </c:pt>
                <c:pt idx="449">
                  <c:v>43581</c:v>
                </c:pt>
                <c:pt idx="450">
                  <c:v>43582</c:v>
                </c:pt>
                <c:pt idx="451">
                  <c:v>43583</c:v>
                </c:pt>
                <c:pt idx="452">
                  <c:v>43584</c:v>
                </c:pt>
                <c:pt idx="453">
                  <c:v>43585</c:v>
                </c:pt>
                <c:pt idx="454">
                  <c:v>43586</c:v>
                </c:pt>
                <c:pt idx="455">
                  <c:v>43587</c:v>
                </c:pt>
                <c:pt idx="456">
                  <c:v>43588</c:v>
                </c:pt>
                <c:pt idx="457">
                  <c:v>43589</c:v>
                </c:pt>
                <c:pt idx="458">
                  <c:v>43590</c:v>
                </c:pt>
                <c:pt idx="459">
                  <c:v>43591</c:v>
                </c:pt>
                <c:pt idx="460">
                  <c:v>43592</c:v>
                </c:pt>
                <c:pt idx="461">
                  <c:v>43593</c:v>
                </c:pt>
                <c:pt idx="462">
                  <c:v>43594</c:v>
                </c:pt>
                <c:pt idx="463">
                  <c:v>43595</c:v>
                </c:pt>
                <c:pt idx="464">
                  <c:v>43596</c:v>
                </c:pt>
                <c:pt idx="465">
                  <c:v>43597</c:v>
                </c:pt>
                <c:pt idx="466">
                  <c:v>43598</c:v>
                </c:pt>
                <c:pt idx="467">
                  <c:v>43599</c:v>
                </c:pt>
                <c:pt idx="468">
                  <c:v>43600</c:v>
                </c:pt>
                <c:pt idx="469">
                  <c:v>43601</c:v>
                </c:pt>
                <c:pt idx="470">
                  <c:v>43602</c:v>
                </c:pt>
                <c:pt idx="471">
                  <c:v>43603</c:v>
                </c:pt>
                <c:pt idx="472">
                  <c:v>43604</c:v>
                </c:pt>
                <c:pt idx="473">
                  <c:v>43605</c:v>
                </c:pt>
                <c:pt idx="474">
                  <c:v>43606</c:v>
                </c:pt>
                <c:pt idx="475">
                  <c:v>43607</c:v>
                </c:pt>
                <c:pt idx="476">
                  <c:v>43608</c:v>
                </c:pt>
                <c:pt idx="477">
                  <c:v>43609</c:v>
                </c:pt>
                <c:pt idx="478">
                  <c:v>43610</c:v>
                </c:pt>
                <c:pt idx="479">
                  <c:v>43611</c:v>
                </c:pt>
                <c:pt idx="480">
                  <c:v>43612</c:v>
                </c:pt>
                <c:pt idx="481">
                  <c:v>43613</c:v>
                </c:pt>
                <c:pt idx="482">
                  <c:v>43614</c:v>
                </c:pt>
                <c:pt idx="483">
                  <c:v>43615</c:v>
                </c:pt>
                <c:pt idx="484">
                  <c:v>43616</c:v>
                </c:pt>
                <c:pt idx="485">
                  <c:v>43617</c:v>
                </c:pt>
                <c:pt idx="486">
                  <c:v>43618</c:v>
                </c:pt>
                <c:pt idx="487">
                  <c:v>43619</c:v>
                </c:pt>
                <c:pt idx="488">
                  <c:v>43620</c:v>
                </c:pt>
                <c:pt idx="489">
                  <c:v>43621</c:v>
                </c:pt>
                <c:pt idx="490">
                  <c:v>43622</c:v>
                </c:pt>
                <c:pt idx="491">
                  <c:v>43623</c:v>
                </c:pt>
                <c:pt idx="492">
                  <c:v>43624</c:v>
                </c:pt>
                <c:pt idx="493">
                  <c:v>43625</c:v>
                </c:pt>
                <c:pt idx="494">
                  <c:v>43626</c:v>
                </c:pt>
                <c:pt idx="495">
                  <c:v>43627</c:v>
                </c:pt>
                <c:pt idx="496">
                  <c:v>43628</c:v>
                </c:pt>
                <c:pt idx="497">
                  <c:v>43629</c:v>
                </c:pt>
                <c:pt idx="498">
                  <c:v>43630</c:v>
                </c:pt>
                <c:pt idx="499">
                  <c:v>43631</c:v>
                </c:pt>
                <c:pt idx="500">
                  <c:v>43632</c:v>
                </c:pt>
                <c:pt idx="501">
                  <c:v>43633</c:v>
                </c:pt>
                <c:pt idx="502">
                  <c:v>43634</c:v>
                </c:pt>
                <c:pt idx="503">
                  <c:v>43635</c:v>
                </c:pt>
                <c:pt idx="504">
                  <c:v>43636</c:v>
                </c:pt>
                <c:pt idx="505">
                  <c:v>43637</c:v>
                </c:pt>
                <c:pt idx="506">
                  <c:v>43638</c:v>
                </c:pt>
                <c:pt idx="507">
                  <c:v>43639</c:v>
                </c:pt>
                <c:pt idx="508">
                  <c:v>43640</c:v>
                </c:pt>
                <c:pt idx="509">
                  <c:v>43641</c:v>
                </c:pt>
                <c:pt idx="510">
                  <c:v>43642</c:v>
                </c:pt>
                <c:pt idx="511">
                  <c:v>43643</c:v>
                </c:pt>
                <c:pt idx="512">
                  <c:v>43644</c:v>
                </c:pt>
                <c:pt idx="513">
                  <c:v>43645</c:v>
                </c:pt>
                <c:pt idx="514">
                  <c:v>43646</c:v>
                </c:pt>
                <c:pt idx="515">
                  <c:v>43647</c:v>
                </c:pt>
                <c:pt idx="516">
                  <c:v>43648</c:v>
                </c:pt>
                <c:pt idx="517">
                  <c:v>43649</c:v>
                </c:pt>
                <c:pt idx="518">
                  <c:v>43650</c:v>
                </c:pt>
                <c:pt idx="519">
                  <c:v>43651</c:v>
                </c:pt>
                <c:pt idx="520">
                  <c:v>43652</c:v>
                </c:pt>
                <c:pt idx="521">
                  <c:v>43653</c:v>
                </c:pt>
                <c:pt idx="522">
                  <c:v>43654</c:v>
                </c:pt>
                <c:pt idx="523">
                  <c:v>43655</c:v>
                </c:pt>
                <c:pt idx="524">
                  <c:v>43656</c:v>
                </c:pt>
                <c:pt idx="525">
                  <c:v>43657</c:v>
                </c:pt>
                <c:pt idx="526">
                  <c:v>43658</c:v>
                </c:pt>
                <c:pt idx="527">
                  <c:v>43659</c:v>
                </c:pt>
                <c:pt idx="528">
                  <c:v>43660</c:v>
                </c:pt>
                <c:pt idx="529">
                  <c:v>43661</c:v>
                </c:pt>
                <c:pt idx="530">
                  <c:v>43662</c:v>
                </c:pt>
                <c:pt idx="531">
                  <c:v>43663</c:v>
                </c:pt>
                <c:pt idx="532">
                  <c:v>43664</c:v>
                </c:pt>
                <c:pt idx="533">
                  <c:v>43665</c:v>
                </c:pt>
                <c:pt idx="534">
                  <c:v>43666</c:v>
                </c:pt>
                <c:pt idx="535">
                  <c:v>43667</c:v>
                </c:pt>
                <c:pt idx="536">
                  <c:v>43668</c:v>
                </c:pt>
                <c:pt idx="537">
                  <c:v>43669</c:v>
                </c:pt>
                <c:pt idx="538">
                  <c:v>43670</c:v>
                </c:pt>
                <c:pt idx="539">
                  <c:v>43671</c:v>
                </c:pt>
                <c:pt idx="540">
                  <c:v>43672</c:v>
                </c:pt>
                <c:pt idx="541">
                  <c:v>43673</c:v>
                </c:pt>
                <c:pt idx="542">
                  <c:v>43674</c:v>
                </c:pt>
                <c:pt idx="543">
                  <c:v>43675</c:v>
                </c:pt>
                <c:pt idx="544">
                  <c:v>43676</c:v>
                </c:pt>
                <c:pt idx="545">
                  <c:v>43677</c:v>
                </c:pt>
                <c:pt idx="546">
                  <c:v>43678</c:v>
                </c:pt>
                <c:pt idx="547">
                  <c:v>43679</c:v>
                </c:pt>
                <c:pt idx="548">
                  <c:v>43680</c:v>
                </c:pt>
                <c:pt idx="549">
                  <c:v>43681</c:v>
                </c:pt>
                <c:pt idx="550">
                  <c:v>43682</c:v>
                </c:pt>
                <c:pt idx="551">
                  <c:v>43683</c:v>
                </c:pt>
                <c:pt idx="552">
                  <c:v>43684</c:v>
                </c:pt>
                <c:pt idx="553">
                  <c:v>43685</c:v>
                </c:pt>
                <c:pt idx="554">
                  <c:v>43686</c:v>
                </c:pt>
                <c:pt idx="555">
                  <c:v>43687</c:v>
                </c:pt>
                <c:pt idx="556">
                  <c:v>43688</c:v>
                </c:pt>
                <c:pt idx="557">
                  <c:v>43689</c:v>
                </c:pt>
                <c:pt idx="558">
                  <c:v>43690</c:v>
                </c:pt>
                <c:pt idx="559">
                  <c:v>43691</c:v>
                </c:pt>
                <c:pt idx="560">
                  <c:v>43692</c:v>
                </c:pt>
                <c:pt idx="561">
                  <c:v>43693</c:v>
                </c:pt>
                <c:pt idx="562">
                  <c:v>43694</c:v>
                </c:pt>
                <c:pt idx="563">
                  <c:v>43695</c:v>
                </c:pt>
                <c:pt idx="564">
                  <c:v>43696</c:v>
                </c:pt>
                <c:pt idx="565">
                  <c:v>43697</c:v>
                </c:pt>
                <c:pt idx="566">
                  <c:v>43698</c:v>
                </c:pt>
                <c:pt idx="567">
                  <c:v>43699</c:v>
                </c:pt>
                <c:pt idx="568">
                  <c:v>43700</c:v>
                </c:pt>
                <c:pt idx="569">
                  <c:v>43701</c:v>
                </c:pt>
                <c:pt idx="570">
                  <c:v>43702</c:v>
                </c:pt>
                <c:pt idx="571">
                  <c:v>43703</c:v>
                </c:pt>
                <c:pt idx="572">
                  <c:v>43704</c:v>
                </c:pt>
                <c:pt idx="573">
                  <c:v>43705</c:v>
                </c:pt>
                <c:pt idx="574">
                  <c:v>43706</c:v>
                </c:pt>
                <c:pt idx="575">
                  <c:v>43707</c:v>
                </c:pt>
                <c:pt idx="576">
                  <c:v>43708</c:v>
                </c:pt>
                <c:pt idx="577">
                  <c:v>43709</c:v>
                </c:pt>
                <c:pt idx="578">
                  <c:v>43710</c:v>
                </c:pt>
                <c:pt idx="579">
                  <c:v>43711</c:v>
                </c:pt>
                <c:pt idx="580">
                  <c:v>43712</c:v>
                </c:pt>
                <c:pt idx="581">
                  <c:v>43713</c:v>
                </c:pt>
                <c:pt idx="582">
                  <c:v>43714</c:v>
                </c:pt>
                <c:pt idx="583">
                  <c:v>43715</c:v>
                </c:pt>
                <c:pt idx="584">
                  <c:v>43716</c:v>
                </c:pt>
                <c:pt idx="585">
                  <c:v>43717</c:v>
                </c:pt>
                <c:pt idx="586">
                  <c:v>43718</c:v>
                </c:pt>
                <c:pt idx="587">
                  <c:v>43719</c:v>
                </c:pt>
                <c:pt idx="588">
                  <c:v>43720</c:v>
                </c:pt>
                <c:pt idx="589">
                  <c:v>43721</c:v>
                </c:pt>
                <c:pt idx="590">
                  <c:v>43722</c:v>
                </c:pt>
                <c:pt idx="591">
                  <c:v>43723</c:v>
                </c:pt>
                <c:pt idx="592">
                  <c:v>43724</c:v>
                </c:pt>
                <c:pt idx="593">
                  <c:v>43725</c:v>
                </c:pt>
                <c:pt idx="594">
                  <c:v>43726</c:v>
                </c:pt>
                <c:pt idx="595">
                  <c:v>43727</c:v>
                </c:pt>
                <c:pt idx="596">
                  <c:v>43728</c:v>
                </c:pt>
                <c:pt idx="597">
                  <c:v>43729</c:v>
                </c:pt>
                <c:pt idx="598">
                  <c:v>43730</c:v>
                </c:pt>
                <c:pt idx="599">
                  <c:v>43731</c:v>
                </c:pt>
                <c:pt idx="600">
                  <c:v>43732</c:v>
                </c:pt>
                <c:pt idx="601">
                  <c:v>43733</c:v>
                </c:pt>
                <c:pt idx="602">
                  <c:v>43734</c:v>
                </c:pt>
                <c:pt idx="603">
                  <c:v>43735</c:v>
                </c:pt>
                <c:pt idx="604">
                  <c:v>43736</c:v>
                </c:pt>
                <c:pt idx="605">
                  <c:v>43737</c:v>
                </c:pt>
                <c:pt idx="606">
                  <c:v>43738</c:v>
                </c:pt>
              </c:numCache>
            </c:numRef>
          </c:cat>
          <c:val>
            <c:numRef>
              <c:f>'STATUS II PIRINEOS_ENTRADA'!$Q$398:$Q$1004</c:f>
              <c:numCache>
                <c:formatCode>#,##0</c:formatCode>
                <c:ptCount val="607"/>
                <c:pt idx="0">
                  <c:v>7.1705949999999996</c:v>
                </c:pt>
                <c:pt idx="1">
                  <c:v>7.1705949999999996</c:v>
                </c:pt>
                <c:pt idx="2">
                  <c:v>7.1705949999999996</c:v>
                </c:pt>
                <c:pt idx="3">
                  <c:v>7.1705949999999996</c:v>
                </c:pt>
                <c:pt idx="4">
                  <c:v>7.1705949999999996</c:v>
                </c:pt>
                <c:pt idx="5">
                  <c:v>7.1705949999999996</c:v>
                </c:pt>
                <c:pt idx="6">
                  <c:v>7.1705949999999996</c:v>
                </c:pt>
                <c:pt idx="7">
                  <c:v>7.1705949999999996</c:v>
                </c:pt>
                <c:pt idx="8">
                  <c:v>7.1705949999999996</c:v>
                </c:pt>
                <c:pt idx="9">
                  <c:v>7.1705949999999996</c:v>
                </c:pt>
                <c:pt idx="10">
                  <c:v>7.1705949999999996</c:v>
                </c:pt>
                <c:pt idx="11">
                  <c:v>7.1705949999999996</c:v>
                </c:pt>
                <c:pt idx="12">
                  <c:v>7.1705949999999996</c:v>
                </c:pt>
                <c:pt idx="13">
                  <c:v>7.1705949999999996</c:v>
                </c:pt>
                <c:pt idx="14">
                  <c:v>7.1705949999999996</c:v>
                </c:pt>
                <c:pt idx="15">
                  <c:v>7.1705949999999996</c:v>
                </c:pt>
                <c:pt idx="16">
                  <c:v>7.1705949999999996</c:v>
                </c:pt>
                <c:pt idx="17">
                  <c:v>7.1705949999999996</c:v>
                </c:pt>
                <c:pt idx="18">
                  <c:v>7.1705949999999996</c:v>
                </c:pt>
                <c:pt idx="19">
                  <c:v>7.1705949999999996</c:v>
                </c:pt>
                <c:pt idx="20">
                  <c:v>7.1705949999999996</c:v>
                </c:pt>
                <c:pt idx="21">
                  <c:v>7.1705949999999996</c:v>
                </c:pt>
                <c:pt idx="22">
                  <c:v>7.1705949999999996</c:v>
                </c:pt>
                <c:pt idx="23">
                  <c:v>7.1705949999999996</c:v>
                </c:pt>
                <c:pt idx="24">
                  <c:v>7.1705949999999996</c:v>
                </c:pt>
                <c:pt idx="25">
                  <c:v>7.1705949999999996</c:v>
                </c:pt>
                <c:pt idx="26">
                  <c:v>7.1705949999999996</c:v>
                </c:pt>
                <c:pt idx="27">
                  <c:v>7.1705949999999996</c:v>
                </c:pt>
                <c:pt idx="28">
                  <c:v>7.1685980000000002</c:v>
                </c:pt>
                <c:pt idx="29">
                  <c:v>7.1685980000000002</c:v>
                </c:pt>
                <c:pt idx="30">
                  <c:v>7.1685980000000002</c:v>
                </c:pt>
                <c:pt idx="31">
                  <c:v>7.1685980000000002</c:v>
                </c:pt>
                <c:pt idx="32">
                  <c:v>7.1685980000000002</c:v>
                </c:pt>
                <c:pt idx="33">
                  <c:v>7.1685980000000002</c:v>
                </c:pt>
                <c:pt idx="34">
                  <c:v>7.1685980000000002</c:v>
                </c:pt>
                <c:pt idx="35">
                  <c:v>7.1685980000000002</c:v>
                </c:pt>
                <c:pt idx="36">
                  <c:v>7.1685980000000002</c:v>
                </c:pt>
                <c:pt idx="37">
                  <c:v>7.1685980000000002</c:v>
                </c:pt>
                <c:pt idx="38">
                  <c:v>7.1685980000000002</c:v>
                </c:pt>
                <c:pt idx="39">
                  <c:v>7.1685980000000002</c:v>
                </c:pt>
                <c:pt idx="40">
                  <c:v>7.1685980000000002</c:v>
                </c:pt>
                <c:pt idx="41">
                  <c:v>7.1685980000000002</c:v>
                </c:pt>
                <c:pt idx="42">
                  <c:v>7.1685980000000002</c:v>
                </c:pt>
                <c:pt idx="43">
                  <c:v>7.1685980000000002</c:v>
                </c:pt>
                <c:pt idx="44">
                  <c:v>7.1685980000000002</c:v>
                </c:pt>
                <c:pt idx="45">
                  <c:v>7.1685980000000002</c:v>
                </c:pt>
                <c:pt idx="46">
                  <c:v>7.1685980000000002</c:v>
                </c:pt>
                <c:pt idx="47">
                  <c:v>7.1685980000000002</c:v>
                </c:pt>
                <c:pt idx="48">
                  <c:v>7.1685980000000002</c:v>
                </c:pt>
                <c:pt idx="49">
                  <c:v>7.1685980000000002</c:v>
                </c:pt>
                <c:pt idx="50">
                  <c:v>7.1685980000000002</c:v>
                </c:pt>
                <c:pt idx="51">
                  <c:v>7.1685980000000002</c:v>
                </c:pt>
                <c:pt idx="52">
                  <c:v>7.1685980000000002</c:v>
                </c:pt>
                <c:pt idx="53">
                  <c:v>7.1685980000000002</c:v>
                </c:pt>
                <c:pt idx="54">
                  <c:v>7.1685980000000002</c:v>
                </c:pt>
                <c:pt idx="55">
                  <c:v>7.1685980000000002</c:v>
                </c:pt>
                <c:pt idx="56">
                  <c:v>7.1685980000000002</c:v>
                </c:pt>
                <c:pt idx="57">
                  <c:v>7.1685980000000002</c:v>
                </c:pt>
                <c:pt idx="58">
                  <c:v>7.1685980000000002</c:v>
                </c:pt>
                <c:pt idx="59">
                  <c:v>2.2558500000000001</c:v>
                </c:pt>
                <c:pt idx="60">
                  <c:v>2.2558500000000001</c:v>
                </c:pt>
                <c:pt idx="61">
                  <c:v>2.2558500000000001</c:v>
                </c:pt>
                <c:pt idx="62">
                  <c:v>2.2558500000000001</c:v>
                </c:pt>
                <c:pt idx="63">
                  <c:v>2.2558500000000001</c:v>
                </c:pt>
                <c:pt idx="64">
                  <c:v>2.2558500000000001</c:v>
                </c:pt>
                <c:pt idx="65">
                  <c:v>2.2558500000000001</c:v>
                </c:pt>
                <c:pt idx="66">
                  <c:v>2.2558500000000001</c:v>
                </c:pt>
                <c:pt idx="67">
                  <c:v>2.2558500000000001</c:v>
                </c:pt>
                <c:pt idx="68">
                  <c:v>2.2558500000000001</c:v>
                </c:pt>
                <c:pt idx="69">
                  <c:v>2.2558500000000001</c:v>
                </c:pt>
                <c:pt idx="70">
                  <c:v>2.2558500000000001</c:v>
                </c:pt>
                <c:pt idx="71">
                  <c:v>2.2558500000000001</c:v>
                </c:pt>
                <c:pt idx="72">
                  <c:v>2.2558500000000001</c:v>
                </c:pt>
                <c:pt idx="73">
                  <c:v>2.2558500000000001</c:v>
                </c:pt>
                <c:pt idx="74">
                  <c:v>2.2558500000000001</c:v>
                </c:pt>
                <c:pt idx="75">
                  <c:v>2.2558500000000001</c:v>
                </c:pt>
                <c:pt idx="76">
                  <c:v>2.2558500000000001</c:v>
                </c:pt>
                <c:pt idx="77">
                  <c:v>2.2558500000000001</c:v>
                </c:pt>
                <c:pt idx="78">
                  <c:v>2.2558500000000001</c:v>
                </c:pt>
                <c:pt idx="79">
                  <c:v>2.2558500000000001</c:v>
                </c:pt>
                <c:pt idx="80">
                  <c:v>2.2558500000000001</c:v>
                </c:pt>
                <c:pt idx="81">
                  <c:v>2.2558500000000001</c:v>
                </c:pt>
                <c:pt idx="82">
                  <c:v>2.2558500000000001</c:v>
                </c:pt>
                <c:pt idx="83">
                  <c:v>2.2558500000000001</c:v>
                </c:pt>
                <c:pt idx="84">
                  <c:v>2.2558500000000001</c:v>
                </c:pt>
                <c:pt idx="85">
                  <c:v>2.2558500000000001</c:v>
                </c:pt>
                <c:pt idx="86">
                  <c:v>2.2558500000000001</c:v>
                </c:pt>
                <c:pt idx="87">
                  <c:v>2.2558500000000001</c:v>
                </c:pt>
                <c:pt idx="88">
                  <c:v>2.2558500000000001</c:v>
                </c:pt>
                <c:pt idx="89">
                  <c:v>3.520016</c:v>
                </c:pt>
                <c:pt idx="90">
                  <c:v>3.520016</c:v>
                </c:pt>
                <c:pt idx="91">
                  <c:v>3.520016</c:v>
                </c:pt>
                <c:pt idx="92">
                  <c:v>3.520016</c:v>
                </c:pt>
                <c:pt idx="93">
                  <c:v>3.520016</c:v>
                </c:pt>
                <c:pt idx="94">
                  <c:v>3.520016</c:v>
                </c:pt>
                <c:pt idx="95">
                  <c:v>3.520016</c:v>
                </c:pt>
                <c:pt idx="96">
                  <c:v>3.520016</c:v>
                </c:pt>
                <c:pt idx="97">
                  <c:v>3.520016</c:v>
                </c:pt>
                <c:pt idx="98">
                  <c:v>3.520016</c:v>
                </c:pt>
                <c:pt idx="99">
                  <c:v>3.520016</c:v>
                </c:pt>
                <c:pt idx="100">
                  <c:v>3.520016</c:v>
                </c:pt>
                <c:pt idx="101">
                  <c:v>3.520016</c:v>
                </c:pt>
                <c:pt idx="102">
                  <c:v>3.520016</c:v>
                </c:pt>
                <c:pt idx="103">
                  <c:v>3.520016</c:v>
                </c:pt>
                <c:pt idx="104">
                  <c:v>3.520016</c:v>
                </c:pt>
                <c:pt idx="105">
                  <c:v>3.520016</c:v>
                </c:pt>
                <c:pt idx="106">
                  <c:v>3.520016</c:v>
                </c:pt>
                <c:pt idx="107">
                  <c:v>3.520016</c:v>
                </c:pt>
                <c:pt idx="108">
                  <c:v>3.520016</c:v>
                </c:pt>
                <c:pt idx="109">
                  <c:v>3.520016</c:v>
                </c:pt>
                <c:pt idx="110">
                  <c:v>3.520016</c:v>
                </c:pt>
                <c:pt idx="111">
                  <c:v>3.520016</c:v>
                </c:pt>
                <c:pt idx="112">
                  <c:v>3.520016</c:v>
                </c:pt>
                <c:pt idx="113">
                  <c:v>3.520016</c:v>
                </c:pt>
                <c:pt idx="114">
                  <c:v>3.520016</c:v>
                </c:pt>
                <c:pt idx="115">
                  <c:v>3.520016</c:v>
                </c:pt>
                <c:pt idx="116">
                  <c:v>3.520016</c:v>
                </c:pt>
                <c:pt idx="117">
                  <c:v>3.520016</c:v>
                </c:pt>
                <c:pt idx="118">
                  <c:v>3.520016</c:v>
                </c:pt>
                <c:pt idx="119">
                  <c:v>3.520016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0.14324300000000001</c:v>
                </c:pt>
                <c:pt idx="151">
                  <c:v>0.14324300000000001</c:v>
                </c:pt>
                <c:pt idx="152">
                  <c:v>0.14324300000000001</c:v>
                </c:pt>
                <c:pt idx="153">
                  <c:v>0.14324300000000001</c:v>
                </c:pt>
                <c:pt idx="154">
                  <c:v>0.14324300000000001</c:v>
                </c:pt>
                <c:pt idx="155">
                  <c:v>0.14324300000000001</c:v>
                </c:pt>
                <c:pt idx="156">
                  <c:v>0.14324300000000001</c:v>
                </c:pt>
                <c:pt idx="157">
                  <c:v>0.14324300000000001</c:v>
                </c:pt>
                <c:pt idx="158">
                  <c:v>0.14324300000000001</c:v>
                </c:pt>
                <c:pt idx="159">
                  <c:v>0.14324300000000001</c:v>
                </c:pt>
                <c:pt idx="160">
                  <c:v>0.14324300000000001</c:v>
                </c:pt>
                <c:pt idx="161">
                  <c:v>0.14324300000000001</c:v>
                </c:pt>
                <c:pt idx="162">
                  <c:v>0.14324300000000001</c:v>
                </c:pt>
                <c:pt idx="163">
                  <c:v>0.14324300000000001</c:v>
                </c:pt>
                <c:pt idx="164">
                  <c:v>0.14324300000000001</c:v>
                </c:pt>
                <c:pt idx="165">
                  <c:v>0.14324300000000001</c:v>
                </c:pt>
                <c:pt idx="166">
                  <c:v>0.14324300000000001</c:v>
                </c:pt>
                <c:pt idx="167">
                  <c:v>0.14324300000000001</c:v>
                </c:pt>
                <c:pt idx="168">
                  <c:v>0.14324300000000001</c:v>
                </c:pt>
                <c:pt idx="169">
                  <c:v>0.14324300000000001</c:v>
                </c:pt>
                <c:pt idx="170">
                  <c:v>0.14324300000000001</c:v>
                </c:pt>
                <c:pt idx="171">
                  <c:v>0.14324300000000001</c:v>
                </c:pt>
                <c:pt idx="172">
                  <c:v>0.14324300000000001</c:v>
                </c:pt>
                <c:pt idx="173">
                  <c:v>0.14324300000000001</c:v>
                </c:pt>
                <c:pt idx="174">
                  <c:v>0.14324300000000001</c:v>
                </c:pt>
                <c:pt idx="175">
                  <c:v>0.14324300000000001</c:v>
                </c:pt>
                <c:pt idx="176">
                  <c:v>0.14324300000000001</c:v>
                </c:pt>
                <c:pt idx="177">
                  <c:v>0.14324300000000001</c:v>
                </c:pt>
                <c:pt idx="178">
                  <c:v>0.14324300000000001</c:v>
                </c:pt>
                <c:pt idx="179">
                  <c:v>0.14324300000000001</c:v>
                </c:pt>
                <c:pt idx="180">
                  <c:v>0.14324300000000001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8.3677709999999994</c:v>
                </c:pt>
                <c:pt idx="213">
                  <c:v>8.3677709999999994</c:v>
                </c:pt>
                <c:pt idx="214">
                  <c:v>8.3677709999999994</c:v>
                </c:pt>
                <c:pt idx="215">
                  <c:v>8.3677709999999994</c:v>
                </c:pt>
                <c:pt idx="216">
                  <c:v>8.3677709999999994</c:v>
                </c:pt>
                <c:pt idx="217">
                  <c:v>8.3677709999999994</c:v>
                </c:pt>
                <c:pt idx="218">
                  <c:v>8.3677709999999994</c:v>
                </c:pt>
                <c:pt idx="219">
                  <c:v>8.3677709999999994</c:v>
                </c:pt>
                <c:pt idx="220">
                  <c:v>8.3677709999999994</c:v>
                </c:pt>
                <c:pt idx="221">
                  <c:v>8.3677709999999994</c:v>
                </c:pt>
                <c:pt idx="222">
                  <c:v>8.3677709999999994</c:v>
                </c:pt>
                <c:pt idx="223">
                  <c:v>8.3677709999999994</c:v>
                </c:pt>
                <c:pt idx="224">
                  <c:v>8.3677709999999994</c:v>
                </c:pt>
                <c:pt idx="225">
                  <c:v>8.3677709999999994</c:v>
                </c:pt>
                <c:pt idx="226">
                  <c:v>8.3677709999999994</c:v>
                </c:pt>
                <c:pt idx="227">
                  <c:v>8.3677709999999994</c:v>
                </c:pt>
                <c:pt idx="228">
                  <c:v>8.3677709999999994</c:v>
                </c:pt>
                <c:pt idx="229">
                  <c:v>8.3677709999999994</c:v>
                </c:pt>
                <c:pt idx="230">
                  <c:v>8.3677709999999994</c:v>
                </c:pt>
                <c:pt idx="231">
                  <c:v>8.3677709999999994</c:v>
                </c:pt>
                <c:pt idx="232">
                  <c:v>8.3677709999999994</c:v>
                </c:pt>
                <c:pt idx="233">
                  <c:v>8.3677709999999994</c:v>
                </c:pt>
                <c:pt idx="234">
                  <c:v>8.3677709999999994</c:v>
                </c:pt>
                <c:pt idx="235">
                  <c:v>8.3677709999999994</c:v>
                </c:pt>
                <c:pt idx="236">
                  <c:v>8.3677709999999994</c:v>
                </c:pt>
                <c:pt idx="237">
                  <c:v>8.3677709999999994</c:v>
                </c:pt>
                <c:pt idx="238">
                  <c:v>8.3677709999999994</c:v>
                </c:pt>
                <c:pt idx="239">
                  <c:v>8.3677709999999994</c:v>
                </c:pt>
                <c:pt idx="240">
                  <c:v>8.3677709999999994</c:v>
                </c:pt>
                <c:pt idx="241">
                  <c:v>8.3677709999999994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5.702788</c:v>
                </c:pt>
                <c:pt idx="304">
                  <c:v>5.702788</c:v>
                </c:pt>
                <c:pt idx="305">
                  <c:v>5.702788</c:v>
                </c:pt>
                <c:pt idx="306">
                  <c:v>5.702788</c:v>
                </c:pt>
                <c:pt idx="307">
                  <c:v>5.702788</c:v>
                </c:pt>
                <c:pt idx="308">
                  <c:v>5.702788</c:v>
                </c:pt>
                <c:pt idx="309">
                  <c:v>5.702788</c:v>
                </c:pt>
                <c:pt idx="310">
                  <c:v>5.702788</c:v>
                </c:pt>
                <c:pt idx="311">
                  <c:v>5.702788</c:v>
                </c:pt>
                <c:pt idx="312">
                  <c:v>5.702788</c:v>
                </c:pt>
                <c:pt idx="313">
                  <c:v>5.702788</c:v>
                </c:pt>
                <c:pt idx="314">
                  <c:v>5.702788</c:v>
                </c:pt>
                <c:pt idx="315">
                  <c:v>5.702788</c:v>
                </c:pt>
                <c:pt idx="316">
                  <c:v>5.702788</c:v>
                </c:pt>
                <c:pt idx="317">
                  <c:v>5.702788</c:v>
                </c:pt>
                <c:pt idx="318">
                  <c:v>5.702788</c:v>
                </c:pt>
                <c:pt idx="319">
                  <c:v>5.702788</c:v>
                </c:pt>
                <c:pt idx="320">
                  <c:v>5.702788</c:v>
                </c:pt>
                <c:pt idx="321">
                  <c:v>5.702788</c:v>
                </c:pt>
                <c:pt idx="322">
                  <c:v>5.702788</c:v>
                </c:pt>
                <c:pt idx="323">
                  <c:v>5.702788</c:v>
                </c:pt>
                <c:pt idx="324">
                  <c:v>5.702788</c:v>
                </c:pt>
                <c:pt idx="325">
                  <c:v>5.702788</c:v>
                </c:pt>
                <c:pt idx="326">
                  <c:v>5.702788</c:v>
                </c:pt>
                <c:pt idx="327">
                  <c:v>5.702788</c:v>
                </c:pt>
                <c:pt idx="328">
                  <c:v>5.702788</c:v>
                </c:pt>
                <c:pt idx="329">
                  <c:v>5.702788</c:v>
                </c:pt>
                <c:pt idx="330">
                  <c:v>5.702788</c:v>
                </c:pt>
                <c:pt idx="331">
                  <c:v>5.702788</c:v>
                </c:pt>
                <c:pt idx="332">
                  <c:v>5.702788</c:v>
                </c:pt>
                <c:pt idx="333">
                  <c:v>5.702788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1.20312</c:v>
                </c:pt>
                <c:pt idx="366">
                  <c:v>1.20312</c:v>
                </c:pt>
                <c:pt idx="367">
                  <c:v>1.20312</c:v>
                </c:pt>
                <c:pt idx="368">
                  <c:v>1.20312</c:v>
                </c:pt>
                <c:pt idx="369">
                  <c:v>1.20312</c:v>
                </c:pt>
                <c:pt idx="370">
                  <c:v>1.20312</c:v>
                </c:pt>
                <c:pt idx="371">
                  <c:v>1.20312</c:v>
                </c:pt>
                <c:pt idx="372">
                  <c:v>1.20312</c:v>
                </c:pt>
                <c:pt idx="373">
                  <c:v>1.20312</c:v>
                </c:pt>
                <c:pt idx="374">
                  <c:v>1.20312</c:v>
                </c:pt>
                <c:pt idx="375">
                  <c:v>1.20312</c:v>
                </c:pt>
                <c:pt idx="376">
                  <c:v>1.20312</c:v>
                </c:pt>
                <c:pt idx="377">
                  <c:v>1.20312</c:v>
                </c:pt>
                <c:pt idx="378">
                  <c:v>1.20312</c:v>
                </c:pt>
                <c:pt idx="379">
                  <c:v>1.20312</c:v>
                </c:pt>
                <c:pt idx="380">
                  <c:v>1.20312</c:v>
                </c:pt>
                <c:pt idx="381">
                  <c:v>1.20312</c:v>
                </c:pt>
                <c:pt idx="382">
                  <c:v>1.20312</c:v>
                </c:pt>
                <c:pt idx="383">
                  <c:v>1.20312</c:v>
                </c:pt>
                <c:pt idx="384">
                  <c:v>1.20312</c:v>
                </c:pt>
                <c:pt idx="385">
                  <c:v>1.20312</c:v>
                </c:pt>
                <c:pt idx="386">
                  <c:v>1.20312</c:v>
                </c:pt>
                <c:pt idx="387">
                  <c:v>1.20312</c:v>
                </c:pt>
                <c:pt idx="388">
                  <c:v>1.20312</c:v>
                </c:pt>
                <c:pt idx="389">
                  <c:v>1.20312</c:v>
                </c:pt>
                <c:pt idx="390">
                  <c:v>1.20312</c:v>
                </c:pt>
                <c:pt idx="391">
                  <c:v>1.20312</c:v>
                </c:pt>
                <c:pt idx="392">
                  <c:v>1.20312</c:v>
                </c:pt>
                <c:pt idx="393">
                  <c:v>8.3015279999999994</c:v>
                </c:pt>
                <c:pt idx="394">
                  <c:v>8.3015279999999994</c:v>
                </c:pt>
                <c:pt idx="395">
                  <c:v>8.3015279999999994</c:v>
                </c:pt>
                <c:pt idx="396">
                  <c:v>8.3015279999999994</c:v>
                </c:pt>
                <c:pt idx="397">
                  <c:v>8.3015279999999994</c:v>
                </c:pt>
                <c:pt idx="398">
                  <c:v>8.3015279999999994</c:v>
                </c:pt>
                <c:pt idx="399">
                  <c:v>8.3015279999999994</c:v>
                </c:pt>
                <c:pt idx="400">
                  <c:v>8.3015279999999994</c:v>
                </c:pt>
                <c:pt idx="401">
                  <c:v>8.3015279999999994</c:v>
                </c:pt>
                <c:pt idx="402">
                  <c:v>8.3015279999999994</c:v>
                </c:pt>
                <c:pt idx="403">
                  <c:v>8.3015279999999994</c:v>
                </c:pt>
                <c:pt idx="404">
                  <c:v>8.3015279999999994</c:v>
                </c:pt>
                <c:pt idx="405">
                  <c:v>8.3015279999999994</c:v>
                </c:pt>
                <c:pt idx="406">
                  <c:v>8.3015279999999994</c:v>
                </c:pt>
                <c:pt idx="407">
                  <c:v>8.3015279999999994</c:v>
                </c:pt>
                <c:pt idx="408">
                  <c:v>8.3015279999999994</c:v>
                </c:pt>
                <c:pt idx="409">
                  <c:v>8.3015279999999994</c:v>
                </c:pt>
                <c:pt idx="410">
                  <c:v>8.3015279999999994</c:v>
                </c:pt>
                <c:pt idx="411">
                  <c:v>8.3015279999999994</c:v>
                </c:pt>
                <c:pt idx="412">
                  <c:v>8.3015279999999994</c:v>
                </c:pt>
                <c:pt idx="413">
                  <c:v>8.3015279999999994</c:v>
                </c:pt>
                <c:pt idx="414">
                  <c:v>8.3015279999999994</c:v>
                </c:pt>
                <c:pt idx="415">
                  <c:v>8.3015279999999994</c:v>
                </c:pt>
                <c:pt idx="416">
                  <c:v>8.3015279999999994</c:v>
                </c:pt>
                <c:pt idx="417">
                  <c:v>8.3015279999999994</c:v>
                </c:pt>
                <c:pt idx="418">
                  <c:v>8.3015279999999994</c:v>
                </c:pt>
                <c:pt idx="419">
                  <c:v>8.3015279999999994</c:v>
                </c:pt>
                <c:pt idx="420">
                  <c:v>8.3015279999999994</c:v>
                </c:pt>
                <c:pt idx="421">
                  <c:v>8.3015279999999994</c:v>
                </c:pt>
                <c:pt idx="422">
                  <c:v>8.3015279999999994</c:v>
                </c:pt>
                <c:pt idx="423">
                  <c:v>8.3015279999999994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</c:numCache>
            </c:numRef>
          </c:val>
        </c:ser>
        <c:ser>
          <c:idx val="4"/>
          <c:order val="4"/>
          <c:tx>
            <c:strRef>
              <c:f>'STATUS II PIRINEOS_ENTRADA'!$R$1</c:f>
              <c:strCache>
                <c:ptCount val="1"/>
                <c:pt idx="0">
                  <c:v>DA/WD</c:v>
                </c:pt>
              </c:strCache>
            </c:strRef>
          </c:tx>
          <c:spPr>
            <a:solidFill>
              <a:srgbClr val="FFB81C"/>
            </a:solidFill>
            <a:ln w="6350">
              <a:noFill/>
            </a:ln>
          </c:spPr>
          <c:cat>
            <c:numRef>
              <c:f>'STATUS II PIRINEOS_ENTRADA'!$M$398:$M$1004</c:f>
              <c:numCache>
                <c:formatCode>m/d/yyyy</c:formatCode>
                <c:ptCount val="607"/>
                <c:pt idx="0">
                  <c:v>43132</c:v>
                </c:pt>
                <c:pt idx="1">
                  <c:v>43133</c:v>
                </c:pt>
                <c:pt idx="2">
                  <c:v>43134</c:v>
                </c:pt>
                <c:pt idx="3">
                  <c:v>43135</c:v>
                </c:pt>
                <c:pt idx="4">
                  <c:v>43136</c:v>
                </c:pt>
                <c:pt idx="5">
                  <c:v>43137</c:v>
                </c:pt>
                <c:pt idx="6">
                  <c:v>43138</c:v>
                </c:pt>
                <c:pt idx="7">
                  <c:v>43139</c:v>
                </c:pt>
                <c:pt idx="8">
                  <c:v>43140</c:v>
                </c:pt>
                <c:pt idx="9">
                  <c:v>43141</c:v>
                </c:pt>
                <c:pt idx="10">
                  <c:v>43142</c:v>
                </c:pt>
                <c:pt idx="11">
                  <c:v>43143</c:v>
                </c:pt>
                <c:pt idx="12">
                  <c:v>43144</c:v>
                </c:pt>
                <c:pt idx="13">
                  <c:v>43145</c:v>
                </c:pt>
                <c:pt idx="14">
                  <c:v>43146</c:v>
                </c:pt>
                <c:pt idx="15">
                  <c:v>43147</c:v>
                </c:pt>
                <c:pt idx="16">
                  <c:v>43148</c:v>
                </c:pt>
                <c:pt idx="17">
                  <c:v>43149</c:v>
                </c:pt>
                <c:pt idx="18">
                  <c:v>43150</c:v>
                </c:pt>
                <c:pt idx="19">
                  <c:v>43151</c:v>
                </c:pt>
                <c:pt idx="20">
                  <c:v>43152</c:v>
                </c:pt>
                <c:pt idx="21">
                  <c:v>43153</c:v>
                </c:pt>
                <c:pt idx="22">
                  <c:v>43154</c:v>
                </c:pt>
                <c:pt idx="23">
                  <c:v>43155</c:v>
                </c:pt>
                <c:pt idx="24">
                  <c:v>43156</c:v>
                </c:pt>
                <c:pt idx="25">
                  <c:v>43157</c:v>
                </c:pt>
                <c:pt idx="26">
                  <c:v>43158</c:v>
                </c:pt>
                <c:pt idx="27">
                  <c:v>43159</c:v>
                </c:pt>
                <c:pt idx="28">
                  <c:v>43160</c:v>
                </c:pt>
                <c:pt idx="29">
                  <c:v>43161</c:v>
                </c:pt>
                <c:pt idx="30">
                  <c:v>43162</c:v>
                </c:pt>
                <c:pt idx="31">
                  <c:v>43163</c:v>
                </c:pt>
                <c:pt idx="32">
                  <c:v>43164</c:v>
                </c:pt>
                <c:pt idx="33">
                  <c:v>43165</c:v>
                </c:pt>
                <c:pt idx="34">
                  <c:v>43166</c:v>
                </c:pt>
                <c:pt idx="35">
                  <c:v>43167</c:v>
                </c:pt>
                <c:pt idx="36">
                  <c:v>43168</c:v>
                </c:pt>
                <c:pt idx="37">
                  <c:v>43169</c:v>
                </c:pt>
                <c:pt idx="38">
                  <c:v>43170</c:v>
                </c:pt>
                <c:pt idx="39">
                  <c:v>43171</c:v>
                </c:pt>
                <c:pt idx="40">
                  <c:v>43172</c:v>
                </c:pt>
                <c:pt idx="41">
                  <c:v>43173</c:v>
                </c:pt>
                <c:pt idx="42">
                  <c:v>43174</c:v>
                </c:pt>
                <c:pt idx="43">
                  <c:v>43175</c:v>
                </c:pt>
                <c:pt idx="44">
                  <c:v>43176</c:v>
                </c:pt>
                <c:pt idx="45">
                  <c:v>43177</c:v>
                </c:pt>
                <c:pt idx="46">
                  <c:v>43178</c:v>
                </c:pt>
                <c:pt idx="47">
                  <c:v>43179</c:v>
                </c:pt>
                <c:pt idx="48">
                  <c:v>43180</c:v>
                </c:pt>
                <c:pt idx="49">
                  <c:v>43181</c:v>
                </c:pt>
                <c:pt idx="50">
                  <c:v>43182</c:v>
                </c:pt>
                <c:pt idx="51">
                  <c:v>43183</c:v>
                </c:pt>
                <c:pt idx="52">
                  <c:v>43184</c:v>
                </c:pt>
                <c:pt idx="53">
                  <c:v>43185</c:v>
                </c:pt>
                <c:pt idx="54">
                  <c:v>43186</c:v>
                </c:pt>
                <c:pt idx="55">
                  <c:v>43187</c:v>
                </c:pt>
                <c:pt idx="56">
                  <c:v>43188</c:v>
                </c:pt>
                <c:pt idx="57">
                  <c:v>43189</c:v>
                </c:pt>
                <c:pt idx="58">
                  <c:v>43190</c:v>
                </c:pt>
                <c:pt idx="59">
                  <c:v>43191</c:v>
                </c:pt>
                <c:pt idx="60">
                  <c:v>43192</c:v>
                </c:pt>
                <c:pt idx="61">
                  <c:v>43193</c:v>
                </c:pt>
                <c:pt idx="62">
                  <c:v>43194</c:v>
                </c:pt>
                <c:pt idx="63">
                  <c:v>43195</c:v>
                </c:pt>
                <c:pt idx="64">
                  <c:v>43196</c:v>
                </c:pt>
                <c:pt idx="65">
                  <c:v>43197</c:v>
                </c:pt>
                <c:pt idx="66">
                  <c:v>43198</c:v>
                </c:pt>
                <c:pt idx="67">
                  <c:v>43199</c:v>
                </c:pt>
                <c:pt idx="68">
                  <c:v>43200</c:v>
                </c:pt>
                <c:pt idx="69">
                  <c:v>43201</c:v>
                </c:pt>
                <c:pt idx="70">
                  <c:v>43202</c:v>
                </c:pt>
                <c:pt idx="71">
                  <c:v>43203</c:v>
                </c:pt>
                <c:pt idx="72">
                  <c:v>43204</c:v>
                </c:pt>
                <c:pt idx="73">
                  <c:v>43205</c:v>
                </c:pt>
                <c:pt idx="74">
                  <c:v>43206</c:v>
                </c:pt>
                <c:pt idx="75">
                  <c:v>43207</c:v>
                </c:pt>
                <c:pt idx="76">
                  <c:v>43208</c:v>
                </c:pt>
                <c:pt idx="77">
                  <c:v>43209</c:v>
                </c:pt>
                <c:pt idx="78">
                  <c:v>43210</c:v>
                </c:pt>
                <c:pt idx="79">
                  <c:v>43211</c:v>
                </c:pt>
                <c:pt idx="80">
                  <c:v>43212</c:v>
                </c:pt>
                <c:pt idx="81">
                  <c:v>43213</c:v>
                </c:pt>
                <c:pt idx="82">
                  <c:v>43214</c:v>
                </c:pt>
                <c:pt idx="83">
                  <c:v>43215</c:v>
                </c:pt>
                <c:pt idx="84">
                  <c:v>43216</c:v>
                </c:pt>
                <c:pt idx="85">
                  <c:v>43217</c:v>
                </c:pt>
                <c:pt idx="86">
                  <c:v>43218</c:v>
                </c:pt>
                <c:pt idx="87">
                  <c:v>43219</c:v>
                </c:pt>
                <c:pt idx="88">
                  <c:v>43220</c:v>
                </c:pt>
                <c:pt idx="89">
                  <c:v>43221</c:v>
                </c:pt>
                <c:pt idx="90">
                  <c:v>43222</c:v>
                </c:pt>
                <c:pt idx="91">
                  <c:v>43223</c:v>
                </c:pt>
                <c:pt idx="92">
                  <c:v>43224</c:v>
                </c:pt>
                <c:pt idx="93">
                  <c:v>43225</c:v>
                </c:pt>
                <c:pt idx="94">
                  <c:v>43226</c:v>
                </c:pt>
                <c:pt idx="95">
                  <c:v>43227</c:v>
                </c:pt>
                <c:pt idx="96">
                  <c:v>43228</c:v>
                </c:pt>
                <c:pt idx="97">
                  <c:v>43229</c:v>
                </c:pt>
                <c:pt idx="98">
                  <c:v>43230</c:v>
                </c:pt>
                <c:pt idx="99">
                  <c:v>43231</c:v>
                </c:pt>
                <c:pt idx="100">
                  <c:v>43232</c:v>
                </c:pt>
                <c:pt idx="101">
                  <c:v>43233</c:v>
                </c:pt>
                <c:pt idx="102">
                  <c:v>43234</c:v>
                </c:pt>
                <c:pt idx="103">
                  <c:v>43235</c:v>
                </c:pt>
                <c:pt idx="104">
                  <c:v>43236</c:v>
                </c:pt>
                <c:pt idx="105">
                  <c:v>43237</c:v>
                </c:pt>
                <c:pt idx="106">
                  <c:v>43238</c:v>
                </c:pt>
                <c:pt idx="107">
                  <c:v>43239</c:v>
                </c:pt>
                <c:pt idx="108">
                  <c:v>43240</c:v>
                </c:pt>
                <c:pt idx="109">
                  <c:v>43241</c:v>
                </c:pt>
                <c:pt idx="110">
                  <c:v>43242</c:v>
                </c:pt>
                <c:pt idx="111">
                  <c:v>43243</c:v>
                </c:pt>
                <c:pt idx="112">
                  <c:v>43244</c:v>
                </c:pt>
                <c:pt idx="113">
                  <c:v>43245</c:v>
                </c:pt>
                <c:pt idx="114">
                  <c:v>43246</c:v>
                </c:pt>
                <c:pt idx="115">
                  <c:v>43247</c:v>
                </c:pt>
                <c:pt idx="116">
                  <c:v>43248</c:v>
                </c:pt>
                <c:pt idx="117">
                  <c:v>43249</c:v>
                </c:pt>
                <c:pt idx="118">
                  <c:v>43250</c:v>
                </c:pt>
                <c:pt idx="119">
                  <c:v>43251</c:v>
                </c:pt>
                <c:pt idx="120">
                  <c:v>43252</c:v>
                </c:pt>
                <c:pt idx="121">
                  <c:v>43253</c:v>
                </c:pt>
                <c:pt idx="122">
                  <c:v>43254</c:v>
                </c:pt>
                <c:pt idx="123">
                  <c:v>43255</c:v>
                </c:pt>
                <c:pt idx="124">
                  <c:v>43256</c:v>
                </c:pt>
                <c:pt idx="125">
                  <c:v>43257</c:v>
                </c:pt>
                <c:pt idx="126">
                  <c:v>43258</c:v>
                </c:pt>
                <c:pt idx="127">
                  <c:v>43259</c:v>
                </c:pt>
                <c:pt idx="128">
                  <c:v>43260</c:v>
                </c:pt>
                <c:pt idx="129">
                  <c:v>43261</c:v>
                </c:pt>
                <c:pt idx="130">
                  <c:v>43262</c:v>
                </c:pt>
                <c:pt idx="131">
                  <c:v>43263</c:v>
                </c:pt>
                <c:pt idx="132">
                  <c:v>43264</c:v>
                </c:pt>
                <c:pt idx="133">
                  <c:v>43265</c:v>
                </c:pt>
                <c:pt idx="134">
                  <c:v>43266</c:v>
                </c:pt>
                <c:pt idx="135">
                  <c:v>43267</c:v>
                </c:pt>
                <c:pt idx="136">
                  <c:v>43268</c:v>
                </c:pt>
                <c:pt idx="137">
                  <c:v>43269</c:v>
                </c:pt>
                <c:pt idx="138">
                  <c:v>43270</c:v>
                </c:pt>
                <c:pt idx="139">
                  <c:v>43271</c:v>
                </c:pt>
                <c:pt idx="140">
                  <c:v>43272</c:v>
                </c:pt>
                <c:pt idx="141">
                  <c:v>43273</c:v>
                </c:pt>
                <c:pt idx="142">
                  <c:v>43274</c:v>
                </c:pt>
                <c:pt idx="143">
                  <c:v>43275</c:v>
                </c:pt>
                <c:pt idx="144">
                  <c:v>43276</c:v>
                </c:pt>
                <c:pt idx="145">
                  <c:v>43277</c:v>
                </c:pt>
                <c:pt idx="146">
                  <c:v>43278</c:v>
                </c:pt>
                <c:pt idx="147">
                  <c:v>43279</c:v>
                </c:pt>
                <c:pt idx="148">
                  <c:v>43280</c:v>
                </c:pt>
                <c:pt idx="149">
                  <c:v>43281</c:v>
                </c:pt>
                <c:pt idx="150">
                  <c:v>43282</c:v>
                </c:pt>
                <c:pt idx="151">
                  <c:v>43283</c:v>
                </c:pt>
                <c:pt idx="152">
                  <c:v>43284</c:v>
                </c:pt>
                <c:pt idx="153">
                  <c:v>43285</c:v>
                </c:pt>
                <c:pt idx="154">
                  <c:v>43286</c:v>
                </c:pt>
                <c:pt idx="155">
                  <c:v>43287</c:v>
                </c:pt>
                <c:pt idx="156">
                  <c:v>43288</c:v>
                </c:pt>
                <c:pt idx="157">
                  <c:v>43289</c:v>
                </c:pt>
                <c:pt idx="158">
                  <c:v>43290</c:v>
                </c:pt>
                <c:pt idx="159">
                  <c:v>43291</c:v>
                </c:pt>
                <c:pt idx="160">
                  <c:v>43292</c:v>
                </c:pt>
                <c:pt idx="161">
                  <c:v>43293</c:v>
                </c:pt>
                <c:pt idx="162">
                  <c:v>43294</c:v>
                </c:pt>
                <c:pt idx="163">
                  <c:v>43295</c:v>
                </c:pt>
                <c:pt idx="164">
                  <c:v>43296</c:v>
                </c:pt>
                <c:pt idx="165">
                  <c:v>43297</c:v>
                </c:pt>
                <c:pt idx="166">
                  <c:v>43298</c:v>
                </c:pt>
                <c:pt idx="167">
                  <c:v>43299</c:v>
                </c:pt>
                <c:pt idx="168">
                  <c:v>43300</c:v>
                </c:pt>
                <c:pt idx="169">
                  <c:v>43301</c:v>
                </c:pt>
                <c:pt idx="170">
                  <c:v>43302</c:v>
                </c:pt>
                <c:pt idx="171">
                  <c:v>43303</c:v>
                </c:pt>
                <c:pt idx="172">
                  <c:v>43304</c:v>
                </c:pt>
                <c:pt idx="173">
                  <c:v>43305</c:v>
                </c:pt>
                <c:pt idx="174">
                  <c:v>43306</c:v>
                </c:pt>
                <c:pt idx="175">
                  <c:v>43307</c:v>
                </c:pt>
                <c:pt idx="176">
                  <c:v>43308</c:v>
                </c:pt>
                <c:pt idx="177">
                  <c:v>43309</c:v>
                </c:pt>
                <c:pt idx="178">
                  <c:v>43310</c:v>
                </c:pt>
                <c:pt idx="179">
                  <c:v>43311</c:v>
                </c:pt>
                <c:pt idx="180">
                  <c:v>43312</c:v>
                </c:pt>
                <c:pt idx="181">
                  <c:v>43313</c:v>
                </c:pt>
                <c:pt idx="182">
                  <c:v>43314</c:v>
                </c:pt>
                <c:pt idx="183">
                  <c:v>43315</c:v>
                </c:pt>
                <c:pt idx="184">
                  <c:v>43316</c:v>
                </c:pt>
                <c:pt idx="185">
                  <c:v>43317</c:v>
                </c:pt>
                <c:pt idx="186">
                  <c:v>43318</c:v>
                </c:pt>
                <c:pt idx="187">
                  <c:v>43319</c:v>
                </c:pt>
                <c:pt idx="188">
                  <c:v>43320</c:v>
                </c:pt>
                <c:pt idx="189">
                  <c:v>43321</c:v>
                </c:pt>
                <c:pt idx="190">
                  <c:v>43322</c:v>
                </c:pt>
                <c:pt idx="191">
                  <c:v>43323</c:v>
                </c:pt>
                <c:pt idx="192">
                  <c:v>43324</c:v>
                </c:pt>
                <c:pt idx="193">
                  <c:v>43325</c:v>
                </c:pt>
                <c:pt idx="194">
                  <c:v>43326</c:v>
                </c:pt>
                <c:pt idx="195">
                  <c:v>43327</c:v>
                </c:pt>
                <c:pt idx="196">
                  <c:v>43328</c:v>
                </c:pt>
                <c:pt idx="197">
                  <c:v>43329</c:v>
                </c:pt>
                <c:pt idx="198">
                  <c:v>43330</c:v>
                </c:pt>
                <c:pt idx="199">
                  <c:v>43331</c:v>
                </c:pt>
                <c:pt idx="200">
                  <c:v>43332</c:v>
                </c:pt>
                <c:pt idx="201">
                  <c:v>43333</c:v>
                </c:pt>
                <c:pt idx="202">
                  <c:v>43334</c:v>
                </c:pt>
                <c:pt idx="203">
                  <c:v>43335</c:v>
                </c:pt>
                <c:pt idx="204">
                  <c:v>43336</c:v>
                </c:pt>
                <c:pt idx="205">
                  <c:v>43337</c:v>
                </c:pt>
                <c:pt idx="206">
                  <c:v>43338</c:v>
                </c:pt>
                <c:pt idx="207">
                  <c:v>43339</c:v>
                </c:pt>
                <c:pt idx="208">
                  <c:v>43340</c:v>
                </c:pt>
                <c:pt idx="209">
                  <c:v>43341</c:v>
                </c:pt>
                <c:pt idx="210">
                  <c:v>43342</c:v>
                </c:pt>
                <c:pt idx="211">
                  <c:v>43343</c:v>
                </c:pt>
                <c:pt idx="212">
                  <c:v>43344</c:v>
                </c:pt>
                <c:pt idx="213">
                  <c:v>43345</c:v>
                </c:pt>
                <c:pt idx="214">
                  <c:v>43346</c:v>
                </c:pt>
                <c:pt idx="215">
                  <c:v>43347</c:v>
                </c:pt>
                <c:pt idx="216">
                  <c:v>43348</c:v>
                </c:pt>
                <c:pt idx="217">
                  <c:v>43349</c:v>
                </c:pt>
                <c:pt idx="218">
                  <c:v>43350</c:v>
                </c:pt>
                <c:pt idx="219">
                  <c:v>43351</c:v>
                </c:pt>
                <c:pt idx="220">
                  <c:v>43352</c:v>
                </c:pt>
                <c:pt idx="221">
                  <c:v>43353</c:v>
                </c:pt>
                <c:pt idx="222">
                  <c:v>43354</c:v>
                </c:pt>
                <c:pt idx="223">
                  <c:v>43355</c:v>
                </c:pt>
                <c:pt idx="224">
                  <c:v>43356</c:v>
                </c:pt>
                <c:pt idx="225">
                  <c:v>43357</c:v>
                </c:pt>
                <c:pt idx="226">
                  <c:v>43358</c:v>
                </c:pt>
                <c:pt idx="227">
                  <c:v>43359</c:v>
                </c:pt>
                <c:pt idx="228">
                  <c:v>43360</c:v>
                </c:pt>
                <c:pt idx="229">
                  <c:v>43361</c:v>
                </c:pt>
                <c:pt idx="230">
                  <c:v>43362</c:v>
                </c:pt>
                <c:pt idx="231">
                  <c:v>43363</c:v>
                </c:pt>
                <c:pt idx="232">
                  <c:v>43364</c:v>
                </c:pt>
                <c:pt idx="233">
                  <c:v>43365</c:v>
                </c:pt>
                <c:pt idx="234">
                  <c:v>43366</c:v>
                </c:pt>
                <c:pt idx="235">
                  <c:v>43367</c:v>
                </c:pt>
                <c:pt idx="236">
                  <c:v>43368</c:v>
                </c:pt>
                <c:pt idx="237">
                  <c:v>43369</c:v>
                </c:pt>
                <c:pt idx="238">
                  <c:v>43370</c:v>
                </c:pt>
                <c:pt idx="239">
                  <c:v>43371</c:v>
                </c:pt>
                <c:pt idx="240">
                  <c:v>43372</c:v>
                </c:pt>
                <c:pt idx="241">
                  <c:v>43373</c:v>
                </c:pt>
                <c:pt idx="242">
                  <c:v>43374</c:v>
                </c:pt>
                <c:pt idx="243">
                  <c:v>43375</c:v>
                </c:pt>
                <c:pt idx="244">
                  <c:v>43376</c:v>
                </c:pt>
                <c:pt idx="245">
                  <c:v>43377</c:v>
                </c:pt>
                <c:pt idx="246">
                  <c:v>43378</c:v>
                </c:pt>
                <c:pt idx="247">
                  <c:v>43379</c:v>
                </c:pt>
                <c:pt idx="248">
                  <c:v>43380</c:v>
                </c:pt>
                <c:pt idx="249">
                  <c:v>43381</c:v>
                </c:pt>
                <c:pt idx="250">
                  <c:v>43382</c:v>
                </c:pt>
                <c:pt idx="251">
                  <c:v>43383</c:v>
                </c:pt>
                <c:pt idx="252">
                  <c:v>43384</c:v>
                </c:pt>
                <c:pt idx="253">
                  <c:v>43385</c:v>
                </c:pt>
                <c:pt idx="254">
                  <c:v>43386</c:v>
                </c:pt>
                <c:pt idx="255">
                  <c:v>43387</c:v>
                </c:pt>
                <c:pt idx="256">
                  <c:v>43388</c:v>
                </c:pt>
                <c:pt idx="257">
                  <c:v>43389</c:v>
                </c:pt>
                <c:pt idx="258">
                  <c:v>43390</c:v>
                </c:pt>
                <c:pt idx="259">
                  <c:v>43391</c:v>
                </c:pt>
                <c:pt idx="260">
                  <c:v>43392</c:v>
                </c:pt>
                <c:pt idx="261">
                  <c:v>43393</c:v>
                </c:pt>
                <c:pt idx="262">
                  <c:v>43394</c:v>
                </c:pt>
                <c:pt idx="263">
                  <c:v>43395</c:v>
                </c:pt>
                <c:pt idx="264">
                  <c:v>43396</c:v>
                </c:pt>
                <c:pt idx="265">
                  <c:v>43397</c:v>
                </c:pt>
                <c:pt idx="266">
                  <c:v>43398</c:v>
                </c:pt>
                <c:pt idx="267">
                  <c:v>43399</c:v>
                </c:pt>
                <c:pt idx="268">
                  <c:v>43400</c:v>
                </c:pt>
                <c:pt idx="269">
                  <c:v>43401</c:v>
                </c:pt>
                <c:pt idx="270">
                  <c:v>43402</c:v>
                </c:pt>
                <c:pt idx="271">
                  <c:v>43403</c:v>
                </c:pt>
                <c:pt idx="272">
                  <c:v>43404</c:v>
                </c:pt>
                <c:pt idx="273">
                  <c:v>43405</c:v>
                </c:pt>
                <c:pt idx="274">
                  <c:v>43406</c:v>
                </c:pt>
                <c:pt idx="275">
                  <c:v>43407</c:v>
                </c:pt>
                <c:pt idx="276">
                  <c:v>43408</c:v>
                </c:pt>
                <c:pt idx="277">
                  <c:v>43409</c:v>
                </c:pt>
                <c:pt idx="278">
                  <c:v>43410</c:v>
                </c:pt>
                <c:pt idx="279">
                  <c:v>43411</c:v>
                </c:pt>
                <c:pt idx="280">
                  <c:v>43412</c:v>
                </c:pt>
                <c:pt idx="281">
                  <c:v>43413</c:v>
                </c:pt>
                <c:pt idx="282">
                  <c:v>43414</c:v>
                </c:pt>
                <c:pt idx="283">
                  <c:v>43415</c:v>
                </c:pt>
                <c:pt idx="284">
                  <c:v>43416</c:v>
                </c:pt>
                <c:pt idx="285">
                  <c:v>43417</c:v>
                </c:pt>
                <c:pt idx="286">
                  <c:v>43418</c:v>
                </c:pt>
                <c:pt idx="287">
                  <c:v>43419</c:v>
                </c:pt>
                <c:pt idx="288">
                  <c:v>43420</c:v>
                </c:pt>
                <c:pt idx="289">
                  <c:v>43421</c:v>
                </c:pt>
                <c:pt idx="290">
                  <c:v>43422</c:v>
                </c:pt>
                <c:pt idx="291">
                  <c:v>43423</c:v>
                </c:pt>
                <c:pt idx="292">
                  <c:v>43424</c:v>
                </c:pt>
                <c:pt idx="293">
                  <c:v>43425</c:v>
                </c:pt>
                <c:pt idx="294">
                  <c:v>43426</c:v>
                </c:pt>
                <c:pt idx="295">
                  <c:v>43427</c:v>
                </c:pt>
                <c:pt idx="296">
                  <c:v>43428</c:v>
                </c:pt>
                <c:pt idx="297">
                  <c:v>43429</c:v>
                </c:pt>
                <c:pt idx="298">
                  <c:v>43430</c:v>
                </c:pt>
                <c:pt idx="299">
                  <c:v>43431</c:v>
                </c:pt>
                <c:pt idx="300">
                  <c:v>43432</c:v>
                </c:pt>
                <c:pt idx="301">
                  <c:v>43433</c:v>
                </c:pt>
                <c:pt idx="302">
                  <c:v>43434</c:v>
                </c:pt>
                <c:pt idx="303">
                  <c:v>43435</c:v>
                </c:pt>
                <c:pt idx="304">
                  <c:v>43436</c:v>
                </c:pt>
                <c:pt idx="305">
                  <c:v>43437</c:v>
                </c:pt>
                <c:pt idx="306">
                  <c:v>43438</c:v>
                </c:pt>
                <c:pt idx="307">
                  <c:v>43439</c:v>
                </c:pt>
                <c:pt idx="308">
                  <c:v>43440</c:v>
                </c:pt>
                <c:pt idx="309">
                  <c:v>43441</c:v>
                </c:pt>
                <c:pt idx="310">
                  <c:v>43442</c:v>
                </c:pt>
                <c:pt idx="311">
                  <c:v>43443</c:v>
                </c:pt>
                <c:pt idx="312">
                  <c:v>43444</c:v>
                </c:pt>
                <c:pt idx="313">
                  <c:v>43445</c:v>
                </c:pt>
                <c:pt idx="314">
                  <c:v>43446</c:v>
                </c:pt>
                <c:pt idx="315">
                  <c:v>43447</c:v>
                </c:pt>
                <c:pt idx="316">
                  <c:v>43448</c:v>
                </c:pt>
                <c:pt idx="317">
                  <c:v>43449</c:v>
                </c:pt>
                <c:pt idx="318">
                  <c:v>43450</c:v>
                </c:pt>
                <c:pt idx="319">
                  <c:v>43451</c:v>
                </c:pt>
                <c:pt idx="320">
                  <c:v>43452</c:v>
                </c:pt>
                <c:pt idx="321">
                  <c:v>43453</c:v>
                </c:pt>
                <c:pt idx="322">
                  <c:v>43454</c:v>
                </c:pt>
                <c:pt idx="323">
                  <c:v>43455</c:v>
                </c:pt>
                <c:pt idx="324">
                  <c:v>43456</c:v>
                </c:pt>
                <c:pt idx="325">
                  <c:v>43457</c:v>
                </c:pt>
                <c:pt idx="326">
                  <c:v>43458</c:v>
                </c:pt>
                <c:pt idx="327">
                  <c:v>43459</c:v>
                </c:pt>
                <c:pt idx="328">
                  <c:v>43460</c:v>
                </c:pt>
                <c:pt idx="329">
                  <c:v>43461</c:v>
                </c:pt>
                <c:pt idx="330">
                  <c:v>43462</c:v>
                </c:pt>
                <c:pt idx="331">
                  <c:v>43463</c:v>
                </c:pt>
                <c:pt idx="332">
                  <c:v>43464</c:v>
                </c:pt>
                <c:pt idx="333">
                  <c:v>43465</c:v>
                </c:pt>
                <c:pt idx="334">
                  <c:v>43466</c:v>
                </c:pt>
                <c:pt idx="335">
                  <c:v>43467</c:v>
                </c:pt>
                <c:pt idx="336">
                  <c:v>43468</c:v>
                </c:pt>
                <c:pt idx="337">
                  <c:v>43469</c:v>
                </c:pt>
                <c:pt idx="338">
                  <c:v>43470</c:v>
                </c:pt>
                <c:pt idx="339">
                  <c:v>43471</c:v>
                </c:pt>
                <c:pt idx="340">
                  <c:v>43472</c:v>
                </c:pt>
                <c:pt idx="341">
                  <c:v>43473</c:v>
                </c:pt>
                <c:pt idx="342">
                  <c:v>43474</c:v>
                </c:pt>
                <c:pt idx="343">
                  <c:v>43475</c:v>
                </c:pt>
                <c:pt idx="344">
                  <c:v>43476</c:v>
                </c:pt>
                <c:pt idx="345">
                  <c:v>43477</c:v>
                </c:pt>
                <c:pt idx="346">
                  <c:v>43478</c:v>
                </c:pt>
                <c:pt idx="347">
                  <c:v>43479</c:v>
                </c:pt>
                <c:pt idx="348">
                  <c:v>43480</c:v>
                </c:pt>
                <c:pt idx="349">
                  <c:v>43481</c:v>
                </c:pt>
                <c:pt idx="350">
                  <c:v>43482</c:v>
                </c:pt>
                <c:pt idx="351">
                  <c:v>43483</c:v>
                </c:pt>
                <c:pt idx="352">
                  <c:v>43484</c:v>
                </c:pt>
                <c:pt idx="353">
                  <c:v>43485</c:v>
                </c:pt>
                <c:pt idx="354">
                  <c:v>43486</c:v>
                </c:pt>
                <c:pt idx="355">
                  <c:v>43487</c:v>
                </c:pt>
                <c:pt idx="356">
                  <c:v>43488</c:v>
                </c:pt>
                <c:pt idx="357">
                  <c:v>43489</c:v>
                </c:pt>
                <c:pt idx="358">
                  <c:v>43490</c:v>
                </c:pt>
                <c:pt idx="359">
                  <c:v>43491</c:v>
                </c:pt>
                <c:pt idx="360">
                  <c:v>43492</c:v>
                </c:pt>
                <c:pt idx="361">
                  <c:v>43493</c:v>
                </c:pt>
                <c:pt idx="362">
                  <c:v>43494</c:v>
                </c:pt>
                <c:pt idx="363">
                  <c:v>43495</c:v>
                </c:pt>
                <c:pt idx="364">
                  <c:v>43496</c:v>
                </c:pt>
                <c:pt idx="365">
                  <c:v>43497</c:v>
                </c:pt>
                <c:pt idx="366">
                  <c:v>43498</c:v>
                </c:pt>
                <c:pt idx="367">
                  <c:v>43499</c:v>
                </c:pt>
                <c:pt idx="368">
                  <c:v>43500</c:v>
                </c:pt>
                <c:pt idx="369">
                  <c:v>43501</c:v>
                </c:pt>
                <c:pt idx="370">
                  <c:v>43502</c:v>
                </c:pt>
                <c:pt idx="371">
                  <c:v>43503</c:v>
                </c:pt>
                <c:pt idx="372">
                  <c:v>43504</c:v>
                </c:pt>
                <c:pt idx="373">
                  <c:v>43505</c:v>
                </c:pt>
                <c:pt idx="374">
                  <c:v>43506</c:v>
                </c:pt>
                <c:pt idx="375">
                  <c:v>43507</c:v>
                </c:pt>
                <c:pt idx="376">
                  <c:v>43508</c:v>
                </c:pt>
                <c:pt idx="377">
                  <c:v>43509</c:v>
                </c:pt>
                <c:pt idx="378">
                  <c:v>43510</c:v>
                </c:pt>
                <c:pt idx="379">
                  <c:v>43511</c:v>
                </c:pt>
                <c:pt idx="380">
                  <c:v>43512</c:v>
                </c:pt>
                <c:pt idx="381">
                  <c:v>43513</c:v>
                </c:pt>
                <c:pt idx="382">
                  <c:v>43514</c:v>
                </c:pt>
                <c:pt idx="383">
                  <c:v>43515</c:v>
                </c:pt>
                <c:pt idx="384">
                  <c:v>43516</c:v>
                </c:pt>
                <c:pt idx="385">
                  <c:v>43517</c:v>
                </c:pt>
                <c:pt idx="386">
                  <c:v>43518</c:v>
                </c:pt>
                <c:pt idx="387">
                  <c:v>43519</c:v>
                </c:pt>
                <c:pt idx="388">
                  <c:v>43520</c:v>
                </c:pt>
                <c:pt idx="389">
                  <c:v>43521</c:v>
                </c:pt>
                <c:pt idx="390">
                  <c:v>43522</c:v>
                </c:pt>
                <c:pt idx="391">
                  <c:v>43523</c:v>
                </c:pt>
                <c:pt idx="392">
                  <c:v>43524</c:v>
                </c:pt>
                <c:pt idx="393">
                  <c:v>43525</c:v>
                </c:pt>
                <c:pt idx="394">
                  <c:v>43526</c:v>
                </c:pt>
                <c:pt idx="395">
                  <c:v>43527</c:v>
                </c:pt>
                <c:pt idx="396">
                  <c:v>43528</c:v>
                </c:pt>
                <c:pt idx="397">
                  <c:v>43529</c:v>
                </c:pt>
                <c:pt idx="398">
                  <c:v>43530</c:v>
                </c:pt>
                <c:pt idx="399">
                  <c:v>43531</c:v>
                </c:pt>
                <c:pt idx="400">
                  <c:v>43532</c:v>
                </c:pt>
                <c:pt idx="401">
                  <c:v>43533</c:v>
                </c:pt>
                <c:pt idx="402">
                  <c:v>43534</c:v>
                </c:pt>
                <c:pt idx="403">
                  <c:v>43535</c:v>
                </c:pt>
                <c:pt idx="404">
                  <c:v>43536</c:v>
                </c:pt>
                <c:pt idx="405">
                  <c:v>43537</c:v>
                </c:pt>
                <c:pt idx="406">
                  <c:v>43538</c:v>
                </c:pt>
                <c:pt idx="407">
                  <c:v>43539</c:v>
                </c:pt>
                <c:pt idx="408">
                  <c:v>43540</c:v>
                </c:pt>
                <c:pt idx="409">
                  <c:v>43541</c:v>
                </c:pt>
                <c:pt idx="410">
                  <c:v>43542</c:v>
                </c:pt>
                <c:pt idx="411">
                  <c:v>43543</c:v>
                </c:pt>
                <c:pt idx="412">
                  <c:v>43544</c:v>
                </c:pt>
                <c:pt idx="413">
                  <c:v>43545</c:v>
                </c:pt>
                <c:pt idx="414">
                  <c:v>43546</c:v>
                </c:pt>
                <c:pt idx="415">
                  <c:v>43547</c:v>
                </c:pt>
                <c:pt idx="416">
                  <c:v>43548</c:v>
                </c:pt>
                <c:pt idx="417">
                  <c:v>43549</c:v>
                </c:pt>
                <c:pt idx="418">
                  <c:v>43550</c:v>
                </c:pt>
                <c:pt idx="419">
                  <c:v>43551</c:v>
                </c:pt>
                <c:pt idx="420">
                  <c:v>43552</c:v>
                </c:pt>
                <c:pt idx="421">
                  <c:v>43553</c:v>
                </c:pt>
                <c:pt idx="422">
                  <c:v>43554</c:v>
                </c:pt>
                <c:pt idx="423">
                  <c:v>43555</c:v>
                </c:pt>
                <c:pt idx="424">
                  <c:v>43556</c:v>
                </c:pt>
                <c:pt idx="425">
                  <c:v>43557</c:v>
                </c:pt>
                <c:pt idx="426">
                  <c:v>43558</c:v>
                </c:pt>
                <c:pt idx="427">
                  <c:v>43559</c:v>
                </c:pt>
                <c:pt idx="428">
                  <c:v>43560</c:v>
                </c:pt>
                <c:pt idx="429">
                  <c:v>43561</c:v>
                </c:pt>
                <c:pt idx="430">
                  <c:v>43562</c:v>
                </c:pt>
                <c:pt idx="431">
                  <c:v>43563</c:v>
                </c:pt>
                <c:pt idx="432">
                  <c:v>43564</c:v>
                </c:pt>
                <c:pt idx="433">
                  <c:v>43565</c:v>
                </c:pt>
                <c:pt idx="434">
                  <c:v>43566</c:v>
                </c:pt>
                <c:pt idx="435">
                  <c:v>43567</c:v>
                </c:pt>
                <c:pt idx="436">
                  <c:v>43568</c:v>
                </c:pt>
                <c:pt idx="437">
                  <c:v>43569</c:v>
                </c:pt>
                <c:pt idx="438">
                  <c:v>43570</c:v>
                </c:pt>
                <c:pt idx="439">
                  <c:v>43571</c:v>
                </c:pt>
                <c:pt idx="440">
                  <c:v>43572</c:v>
                </c:pt>
                <c:pt idx="441">
                  <c:v>43573</c:v>
                </c:pt>
                <c:pt idx="442">
                  <c:v>43574</c:v>
                </c:pt>
                <c:pt idx="443">
                  <c:v>43575</c:v>
                </c:pt>
                <c:pt idx="444">
                  <c:v>43576</c:v>
                </c:pt>
                <c:pt idx="445">
                  <c:v>43577</c:v>
                </c:pt>
                <c:pt idx="446">
                  <c:v>43578</c:v>
                </c:pt>
                <c:pt idx="447">
                  <c:v>43579</c:v>
                </c:pt>
                <c:pt idx="448">
                  <c:v>43580</c:v>
                </c:pt>
                <c:pt idx="449">
                  <c:v>43581</c:v>
                </c:pt>
                <c:pt idx="450">
                  <c:v>43582</c:v>
                </c:pt>
                <c:pt idx="451">
                  <c:v>43583</c:v>
                </c:pt>
                <c:pt idx="452">
                  <c:v>43584</c:v>
                </c:pt>
                <c:pt idx="453">
                  <c:v>43585</c:v>
                </c:pt>
                <c:pt idx="454">
                  <c:v>43586</c:v>
                </c:pt>
                <c:pt idx="455">
                  <c:v>43587</c:v>
                </c:pt>
                <c:pt idx="456">
                  <c:v>43588</c:v>
                </c:pt>
                <c:pt idx="457">
                  <c:v>43589</c:v>
                </c:pt>
                <c:pt idx="458">
                  <c:v>43590</c:v>
                </c:pt>
                <c:pt idx="459">
                  <c:v>43591</c:v>
                </c:pt>
                <c:pt idx="460">
                  <c:v>43592</c:v>
                </c:pt>
                <c:pt idx="461">
                  <c:v>43593</c:v>
                </c:pt>
                <c:pt idx="462">
                  <c:v>43594</c:v>
                </c:pt>
                <c:pt idx="463">
                  <c:v>43595</c:v>
                </c:pt>
                <c:pt idx="464">
                  <c:v>43596</c:v>
                </c:pt>
                <c:pt idx="465">
                  <c:v>43597</c:v>
                </c:pt>
                <c:pt idx="466">
                  <c:v>43598</c:v>
                </c:pt>
                <c:pt idx="467">
                  <c:v>43599</c:v>
                </c:pt>
                <c:pt idx="468">
                  <c:v>43600</c:v>
                </c:pt>
                <c:pt idx="469">
                  <c:v>43601</c:v>
                </c:pt>
                <c:pt idx="470">
                  <c:v>43602</c:v>
                </c:pt>
                <c:pt idx="471">
                  <c:v>43603</c:v>
                </c:pt>
                <c:pt idx="472">
                  <c:v>43604</c:v>
                </c:pt>
                <c:pt idx="473">
                  <c:v>43605</c:v>
                </c:pt>
                <c:pt idx="474">
                  <c:v>43606</c:v>
                </c:pt>
                <c:pt idx="475">
                  <c:v>43607</c:v>
                </c:pt>
                <c:pt idx="476">
                  <c:v>43608</c:v>
                </c:pt>
                <c:pt idx="477">
                  <c:v>43609</c:v>
                </c:pt>
                <c:pt idx="478">
                  <c:v>43610</c:v>
                </c:pt>
                <c:pt idx="479">
                  <c:v>43611</c:v>
                </c:pt>
                <c:pt idx="480">
                  <c:v>43612</c:v>
                </c:pt>
                <c:pt idx="481">
                  <c:v>43613</c:v>
                </c:pt>
                <c:pt idx="482">
                  <c:v>43614</c:v>
                </c:pt>
                <c:pt idx="483">
                  <c:v>43615</c:v>
                </c:pt>
                <c:pt idx="484">
                  <c:v>43616</c:v>
                </c:pt>
                <c:pt idx="485">
                  <c:v>43617</c:v>
                </c:pt>
                <c:pt idx="486">
                  <c:v>43618</c:v>
                </c:pt>
                <c:pt idx="487">
                  <c:v>43619</c:v>
                </c:pt>
                <c:pt idx="488">
                  <c:v>43620</c:v>
                </c:pt>
                <c:pt idx="489">
                  <c:v>43621</c:v>
                </c:pt>
                <c:pt idx="490">
                  <c:v>43622</c:v>
                </c:pt>
                <c:pt idx="491">
                  <c:v>43623</c:v>
                </c:pt>
                <c:pt idx="492">
                  <c:v>43624</c:v>
                </c:pt>
                <c:pt idx="493">
                  <c:v>43625</c:v>
                </c:pt>
                <c:pt idx="494">
                  <c:v>43626</c:v>
                </c:pt>
                <c:pt idx="495">
                  <c:v>43627</c:v>
                </c:pt>
                <c:pt idx="496">
                  <c:v>43628</c:v>
                </c:pt>
                <c:pt idx="497">
                  <c:v>43629</c:v>
                </c:pt>
                <c:pt idx="498">
                  <c:v>43630</c:v>
                </c:pt>
                <c:pt idx="499">
                  <c:v>43631</c:v>
                </c:pt>
                <c:pt idx="500">
                  <c:v>43632</c:v>
                </c:pt>
                <c:pt idx="501">
                  <c:v>43633</c:v>
                </c:pt>
                <c:pt idx="502">
                  <c:v>43634</c:v>
                </c:pt>
                <c:pt idx="503">
                  <c:v>43635</c:v>
                </c:pt>
                <c:pt idx="504">
                  <c:v>43636</c:v>
                </c:pt>
                <c:pt idx="505">
                  <c:v>43637</c:v>
                </c:pt>
                <c:pt idx="506">
                  <c:v>43638</c:v>
                </c:pt>
                <c:pt idx="507">
                  <c:v>43639</c:v>
                </c:pt>
                <c:pt idx="508">
                  <c:v>43640</c:v>
                </c:pt>
                <c:pt idx="509">
                  <c:v>43641</c:v>
                </c:pt>
                <c:pt idx="510">
                  <c:v>43642</c:v>
                </c:pt>
                <c:pt idx="511">
                  <c:v>43643</c:v>
                </c:pt>
                <c:pt idx="512">
                  <c:v>43644</c:v>
                </c:pt>
                <c:pt idx="513">
                  <c:v>43645</c:v>
                </c:pt>
                <c:pt idx="514">
                  <c:v>43646</c:v>
                </c:pt>
                <c:pt idx="515">
                  <c:v>43647</c:v>
                </c:pt>
                <c:pt idx="516">
                  <c:v>43648</c:v>
                </c:pt>
                <c:pt idx="517">
                  <c:v>43649</c:v>
                </c:pt>
                <c:pt idx="518">
                  <c:v>43650</c:v>
                </c:pt>
                <c:pt idx="519">
                  <c:v>43651</c:v>
                </c:pt>
                <c:pt idx="520">
                  <c:v>43652</c:v>
                </c:pt>
                <c:pt idx="521">
                  <c:v>43653</c:v>
                </c:pt>
                <c:pt idx="522">
                  <c:v>43654</c:v>
                </c:pt>
                <c:pt idx="523">
                  <c:v>43655</c:v>
                </c:pt>
                <c:pt idx="524">
                  <c:v>43656</c:v>
                </c:pt>
                <c:pt idx="525">
                  <c:v>43657</c:v>
                </c:pt>
                <c:pt idx="526">
                  <c:v>43658</c:v>
                </c:pt>
                <c:pt idx="527">
                  <c:v>43659</c:v>
                </c:pt>
                <c:pt idx="528">
                  <c:v>43660</c:v>
                </c:pt>
                <c:pt idx="529">
                  <c:v>43661</c:v>
                </c:pt>
                <c:pt idx="530">
                  <c:v>43662</c:v>
                </c:pt>
                <c:pt idx="531">
                  <c:v>43663</c:v>
                </c:pt>
                <c:pt idx="532">
                  <c:v>43664</c:v>
                </c:pt>
                <c:pt idx="533">
                  <c:v>43665</c:v>
                </c:pt>
                <c:pt idx="534">
                  <c:v>43666</c:v>
                </c:pt>
                <c:pt idx="535">
                  <c:v>43667</c:v>
                </c:pt>
                <c:pt idx="536">
                  <c:v>43668</c:v>
                </c:pt>
                <c:pt idx="537">
                  <c:v>43669</c:v>
                </c:pt>
                <c:pt idx="538">
                  <c:v>43670</c:v>
                </c:pt>
                <c:pt idx="539">
                  <c:v>43671</c:v>
                </c:pt>
                <c:pt idx="540">
                  <c:v>43672</c:v>
                </c:pt>
                <c:pt idx="541">
                  <c:v>43673</c:v>
                </c:pt>
                <c:pt idx="542">
                  <c:v>43674</c:v>
                </c:pt>
                <c:pt idx="543">
                  <c:v>43675</c:v>
                </c:pt>
                <c:pt idx="544">
                  <c:v>43676</c:v>
                </c:pt>
                <c:pt idx="545">
                  <c:v>43677</c:v>
                </c:pt>
                <c:pt idx="546">
                  <c:v>43678</c:v>
                </c:pt>
                <c:pt idx="547">
                  <c:v>43679</c:v>
                </c:pt>
                <c:pt idx="548">
                  <c:v>43680</c:v>
                </c:pt>
                <c:pt idx="549">
                  <c:v>43681</c:v>
                </c:pt>
                <c:pt idx="550">
                  <c:v>43682</c:v>
                </c:pt>
                <c:pt idx="551">
                  <c:v>43683</c:v>
                </c:pt>
                <c:pt idx="552">
                  <c:v>43684</c:v>
                </c:pt>
                <c:pt idx="553">
                  <c:v>43685</c:v>
                </c:pt>
                <c:pt idx="554">
                  <c:v>43686</c:v>
                </c:pt>
                <c:pt idx="555">
                  <c:v>43687</c:v>
                </c:pt>
                <c:pt idx="556">
                  <c:v>43688</c:v>
                </c:pt>
                <c:pt idx="557">
                  <c:v>43689</c:v>
                </c:pt>
                <c:pt idx="558">
                  <c:v>43690</c:v>
                </c:pt>
                <c:pt idx="559">
                  <c:v>43691</c:v>
                </c:pt>
                <c:pt idx="560">
                  <c:v>43692</c:v>
                </c:pt>
                <c:pt idx="561">
                  <c:v>43693</c:v>
                </c:pt>
                <c:pt idx="562">
                  <c:v>43694</c:v>
                </c:pt>
                <c:pt idx="563">
                  <c:v>43695</c:v>
                </c:pt>
                <c:pt idx="564">
                  <c:v>43696</c:v>
                </c:pt>
                <c:pt idx="565">
                  <c:v>43697</c:v>
                </c:pt>
                <c:pt idx="566">
                  <c:v>43698</c:v>
                </c:pt>
                <c:pt idx="567">
                  <c:v>43699</c:v>
                </c:pt>
                <c:pt idx="568">
                  <c:v>43700</c:v>
                </c:pt>
                <c:pt idx="569">
                  <c:v>43701</c:v>
                </c:pt>
                <c:pt idx="570">
                  <c:v>43702</c:v>
                </c:pt>
                <c:pt idx="571">
                  <c:v>43703</c:v>
                </c:pt>
                <c:pt idx="572">
                  <c:v>43704</c:v>
                </c:pt>
                <c:pt idx="573">
                  <c:v>43705</c:v>
                </c:pt>
                <c:pt idx="574">
                  <c:v>43706</c:v>
                </c:pt>
                <c:pt idx="575">
                  <c:v>43707</c:v>
                </c:pt>
                <c:pt idx="576">
                  <c:v>43708</c:v>
                </c:pt>
                <c:pt idx="577">
                  <c:v>43709</c:v>
                </c:pt>
                <c:pt idx="578">
                  <c:v>43710</c:v>
                </c:pt>
                <c:pt idx="579">
                  <c:v>43711</c:v>
                </c:pt>
                <c:pt idx="580">
                  <c:v>43712</c:v>
                </c:pt>
                <c:pt idx="581">
                  <c:v>43713</c:v>
                </c:pt>
                <c:pt idx="582">
                  <c:v>43714</c:v>
                </c:pt>
                <c:pt idx="583">
                  <c:v>43715</c:v>
                </c:pt>
                <c:pt idx="584">
                  <c:v>43716</c:v>
                </c:pt>
                <c:pt idx="585">
                  <c:v>43717</c:v>
                </c:pt>
                <c:pt idx="586">
                  <c:v>43718</c:v>
                </c:pt>
                <c:pt idx="587">
                  <c:v>43719</c:v>
                </c:pt>
                <c:pt idx="588">
                  <c:v>43720</c:v>
                </c:pt>
                <c:pt idx="589">
                  <c:v>43721</c:v>
                </c:pt>
                <c:pt idx="590">
                  <c:v>43722</c:v>
                </c:pt>
                <c:pt idx="591">
                  <c:v>43723</c:v>
                </c:pt>
                <c:pt idx="592">
                  <c:v>43724</c:v>
                </c:pt>
                <c:pt idx="593">
                  <c:v>43725</c:v>
                </c:pt>
                <c:pt idx="594">
                  <c:v>43726</c:v>
                </c:pt>
                <c:pt idx="595">
                  <c:v>43727</c:v>
                </c:pt>
                <c:pt idx="596">
                  <c:v>43728</c:v>
                </c:pt>
                <c:pt idx="597">
                  <c:v>43729</c:v>
                </c:pt>
                <c:pt idx="598">
                  <c:v>43730</c:v>
                </c:pt>
                <c:pt idx="599">
                  <c:v>43731</c:v>
                </c:pt>
                <c:pt idx="600">
                  <c:v>43732</c:v>
                </c:pt>
                <c:pt idx="601">
                  <c:v>43733</c:v>
                </c:pt>
                <c:pt idx="602">
                  <c:v>43734</c:v>
                </c:pt>
                <c:pt idx="603">
                  <c:v>43735</c:v>
                </c:pt>
                <c:pt idx="604">
                  <c:v>43736</c:v>
                </c:pt>
                <c:pt idx="605">
                  <c:v>43737</c:v>
                </c:pt>
                <c:pt idx="606">
                  <c:v>43738</c:v>
                </c:pt>
              </c:numCache>
            </c:numRef>
          </c:cat>
          <c:val>
            <c:numRef>
              <c:f>'STATUS II PIRINEOS_ENTRADA'!$R$398:$R$1004</c:f>
              <c:numCache>
                <c:formatCode>#,##0</c:formatCode>
                <c:ptCount val="607"/>
                <c:pt idx="0">
                  <c:v>4.8124799999999999</c:v>
                </c:pt>
                <c:pt idx="1">
                  <c:v>6.0156000000000001</c:v>
                </c:pt>
                <c:pt idx="2">
                  <c:v>3.260453</c:v>
                </c:pt>
                <c:pt idx="3">
                  <c:v>2.0934279999999998</c:v>
                </c:pt>
                <c:pt idx="4">
                  <c:v>16.470700000000001</c:v>
                </c:pt>
                <c:pt idx="5">
                  <c:v>9.6209640000000007</c:v>
                </c:pt>
                <c:pt idx="6">
                  <c:v>19.062463999999999</c:v>
                </c:pt>
                <c:pt idx="7">
                  <c:v>23.323513999999999</c:v>
                </c:pt>
                <c:pt idx="8">
                  <c:v>50.297465000000003</c:v>
                </c:pt>
                <c:pt idx="9">
                  <c:v>2.0934279999999998</c:v>
                </c:pt>
                <c:pt idx="10">
                  <c:v>2.0934279999999998</c:v>
                </c:pt>
                <c:pt idx="11">
                  <c:v>2.0934279999999998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0.240623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3.0078</c:v>
                </c:pt>
                <c:pt idx="35">
                  <c:v>12.540528</c:v>
                </c:pt>
                <c:pt idx="36">
                  <c:v>4.010383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7.7200199999999999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25.903725999999999</c:v>
                </c:pt>
                <c:pt idx="258">
                  <c:v>2.0052400000000001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2.4552420000000001</c:v>
                </c:pt>
                <c:pt idx="269">
                  <c:v>0</c:v>
                </c:pt>
                <c:pt idx="270">
                  <c:v>0</c:v>
                </c:pt>
                <c:pt idx="271">
                  <c:v>32.362603</c:v>
                </c:pt>
                <c:pt idx="272">
                  <c:v>58.826943</c:v>
                </c:pt>
                <c:pt idx="273">
                  <c:v>0</c:v>
                </c:pt>
                <c:pt idx="274">
                  <c:v>13.033832</c:v>
                </c:pt>
                <c:pt idx="275">
                  <c:v>0</c:v>
                </c:pt>
                <c:pt idx="276">
                  <c:v>0</c:v>
                </c:pt>
                <c:pt idx="277">
                  <c:v>36.379340999999997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3.2083200000000001</c:v>
                </c:pt>
                <c:pt idx="295">
                  <c:v>9.6213979999999992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9.2184489999999997</c:v>
                </c:pt>
                <c:pt idx="300">
                  <c:v>3.0078</c:v>
                </c:pt>
                <c:pt idx="301">
                  <c:v>6.674302</c:v>
                </c:pt>
                <c:pt idx="302">
                  <c:v>31.586919999999999</c:v>
                </c:pt>
                <c:pt idx="303">
                  <c:v>0</c:v>
                </c:pt>
                <c:pt idx="304">
                  <c:v>0</c:v>
                </c:pt>
                <c:pt idx="305">
                  <c:v>3.3573300000000001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9.4252000000000002E-2</c:v>
                </c:pt>
                <c:pt idx="311">
                  <c:v>0</c:v>
                </c:pt>
                <c:pt idx="312">
                  <c:v>2.8580589999999999</c:v>
                </c:pt>
                <c:pt idx="313">
                  <c:v>7.5345139999999997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6.0156000000000001</c:v>
                </c:pt>
                <c:pt idx="324">
                  <c:v>38.499839999999999</c:v>
                </c:pt>
                <c:pt idx="325">
                  <c:v>32.083199999999998</c:v>
                </c:pt>
                <c:pt idx="326">
                  <c:v>48.1248</c:v>
                </c:pt>
                <c:pt idx="327">
                  <c:v>43.31232</c:v>
                </c:pt>
                <c:pt idx="328">
                  <c:v>43.31232</c:v>
                </c:pt>
                <c:pt idx="329">
                  <c:v>43.31232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4.0104559999999996</c:v>
                </c:pt>
                <c:pt idx="335">
                  <c:v>6.0172600000000003</c:v>
                </c:pt>
                <c:pt idx="336">
                  <c:v>4.0104559999999996</c:v>
                </c:pt>
                <c:pt idx="337">
                  <c:v>24.111270000000001</c:v>
                </c:pt>
                <c:pt idx="338">
                  <c:v>10.026007999999999</c:v>
                </c:pt>
                <c:pt idx="339">
                  <c:v>10.026007999999999</c:v>
                </c:pt>
                <c:pt idx="340">
                  <c:v>31.836167</c:v>
                </c:pt>
                <c:pt idx="341">
                  <c:v>21.519805999999999</c:v>
                </c:pt>
                <c:pt idx="342">
                  <c:v>23.938253</c:v>
                </c:pt>
                <c:pt idx="343">
                  <c:v>54.393676999999997</c:v>
                </c:pt>
                <c:pt idx="344">
                  <c:v>32.187956</c:v>
                </c:pt>
                <c:pt idx="345">
                  <c:v>25.110966999999999</c:v>
                </c:pt>
                <c:pt idx="346">
                  <c:v>29.711601000000002</c:v>
                </c:pt>
                <c:pt idx="347">
                  <c:v>37.654262000000003</c:v>
                </c:pt>
                <c:pt idx="348">
                  <c:v>39.43488</c:v>
                </c:pt>
                <c:pt idx="349">
                  <c:v>40.662061999999999</c:v>
                </c:pt>
                <c:pt idx="350">
                  <c:v>44.84892</c:v>
                </c:pt>
                <c:pt idx="351">
                  <c:v>27.230623999999999</c:v>
                </c:pt>
                <c:pt idx="352">
                  <c:v>10.828087999999999</c:v>
                </c:pt>
                <c:pt idx="353">
                  <c:v>4.010408</c:v>
                </c:pt>
                <c:pt idx="354">
                  <c:v>39.43488</c:v>
                </c:pt>
                <c:pt idx="355">
                  <c:v>39.43488</c:v>
                </c:pt>
                <c:pt idx="356">
                  <c:v>4.010408</c:v>
                </c:pt>
                <c:pt idx="357">
                  <c:v>7.5736629999999998</c:v>
                </c:pt>
                <c:pt idx="358">
                  <c:v>39.43488</c:v>
                </c:pt>
                <c:pt idx="359">
                  <c:v>4.010408</c:v>
                </c:pt>
                <c:pt idx="360">
                  <c:v>4.010408</c:v>
                </c:pt>
                <c:pt idx="361">
                  <c:v>15.249954000000001</c:v>
                </c:pt>
                <c:pt idx="362">
                  <c:v>13.635367</c:v>
                </c:pt>
                <c:pt idx="363">
                  <c:v>14.236927</c:v>
                </c:pt>
                <c:pt idx="364">
                  <c:v>4.010408</c:v>
                </c:pt>
                <c:pt idx="365">
                  <c:v>1.0408000000000001E-2</c:v>
                </c:pt>
                <c:pt idx="366">
                  <c:v>4.010408</c:v>
                </c:pt>
                <c:pt idx="367">
                  <c:v>4.010408</c:v>
                </c:pt>
                <c:pt idx="368">
                  <c:v>51.766820000000003</c:v>
                </c:pt>
                <c:pt idx="369">
                  <c:v>38.25121</c:v>
                </c:pt>
                <c:pt idx="370">
                  <c:v>21.342193000000002</c:v>
                </c:pt>
                <c:pt idx="371">
                  <c:v>7.6919550000000001</c:v>
                </c:pt>
                <c:pt idx="372">
                  <c:v>4.010408</c:v>
                </c:pt>
                <c:pt idx="373">
                  <c:v>4.010408</c:v>
                </c:pt>
                <c:pt idx="374">
                  <c:v>4.010408</c:v>
                </c:pt>
                <c:pt idx="375">
                  <c:v>16.84854</c:v>
                </c:pt>
                <c:pt idx="376">
                  <c:v>15.133082999999999</c:v>
                </c:pt>
                <c:pt idx="377">
                  <c:v>8.2935149999999993</c:v>
                </c:pt>
                <c:pt idx="378">
                  <c:v>22.243690999999998</c:v>
                </c:pt>
                <c:pt idx="379">
                  <c:v>12.027998999999999</c:v>
                </c:pt>
                <c:pt idx="380">
                  <c:v>4.010408</c:v>
                </c:pt>
                <c:pt idx="381">
                  <c:v>4.010408</c:v>
                </c:pt>
                <c:pt idx="382">
                  <c:v>23.903202</c:v>
                </c:pt>
                <c:pt idx="383">
                  <c:v>44.719014000000001</c:v>
                </c:pt>
                <c:pt idx="384">
                  <c:v>33.687376</c:v>
                </c:pt>
                <c:pt idx="385">
                  <c:v>13.013768000000001</c:v>
                </c:pt>
                <c:pt idx="386">
                  <c:v>41.984893999999997</c:v>
                </c:pt>
                <c:pt idx="387">
                  <c:v>12.198601999999999</c:v>
                </c:pt>
                <c:pt idx="388">
                  <c:v>12.800162</c:v>
                </c:pt>
                <c:pt idx="389">
                  <c:v>43.595685000000003</c:v>
                </c:pt>
                <c:pt idx="390">
                  <c:v>19.703904000000001</c:v>
                </c:pt>
                <c:pt idx="391">
                  <c:v>4.010408</c:v>
                </c:pt>
                <c:pt idx="392">
                  <c:v>4.010408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40789744"/>
        <c:axId val="1140789200"/>
      </c:areaChart>
      <c:lineChart>
        <c:grouping val="standard"/>
        <c:varyColors val="0"/>
        <c:ser>
          <c:idx val="5"/>
          <c:order val="5"/>
          <c:tx>
            <c:strRef>
              <c:f>'STATUS II PIRINEOS_ENTRADA'!$T$1</c:f>
              <c:strCache>
                <c:ptCount val="1"/>
                <c:pt idx="0">
                  <c:v>Technical</c:v>
                </c:pt>
              </c:strCache>
            </c:strRef>
          </c:tx>
          <c:spPr>
            <a:ln w="63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'STATUS II PIRINEOS_ENTRADA'!$B$398:$B$790</c:f>
              <c:numCache>
                <c:formatCode>m/d/yyyy</c:formatCode>
                <c:ptCount val="393"/>
                <c:pt idx="0">
                  <c:v>43132</c:v>
                </c:pt>
                <c:pt idx="1">
                  <c:v>43133</c:v>
                </c:pt>
                <c:pt idx="2">
                  <c:v>43134</c:v>
                </c:pt>
                <c:pt idx="3">
                  <c:v>43135</c:v>
                </c:pt>
                <c:pt idx="4">
                  <c:v>43136</c:v>
                </c:pt>
                <c:pt idx="5">
                  <c:v>43137</c:v>
                </c:pt>
                <c:pt idx="6">
                  <c:v>43138</c:v>
                </c:pt>
                <c:pt idx="7">
                  <c:v>43139</c:v>
                </c:pt>
                <c:pt idx="8">
                  <c:v>43140</c:v>
                </c:pt>
                <c:pt idx="9">
                  <c:v>43141</c:v>
                </c:pt>
                <c:pt idx="10">
                  <c:v>43142</c:v>
                </c:pt>
                <c:pt idx="11">
                  <c:v>43143</c:v>
                </c:pt>
                <c:pt idx="12">
                  <c:v>43144</c:v>
                </c:pt>
                <c:pt idx="13">
                  <c:v>43145</c:v>
                </c:pt>
                <c:pt idx="14">
                  <c:v>43146</c:v>
                </c:pt>
                <c:pt idx="15">
                  <c:v>43147</c:v>
                </c:pt>
                <c:pt idx="16">
                  <c:v>43148</c:v>
                </c:pt>
                <c:pt idx="17">
                  <c:v>43149</c:v>
                </c:pt>
                <c:pt idx="18">
                  <c:v>43150</c:v>
                </c:pt>
                <c:pt idx="19">
                  <c:v>43151</c:v>
                </c:pt>
                <c:pt idx="20">
                  <c:v>43152</c:v>
                </c:pt>
                <c:pt idx="21">
                  <c:v>43153</c:v>
                </c:pt>
                <c:pt idx="22">
                  <c:v>43154</c:v>
                </c:pt>
                <c:pt idx="23">
                  <c:v>43155</c:v>
                </c:pt>
                <c:pt idx="24">
                  <c:v>43156</c:v>
                </c:pt>
                <c:pt idx="25">
                  <c:v>43157</c:v>
                </c:pt>
                <c:pt idx="26">
                  <c:v>43158</c:v>
                </c:pt>
                <c:pt idx="27">
                  <c:v>43159</c:v>
                </c:pt>
                <c:pt idx="28">
                  <c:v>43160</c:v>
                </c:pt>
                <c:pt idx="29">
                  <c:v>43161</c:v>
                </c:pt>
                <c:pt idx="30">
                  <c:v>43162</c:v>
                </c:pt>
                <c:pt idx="31">
                  <c:v>43163</c:v>
                </c:pt>
                <c:pt idx="32">
                  <c:v>43164</c:v>
                </c:pt>
                <c:pt idx="33">
                  <c:v>43165</c:v>
                </c:pt>
                <c:pt idx="34">
                  <c:v>43166</c:v>
                </c:pt>
                <c:pt idx="35">
                  <c:v>43167</c:v>
                </c:pt>
                <c:pt idx="36">
                  <c:v>43168</c:v>
                </c:pt>
                <c:pt idx="37">
                  <c:v>43169</c:v>
                </c:pt>
                <c:pt idx="38">
                  <c:v>43170</c:v>
                </c:pt>
                <c:pt idx="39">
                  <c:v>43171</c:v>
                </c:pt>
                <c:pt idx="40">
                  <c:v>43172</c:v>
                </c:pt>
                <c:pt idx="41">
                  <c:v>43173</c:v>
                </c:pt>
                <c:pt idx="42">
                  <c:v>43174</c:v>
                </c:pt>
                <c:pt idx="43">
                  <c:v>43175</c:v>
                </c:pt>
                <c:pt idx="44">
                  <c:v>43176</c:v>
                </c:pt>
                <c:pt idx="45">
                  <c:v>43177</c:v>
                </c:pt>
                <c:pt idx="46">
                  <c:v>43178</c:v>
                </c:pt>
                <c:pt idx="47">
                  <c:v>43179</c:v>
                </c:pt>
                <c:pt idx="48">
                  <c:v>43180</c:v>
                </c:pt>
                <c:pt idx="49">
                  <c:v>43181</c:v>
                </c:pt>
                <c:pt idx="50">
                  <c:v>43182</c:v>
                </c:pt>
                <c:pt idx="51">
                  <c:v>43183</c:v>
                </c:pt>
                <c:pt idx="52">
                  <c:v>43184</c:v>
                </c:pt>
                <c:pt idx="53">
                  <c:v>43185</c:v>
                </c:pt>
                <c:pt idx="54">
                  <c:v>43186</c:v>
                </c:pt>
                <c:pt idx="55">
                  <c:v>43187</c:v>
                </c:pt>
                <c:pt idx="56">
                  <c:v>43188</c:v>
                </c:pt>
                <c:pt idx="57">
                  <c:v>43189</c:v>
                </c:pt>
                <c:pt idx="58">
                  <c:v>43190</c:v>
                </c:pt>
                <c:pt idx="59">
                  <c:v>43191</c:v>
                </c:pt>
                <c:pt idx="60">
                  <c:v>43192</c:v>
                </c:pt>
                <c:pt idx="61">
                  <c:v>43193</c:v>
                </c:pt>
                <c:pt idx="62">
                  <c:v>43194</c:v>
                </c:pt>
                <c:pt idx="63">
                  <c:v>43195</c:v>
                </c:pt>
                <c:pt idx="64">
                  <c:v>43196</c:v>
                </c:pt>
                <c:pt idx="65">
                  <c:v>43197</c:v>
                </c:pt>
                <c:pt idx="66">
                  <c:v>43198</c:v>
                </c:pt>
                <c:pt idx="67">
                  <c:v>43199</c:v>
                </c:pt>
                <c:pt idx="68">
                  <c:v>43200</c:v>
                </c:pt>
                <c:pt idx="69">
                  <c:v>43201</c:v>
                </c:pt>
                <c:pt idx="70">
                  <c:v>43202</c:v>
                </c:pt>
                <c:pt idx="71">
                  <c:v>43203</c:v>
                </c:pt>
                <c:pt idx="72">
                  <c:v>43204</c:v>
                </c:pt>
                <c:pt idx="73">
                  <c:v>43205</c:v>
                </c:pt>
                <c:pt idx="74">
                  <c:v>43206</c:v>
                </c:pt>
                <c:pt idx="75">
                  <c:v>43207</c:v>
                </c:pt>
                <c:pt idx="76">
                  <c:v>43208</c:v>
                </c:pt>
                <c:pt idx="77">
                  <c:v>43209</c:v>
                </c:pt>
                <c:pt idx="78">
                  <c:v>43210</c:v>
                </c:pt>
                <c:pt idx="79">
                  <c:v>43211</c:v>
                </c:pt>
                <c:pt idx="80">
                  <c:v>43212</c:v>
                </c:pt>
                <c:pt idx="81">
                  <c:v>43213</c:v>
                </c:pt>
                <c:pt idx="82">
                  <c:v>43214</c:v>
                </c:pt>
                <c:pt idx="83">
                  <c:v>43215</c:v>
                </c:pt>
                <c:pt idx="84">
                  <c:v>43216</c:v>
                </c:pt>
                <c:pt idx="85">
                  <c:v>43217</c:v>
                </c:pt>
                <c:pt idx="86">
                  <c:v>43218</c:v>
                </c:pt>
                <c:pt idx="87">
                  <c:v>43219</c:v>
                </c:pt>
                <c:pt idx="88">
                  <c:v>43220</c:v>
                </c:pt>
                <c:pt idx="89">
                  <c:v>43221</c:v>
                </c:pt>
                <c:pt idx="90">
                  <c:v>43222</c:v>
                </c:pt>
                <c:pt idx="91">
                  <c:v>43223</c:v>
                </c:pt>
                <c:pt idx="92">
                  <c:v>43224</c:v>
                </c:pt>
                <c:pt idx="93">
                  <c:v>43225</c:v>
                </c:pt>
                <c:pt idx="94">
                  <c:v>43226</c:v>
                </c:pt>
                <c:pt idx="95">
                  <c:v>43227</c:v>
                </c:pt>
                <c:pt idx="96">
                  <c:v>43228</c:v>
                </c:pt>
                <c:pt idx="97">
                  <c:v>43229</c:v>
                </c:pt>
                <c:pt idx="98">
                  <c:v>43230</c:v>
                </c:pt>
                <c:pt idx="99">
                  <c:v>43231</c:v>
                </c:pt>
                <c:pt idx="100">
                  <c:v>43232</c:v>
                </c:pt>
                <c:pt idx="101">
                  <c:v>43233</c:v>
                </c:pt>
                <c:pt idx="102">
                  <c:v>43234</c:v>
                </c:pt>
                <c:pt idx="103">
                  <c:v>43235</c:v>
                </c:pt>
                <c:pt idx="104">
                  <c:v>43236</c:v>
                </c:pt>
                <c:pt idx="105">
                  <c:v>43237</c:v>
                </c:pt>
                <c:pt idx="106">
                  <c:v>43238</c:v>
                </c:pt>
                <c:pt idx="107">
                  <c:v>43239</c:v>
                </c:pt>
                <c:pt idx="108">
                  <c:v>43240</c:v>
                </c:pt>
                <c:pt idx="109">
                  <c:v>43241</c:v>
                </c:pt>
                <c:pt idx="110">
                  <c:v>43242</c:v>
                </c:pt>
                <c:pt idx="111">
                  <c:v>43243</c:v>
                </c:pt>
                <c:pt idx="112">
                  <c:v>43244</c:v>
                </c:pt>
                <c:pt idx="113">
                  <c:v>43245</c:v>
                </c:pt>
                <c:pt idx="114">
                  <c:v>43246</c:v>
                </c:pt>
                <c:pt idx="115">
                  <c:v>43247</c:v>
                </c:pt>
                <c:pt idx="116">
                  <c:v>43248</c:v>
                </c:pt>
                <c:pt idx="117">
                  <c:v>43249</c:v>
                </c:pt>
                <c:pt idx="118">
                  <c:v>43250</c:v>
                </c:pt>
                <c:pt idx="119">
                  <c:v>43251</c:v>
                </c:pt>
                <c:pt idx="120">
                  <c:v>43252</c:v>
                </c:pt>
                <c:pt idx="121">
                  <c:v>43253</c:v>
                </c:pt>
                <c:pt idx="122">
                  <c:v>43254</c:v>
                </c:pt>
                <c:pt idx="123">
                  <c:v>43255</c:v>
                </c:pt>
                <c:pt idx="124">
                  <c:v>43256</c:v>
                </c:pt>
                <c:pt idx="125">
                  <c:v>43257</c:v>
                </c:pt>
                <c:pt idx="126">
                  <c:v>43258</c:v>
                </c:pt>
                <c:pt idx="127">
                  <c:v>43259</c:v>
                </c:pt>
                <c:pt idx="128">
                  <c:v>43260</c:v>
                </c:pt>
                <c:pt idx="129">
                  <c:v>43261</c:v>
                </c:pt>
                <c:pt idx="130">
                  <c:v>43262</c:v>
                </c:pt>
                <c:pt idx="131">
                  <c:v>43263</c:v>
                </c:pt>
                <c:pt idx="132">
                  <c:v>43264</c:v>
                </c:pt>
                <c:pt idx="133">
                  <c:v>43265</c:v>
                </c:pt>
                <c:pt idx="134">
                  <c:v>43266</c:v>
                </c:pt>
                <c:pt idx="135">
                  <c:v>43267</c:v>
                </c:pt>
                <c:pt idx="136">
                  <c:v>43268</c:v>
                </c:pt>
                <c:pt idx="137">
                  <c:v>43269</c:v>
                </c:pt>
                <c:pt idx="138">
                  <c:v>43270</c:v>
                </c:pt>
                <c:pt idx="139">
                  <c:v>43271</c:v>
                </c:pt>
                <c:pt idx="140">
                  <c:v>43272</c:v>
                </c:pt>
                <c:pt idx="141">
                  <c:v>43273</c:v>
                </c:pt>
                <c:pt idx="142">
                  <c:v>43274</c:v>
                </c:pt>
                <c:pt idx="143">
                  <c:v>43275</c:v>
                </c:pt>
                <c:pt idx="144">
                  <c:v>43276</c:v>
                </c:pt>
                <c:pt idx="145">
                  <c:v>43277</c:v>
                </c:pt>
                <c:pt idx="146">
                  <c:v>43278</c:v>
                </c:pt>
                <c:pt idx="147">
                  <c:v>43279</c:v>
                </c:pt>
                <c:pt idx="148">
                  <c:v>43280</c:v>
                </c:pt>
                <c:pt idx="149">
                  <c:v>43281</c:v>
                </c:pt>
                <c:pt idx="150">
                  <c:v>43282</c:v>
                </c:pt>
                <c:pt idx="151">
                  <c:v>43283</c:v>
                </c:pt>
                <c:pt idx="152">
                  <c:v>43284</c:v>
                </c:pt>
                <c:pt idx="153">
                  <c:v>43285</c:v>
                </c:pt>
                <c:pt idx="154">
                  <c:v>43286</c:v>
                </c:pt>
                <c:pt idx="155">
                  <c:v>43287</c:v>
                </c:pt>
                <c:pt idx="156">
                  <c:v>43288</c:v>
                </c:pt>
                <c:pt idx="157">
                  <c:v>43289</c:v>
                </c:pt>
                <c:pt idx="158">
                  <c:v>43290</c:v>
                </c:pt>
                <c:pt idx="159">
                  <c:v>43291</c:v>
                </c:pt>
                <c:pt idx="160">
                  <c:v>43292</c:v>
                </c:pt>
                <c:pt idx="161">
                  <c:v>43293</c:v>
                </c:pt>
                <c:pt idx="162">
                  <c:v>43294</c:v>
                </c:pt>
                <c:pt idx="163">
                  <c:v>43295</c:v>
                </c:pt>
                <c:pt idx="164">
                  <c:v>43296</c:v>
                </c:pt>
                <c:pt idx="165">
                  <c:v>43297</c:v>
                </c:pt>
                <c:pt idx="166">
                  <c:v>43298</c:v>
                </c:pt>
                <c:pt idx="167">
                  <c:v>43299</c:v>
                </c:pt>
                <c:pt idx="168">
                  <c:v>43300</c:v>
                </c:pt>
                <c:pt idx="169">
                  <c:v>43301</c:v>
                </c:pt>
                <c:pt idx="170">
                  <c:v>43302</c:v>
                </c:pt>
                <c:pt idx="171">
                  <c:v>43303</c:v>
                </c:pt>
                <c:pt idx="172">
                  <c:v>43304</c:v>
                </c:pt>
                <c:pt idx="173">
                  <c:v>43305</c:v>
                </c:pt>
                <c:pt idx="174">
                  <c:v>43306</c:v>
                </c:pt>
                <c:pt idx="175">
                  <c:v>43307</c:v>
                </c:pt>
                <c:pt idx="176">
                  <c:v>43308</c:v>
                </c:pt>
                <c:pt idx="177">
                  <c:v>43309</c:v>
                </c:pt>
                <c:pt idx="178">
                  <c:v>43310</c:v>
                </c:pt>
                <c:pt idx="179">
                  <c:v>43311</c:v>
                </c:pt>
                <c:pt idx="180">
                  <c:v>43312</c:v>
                </c:pt>
                <c:pt idx="181">
                  <c:v>43313</c:v>
                </c:pt>
                <c:pt idx="182">
                  <c:v>43314</c:v>
                </c:pt>
                <c:pt idx="183">
                  <c:v>43315</c:v>
                </c:pt>
                <c:pt idx="184">
                  <c:v>43316</c:v>
                </c:pt>
                <c:pt idx="185">
                  <c:v>43317</c:v>
                </c:pt>
                <c:pt idx="186">
                  <c:v>43318</c:v>
                </c:pt>
                <c:pt idx="187">
                  <c:v>43319</c:v>
                </c:pt>
                <c:pt idx="188">
                  <c:v>43320</c:v>
                </c:pt>
                <c:pt idx="189">
                  <c:v>43321</c:v>
                </c:pt>
                <c:pt idx="190">
                  <c:v>43322</c:v>
                </c:pt>
                <c:pt idx="191">
                  <c:v>43323</c:v>
                </c:pt>
                <c:pt idx="192">
                  <c:v>43324</c:v>
                </c:pt>
                <c:pt idx="193">
                  <c:v>43325</c:v>
                </c:pt>
                <c:pt idx="194">
                  <c:v>43326</c:v>
                </c:pt>
                <c:pt idx="195">
                  <c:v>43327</c:v>
                </c:pt>
                <c:pt idx="196">
                  <c:v>43328</c:v>
                </c:pt>
                <c:pt idx="197">
                  <c:v>43329</c:v>
                </c:pt>
                <c:pt idx="198">
                  <c:v>43330</c:v>
                </c:pt>
                <c:pt idx="199">
                  <c:v>43331</c:v>
                </c:pt>
                <c:pt idx="200">
                  <c:v>43332</c:v>
                </c:pt>
                <c:pt idx="201">
                  <c:v>43333</c:v>
                </c:pt>
                <c:pt idx="202">
                  <c:v>43334</c:v>
                </c:pt>
                <c:pt idx="203">
                  <c:v>43335</c:v>
                </c:pt>
                <c:pt idx="204">
                  <c:v>43336</c:v>
                </c:pt>
                <c:pt idx="205">
                  <c:v>43337</c:v>
                </c:pt>
                <c:pt idx="206">
                  <c:v>43338</c:v>
                </c:pt>
                <c:pt idx="207">
                  <c:v>43339</c:v>
                </c:pt>
                <c:pt idx="208">
                  <c:v>43340</c:v>
                </c:pt>
                <c:pt idx="209">
                  <c:v>43341</c:v>
                </c:pt>
                <c:pt idx="210">
                  <c:v>43342</c:v>
                </c:pt>
                <c:pt idx="211">
                  <c:v>43343</c:v>
                </c:pt>
                <c:pt idx="212">
                  <c:v>43344</c:v>
                </c:pt>
                <c:pt idx="213">
                  <c:v>43345</c:v>
                </c:pt>
                <c:pt idx="214">
                  <c:v>43346</c:v>
                </c:pt>
                <c:pt idx="215">
                  <c:v>43347</c:v>
                </c:pt>
                <c:pt idx="216">
                  <c:v>43348</c:v>
                </c:pt>
                <c:pt idx="217">
                  <c:v>43349</c:v>
                </c:pt>
                <c:pt idx="218">
                  <c:v>43350</c:v>
                </c:pt>
                <c:pt idx="219">
                  <c:v>43351</c:v>
                </c:pt>
                <c:pt idx="220">
                  <c:v>43352</c:v>
                </c:pt>
                <c:pt idx="221">
                  <c:v>43353</c:v>
                </c:pt>
                <c:pt idx="222">
                  <c:v>43354</c:v>
                </c:pt>
                <c:pt idx="223">
                  <c:v>43355</c:v>
                </c:pt>
                <c:pt idx="224">
                  <c:v>43356</c:v>
                </c:pt>
                <c:pt idx="225">
                  <c:v>43357</c:v>
                </c:pt>
                <c:pt idx="226">
                  <c:v>43358</c:v>
                </c:pt>
                <c:pt idx="227">
                  <c:v>43359</c:v>
                </c:pt>
                <c:pt idx="228">
                  <c:v>43360</c:v>
                </c:pt>
                <c:pt idx="229">
                  <c:v>43361</c:v>
                </c:pt>
                <c:pt idx="230">
                  <c:v>43362</c:v>
                </c:pt>
                <c:pt idx="231">
                  <c:v>43363</c:v>
                </c:pt>
                <c:pt idx="232">
                  <c:v>43364</c:v>
                </c:pt>
                <c:pt idx="233">
                  <c:v>43365</c:v>
                </c:pt>
                <c:pt idx="234">
                  <c:v>43366</c:v>
                </c:pt>
                <c:pt idx="235">
                  <c:v>43367</c:v>
                </c:pt>
                <c:pt idx="236">
                  <c:v>43368</c:v>
                </c:pt>
                <c:pt idx="237">
                  <c:v>43369</c:v>
                </c:pt>
                <c:pt idx="238">
                  <c:v>43370</c:v>
                </c:pt>
                <c:pt idx="239">
                  <c:v>43371</c:v>
                </c:pt>
                <c:pt idx="240">
                  <c:v>43372</c:v>
                </c:pt>
                <c:pt idx="241">
                  <c:v>43373</c:v>
                </c:pt>
                <c:pt idx="242">
                  <c:v>43374</c:v>
                </c:pt>
                <c:pt idx="243">
                  <c:v>43375</c:v>
                </c:pt>
                <c:pt idx="244">
                  <c:v>43376</c:v>
                </c:pt>
                <c:pt idx="245">
                  <c:v>43377</c:v>
                </c:pt>
                <c:pt idx="246">
                  <c:v>43378</c:v>
                </c:pt>
                <c:pt idx="247">
                  <c:v>43379</c:v>
                </c:pt>
                <c:pt idx="248">
                  <c:v>43380</c:v>
                </c:pt>
                <c:pt idx="249">
                  <c:v>43381</c:v>
                </c:pt>
                <c:pt idx="250">
                  <c:v>43382</c:v>
                </c:pt>
                <c:pt idx="251">
                  <c:v>43383</c:v>
                </c:pt>
                <c:pt idx="252">
                  <c:v>43384</c:v>
                </c:pt>
                <c:pt idx="253">
                  <c:v>43385</c:v>
                </c:pt>
                <c:pt idx="254">
                  <c:v>43386</c:v>
                </c:pt>
                <c:pt idx="255">
                  <c:v>43387</c:v>
                </c:pt>
                <c:pt idx="256">
                  <c:v>43388</c:v>
                </c:pt>
                <c:pt idx="257">
                  <c:v>43389</c:v>
                </c:pt>
                <c:pt idx="258">
                  <c:v>43390</c:v>
                </c:pt>
                <c:pt idx="259">
                  <c:v>43391</c:v>
                </c:pt>
                <c:pt idx="260">
                  <c:v>43392</c:v>
                </c:pt>
                <c:pt idx="261">
                  <c:v>43393</c:v>
                </c:pt>
                <c:pt idx="262">
                  <c:v>43394</c:v>
                </c:pt>
                <c:pt idx="263">
                  <c:v>43395</c:v>
                </c:pt>
                <c:pt idx="264">
                  <c:v>43396</c:v>
                </c:pt>
                <c:pt idx="265">
                  <c:v>43397</c:v>
                </c:pt>
                <c:pt idx="266">
                  <c:v>43398</c:v>
                </c:pt>
                <c:pt idx="267">
                  <c:v>43399</c:v>
                </c:pt>
                <c:pt idx="268">
                  <c:v>43400</c:v>
                </c:pt>
                <c:pt idx="269">
                  <c:v>43401</c:v>
                </c:pt>
                <c:pt idx="270">
                  <c:v>43402</c:v>
                </c:pt>
                <c:pt idx="271">
                  <c:v>43403</c:v>
                </c:pt>
                <c:pt idx="272">
                  <c:v>43404</c:v>
                </c:pt>
                <c:pt idx="273">
                  <c:v>43405</c:v>
                </c:pt>
                <c:pt idx="274">
                  <c:v>43406</c:v>
                </c:pt>
                <c:pt idx="275">
                  <c:v>43407</c:v>
                </c:pt>
                <c:pt idx="276">
                  <c:v>43408</c:v>
                </c:pt>
                <c:pt idx="277">
                  <c:v>43409</c:v>
                </c:pt>
                <c:pt idx="278">
                  <c:v>43410</c:v>
                </c:pt>
                <c:pt idx="279">
                  <c:v>43411</c:v>
                </c:pt>
                <c:pt idx="280">
                  <c:v>43412</c:v>
                </c:pt>
                <c:pt idx="281">
                  <c:v>43413</c:v>
                </c:pt>
                <c:pt idx="282">
                  <c:v>43414</c:v>
                </c:pt>
                <c:pt idx="283">
                  <c:v>43415</c:v>
                </c:pt>
                <c:pt idx="284">
                  <c:v>43416</c:v>
                </c:pt>
                <c:pt idx="285">
                  <c:v>43417</c:v>
                </c:pt>
                <c:pt idx="286">
                  <c:v>43418</c:v>
                </c:pt>
                <c:pt idx="287">
                  <c:v>43419</c:v>
                </c:pt>
                <c:pt idx="288">
                  <c:v>43420</c:v>
                </c:pt>
                <c:pt idx="289">
                  <c:v>43421</c:v>
                </c:pt>
                <c:pt idx="290">
                  <c:v>43422</c:v>
                </c:pt>
                <c:pt idx="291">
                  <c:v>43423</c:v>
                </c:pt>
                <c:pt idx="292">
                  <c:v>43424</c:v>
                </c:pt>
                <c:pt idx="293">
                  <c:v>43425</c:v>
                </c:pt>
                <c:pt idx="294">
                  <c:v>43426</c:v>
                </c:pt>
                <c:pt idx="295">
                  <c:v>43427</c:v>
                </c:pt>
                <c:pt idx="296">
                  <c:v>43428</c:v>
                </c:pt>
                <c:pt idx="297">
                  <c:v>43429</c:v>
                </c:pt>
                <c:pt idx="298">
                  <c:v>43430</c:v>
                </c:pt>
                <c:pt idx="299">
                  <c:v>43431</c:v>
                </c:pt>
                <c:pt idx="300">
                  <c:v>43432</c:v>
                </c:pt>
                <c:pt idx="301">
                  <c:v>43433</c:v>
                </c:pt>
                <c:pt idx="302">
                  <c:v>43434</c:v>
                </c:pt>
                <c:pt idx="303">
                  <c:v>43435</c:v>
                </c:pt>
                <c:pt idx="304">
                  <c:v>43436</c:v>
                </c:pt>
                <c:pt idx="305">
                  <c:v>43437</c:v>
                </c:pt>
                <c:pt idx="306">
                  <c:v>43438</c:v>
                </c:pt>
                <c:pt idx="307">
                  <c:v>43439</c:v>
                </c:pt>
                <c:pt idx="308">
                  <c:v>43440</c:v>
                </c:pt>
                <c:pt idx="309">
                  <c:v>43441</c:v>
                </c:pt>
                <c:pt idx="310">
                  <c:v>43442</c:v>
                </c:pt>
                <c:pt idx="311">
                  <c:v>43443</c:v>
                </c:pt>
                <c:pt idx="312">
                  <c:v>43444</c:v>
                </c:pt>
                <c:pt idx="313">
                  <c:v>43445</c:v>
                </c:pt>
                <c:pt idx="314">
                  <c:v>43446</c:v>
                </c:pt>
                <c:pt idx="315">
                  <c:v>43447</c:v>
                </c:pt>
                <c:pt idx="316">
                  <c:v>43448</c:v>
                </c:pt>
                <c:pt idx="317">
                  <c:v>43449</c:v>
                </c:pt>
                <c:pt idx="318">
                  <c:v>43450</c:v>
                </c:pt>
                <c:pt idx="319">
                  <c:v>43451</c:v>
                </c:pt>
                <c:pt idx="320">
                  <c:v>43452</c:v>
                </c:pt>
                <c:pt idx="321">
                  <c:v>43453</c:v>
                </c:pt>
                <c:pt idx="322">
                  <c:v>43454</c:v>
                </c:pt>
                <c:pt idx="323">
                  <c:v>43455</c:v>
                </c:pt>
                <c:pt idx="324">
                  <c:v>43456</c:v>
                </c:pt>
                <c:pt idx="325">
                  <c:v>43457</c:v>
                </c:pt>
                <c:pt idx="326">
                  <c:v>43458</c:v>
                </c:pt>
                <c:pt idx="327">
                  <c:v>43459</c:v>
                </c:pt>
                <c:pt idx="328">
                  <c:v>43460</c:v>
                </c:pt>
                <c:pt idx="329">
                  <c:v>43461</c:v>
                </c:pt>
                <c:pt idx="330">
                  <c:v>43462</c:v>
                </c:pt>
                <c:pt idx="331">
                  <c:v>43463</c:v>
                </c:pt>
                <c:pt idx="332">
                  <c:v>43464</c:v>
                </c:pt>
                <c:pt idx="333">
                  <c:v>43465</c:v>
                </c:pt>
                <c:pt idx="334">
                  <c:v>43466</c:v>
                </c:pt>
                <c:pt idx="335">
                  <c:v>43467</c:v>
                </c:pt>
                <c:pt idx="336">
                  <c:v>43468</c:v>
                </c:pt>
                <c:pt idx="337">
                  <c:v>43469</c:v>
                </c:pt>
                <c:pt idx="338">
                  <c:v>43470</c:v>
                </c:pt>
                <c:pt idx="339">
                  <c:v>43471</c:v>
                </c:pt>
                <c:pt idx="340">
                  <c:v>43472</c:v>
                </c:pt>
                <c:pt idx="341">
                  <c:v>43473</c:v>
                </c:pt>
                <c:pt idx="342">
                  <c:v>43474</c:v>
                </c:pt>
                <c:pt idx="343">
                  <c:v>43475</c:v>
                </c:pt>
                <c:pt idx="344">
                  <c:v>43476</c:v>
                </c:pt>
                <c:pt idx="345">
                  <c:v>43477</c:v>
                </c:pt>
                <c:pt idx="346">
                  <c:v>43478</c:v>
                </c:pt>
                <c:pt idx="347">
                  <c:v>43479</c:v>
                </c:pt>
                <c:pt idx="348">
                  <c:v>43480</c:v>
                </c:pt>
                <c:pt idx="349">
                  <c:v>43481</c:v>
                </c:pt>
                <c:pt idx="350">
                  <c:v>43482</c:v>
                </c:pt>
                <c:pt idx="351">
                  <c:v>43483</c:v>
                </c:pt>
                <c:pt idx="352">
                  <c:v>43484</c:v>
                </c:pt>
                <c:pt idx="353">
                  <c:v>43485</c:v>
                </c:pt>
                <c:pt idx="354">
                  <c:v>43486</c:v>
                </c:pt>
                <c:pt idx="355">
                  <c:v>43487</c:v>
                </c:pt>
                <c:pt idx="356">
                  <c:v>43488</c:v>
                </c:pt>
                <c:pt idx="357">
                  <c:v>43489</c:v>
                </c:pt>
                <c:pt idx="358">
                  <c:v>43490</c:v>
                </c:pt>
                <c:pt idx="359">
                  <c:v>43491</c:v>
                </c:pt>
                <c:pt idx="360">
                  <c:v>43492</c:v>
                </c:pt>
                <c:pt idx="361">
                  <c:v>43493</c:v>
                </c:pt>
                <c:pt idx="362">
                  <c:v>43494</c:v>
                </c:pt>
                <c:pt idx="363">
                  <c:v>43495</c:v>
                </c:pt>
                <c:pt idx="364">
                  <c:v>43496</c:v>
                </c:pt>
                <c:pt idx="365">
                  <c:v>43497</c:v>
                </c:pt>
                <c:pt idx="366">
                  <c:v>43498</c:v>
                </c:pt>
                <c:pt idx="367">
                  <c:v>43499</c:v>
                </c:pt>
                <c:pt idx="368">
                  <c:v>43500</c:v>
                </c:pt>
                <c:pt idx="369">
                  <c:v>43501</c:v>
                </c:pt>
                <c:pt idx="370">
                  <c:v>43502</c:v>
                </c:pt>
                <c:pt idx="371">
                  <c:v>43503</c:v>
                </c:pt>
                <c:pt idx="372">
                  <c:v>43504</c:v>
                </c:pt>
                <c:pt idx="373">
                  <c:v>43505</c:v>
                </c:pt>
                <c:pt idx="374">
                  <c:v>43506</c:v>
                </c:pt>
                <c:pt idx="375">
                  <c:v>43507</c:v>
                </c:pt>
                <c:pt idx="376">
                  <c:v>43508</c:v>
                </c:pt>
                <c:pt idx="377">
                  <c:v>43509</c:v>
                </c:pt>
                <c:pt idx="378">
                  <c:v>43510</c:v>
                </c:pt>
                <c:pt idx="379">
                  <c:v>43511</c:v>
                </c:pt>
                <c:pt idx="380">
                  <c:v>43512</c:v>
                </c:pt>
                <c:pt idx="381">
                  <c:v>43513</c:v>
                </c:pt>
                <c:pt idx="382">
                  <c:v>43514</c:v>
                </c:pt>
                <c:pt idx="383">
                  <c:v>43515</c:v>
                </c:pt>
                <c:pt idx="384">
                  <c:v>43516</c:v>
                </c:pt>
                <c:pt idx="385">
                  <c:v>43517</c:v>
                </c:pt>
                <c:pt idx="386">
                  <c:v>43518</c:v>
                </c:pt>
                <c:pt idx="387">
                  <c:v>43519</c:v>
                </c:pt>
                <c:pt idx="388">
                  <c:v>43520</c:v>
                </c:pt>
                <c:pt idx="389">
                  <c:v>43521</c:v>
                </c:pt>
                <c:pt idx="390">
                  <c:v>43522</c:v>
                </c:pt>
                <c:pt idx="391">
                  <c:v>43523</c:v>
                </c:pt>
                <c:pt idx="392">
                  <c:v>43524</c:v>
                </c:pt>
              </c:numCache>
            </c:numRef>
          </c:cat>
          <c:val>
            <c:numRef>
              <c:f>'STATUS II PIRINEOS_ENTRADA'!$T$398:$T$1004</c:f>
              <c:numCache>
                <c:formatCode>#,##0</c:formatCode>
                <c:ptCount val="607"/>
                <c:pt idx="0">
                  <c:v>225</c:v>
                </c:pt>
                <c:pt idx="1">
                  <c:v>225</c:v>
                </c:pt>
                <c:pt idx="2">
                  <c:v>225</c:v>
                </c:pt>
                <c:pt idx="3">
                  <c:v>225</c:v>
                </c:pt>
                <c:pt idx="4">
                  <c:v>225</c:v>
                </c:pt>
                <c:pt idx="5">
                  <c:v>225</c:v>
                </c:pt>
                <c:pt idx="6">
                  <c:v>225</c:v>
                </c:pt>
                <c:pt idx="7">
                  <c:v>225</c:v>
                </c:pt>
                <c:pt idx="8">
                  <c:v>225</c:v>
                </c:pt>
                <c:pt idx="9">
                  <c:v>225</c:v>
                </c:pt>
                <c:pt idx="10">
                  <c:v>225</c:v>
                </c:pt>
                <c:pt idx="11">
                  <c:v>225</c:v>
                </c:pt>
                <c:pt idx="12">
                  <c:v>225</c:v>
                </c:pt>
                <c:pt idx="13">
                  <c:v>225</c:v>
                </c:pt>
                <c:pt idx="14">
                  <c:v>225</c:v>
                </c:pt>
                <c:pt idx="15">
                  <c:v>225</c:v>
                </c:pt>
                <c:pt idx="16">
                  <c:v>225</c:v>
                </c:pt>
                <c:pt idx="17">
                  <c:v>225</c:v>
                </c:pt>
                <c:pt idx="18">
                  <c:v>225</c:v>
                </c:pt>
                <c:pt idx="19">
                  <c:v>225</c:v>
                </c:pt>
                <c:pt idx="20">
                  <c:v>225</c:v>
                </c:pt>
                <c:pt idx="21">
                  <c:v>225</c:v>
                </c:pt>
                <c:pt idx="22">
                  <c:v>225</c:v>
                </c:pt>
                <c:pt idx="23">
                  <c:v>225</c:v>
                </c:pt>
                <c:pt idx="24">
                  <c:v>225</c:v>
                </c:pt>
                <c:pt idx="25">
                  <c:v>225</c:v>
                </c:pt>
                <c:pt idx="26">
                  <c:v>225</c:v>
                </c:pt>
                <c:pt idx="27">
                  <c:v>225</c:v>
                </c:pt>
                <c:pt idx="28">
                  <c:v>225</c:v>
                </c:pt>
                <c:pt idx="29">
                  <c:v>225</c:v>
                </c:pt>
                <c:pt idx="30">
                  <c:v>225</c:v>
                </c:pt>
                <c:pt idx="31">
                  <c:v>225</c:v>
                </c:pt>
                <c:pt idx="32">
                  <c:v>225</c:v>
                </c:pt>
                <c:pt idx="33">
                  <c:v>225</c:v>
                </c:pt>
                <c:pt idx="34">
                  <c:v>225</c:v>
                </c:pt>
                <c:pt idx="35">
                  <c:v>225</c:v>
                </c:pt>
                <c:pt idx="36">
                  <c:v>225</c:v>
                </c:pt>
                <c:pt idx="37">
                  <c:v>225</c:v>
                </c:pt>
                <c:pt idx="38">
                  <c:v>225</c:v>
                </c:pt>
                <c:pt idx="39">
                  <c:v>225</c:v>
                </c:pt>
                <c:pt idx="40">
                  <c:v>225</c:v>
                </c:pt>
                <c:pt idx="41">
                  <c:v>225</c:v>
                </c:pt>
                <c:pt idx="42">
                  <c:v>225</c:v>
                </c:pt>
                <c:pt idx="43">
                  <c:v>225</c:v>
                </c:pt>
                <c:pt idx="44">
                  <c:v>225</c:v>
                </c:pt>
                <c:pt idx="45">
                  <c:v>225</c:v>
                </c:pt>
                <c:pt idx="46">
                  <c:v>225</c:v>
                </c:pt>
                <c:pt idx="47">
                  <c:v>225</c:v>
                </c:pt>
                <c:pt idx="48">
                  <c:v>225</c:v>
                </c:pt>
                <c:pt idx="49">
                  <c:v>225</c:v>
                </c:pt>
                <c:pt idx="50">
                  <c:v>225</c:v>
                </c:pt>
                <c:pt idx="51">
                  <c:v>225</c:v>
                </c:pt>
                <c:pt idx="52">
                  <c:v>225</c:v>
                </c:pt>
                <c:pt idx="53">
                  <c:v>225</c:v>
                </c:pt>
                <c:pt idx="54">
                  <c:v>225</c:v>
                </c:pt>
                <c:pt idx="55">
                  <c:v>225</c:v>
                </c:pt>
                <c:pt idx="56">
                  <c:v>225</c:v>
                </c:pt>
                <c:pt idx="57">
                  <c:v>225</c:v>
                </c:pt>
                <c:pt idx="58">
                  <c:v>225</c:v>
                </c:pt>
                <c:pt idx="59">
                  <c:v>225</c:v>
                </c:pt>
                <c:pt idx="60">
                  <c:v>225</c:v>
                </c:pt>
                <c:pt idx="61">
                  <c:v>225</c:v>
                </c:pt>
                <c:pt idx="62">
                  <c:v>225</c:v>
                </c:pt>
                <c:pt idx="63">
                  <c:v>225</c:v>
                </c:pt>
                <c:pt idx="64">
                  <c:v>225</c:v>
                </c:pt>
                <c:pt idx="65">
                  <c:v>225</c:v>
                </c:pt>
                <c:pt idx="66">
                  <c:v>225</c:v>
                </c:pt>
                <c:pt idx="67">
                  <c:v>225</c:v>
                </c:pt>
                <c:pt idx="68">
                  <c:v>225</c:v>
                </c:pt>
                <c:pt idx="69">
                  <c:v>225</c:v>
                </c:pt>
                <c:pt idx="70">
                  <c:v>225</c:v>
                </c:pt>
                <c:pt idx="71">
                  <c:v>225</c:v>
                </c:pt>
                <c:pt idx="72">
                  <c:v>225</c:v>
                </c:pt>
                <c:pt idx="73">
                  <c:v>225</c:v>
                </c:pt>
                <c:pt idx="74">
                  <c:v>225</c:v>
                </c:pt>
                <c:pt idx="75">
                  <c:v>225</c:v>
                </c:pt>
                <c:pt idx="76">
                  <c:v>225</c:v>
                </c:pt>
                <c:pt idx="77">
                  <c:v>225</c:v>
                </c:pt>
                <c:pt idx="78">
                  <c:v>225</c:v>
                </c:pt>
                <c:pt idx="79">
                  <c:v>225</c:v>
                </c:pt>
                <c:pt idx="80">
                  <c:v>225</c:v>
                </c:pt>
                <c:pt idx="81">
                  <c:v>225</c:v>
                </c:pt>
                <c:pt idx="82">
                  <c:v>225</c:v>
                </c:pt>
                <c:pt idx="83">
                  <c:v>225</c:v>
                </c:pt>
                <c:pt idx="84">
                  <c:v>225</c:v>
                </c:pt>
                <c:pt idx="85">
                  <c:v>225</c:v>
                </c:pt>
                <c:pt idx="86">
                  <c:v>225</c:v>
                </c:pt>
                <c:pt idx="87">
                  <c:v>225</c:v>
                </c:pt>
                <c:pt idx="88">
                  <c:v>225</c:v>
                </c:pt>
                <c:pt idx="89">
                  <c:v>225</c:v>
                </c:pt>
                <c:pt idx="90">
                  <c:v>225</c:v>
                </c:pt>
                <c:pt idx="91">
                  <c:v>225</c:v>
                </c:pt>
                <c:pt idx="92">
                  <c:v>225</c:v>
                </c:pt>
                <c:pt idx="93">
                  <c:v>225</c:v>
                </c:pt>
                <c:pt idx="94">
                  <c:v>225</c:v>
                </c:pt>
                <c:pt idx="95">
                  <c:v>225</c:v>
                </c:pt>
                <c:pt idx="96">
                  <c:v>225</c:v>
                </c:pt>
                <c:pt idx="97">
                  <c:v>225</c:v>
                </c:pt>
                <c:pt idx="98">
                  <c:v>225</c:v>
                </c:pt>
                <c:pt idx="99">
                  <c:v>225</c:v>
                </c:pt>
                <c:pt idx="100">
                  <c:v>225</c:v>
                </c:pt>
                <c:pt idx="101">
                  <c:v>225</c:v>
                </c:pt>
                <c:pt idx="102">
                  <c:v>225</c:v>
                </c:pt>
                <c:pt idx="103">
                  <c:v>225</c:v>
                </c:pt>
                <c:pt idx="104">
                  <c:v>225</c:v>
                </c:pt>
                <c:pt idx="105">
                  <c:v>225</c:v>
                </c:pt>
                <c:pt idx="106">
                  <c:v>225</c:v>
                </c:pt>
                <c:pt idx="107">
                  <c:v>225</c:v>
                </c:pt>
                <c:pt idx="108">
                  <c:v>225</c:v>
                </c:pt>
                <c:pt idx="109">
                  <c:v>225</c:v>
                </c:pt>
                <c:pt idx="110">
                  <c:v>225</c:v>
                </c:pt>
                <c:pt idx="111">
                  <c:v>225</c:v>
                </c:pt>
                <c:pt idx="112">
                  <c:v>225</c:v>
                </c:pt>
                <c:pt idx="113">
                  <c:v>225</c:v>
                </c:pt>
                <c:pt idx="114">
                  <c:v>225</c:v>
                </c:pt>
                <c:pt idx="115">
                  <c:v>225</c:v>
                </c:pt>
                <c:pt idx="116">
                  <c:v>225</c:v>
                </c:pt>
                <c:pt idx="117">
                  <c:v>225</c:v>
                </c:pt>
                <c:pt idx="118">
                  <c:v>225</c:v>
                </c:pt>
                <c:pt idx="119">
                  <c:v>225</c:v>
                </c:pt>
                <c:pt idx="120">
                  <c:v>225</c:v>
                </c:pt>
                <c:pt idx="121">
                  <c:v>225</c:v>
                </c:pt>
                <c:pt idx="122">
                  <c:v>225</c:v>
                </c:pt>
                <c:pt idx="123">
                  <c:v>225</c:v>
                </c:pt>
                <c:pt idx="124">
                  <c:v>225</c:v>
                </c:pt>
                <c:pt idx="125">
                  <c:v>225</c:v>
                </c:pt>
                <c:pt idx="126">
                  <c:v>225</c:v>
                </c:pt>
                <c:pt idx="127">
                  <c:v>225</c:v>
                </c:pt>
                <c:pt idx="128">
                  <c:v>225</c:v>
                </c:pt>
                <c:pt idx="129">
                  <c:v>225</c:v>
                </c:pt>
                <c:pt idx="130">
                  <c:v>225</c:v>
                </c:pt>
                <c:pt idx="131">
                  <c:v>225</c:v>
                </c:pt>
                <c:pt idx="132">
                  <c:v>225</c:v>
                </c:pt>
                <c:pt idx="133">
                  <c:v>225</c:v>
                </c:pt>
                <c:pt idx="134">
                  <c:v>225</c:v>
                </c:pt>
                <c:pt idx="135">
                  <c:v>225</c:v>
                </c:pt>
                <c:pt idx="136">
                  <c:v>225</c:v>
                </c:pt>
                <c:pt idx="137">
                  <c:v>225</c:v>
                </c:pt>
                <c:pt idx="138">
                  <c:v>225</c:v>
                </c:pt>
                <c:pt idx="139">
                  <c:v>225</c:v>
                </c:pt>
                <c:pt idx="140">
                  <c:v>225</c:v>
                </c:pt>
                <c:pt idx="141">
                  <c:v>225</c:v>
                </c:pt>
                <c:pt idx="142">
                  <c:v>225</c:v>
                </c:pt>
                <c:pt idx="143">
                  <c:v>225</c:v>
                </c:pt>
                <c:pt idx="144">
                  <c:v>225</c:v>
                </c:pt>
                <c:pt idx="145">
                  <c:v>225</c:v>
                </c:pt>
                <c:pt idx="146">
                  <c:v>225</c:v>
                </c:pt>
                <c:pt idx="147">
                  <c:v>225</c:v>
                </c:pt>
                <c:pt idx="148">
                  <c:v>225</c:v>
                </c:pt>
                <c:pt idx="149">
                  <c:v>225</c:v>
                </c:pt>
                <c:pt idx="150">
                  <c:v>225</c:v>
                </c:pt>
                <c:pt idx="151">
                  <c:v>225</c:v>
                </c:pt>
                <c:pt idx="152">
                  <c:v>225</c:v>
                </c:pt>
                <c:pt idx="153">
                  <c:v>225</c:v>
                </c:pt>
                <c:pt idx="154">
                  <c:v>225</c:v>
                </c:pt>
                <c:pt idx="155">
                  <c:v>225</c:v>
                </c:pt>
                <c:pt idx="156">
                  <c:v>225</c:v>
                </c:pt>
                <c:pt idx="157">
                  <c:v>225</c:v>
                </c:pt>
                <c:pt idx="158">
                  <c:v>225</c:v>
                </c:pt>
                <c:pt idx="159">
                  <c:v>225</c:v>
                </c:pt>
                <c:pt idx="160">
                  <c:v>225</c:v>
                </c:pt>
                <c:pt idx="161">
                  <c:v>225</c:v>
                </c:pt>
                <c:pt idx="162">
                  <c:v>225</c:v>
                </c:pt>
                <c:pt idx="163">
                  <c:v>225</c:v>
                </c:pt>
                <c:pt idx="164">
                  <c:v>225</c:v>
                </c:pt>
                <c:pt idx="165">
                  <c:v>225</c:v>
                </c:pt>
                <c:pt idx="166">
                  <c:v>225</c:v>
                </c:pt>
                <c:pt idx="167">
                  <c:v>225</c:v>
                </c:pt>
                <c:pt idx="168">
                  <c:v>225</c:v>
                </c:pt>
                <c:pt idx="169">
                  <c:v>225</c:v>
                </c:pt>
                <c:pt idx="170">
                  <c:v>225</c:v>
                </c:pt>
                <c:pt idx="171">
                  <c:v>225</c:v>
                </c:pt>
                <c:pt idx="172">
                  <c:v>225</c:v>
                </c:pt>
                <c:pt idx="173">
                  <c:v>225</c:v>
                </c:pt>
                <c:pt idx="174">
                  <c:v>225</c:v>
                </c:pt>
                <c:pt idx="175">
                  <c:v>225</c:v>
                </c:pt>
                <c:pt idx="176">
                  <c:v>225</c:v>
                </c:pt>
                <c:pt idx="177">
                  <c:v>225</c:v>
                </c:pt>
                <c:pt idx="178">
                  <c:v>225</c:v>
                </c:pt>
                <c:pt idx="179">
                  <c:v>225</c:v>
                </c:pt>
                <c:pt idx="180">
                  <c:v>225</c:v>
                </c:pt>
                <c:pt idx="181">
                  <c:v>225</c:v>
                </c:pt>
                <c:pt idx="182">
                  <c:v>225</c:v>
                </c:pt>
                <c:pt idx="183">
                  <c:v>225</c:v>
                </c:pt>
                <c:pt idx="184">
                  <c:v>225</c:v>
                </c:pt>
                <c:pt idx="185">
                  <c:v>225</c:v>
                </c:pt>
                <c:pt idx="186">
                  <c:v>225</c:v>
                </c:pt>
                <c:pt idx="187">
                  <c:v>225</c:v>
                </c:pt>
                <c:pt idx="188">
                  <c:v>225</c:v>
                </c:pt>
                <c:pt idx="189">
                  <c:v>225</c:v>
                </c:pt>
                <c:pt idx="190">
                  <c:v>225</c:v>
                </c:pt>
                <c:pt idx="191">
                  <c:v>225</c:v>
                </c:pt>
                <c:pt idx="192">
                  <c:v>225</c:v>
                </c:pt>
                <c:pt idx="193">
                  <c:v>225</c:v>
                </c:pt>
                <c:pt idx="194">
                  <c:v>225</c:v>
                </c:pt>
                <c:pt idx="195">
                  <c:v>225</c:v>
                </c:pt>
                <c:pt idx="196">
                  <c:v>225</c:v>
                </c:pt>
                <c:pt idx="197">
                  <c:v>225</c:v>
                </c:pt>
                <c:pt idx="198">
                  <c:v>225</c:v>
                </c:pt>
                <c:pt idx="199">
                  <c:v>225</c:v>
                </c:pt>
                <c:pt idx="200">
                  <c:v>225</c:v>
                </c:pt>
                <c:pt idx="201">
                  <c:v>225</c:v>
                </c:pt>
                <c:pt idx="202">
                  <c:v>225</c:v>
                </c:pt>
                <c:pt idx="203">
                  <c:v>225</c:v>
                </c:pt>
                <c:pt idx="204">
                  <c:v>225</c:v>
                </c:pt>
                <c:pt idx="205">
                  <c:v>225</c:v>
                </c:pt>
                <c:pt idx="206">
                  <c:v>225</c:v>
                </c:pt>
                <c:pt idx="207">
                  <c:v>225</c:v>
                </c:pt>
                <c:pt idx="208">
                  <c:v>225</c:v>
                </c:pt>
                <c:pt idx="209">
                  <c:v>225</c:v>
                </c:pt>
                <c:pt idx="210">
                  <c:v>225</c:v>
                </c:pt>
                <c:pt idx="211">
                  <c:v>225</c:v>
                </c:pt>
                <c:pt idx="212">
                  <c:v>225</c:v>
                </c:pt>
                <c:pt idx="213">
                  <c:v>225</c:v>
                </c:pt>
                <c:pt idx="214">
                  <c:v>225</c:v>
                </c:pt>
                <c:pt idx="215">
                  <c:v>225</c:v>
                </c:pt>
                <c:pt idx="216">
                  <c:v>225</c:v>
                </c:pt>
                <c:pt idx="217">
                  <c:v>225</c:v>
                </c:pt>
                <c:pt idx="218">
                  <c:v>225</c:v>
                </c:pt>
                <c:pt idx="219">
                  <c:v>225</c:v>
                </c:pt>
                <c:pt idx="220">
                  <c:v>225</c:v>
                </c:pt>
                <c:pt idx="221">
                  <c:v>225</c:v>
                </c:pt>
                <c:pt idx="222">
                  <c:v>225</c:v>
                </c:pt>
                <c:pt idx="223">
                  <c:v>225</c:v>
                </c:pt>
                <c:pt idx="224">
                  <c:v>225</c:v>
                </c:pt>
                <c:pt idx="225">
                  <c:v>225</c:v>
                </c:pt>
                <c:pt idx="226">
                  <c:v>225</c:v>
                </c:pt>
                <c:pt idx="227">
                  <c:v>225</c:v>
                </c:pt>
                <c:pt idx="228">
                  <c:v>225</c:v>
                </c:pt>
                <c:pt idx="229">
                  <c:v>225</c:v>
                </c:pt>
                <c:pt idx="230">
                  <c:v>225</c:v>
                </c:pt>
                <c:pt idx="231">
                  <c:v>225</c:v>
                </c:pt>
                <c:pt idx="232">
                  <c:v>225</c:v>
                </c:pt>
                <c:pt idx="233">
                  <c:v>225</c:v>
                </c:pt>
                <c:pt idx="234">
                  <c:v>225</c:v>
                </c:pt>
                <c:pt idx="235">
                  <c:v>225</c:v>
                </c:pt>
                <c:pt idx="236">
                  <c:v>225</c:v>
                </c:pt>
                <c:pt idx="237">
                  <c:v>225</c:v>
                </c:pt>
                <c:pt idx="238">
                  <c:v>225</c:v>
                </c:pt>
                <c:pt idx="239">
                  <c:v>225</c:v>
                </c:pt>
                <c:pt idx="240">
                  <c:v>225</c:v>
                </c:pt>
                <c:pt idx="241">
                  <c:v>225</c:v>
                </c:pt>
                <c:pt idx="242">
                  <c:v>225</c:v>
                </c:pt>
                <c:pt idx="243">
                  <c:v>225</c:v>
                </c:pt>
                <c:pt idx="244">
                  <c:v>225</c:v>
                </c:pt>
                <c:pt idx="245">
                  <c:v>225</c:v>
                </c:pt>
                <c:pt idx="246">
                  <c:v>225</c:v>
                </c:pt>
                <c:pt idx="247">
                  <c:v>225</c:v>
                </c:pt>
                <c:pt idx="248">
                  <c:v>225</c:v>
                </c:pt>
                <c:pt idx="249">
                  <c:v>225</c:v>
                </c:pt>
                <c:pt idx="250">
                  <c:v>225</c:v>
                </c:pt>
                <c:pt idx="251">
                  <c:v>225</c:v>
                </c:pt>
                <c:pt idx="252">
                  <c:v>225</c:v>
                </c:pt>
                <c:pt idx="253">
                  <c:v>225</c:v>
                </c:pt>
                <c:pt idx="254">
                  <c:v>225</c:v>
                </c:pt>
                <c:pt idx="255">
                  <c:v>225</c:v>
                </c:pt>
                <c:pt idx="256">
                  <c:v>225</c:v>
                </c:pt>
                <c:pt idx="257">
                  <c:v>225</c:v>
                </c:pt>
                <c:pt idx="258">
                  <c:v>225</c:v>
                </c:pt>
                <c:pt idx="259">
                  <c:v>225</c:v>
                </c:pt>
                <c:pt idx="260">
                  <c:v>225</c:v>
                </c:pt>
                <c:pt idx="261">
                  <c:v>225</c:v>
                </c:pt>
                <c:pt idx="262">
                  <c:v>225</c:v>
                </c:pt>
                <c:pt idx="263">
                  <c:v>225</c:v>
                </c:pt>
                <c:pt idx="264">
                  <c:v>225</c:v>
                </c:pt>
                <c:pt idx="265">
                  <c:v>225</c:v>
                </c:pt>
                <c:pt idx="266">
                  <c:v>225</c:v>
                </c:pt>
                <c:pt idx="267">
                  <c:v>225</c:v>
                </c:pt>
                <c:pt idx="268">
                  <c:v>225</c:v>
                </c:pt>
                <c:pt idx="269">
                  <c:v>225</c:v>
                </c:pt>
                <c:pt idx="270">
                  <c:v>225</c:v>
                </c:pt>
                <c:pt idx="271">
                  <c:v>225</c:v>
                </c:pt>
                <c:pt idx="272">
                  <c:v>225</c:v>
                </c:pt>
                <c:pt idx="273">
                  <c:v>225</c:v>
                </c:pt>
                <c:pt idx="274">
                  <c:v>225</c:v>
                </c:pt>
                <c:pt idx="275">
                  <c:v>225</c:v>
                </c:pt>
                <c:pt idx="276">
                  <c:v>225</c:v>
                </c:pt>
                <c:pt idx="277">
                  <c:v>225</c:v>
                </c:pt>
                <c:pt idx="278">
                  <c:v>225</c:v>
                </c:pt>
                <c:pt idx="279">
                  <c:v>225</c:v>
                </c:pt>
                <c:pt idx="280">
                  <c:v>225</c:v>
                </c:pt>
                <c:pt idx="281">
                  <c:v>225</c:v>
                </c:pt>
                <c:pt idx="282">
                  <c:v>225</c:v>
                </c:pt>
                <c:pt idx="283">
                  <c:v>225</c:v>
                </c:pt>
                <c:pt idx="284">
                  <c:v>225</c:v>
                </c:pt>
                <c:pt idx="285">
                  <c:v>225</c:v>
                </c:pt>
                <c:pt idx="286">
                  <c:v>225</c:v>
                </c:pt>
                <c:pt idx="287">
                  <c:v>225</c:v>
                </c:pt>
                <c:pt idx="288">
                  <c:v>225</c:v>
                </c:pt>
                <c:pt idx="289">
                  <c:v>225</c:v>
                </c:pt>
                <c:pt idx="290">
                  <c:v>225</c:v>
                </c:pt>
                <c:pt idx="291">
                  <c:v>225</c:v>
                </c:pt>
                <c:pt idx="292">
                  <c:v>225</c:v>
                </c:pt>
                <c:pt idx="293">
                  <c:v>225</c:v>
                </c:pt>
                <c:pt idx="294">
                  <c:v>225</c:v>
                </c:pt>
                <c:pt idx="295">
                  <c:v>225</c:v>
                </c:pt>
                <c:pt idx="296">
                  <c:v>225</c:v>
                </c:pt>
                <c:pt idx="297">
                  <c:v>225</c:v>
                </c:pt>
                <c:pt idx="298">
                  <c:v>225</c:v>
                </c:pt>
                <c:pt idx="299">
                  <c:v>225</c:v>
                </c:pt>
                <c:pt idx="300">
                  <c:v>225</c:v>
                </c:pt>
                <c:pt idx="301">
                  <c:v>225</c:v>
                </c:pt>
                <c:pt idx="302">
                  <c:v>225</c:v>
                </c:pt>
                <c:pt idx="303">
                  <c:v>225</c:v>
                </c:pt>
                <c:pt idx="304">
                  <c:v>225</c:v>
                </c:pt>
                <c:pt idx="305">
                  <c:v>225</c:v>
                </c:pt>
                <c:pt idx="306">
                  <c:v>225</c:v>
                </c:pt>
                <c:pt idx="307">
                  <c:v>225</c:v>
                </c:pt>
                <c:pt idx="308">
                  <c:v>225</c:v>
                </c:pt>
                <c:pt idx="309">
                  <c:v>225</c:v>
                </c:pt>
                <c:pt idx="310">
                  <c:v>225</c:v>
                </c:pt>
                <c:pt idx="311">
                  <c:v>225</c:v>
                </c:pt>
                <c:pt idx="312">
                  <c:v>225</c:v>
                </c:pt>
                <c:pt idx="313">
                  <c:v>225</c:v>
                </c:pt>
                <c:pt idx="314">
                  <c:v>225</c:v>
                </c:pt>
                <c:pt idx="315">
                  <c:v>225</c:v>
                </c:pt>
                <c:pt idx="316">
                  <c:v>225</c:v>
                </c:pt>
                <c:pt idx="317">
                  <c:v>225</c:v>
                </c:pt>
                <c:pt idx="318">
                  <c:v>225</c:v>
                </c:pt>
                <c:pt idx="319">
                  <c:v>225</c:v>
                </c:pt>
                <c:pt idx="320">
                  <c:v>225</c:v>
                </c:pt>
                <c:pt idx="321">
                  <c:v>225</c:v>
                </c:pt>
                <c:pt idx="322">
                  <c:v>225</c:v>
                </c:pt>
                <c:pt idx="323">
                  <c:v>225</c:v>
                </c:pt>
                <c:pt idx="324">
                  <c:v>225</c:v>
                </c:pt>
                <c:pt idx="325">
                  <c:v>225</c:v>
                </c:pt>
                <c:pt idx="326">
                  <c:v>225</c:v>
                </c:pt>
                <c:pt idx="327">
                  <c:v>225</c:v>
                </c:pt>
                <c:pt idx="328">
                  <c:v>225</c:v>
                </c:pt>
                <c:pt idx="329">
                  <c:v>225</c:v>
                </c:pt>
                <c:pt idx="330">
                  <c:v>225</c:v>
                </c:pt>
                <c:pt idx="331">
                  <c:v>225</c:v>
                </c:pt>
                <c:pt idx="332">
                  <c:v>225</c:v>
                </c:pt>
                <c:pt idx="333">
                  <c:v>225</c:v>
                </c:pt>
                <c:pt idx="334">
                  <c:v>225</c:v>
                </c:pt>
                <c:pt idx="335">
                  <c:v>225</c:v>
                </c:pt>
                <c:pt idx="336">
                  <c:v>225</c:v>
                </c:pt>
                <c:pt idx="337">
                  <c:v>225</c:v>
                </c:pt>
                <c:pt idx="338">
                  <c:v>225</c:v>
                </c:pt>
                <c:pt idx="339">
                  <c:v>225</c:v>
                </c:pt>
                <c:pt idx="340">
                  <c:v>225</c:v>
                </c:pt>
                <c:pt idx="341">
                  <c:v>225</c:v>
                </c:pt>
                <c:pt idx="342">
                  <c:v>225</c:v>
                </c:pt>
                <c:pt idx="343">
                  <c:v>225</c:v>
                </c:pt>
                <c:pt idx="344">
                  <c:v>225</c:v>
                </c:pt>
                <c:pt idx="345">
                  <c:v>225</c:v>
                </c:pt>
                <c:pt idx="346">
                  <c:v>225</c:v>
                </c:pt>
                <c:pt idx="347">
                  <c:v>225</c:v>
                </c:pt>
                <c:pt idx="348">
                  <c:v>225</c:v>
                </c:pt>
                <c:pt idx="349">
                  <c:v>225</c:v>
                </c:pt>
                <c:pt idx="350">
                  <c:v>225</c:v>
                </c:pt>
                <c:pt idx="351">
                  <c:v>225</c:v>
                </c:pt>
                <c:pt idx="352">
                  <c:v>225</c:v>
                </c:pt>
                <c:pt idx="353">
                  <c:v>225</c:v>
                </c:pt>
                <c:pt idx="354">
                  <c:v>225</c:v>
                </c:pt>
                <c:pt idx="355">
                  <c:v>225</c:v>
                </c:pt>
                <c:pt idx="356">
                  <c:v>225</c:v>
                </c:pt>
                <c:pt idx="357">
                  <c:v>225</c:v>
                </c:pt>
                <c:pt idx="358">
                  <c:v>225</c:v>
                </c:pt>
                <c:pt idx="359">
                  <c:v>225</c:v>
                </c:pt>
                <c:pt idx="360">
                  <c:v>225</c:v>
                </c:pt>
                <c:pt idx="361">
                  <c:v>225</c:v>
                </c:pt>
                <c:pt idx="362">
                  <c:v>225</c:v>
                </c:pt>
                <c:pt idx="363">
                  <c:v>225</c:v>
                </c:pt>
                <c:pt idx="364">
                  <c:v>225</c:v>
                </c:pt>
                <c:pt idx="365">
                  <c:v>225</c:v>
                </c:pt>
                <c:pt idx="366">
                  <c:v>225</c:v>
                </c:pt>
                <c:pt idx="367">
                  <c:v>225</c:v>
                </c:pt>
                <c:pt idx="368">
                  <c:v>225</c:v>
                </c:pt>
                <c:pt idx="369">
                  <c:v>225</c:v>
                </c:pt>
                <c:pt idx="370">
                  <c:v>225</c:v>
                </c:pt>
                <c:pt idx="371">
                  <c:v>225</c:v>
                </c:pt>
                <c:pt idx="372">
                  <c:v>225</c:v>
                </c:pt>
                <c:pt idx="373">
                  <c:v>225</c:v>
                </c:pt>
                <c:pt idx="374">
                  <c:v>225</c:v>
                </c:pt>
                <c:pt idx="375">
                  <c:v>225</c:v>
                </c:pt>
                <c:pt idx="376">
                  <c:v>225</c:v>
                </c:pt>
                <c:pt idx="377">
                  <c:v>225</c:v>
                </c:pt>
                <c:pt idx="378">
                  <c:v>225</c:v>
                </c:pt>
                <c:pt idx="379">
                  <c:v>225</c:v>
                </c:pt>
                <c:pt idx="380">
                  <c:v>225</c:v>
                </c:pt>
                <c:pt idx="381">
                  <c:v>225</c:v>
                </c:pt>
                <c:pt idx="382">
                  <c:v>225</c:v>
                </c:pt>
                <c:pt idx="383">
                  <c:v>225</c:v>
                </c:pt>
                <c:pt idx="384">
                  <c:v>225</c:v>
                </c:pt>
                <c:pt idx="385">
                  <c:v>225</c:v>
                </c:pt>
                <c:pt idx="386">
                  <c:v>225</c:v>
                </c:pt>
                <c:pt idx="387">
                  <c:v>225</c:v>
                </c:pt>
                <c:pt idx="388">
                  <c:v>225</c:v>
                </c:pt>
                <c:pt idx="389">
                  <c:v>225</c:v>
                </c:pt>
                <c:pt idx="390">
                  <c:v>225</c:v>
                </c:pt>
                <c:pt idx="391">
                  <c:v>225</c:v>
                </c:pt>
                <c:pt idx="392">
                  <c:v>225</c:v>
                </c:pt>
                <c:pt idx="393">
                  <c:v>225</c:v>
                </c:pt>
                <c:pt idx="394">
                  <c:v>225</c:v>
                </c:pt>
                <c:pt idx="395">
                  <c:v>225</c:v>
                </c:pt>
                <c:pt idx="396">
                  <c:v>225</c:v>
                </c:pt>
                <c:pt idx="397">
                  <c:v>225</c:v>
                </c:pt>
                <c:pt idx="398">
                  <c:v>225</c:v>
                </c:pt>
                <c:pt idx="399">
                  <c:v>225</c:v>
                </c:pt>
                <c:pt idx="400">
                  <c:v>225</c:v>
                </c:pt>
                <c:pt idx="401">
                  <c:v>225</c:v>
                </c:pt>
                <c:pt idx="402">
                  <c:v>225</c:v>
                </c:pt>
                <c:pt idx="403">
                  <c:v>225</c:v>
                </c:pt>
                <c:pt idx="404">
                  <c:v>225</c:v>
                </c:pt>
                <c:pt idx="405">
                  <c:v>225</c:v>
                </c:pt>
                <c:pt idx="406">
                  <c:v>225</c:v>
                </c:pt>
                <c:pt idx="407">
                  <c:v>225</c:v>
                </c:pt>
                <c:pt idx="408">
                  <c:v>225</c:v>
                </c:pt>
                <c:pt idx="409">
                  <c:v>225</c:v>
                </c:pt>
                <c:pt idx="410">
                  <c:v>225</c:v>
                </c:pt>
                <c:pt idx="411">
                  <c:v>225</c:v>
                </c:pt>
                <c:pt idx="412">
                  <c:v>225</c:v>
                </c:pt>
                <c:pt idx="413">
                  <c:v>225</c:v>
                </c:pt>
                <c:pt idx="414">
                  <c:v>225</c:v>
                </c:pt>
                <c:pt idx="415">
                  <c:v>225</c:v>
                </c:pt>
                <c:pt idx="416">
                  <c:v>225</c:v>
                </c:pt>
                <c:pt idx="417">
                  <c:v>225</c:v>
                </c:pt>
                <c:pt idx="418">
                  <c:v>225</c:v>
                </c:pt>
                <c:pt idx="419">
                  <c:v>225</c:v>
                </c:pt>
                <c:pt idx="420">
                  <c:v>225</c:v>
                </c:pt>
                <c:pt idx="421">
                  <c:v>225</c:v>
                </c:pt>
                <c:pt idx="422">
                  <c:v>225</c:v>
                </c:pt>
                <c:pt idx="423">
                  <c:v>225</c:v>
                </c:pt>
                <c:pt idx="424">
                  <c:v>225</c:v>
                </c:pt>
                <c:pt idx="425">
                  <c:v>225</c:v>
                </c:pt>
                <c:pt idx="426">
                  <c:v>225</c:v>
                </c:pt>
                <c:pt idx="427">
                  <c:v>225</c:v>
                </c:pt>
                <c:pt idx="428">
                  <c:v>225</c:v>
                </c:pt>
                <c:pt idx="429">
                  <c:v>225</c:v>
                </c:pt>
                <c:pt idx="430">
                  <c:v>225</c:v>
                </c:pt>
                <c:pt idx="431">
                  <c:v>225</c:v>
                </c:pt>
                <c:pt idx="432">
                  <c:v>225</c:v>
                </c:pt>
                <c:pt idx="433">
                  <c:v>225</c:v>
                </c:pt>
                <c:pt idx="434">
                  <c:v>225</c:v>
                </c:pt>
                <c:pt idx="435">
                  <c:v>225</c:v>
                </c:pt>
                <c:pt idx="436">
                  <c:v>225</c:v>
                </c:pt>
                <c:pt idx="437">
                  <c:v>225</c:v>
                </c:pt>
                <c:pt idx="438">
                  <c:v>225</c:v>
                </c:pt>
                <c:pt idx="439">
                  <c:v>225</c:v>
                </c:pt>
                <c:pt idx="440">
                  <c:v>225</c:v>
                </c:pt>
                <c:pt idx="441">
                  <c:v>225</c:v>
                </c:pt>
                <c:pt idx="442">
                  <c:v>225</c:v>
                </c:pt>
                <c:pt idx="443">
                  <c:v>225</c:v>
                </c:pt>
                <c:pt idx="444">
                  <c:v>225</c:v>
                </c:pt>
                <c:pt idx="445">
                  <c:v>225</c:v>
                </c:pt>
                <c:pt idx="446">
                  <c:v>225</c:v>
                </c:pt>
                <c:pt idx="447">
                  <c:v>225</c:v>
                </c:pt>
                <c:pt idx="448">
                  <c:v>225</c:v>
                </c:pt>
                <c:pt idx="449">
                  <c:v>225</c:v>
                </c:pt>
                <c:pt idx="450">
                  <c:v>225</c:v>
                </c:pt>
                <c:pt idx="451">
                  <c:v>225</c:v>
                </c:pt>
                <c:pt idx="452">
                  <c:v>225</c:v>
                </c:pt>
                <c:pt idx="453">
                  <c:v>225</c:v>
                </c:pt>
                <c:pt idx="454">
                  <c:v>225</c:v>
                </c:pt>
                <c:pt idx="455">
                  <c:v>225</c:v>
                </c:pt>
                <c:pt idx="456">
                  <c:v>225</c:v>
                </c:pt>
                <c:pt idx="457">
                  <c:v>225</c:v>
                </c:pt>
                <c:pt idx="458">
                  <c:v>225</c:v>
                </c:pt>
                <c:pt idx="459">
                  <c:v>225</c:v>
                </c:pt>
                <c:pt idx="460">
                  <c:v>225</c:v>
                </c:pt>
                <c:pt idx="461">
                  <c:v>225</c:v>
                </c:pt>
                <c:pt idx="462">
                  <c:v>225</c:v>
                </c:pt>
                <c:pt idx="463">
                  <c:v>225</c:v>
                </c:pt>
                <c:pt idx="464">
                  <c:v>225</c:v>
                </c:pt>
                <c:pt idx="465">
                  <c:v>225</c:v>
                </c:pt>
                <c:pt idx="466">
                  <c:v>225</c:v>
                </c:pt>
                <c:pt idx="467">
                  <c:v>225</c:v>
                </c:pt>
                <c:pt idx="468">
                  <c:v>225</c:v>
                </c:pt>
                <c:pt idx="469">
                  <c:v>225</c:v>
                </c:pt>
                <c:pt idx="470">
                  <c:v>225</c:v>
                </c:pt>
                <c:pt idx="471">
                  <c:v>225</c:v>
                </c:pt>
                <c:pt idx="472">
                  <c:v>225</c:v>
                </c:pt>
                <c:pt idx="473">
                  <c:v>225</c:v>
                </c:pt>
                <c:pt idx="474">
                  <c:v>225</c:v>
                </c:pt>
                <c:pt idx="475">
                  <c:v>225</c:v>
                </c:pt>
                <c:pt idx="476">
                  <c:v>225</c:v>
                </c:pt>
                <c:pt idx="477">
                  <c:v>225</c:v>
                </c:pt>
                <c:pt idx="478">
                  <c:v>225</c:v>
                </c:pt>
                <c:pt idx="479">
                  <c:v>225</c:v>
                </c:pt>
                <c:pt idx="480">
                  <c:v>225</c:v>
                </c:pt>
                <c:pt idx="481">
                  <c:v>225</c:v>
                </c:pt>
                <c:pt idx="482">
                  <c:v>225</c:v>
                </c:pt>
                <c:pt idx="483">
                  <c:v>225</c:v>
                </c:pt>
                <c:pt idx="484">
                  <c:v>225</c:v>
                </c:pt>
                <c:pt idx="485">
                  <c:v>225</c:v>
                </c:pt>
                <c:pt idx="486">
                  <c:v>225</c:v>
                </c:pt>
                <c:pt idx="487">
                  <c:v>225</c:v>
                </c:pt>
                <c:pt idx="488">
                  <c:v>225</c:v>
                </c:pt>
                <c:pt idx="489">
                  <c:v>225</c:v>
                </c:pt>
                <c:pt idx="490">
                  <c:v>225</c:v>
                </c:pt>
                <c:pt idx="491">
                  <c:v>225</c:v>
                </c:pt>
                <c:pt idx="492">
                  <c:v>225</c:v>
                </c:pt>
                <c:pt idx="493">
                  <c:v>225</c:v>
                </c:pt>
                <c:pt idx="494">
                  <c:v>225</c:v>
                </c:pt>
                <c:pt idx="495">
                  <c:v>225</c:v>
                </c:pt>
                <c:pt idx="496">
                  <c:v>225</c:v>
                </c:pt>
                <c:pt idx="497">
                  <c:v>225</c:v>
                </c:pt>
                <c:pt idx="498">
                  <c:v>225</c:v>
                </c:pt>
                <c:pt idx="499">
                  <c:v>225</c:v>
                </c:pt>
                <c:pt idx="500">
                  <c:v>225</c:v>
                </c:pt>
                <c:pt idx="501">
                  <c:v>225</c:v>
                </c:pt>
                <c:pt idx="502">
                  <c:v>225</c:v>
                </c:pt>
                <c:pt idx="503">
                  <c:v>225</c:v>
                </c:pt>
                <c:pt idx="504">
                  <c:v>225</c:v>
                </c:pt>
                <c:pt idx="505">
                  <c:v>225</c:v>
                </c:pt>
                <c:pt idx="506">
                  <c:v>225</c:v>
                </c:pt>
                <c:pt idx="507">
                  <c:v>225</c:v>
                </c:pt>
                <c:pt idx="508">
                  <c:v>225</c:v>
                </c:pt>
                <c:pt idx="509">
                  <c:v>225</c:v>
                </c:pt>
                <c:pt idx="510">
                  <c:v>225</c:v>
                </c:pt>
                <c:pt idx="511">
                  <c:v>225</c:v>
                </c:pt>
                <c:pt idx="512">
                  <c:v>225</c:v>
                </c:pt>
                <c:pt idx="513">
                  <c:v>225</c:v>
                </c:pt>
                <c:pt idx="514">
                  <c:v>225</c:v>
                </c:pt>
                <c:pt idx="515">
                  <c:v>225</c:v>
                </c:pt>
                <c:pt idx="516">
                  <c:v>225</c:v>
                </c:pt>
                <c:pt idx="517">
                  <c:v>225</c:v>
                </c:pt>
                <c:pt idx="518">
                  <c:v>225</c:v>
                </c:pt>
                <c:pt idx="519">
                  <c:v>225</c:v>
                </c:pt>
                <c:pt idx="520">
                  <c:v>225</c:v>
                </c:pt>
                <c:pt idx="521">
                  <c:v>225</c:v>
                </c:pt>
                <c:pt idx="522">
                  <c:v>225</c:v>
                </c:pt>
                <c:pt idx="523">
                  <c:v>225</c:v>
                </c:pt>
                <c:pt idx="524">
                  <c:v>225</c:v>
                </c:pt>
                <c:pt idx="525">
                  <c:v>225</c:v>
                </c:pt>
                <c:pt idx="526">
                  <c:v>225</c:v>
                </c:pt>
                <c:pt idx="527">
                  <c:v>225</c:v>
                </c:pt>
                <c:pt idx="528">
                  <c:v>225</c:v>
                </c:pt>
                <c:pt idx="529">
                  <c:v>225</c:v>
                </c:pt>
                <c:pt idx="530">
                  <c:v>225</c:v>
                </c:pt>
                <c:pt idx="531">
                  <c:v>225</c:v>
                </c:pt>
                <c:pt idx="532">
                  <c:v>225</c:v>
                </c:pt>
                <c:pt idx="533">
                  <c:v>225</c:v>
                </c:pt>
                <c:pt idx="534">
                  <c:v>225</c:v>
                </c:pt>
                <c:pt idx="535">
                  <c:v>225</c:v>
                </c:pt>
                <c:pt idx="536">
                  <c:v>225</c:v>
                </c:pt>
                <c:pt idx="537">
                  <c:v>225</c:v>
                </c:pt>
                <c:pt idx="538">
                  <c:v>225</c:v>
                </c:pt>
                <c:pt idx="539">
                  <c:v>225</c:v>
                </c:pt>
                <c:pt idx="540">
                  <c:v>225</c:v>
                </c:pt>
                <c:pt idx="541">
                  <c:v>225</c:v>
                </c:pt>
                <c:pt idx="542">
                  <c:v>225</c:v>
                </c:pt>
                <c:pt idx="543">
                  <c:v>225</c:v>
                </c:pt>
                <c:pt idx="544">
                  <c:v>225</c:v>
                </c:pt>
                <c:pt idx="545">
                  <c:v>225</c:v>
                </c:pt>
                <c:pt idx="546">
                  <c:v>225</c:v>
                </c:pt>
                <c:pt idx="547">
                  <c:v>225</c:v>
                </c:pt>
                <c:pt idx="548">
                  <c:v>225</c:v>
                </c:pt>
                <c:pt idx="549">
                  <c:v>225</c:v>
                </c:pt>
                <c:pt idx="550">
                  <c:v>225</c:v>
                </c:pt>
                <c:pt idx="551">
                  <c:v>225</c:v>
                </c:pt>
                <c:pt idx="552">
                  <c:v>225</c:v>
                </c:pt>
                <c:pt idx="553">
                  <c:v>225</c:v>
                </c:pt>
                <c:pt idx="554">
                  <c:v>225</c:v>
                </c:pt>
                <c:pt idx="555">
                  <c:v>225</c:v>
                </c:pt>
                <c:pt idx="556">
                  <c:v>225</c:v>
                </c:pt>
                <c:pt idx="557">
                  <c:v>225</c:v>
                </c:pt>
                <c:pt idx="558">
                  <c:v>225</c:v>
                </c:pt>
                <c:pt idx="559">
                  <c:v>225</c:v>
                </c:pt>
                <c:pt idx="560">
                  <c:v>225</c:v>
                </c:pt>
                <c:pt idx="561">
                  <c:v>225</c:v>
                </c:pt>
                <c:pt idx="562">
                  <c:v>225</c:v>
                </c:pt>
                <c:pt idx="563">
                  <c:v>225</c:v>
                </c:pt>
                <c:pt idx="564">
                  <c:v>225</c:v>
                </c:pt>
                <c:pt idx="565">
                  <c:v>225</c:v>
                </c:pt>
                <c:pt idx="566">
                  <c:v>225</c:v>
                </c:pt>
                <c:pt idx="567">
                  <c:v>225</c:v>
                </c:pt>
                <c:pt idx="568">
                  <c:v>225</c:v>
                </c:pt>
                <c:pt idx="569">
                  <c:v>225</c:v>
                </c:pt>
                <c:pt idx="570">
                  <c:v>225</c:v>
                </c:pt>
                <c:pt idx="571">
                  <c:v>225</c:v>
                </c:pt>
                <c:pt idx="572">
                  <c:v>225</c:v>
                </c:pt>
                <c:pt idx="573">
                  <c:v>225</c:v>
                </c:pt>
                <c:pt idx="574">
                  <c:v>225</c:v>
                </c:pt>
                <c:pt idx="575">
                  <c:v>225</c:v>
                </c:pt>
                <c:pt idx="576">
                  <c:v>225</c:v>
                </c:pt>
                <c:pt idx="577">
                  <c:v>225</c:v>
                </c:pt>
                <c:pt idx="578">
                  <c:v>225</c:v>
                </c:pt>
                <c:pt idx="579">
                  <c:v>225</c:v>
                </c:pt>
                <c:pt idx="580">
                  <c:v>225</c:v>
                </c:pt>
                <c:pt idx="581">
                  <c:v>225</c:v>
                </c:pt>
                <c:pt idx="582">
                  <c:v>225</c:v>
                </c:pt>
                <c:pt idx="583">
                  <c:v>225</c:v>
                </c:pt>
                <c:pt idx="584">
                  <c:v>225</c:v>
                </c:pt>
                <c:pt idx="585">
                  <c:v>225</c:v>
                </c:pt>
                <c:pt idx="586">
                  <c:v>225</c:v>
                </c:pt>
                <c:pt idx="587">
                  <c:v>225</c:v>
                </c:pt>
                <c:pt idx="588">
                  <c:v>225</c:v>
                </c:pt>
                <c:pt idx="589">
                  <c:v>225</c:v>
                </c:pt>
                <c:pt idx="590">
                  <c:v>225</c:v>
                </c:pt>
                <c:pt idx="591">
                  <c:v>225</c:v>
                </c:pt>
                <c:pt idx="592">
                  <c:v>225</c:v>
                </c:pt>
                <c:pt idx="593">
                  <c:v>225</c:v>
                </c:pt>
                <c:pt idx="594">
                  <c:v>225</c:v>
                </c:pt>
                <c:pt idx="595">
                  <c:v>225</c:v>
                </c:pt>
                <c:pt idx="596">
                  <c:v>225</c:v>
                </c:pt>
                <c:pt idx="597">
                  <c:v>225</c:v>
                </c:pt>
                <c:pt idx="598">
                  <c:v>225</c:v>
                </c:pt>
                <c:pt idx="599">
                  <c:v>225</c:v>
                </c:pt>
                <c:pt idx="600">
                  <c:v>225</c:v>
                </c:pt>
                <c:pt idx="601">
                  <c:v>225</c:v>
                </c:pt>
                <c:pt idx="602">
                  <c:v>225</c:v>
                </c:pt>
                <c:pt idx="603">
                  <c:v>225</c:v>
                </c:pt>
                <c:pt idx="604">
                  <c:v>225</c:v>
                </c:pt>
                <c:pt idx="605">
                  <c:v>225</c:v>
                </c:pt>
                <c:pt idx="606">
                  <c:v>225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'STATUS II PIRINEOS_ENTRADA'!$W$1</c:f>
              <c:strCache>
                <c:ptCount val="1"/>
                <c:pt idx="0">
                  <c:v>OS</c:v>
                </c:pt>
              </c:strCache>
            </c:strRef>
          </c:tx>
          <c:spPr>
            <a:ln w="28575"/>
          </c:spPr>
          <c:marker>
            <c:symbol val="none"/>
          </c:marker>
          <c:cat>
            <c:numRef>
              <c:f>'STATUS II PIRINEOS_ENTRADA'!$B$398:$B$790</c:f>
              <c:numCache>
                <c:formatCode>m/d/yyyy</c:formatCode>
                <c:ptCount val="393"/>
                <c:pt idx="0">
                  <c:v>43132</c:v>
                </c:pt>
                <c:pt idx="1">
                  <c:v>43133</c:v>
                </c:pt>
                <c:pt idx="2">
                  <c:v>43134</c:v>
                </c:pt>
                <c:pt idx="3">
                  <c:v>43135</c:v>
                </c:pt>
                <c:pt idx="4">
                  <c:v>43136</c:v>
                </c:pt>
                <c:pt idx="5">
                  <c:v>43137</c:v>
                </c:pt>
                <c:pt idx="6">
                  <c:v>43138</c:v>
                </c:pt>
                <c:pt idx="7">
                  <c:v>43139</c:v>
                </c:pt>
                <c:pt idx="8">
                  <c:v>43140</c:v>
                </c:pt>
                <c:pt idx="9">
                  <c:v>43141</c:v>
                </c:pt>
                <c:pt idx="10">
                  <c:v>43142</c:v>
                </c:pt>
                <c:pt idx="11">
                  <c:v>43143</c:v>
                </c:pt>
                <c:pt idx="12">
                  <c:v>43144</c:v>
                </c:pt>
                <c:pt idx="13">
                  <c:v>43145</c:v>
                </c:pt>
                <c:pt idx="14">
                  <c:v>43146</c:v>
                </c:pt>
                <c:pt idx="15">
                  <c:v>43147</c:v>
                </c:pt>
                <c:pt idx="16">
                  <c:v>43148</c:v>
                </c:pt>
                <c:pt idx="17">
                  <c:v>43149</c:v>
                </c:pt>
                <c:pt idx="18">
                  <c:v>43150</c:v>
                </c:pt>
                <c:pt idx="19">
                  <c:v>43151</c:v>
                </c:pt>
                <c:pt idx="20">
                  <c:v>43152</c:v>
                </c:pt>
                <c:pt idx="21">
                  <c:v>43153</c:v>
                </c:pt>
                <c:pt idx="22">
                  <c:v>43154</c:v>
                </c:pt>
                <c:pt idx="23">
                  <c:v>43155</c:v>
                </c:pt>
                <c:pt idx="24">
                  <c:v>43156</c:v>
                </c:pt>
                <c:pt idx="25">
                  <c:v>43157</c:v>
                </c:pt>
                <c:pt idx="26">
                  <c:v>43158</c:v>
                </c:pt>
                <c:pt idx="27">
                  <c:v>43159</c:v>
                </c:pt>
                <c:pt idx="28">
                  <c:v>43160</c:v>
                </c:pt>
                <c:pt idx="29">
                  <c:v>43161</c:v>
                </c:pt>
                <c:pt idx="30">
                  <c:v>43162</c:v>
                </c:pt>
                <c:pt idx="31">
                  <c:v>43163</c:v>
                </c:pt>
                <c:pt idx="32">
                  <c:v>43164</c:v>
                </c:pt>
                <c:pt idx="33">
                  <c:v>43165</c:v>
                </c:pt>
                <c:pt idx="34">
                  <c:v>43166</c:v>
                </c:pt>
                <c:pt idx="35">
                  <c:v>43167</c:v>
                </c:pt>
                <c:pt idx="36">
                  <c:v>43168</c:v>
                </c:pt>
                <c:pt idx="37">
                  <c:v>43169</c:v>
                </c:pt>
                <c:pt idx="38">
                  <c:v>43170</c:v>
                </c:pt>
                <c:pt idx="39">
                  <c:v>43171</c:v>
                </c:pt>
                <c:pt idx="40">
                  <c:v>43172</c:v>
                </c:pt>
                <c:pt idx="41">
                  <c:v>43173</c:v>
                </c:pt>
                <c:pt idx="42">
                  <c:v>43174</c:v>
                </c:pt>
                <c:pt idx="43">
                  <c:v>43175</c:v>
                </c:pt>
                <c:pt idx="44">
                  <c:v>43176</c:v>
                </c:pt>
                <c:pt idx="45">
                  <c:v>43177</c:v>
                </c:pt>
                <c:pt idx="46">
                  <c:v>43178</c:v>
                </c:pt>
                <c:pt idx="47">
                  <c:v>43179</c:v>
                </c:pt>
                <c:pt idx="48">
                  <c:v>43180</c:v>
                </c:pt>
                <c:pt idx="49">
                  <c:v>43181</c:v>
                </c:pt>
                <c:pt idx="50">
                  <c:v>43182</c:v>
                </c:pt>
                <c:pt idx="51">
                  <c:v>43183</c:v>
                </c:pt>
                <c:pt idx="52">
                  <c:v>43184</c:v>
                </c:pt>
                <c:pt idx="53">
                  <c:v>43185</c:v>
                </c:pt>
                <c:pt idx="54">
                  <c:v>43186</c:v>
                </c:pt>
                <c:pt idx="55">
                  <c:v>43187</c:v>
                </c:pt>
                <c:pt idx="56">
                  <c:v>43188</c:v>
                </c:pt>
                <c:pt idx="57">
                  <c:v>43189</c:v>
                </c:pt>
                <c:pt idx="58">
                  <c:v>43190</c:v>
                </c:pt>
                <c:pt idx="59">
                  <c:v>43191</c:v>
                </c:pt>
                <c:pt idx="60">
                  <c:v>43192</c:v>
                </c:pt>
                <c:pt idx="61">
                  <c:v>43193</c:v>
                </c:pt>
                <c:pt idx="62">
                  <c:v>43194</c:v>
                </c:pt>
                <c:pt idx="63">
                  <c:v>43195</c:v>
                </c:pt>
                <c:pt idx="64">
                  <c:v>43196</c:v>
                </c:pt>
                <c:pt idx="65">
                  <c:v>43197</c:v>
                </c:pt>
                <c:pt idx="66">
                  <c:v>43198</c:v>
                </c:pt>
                <c:pt idx="67">
                  <c:v>43199</c:v>
                </c:pt>
                <c:pt idx="68">
                  <c:v>43200</c:v>
                </c:pt>
                <c:pt idx="69">
                  <c:v>43201</c:v>
                </c:pt>
                <c:pt idx="70">
                  <c:v>43202</c:v>
                </c:pt>
                <c:pt idx="71">
                  <c:v>43203</c:v>
                </c:pt>
                <c:pt idx="72">
                  <c:v>43204</c:v>
                </c:pt>
                <c:pt idx="73">
                  <c:v>43205</c:v>
                </c:pt>
                <c:pt idx="74">
                  <c:v>43206</c:v>
                </c:pt>
                <c:pt idx="75">
                  <c:v>43207</c:v>
                </c:pt>
                <c:pt idx="76">
                  <c:v>43208</c:v>
                </c:pt>
                <c:pt idx="77">
                  <c:v>43209</c:v>
                </c:pt>
                <c:pt idx="78">
                  <c:v>43210</c:v>
                </c:pt>
                <c:pt idx="79">
                  <c:v>43211</c:v>
                </c:pt>
                <c:pt idx="80">
                  <c:v>43212</c:v>
                </c:pt>
                <c:pt idx="81">
                  <c:v>43213</c:v>
                </c:pt>
                <c:pt idx="82">
                  <c:v>43214</c:v>
                </c:pt>
                <c:pt idx="83">
                  <c:v>43215</c:v>
                </c:pt>
                <c:pt idx="84">
                  <c:v>43216</c:v>
                </c:pt>
                <c:pt idx="85">
                  <c:v>43217</c:v>
                </c:pt>
                <c:pt idx="86">
                  <c:v>43218</c:v>
                </c:pt>
                <c:pt idx="87">
                  <c:v>43219</c:v>
                </c:pt>
                <c:pt idx="88">
                  <c:v>43220</c:v>
                </c:pt>
                <c:pt idx="89">
                  <c:v>43221</c:v>
                </c:pt>
                <c:pt idx="90">
                  <c:v>43222</c:v>
                </c:pt>
                <c:pt idx="91">
                  <c:v>43223</c:v>
                </c:pt>
                <c:pt idx="92">
                  <c:v>43224</c:v>
                </c:pt>
                <c:pt idx="93">
                  <c:v>43225</c:v>
                </c:pt>
                <c:pt idx="94">
                  <c:v>43226</c:v>
                </c:pt>
                <c:pt idx="95">
                  <c:v>43227</c:v>
                </c:pt>
                <c:pt idx="96">
                  <c:v>43228</c:v>
                </c:pt>
                <c:pt idx="97">
                  <c:v>43229</c:v>
                </c:pt>
                <c:pt idx="98">
                  <c:v>43230</c:v>
                </c:pt>
                <c:pt idx="99">
                  <c:v>43231</c:v>
                </c:pt>
                <c:pt idx="100">
                  <c:v>43232</c:v>
                </c:pt>
                <c:pt idx="101">
                  <c:v>43233</c:v>
                </c:pt>
                <c:pt idx="102">
                  <c:v>43234</c:v>
                </c:pt>
                <c:pt idx="103">
                  <c:v>43235</c:v>
                </c:pt>
                <c:pt idx="104">
                  <c:v>43236</c:v>
                </c:pt>
                <c:pt idx="105">
                  <c:v>43237</c:v>
                </c:pt>
                <c:pt idx="106">
                  <c:v>43238</c:v>
                </c:pt>
                <c:pt idx="107">
                  <c:v>43239</c:v>
                </c:pt>
                <c:pt idx="108">
                  <c:v>43240</c:v>
                </c:pt>
                <c:pt idx="109">
                  <c:v>43241</c:v>
                </c:pt>
                <c:pt idx="110">
                  <c:v>43242</c:v>
                </c:pt>
                <c:pt idx="111">
                  <c:v>43243</c:v>
                </c:pt>
                <c:pt idx="112">
                  <c:v>43244</c:v>
                </c:pt>
                <c:pt idx="113">
                  <c:v>43245</c:v>
                </c:pt>
                <c:pt idx="114">
                  <c:v>43246</c:v>
                </c:pt>
                <c:pt idx="115">
                  <c:v>43247</c:v>
                </c:pt>
                <c:pt idx="116">
                  <c:v>43248</c:v>
                </c:pt>
                <c:pt idx="117">
                  <c:v>43249</c:v>
                </c:pt>
                <c:pt idx="118">
                  <c:v>43250</c:v>
                </c:pt>
                <c:pt idx="119">
                  <c:v>43251</c:v>
                </c:pt>
                <c:pt idx="120">
                  <c:v>43252</c:v>
                </c:pt>
                <c:pt idx="121">
                  <c:v>43253</c:v>
                </c:pt>
                <c:pt idx="122">
                  <c:v>43254</c:v>
                </c:pt>
                <c:pt idx="123">
                  <c:v>43255</c:v>
                </c:pt>
                <c:pt idx="124">
                  <c:v>43256</c:v>
                </c:pt>
                <c:pt idx="125">
                  <c:v>43257</c:v>
                </c:pt>
                <c:pt idx="126">
                  <c:v>43258</c:v>
                </c:pt>
                <c:pt idx="127">
                  <c:v>43259</c:v>
                </c:pt>
                <c:pt idx="128">
                  <c:v>43260</c:v>
                </c:pt>
                <c:pt idx="129">
                  <c:v>43261</c:v>
                </c:pt>
                <c:pt idx="130">
                  <c:v>43262</c:v>
                </c:pt>
                <c:pt idx="131">
                  <c:v>43263</c:v>
                </c:pt>
                <c:pt idx="132">
                  <c:v>43264</c:v>
                </c:pt>
                <c:pt idx="133">
                  <c:v>43265</c:v>
                </c:pt>
                <c:pt idx="134">
                  <c:v>43266</c:v>
                </c:pt>
                <c:pt idx="135">
                  <c:v>43267</c:v>
                </c:pt>
                <c:pt idx="136">
                  <c:v>43268</c:v>
                </c:pt>
                <c:pt idx="137">
                  <c:v>43269</c:v>
                </c:pt>
                <c:pt idx="138">
                  <c:v>43270</c:v>
                </c:pt>
                <c:pt idx="139">
                  <c:v>43271</c:v>
                </c:pt>
                <c:pt idx="140">
                  <c:v>43272</c:v>
                </c:pt>
                <c:pt idx="141">
                  <c:v>43273</c:v>
                </c:pt>
                <c:pt idx="142">
                  <c:v>43274</c:v>
                </c:pt>
                <c:pt idx="143">
                  <c:v>43275</c:v>
                </c:pt>
                <c:pt idx="144">
                  <c:v>43276</c:v>
                </c:pt>
                <c:pt idx="145">
                  <c:v>43277</c:v>
                </c:pt>
                <c:pt idx="146">
                  <c:v>43278</c:v>
                </c:pt>
                <c:pt idx="147">
                  <c:v>43279</c:v>
                </c:pt>
                <c:pt idx="148">
                  <c:v>43280</c:v>
                </c:pt>
                <c:pt idx="149">
                  <c:v>43281</c:v>
                </c:pt>
                <c:pt idx="150">
                  <c:v>43282</c:v>
                </c:pt>
                <c:pt idx="151">
                  <c:v>43283</c:v>
                </c:pt>
                <c:pt idx="152">
                  <c:v>43284</c:v>
                </c:pt>
                <c:pt idx="153">
                  <c:v>43285</c:v>
                </c:pt>
                <c:pt idx="154">
                  <c:v>43286</c:v>
                </c:pt>
                <c:pt idx="155">
                  <c:v>43287</c:v>
                </c:pt>
                <c:pt idx="156">
                  <c:v>43288</c:v>
                </c:pt>
                <c:pt idx="157">
                  <c:v>43289</c:v>
                </c:pt>
                <c:pt idx="158">
                  <c:v>43290</c:v>
                </c:pt>
                <c:pt idx="159">
                  <c:v>43291</c:v>
                </c:pt>
                <c:pt idx="160">
                  <c:v>43292</c:v>
                </c:pt>
                <c:pt idx="161">
                  <c:v>43293</c:v>
                </c:pt>
                <c:pt idx="162">
                  <c:v>43294</c:v>
                </c:pt>
                <c:pt idx="163">
                  <c:v>43295</c:v>
                </c:pt>
                <c:pt idx="164">
                  <c:v>43296</c:v>
                </c:pt>
                <c:pt idx="165">
                  <c:v>43297</c:v>
                </c:pt>
                <c:pt idx="166">
                  <c:v>43298</c:v>
                </c:pt>
                <c:pt idx="167">
                  <c:v>43299</c:v>
                </c:pt>
                <c:pt idx="168">
                  <c:v>43300</c:v>
                </c:pt>
                <c:pt idx="169">
                  <c:v>43301</c:v>
                </c:pt>
                <c:pt idx="170">
                  <c:v>43302</c:v>
                </c:pt>
                <c:pt idx="171">
                  <c:v>43303</c:v>
                </c:pt>
                <c:pt idx="172">
                  <c:v>43304</c:v>
                </c:pt>
                <c:pt idx="173">
                  <c:v>43305</c:v>
                </c:pt>
                <c:pt idx="174">
                  <c:v>43306</c:v>
                </c:pt>
                <c:pt idx="175">
                  <c:v>43307</c:v>
                </c:pt>
                <c:pt idx="176">
                  <c:v>43308</c:v>
                </c:pt>
                <c:pt idx="177">
                  <c:v>43309</c:v>
                </c:pt>
                <c:pt idx="178">
                  <c:v>43310</c:v>
                </c:pt>
                <c:pt idx="179">
                  <c:v>43311</c:v>
                </c:pt>
                <c:pt idx="180">
                  <c:v>43312</c:v>
                </c:pt>
                <c:pt idx="181">
                  <c:v>43313</c:v>
                </c:pt>
                <c:pt idx="182">
                  <c:v>43314</c:v>
                </c:pt>
                <c:pt idx="183">
                  <c:v>43315</c:v>
                </c:pt>
                <c:pt idx="184">
                  <c:v>43316</c:v>
                </c:pt>
                <c:pt idx="185">
                  <c:v>43317</c:v>
                </c:pt>
                <c:pt idx="186">
                  <c:v>43318</c:v>
                </c:pt>
                <c:pt idx="187">
                  <c:v>43319</c:v>
                </c:pt>
                <c:pt idx="188">
                  <c:v>43320</c:v>
                </c:pt>
                <c:pt idx="189">
                  <c:v>43321</c:v>
                </c:pt>
                <c:pt idx="190">
                  <c:v>43322</c:v>
                </c:pt>
                <c:pt idx="191">
                  <c:v>43323</c:v>
                </c:pt>
                <c:pt idx="192">
                  <c:v>43324</c:v>
                </c:pt>
                <c:pt idx="193">
                  <c:v>43325</c:v>
                </c:pt>
                <c:pt idx="194">
                  <c:v>43326</c:v>
                </c:pt>
                <c:pt idx="195">
                  <c:v>43327</c:v>
                </c:pt>
                <c:pt idx="196">
                  <c:v>43328</c:v>
                </c:pt>
                <c:pt idx="197">
                  <c:v>43329</c:v>
                </c:pt>
                <c:pt idx="198">
                  <c:v>43330</c:v>
                </c:pt>
                <c:pt idx="199">
                  <c:v>43331</c:v>
                </c:pt>
                <c:pt idx="200">
                  <c:v>43332</c:v>
                </c:pt>
                <c:pt idx="201">
                  <c:v>43333</c:v>
                </c:pt>
                <c:pt idx="202">
                  <c:v>43334</c:v>
                </c:pt>
                <c:pt idx="203">
                  <c:v>43335</c:v>
                </c:pt>
                <c:pt idx="204">
                  <c:v>43336</c:v>
                </c:pt>
                <c:pt idx="205">
                  <c:v>43337</c:v>
                </c:pt>
                <c:pt idx="206">
                  <c:v>43338</c:v>
                </c:pt>
                <c:pt idx="207">
                  <c:v>43339</c:v>
                </c:pt>
                <c:pt idx="208">
                  <c:v>43340</c:v>
                </c:pt>
                <c:pt idx="209">
                  <c:v>43341</c:v>
                </c:pt>
                <c:pt idx="210">
                  <c:v>43342</c:v>
                </c:pt>
                <c:pt idx="211">
                  <c:v>43343</c:v>
                </c:pt>
                <c:pt idx="212">
                  <c:v>43344</c:v>
                </c:pt>
                <c:pt idx="213">
                  <c:v>43345</c:v>
                </c:pt>
                <c:pt idx="214">
                  <c:v>43346</c:v>
                </c:pt>
                <c:pt idx="215">
                  <c:v>43347</c:v>
                </c:pt>
                <c:pt idx="216">
                  <c:v>43348</c:v>
                </c:pt>
                <c:pt idx="217">
                  <c:v>43349</c:v>
                </c:pt>
                <c:pt idx="218">
                  <c:v>43350</c:v>
                </c:pt>
                <c:pt idx="219">
                  <c:v>43351</c:v>
                </c:pt>
                <c:pt idx="220">
                  <c:v>43352</c:v>
                </c:pt>
                <c:pt idx="221">
                  <c:v>43353</c:v>
                </c:pt>
                <c:pt idx="222">
                  <c:v>43354</c:v>
                </c:pt>
                <c:pt idx="223">
                  <c:v>43355</c:v>
                </c:pt>
                <c:pt idx="224">
                  <c:v>43356</c:v>
                </c:pt>
                <c:pt idx="225">
                  <c:v>43357</c:v>
                </c:pt>
                <c:pt idx="226">
                  <c:v>43358</c:v>
                </c:pt>
                <c:pt idx="227">
                  <c:v>43359</c:v>
                </c:pt>
                <c:pt idx="228">
                  <c:v>43360</c:v>
                </c:pt>
                <c:pt idx="229">
                  <c:v>43361</c:v>
                </c:pt>
                <c:pt idx="230">
                  <c:v>43362</c:v>
                </c:pt>
                <c:pt idx="231">
                  <c:v>43363</c:v>
                </c:pt>
                <c:pt idx="232">
                  <c:v>43364</c:v>
                </c:pt>
                <c:pt idx="233">
                  <c:v>43365</c:v>
                </c:pt>
                <c:pt idx="234">
                  <c:v>43366</c:v>
                </c:pt>
                <c:pt idx="235">
                  <c:v>43367</c:v>
                </c:pt>
                <c:pt idx="236">
                  <c:v>43368</c:v>
                </c:pt>
                <c:pt idx="237">
                  <c:v>43369</c:v>
                </c:pt>
                <c:pt idx="238">
                  <c:v>43370</c:v>
                </c:pt>
                <c:pt idx="239">
                  <c:v>43371</c:v>
                </c:pt>
                <c:pt idx="240">
                  <c:v>43372</c:v>
                </c:pt>
                <c:pt idx="241">
                  <c:v>43373</c:v>
                </c:pt>
                <c:pt idx="242">
                  <c:v>43374</c:v>
                </c:pt>
                <c:pt idx="243">
                  <c:v>43375</c:v>
                </c:pt>
                <c:pt idx="244">
                  <c:v>43376</c:v>
                </c:pt>
                <c:pt idx="245">
                  <c:v>43377</c:v>
                </c:pt>
                <c:pt idx="246">
                  <c:v>43378</c:v>
                </c:pt>
                <c:pt idx="247">
                  <c:v>43379</c:v>
                </c:pt>
                <c:pt idx="248">
                  <c:v>43380</c:v>
                </c:pt>
                <c:pt idx="249">
                  <c:v>43381</c:v>
                </c:pt>
                <c:pt idx="250">
                  <c:v>43382</c:v>
                </c:pt>
                <c:pt idx="251">
                  <c:v>43383</c:v>
                </c:pt>
                <c:pt idx="252">
                  <c:v>43384</c:v>
                </c:pt>
                <c:pt idx="253">
                  <c:v>43385</c:v>
                </c:pt>
                <c:pt idx="254">
                  <c:v>43386</c:v>
                </c:pt>
                <c:pt idx="255">
                  <c:v>43387</c:v>
                </c:pt>
                <c:pt idx="256">
                  <c:v>43388</c:v>
                </c:pt>
                <c:pt idx="257">
                  <c:v>43389</c:v>
                </c:pt>
                <c:pt idx="258">
                  <c:v>43390</c:v>
                </c:pt>
                <c:pt idx="259">
                  <c:v>43391</c:v>
                </c:pt>
                <c:pt idx="260">
                  <c:v>43392</c:v>
                </c:pt>
                <c:pt idx="261">
                  <c:v>43393</c:v>
                </c:pt>
                <c:pt idx="262">
                  <c:v>43394</c:v>
                </c:pt>
                <c:pt idx="263">
                  <c:v>43395</c:v>
                </c:pt>
                <c:pt idx="264">
                  <c:v>43396</c:v>
                </c:pt>
                <c:pt idx="265">
                  <c:v>43397</c:v>
                </c:pt>
                <c:pt idx="266">
                  <c:v>43398</c:v>
                </c:pt>
                <c:pt idx="267">
                  <c:v>43399</c:v>
                </c:pt>
                <c:pt idx="268">
                  <c:v>43400</c:v>
                </c:pt>
                <c:pt idx="269">
                  <c:v>43401</c:v>
                </c:pt>
                <c:pt idx="270">
                  <c:v>43402</c:v>
                </c:pt>
                <c:pt idx="271">
                  <c:v>43403</c:v>
                </c:pt>
                <c:pt idx="272">
                  <c:v>43404</c:v>
                </c:pt>
                <c:pt idx="273">
                  <c:v>43405</c:v>
                </c:pt>
                <c:pt idx="274">
                  <c:v>43406</c:v>
                </c:pt>
                <c:pt idx="275">
                  <c:v>43407</c:v>
                </c:pt>
                <c:pt idx="276">
                  <c:v>43408</c:v>
                </c:pt>
                <c:pt idx="277">
                  <c:v>43409</c:v>
                </c:pt>
                <c:pt idx="278">
                  <c:v>43410</c:v>
                </c:pt>
                <c:pt idx="279">
                  <c:v>43411</c:v>
                </c:pt>
                <c:pt idx="280">
                  <c:v>43412</c:v>
                </c:pt>
                <c:pt idx="281">
                  <c:v>43413</c:v>
                </c:pt>
                <c:pt idx="282">
                  <c:v>43414</c:v>
                </c:pt>
                <c:pt idx="283">
                  <c:v>43415</c:v>
                </c:pt>
                <c:pt idx="284">
                  <c:v>43416</c:v>
                </c:pt>
                <c:pt idx="285">
                  <c:v>43417</c:v>
                </c:pt>
                <c:pt idx="286">
                  <c:v>43418</c:v>
                </c:pt>
                <c:pt idx="287">
                  <c:v>43419</c:v>
                </c:pt>
                <c:pt idx="288">
                  <c:v>43420</c:v>
                </c:pt>
                <c:pt idx="289">
                  <c:v>43421</c:v>
                </c:pt>
                <c:pt idx="290">
                  <c:v>43422</c:v>
                </c:pt>
                <c:pt idx="291">
                  <c:v>43423</c:v>
                </c:pt>
                <c:pt idx="292">
                  <c:v>43424</c:v>
                </c:pt>
                <c:pt idx="293">
                  <c:v>43425</c:v>
                </c:pt>
                <c:pt idx="294">
                  <c:v>43426</c:v>
                </c:pt>
                <c:pt idx="295">
                  <c:v>43427</c:v>
                </c:pt>
                <c:pt idx="296">
                  <c:v>43428</c:v>
                </c:pt>
                <c:pt idx="297">
                  <c:v>43429</c:v>
                </c:pt>
                <c:pt idx="298">
                  <c:v>43430</c:v>
                </c:pt>
                <c:pt idx="299">
                  <c:v>43431</c:v>
                </c:pt>
                <c:pt idx="300">
                  <c:v>43432</c:v>
                </c:pt>
                <c:pt idx="301">
                  <c:v>43433</c:v>
                </c:pt>
                <c:pt idx="302">
                  <c:v>43434</c:v>
                </c:pt>
                <c:pt idx="303">
                  <c:v>43435</c:v>
                </c:pt>
                <c:pt idx="304">
                  <c:v>43436</c:v>
                </c:pt>
                <c:pt idx="305">
                  <c:v>43437</c:v>
                </c:pt>
                <c:pt idx="306">
                  <c:v>43438</c:v>
                </c:pt>
                <c:pt idx="307">
                  <c:v>43439</c:v>
                </c:pt>
                <c:pt idx="308">
                  <c:v>43440</c:v>
                </c:pt>
                <c:pt idx="309">
                  <c:v>43441</c:v>
                </c:pt>
                <c:pt idx="310">
                  <c:v>43442</c:v>
                </c:pt>
                <c:pt idx="311">
                  <c:v>43443</c:v>
                </c:pt>
                <c:pt idx="312">
                  <c:v>43444</c:v>
                </c:pt>
                <c:pt idx="313">
                  <c:v>43445</c:v>
                </c:pt>
                <c:pt idx="314">
                  <c:v>43446</c:v>
                </c:pt>
                <c:pt idx="315">
                  <c:v>43447</c:v>
                </c:pt>
                <c:pt idx="316">
                  <c:v>43448</c:v>
                </c:pt>
                <c:pt idx="317">
                  <c:v>43449</c:v>
                </c:pt>
                <c:pt idx="318">
                  <c:v>43450</c:v>
                </c:pt>
                <c:pt idx="319">
                  <c:v>43451</c:v>
                </c:pt>
                <c:pt idx="320">
                  <c:v>43452</c:v>
                </c:pt>
                <c:pt idx="321">
                  <c:v>43453</c:v>
                </c:pt>
                <c:pt idx="322">
                  <c:v>43454</c:v>
                </c:pt>
                <c:pt idx="323">
                  <c:v>43455</c:v>
                </c:pt>
                <c:pt idx="324">
                  <c:v>43456</c:v>
                </c:pt>
                <c:pt idx="325">
                  <c:v>43457</c:v>
                </c:pt>
                <c:pt idx="326">
                  <c:v>43458</c:v>
                </c:pt>
                <c:pt idx="327">
                  <c:v>43459</c:v>
                </c:pt>
                <c:pt idx="328">
                  <c:v>43460</c:v>
                </c:pt>
                <c:pt idx="329">
                  <c:v>43461</c:v>
                </c:pt>
                <c:pt idx="330">
                  <c:v>43462</c:v>
                </c:pt>
                <c:pt idx="331">
                  <c:v>43463</c:v>
                </c:pt>
                <c:pt idx="332">
                  <c:v>43464</c:v>
                </c:pt>
                <c:pt idx="333">
                  <c:v>43465</c:v>
                </c:pt>
                <c:pt idx="334">
                  <c:v>43466</c:v>
                </c:pt>
                <c:pt idx="335">
                  <c:v>43467</c:v>
                </c:pt>
                <c:pt idx="336">
                  <c:v>43468</c:v>
                </c:pt>
                <c:pt idx="337">
                  <c:v>43469</c:v>
                </c:pt>
                <c:pt idx="338">
                  <c:v>43470</c:v>
                </c:pt>
                <c:pt idx="339">
                  <c:v>43471</c:v>
                </c:pt>
                <c:pt idx="340">
                  <c:v>43472</c:v>
                </c:pt>
                <c:pt idx="341">
                  <c:v>43473</c:v>
                </c:pt>
                <c:pt idx="342">
                  <c:v>43474</c:v>
                </c:pt>
                <c:pt idx="343">
                  <c:v>43475</c:v>
                </c:pt>
                <c:pt idx="344">
                  <c:v>43476</c:v>
                </c:pt>
                <c:pt idx="345">
                  <c:v>43477</c:v>
                </c:pt>
                <c:pt idx="346">
                  <c:v>43478</c:v>
                </c:pt>
                <c:pt idx="347">
                  <c:v>43479</c:v>
                </c:pt>
                <c:pt idx="348">
                  <c:v>43480</c:v>
                </c:pt>
                <c:pt idx="349">
                  <c:v>43481</c:v>
                </c:pt>
                <c:pt idx="350">
                  <c:v>43482</c:v>
                </c:pt>
                <c:pt idx="351">
                  <c:v>43483</c:v>
                </c:pt>
                <c:pt idx="352">
                  <c:v>43484</c:v>
                </c:pt>
                <c:pt idx="353">
                  <c:v>43485</c:v>
                </c:pt>
                <c:pt idx="354">
                  <c:v>43486</c:v>
                </c:pt>
                <c:pt idx="355">
                  <c:v>43487</c:v>
                </c:pt>
                <c:pt idx="356">
                  <c:v>43488</c:v>
                </c:pt>
                <c:pt idx="357">
                  <c:v>43489</c:v>
                </c:pt>
                <c:pt idx="358">
                  <c:v>43490</c:v>
                </c:pt>
                <c:pt idx="359">
                  <c:v>43491</c:v>
                </c:pt>
                <c:pt idx="360">
                  <c:v>43492</c:v>
                </c:pt>
                <c:pt idx="361">
                  <c:v>43493</c:v>
                </c:pt>
                <c:pt idx="362">
                  <c:v>43494</c:v>
                </c:pt>
                <c:pt idx="363">
                  <c:v>43495</c:v>
                </c:pt>
                <c:pt idx="364">
                  <c:v>43496</c:v>
                </c:pt>
                <c:pt idx="365">
                  <c:v>43497</c:v>
                </c:pt>
                <c:pt idx="366">
                  <c:v>43498</c:v>
                </c:pt>
                <c:pt idx="367">
                  <c:v>43499</c:v>
                </c:pt>
                <c:pt idx="368">
                  <c:v>43500</c:v>
                </c:pt>
                <c:pt idx="369">
                  <c:v>43501</c:v>
                </c:pt>
                <c:pt idx="370">
                  <c:v>43502</c:v>
                </c:pt>
                <c:pt idx="371">
                  <c:v>43503</c:v>
                </c:pt>
                <c:pt idx="372">
                  <c:v>43504</c:v>
                </c:pt>
                <c:pt idx="373">
                  <c:v>43505</c:v>
                </c:pt>
                <c:pt idx="374">
                  <c:v>43506</c:v>
                </c:pt>
                <c:pt idx="375">
                  <c:v>43507</c:v>
                </c:pt>
                <c:pt idx="376">
                  <c:v>43508</c:v>
                </c:pt>
                <c:pt idx="377">
                  <c:v>43509</c:v>
                </c:pt>
                <c:pt idx="378">
                  <c:v>43510</c:v>
                </c:pt>
                <c:pt idx="379">
                  <c:v>43511</c:v>
                </c:pt>
                <c:pt idx="380">
                  <c:v>43512</c:v>
                </c:pt>
                <c:pt idx="381">
                  <c:v>43513</c:v>
                </c:pt>
                <c:pt idx="382">
                  <c:v>43514</c:v>
                </c:pt>
                <c:pt idx="383">
                  <c:v>43515</c:v>
                </c:pt>
                <c:pt idx="384">
                  <c:v>43516</c:v>
                </c:pt>
                <c:pt idx="385">
                  <c:v>43517</c:v>
                </c:pt>
                <c:pt idx="386">
                  <c:v>43518</c:v>
                </c:pt>
                <c:pt idx="387">
                  <c:v>43519</c:v>
                </c:pt>
                <c:pt idx="388">
                  <c:v>43520</c:v>
                </c:pt>
                <c:pt idx="389">
                  <c:v>43521</c:v>
                </c:pt>
                <c:pt idx="390">
                  <c:v>43522</c:v>
                </c:pt>
                <c:pt idx="391">
                  <c:v>43523</c:v>
                </c:pt>
                <c:pt idx="392">
                  <c:v>43524</c:v>
                </c:pt>
              </c:numCache>
            </c:numRef>
          </c:cat>
          <c:val>
            <c:numRef>
              <c:f>'STATUS II PIRINEOS_ENTRADA'!$W$398:$W$790</c:f>
              <c:numCache>
                <c:formatCode>#,##0</c:formatCode>
                <c:ptCount val="393"/>
                <c:pt idx="0">
                  <c:v>225</c:v>
                </c:pt>
                <c:pt idx="1">
                  <c:v>225</c:v>
                </c:pt>
                <c:pt idx="2">
                  <c:v>225</c:v>
                </c:pt>
                <c:pt idx="3">
                  <c:v>225</c:v>
                </c:pt>
                <c:pt idx="4">
                  <c:v>225</c:v>
                </c:pt>
                <c:pt idx="5">
                  <c:v>225</c:v>
                </c:pt>
                <c:pt idx="6">
                  <c:v>225</c:v>
                </c:pt>
                <c:pt idx="7">
                  <c:v>225</c:v>
                </c:pt>
                <c:pt idx="8">
                  <c:v>225</c:v>
                </c:pt>
                <c:pt idx="9">
                  <c:v>225</c:v>
                </c:pt>
                <c:pt idx="10">
                  <c:v>225</c:v>
                </c:pt>
                <c:pt idx="11">
                  <c:v>225</c:v>
                </c:pt>
                <c:pt idx="12">
                  <c:v>225</c:v>
                </c:pt>
                <c:pt idx="13">
                  <c:v>225</c:v>
                </c:pt>
                <c:pt idx="14">
                  <c:v>225</c:v>
                </c:pt>
                <c:pt idx="15">
                  <c:v>225</c:v>
                </c:pt>
                <c:pt idx="16">
                  <c:v>225</c:v>
                </c:pt>
                <c:pt idx="17">
                  <c:v>225</c:v>
                </c:pt>
                <c:pt idx="18">
                  <c:v>225</c:v>
                </c:pt>
                <c:pt idx="19">
                  <c:v>225</c:v>
                </c:pt>
                <c:pt idx="20">
                  <c:v>225</c:v>
                </c:pt>
                <c:pt idx="21">
                  <c:v>225</c:v>
                </c:pt>
                <c:pt idx="22">
                  <c:v>225</c:v>
                </c:pt>
                <c:pt idx="23">
                  <c:v>225</c:v>
                </c:pt>
                <c:pt idx="24">
                  <c:v>225</c:v>
                </c:pt>
                <c:pt idx="25">
                  <c:v>225</c:v>
                </c:pt>
                <c:pt idx="26">
                  <c:v>225</c:v>
                </c:pt>
                <c:pt idx="27">
                  <c:v>225</c:v>
                </c:pt>
                <c:pt idx="28">
                  <c:v>225</c:v>
                </c:pt>
                <c:pt idx="29">
                  <c:v>225</c:v>
                </c:pt>
                <c:pt idx="30">
                  <c:v>225</c:v>
                </c:pt>
                <c:pt idx="31">
                  <c:v>239.74</c:v>
                </c:pt>
                <c:pt idx="32">
                  <c:v>236.26</c:v>
                </c:pt>
                <c:pt idx="33">
                  <c:v>225</c:v>
                </c:pt>
                <c:pt idx="34">
                  <c:v>225</c:v>
                </c:pt>
                <c:pt idx="35">
                  <c:v>225</c:v>
                </c:pt>
                <c:pt idx="36">
                  <c:v>225</c:v>
                </c:pt>
                <c:pt idx="37">
                  <c:v>225</c:v>
                </c:pt>
                <c:pt idx="38">
                  <c:v>225</c:v>
                </c:pt>
                <c:pt idx="39">
                  <c:v>225</c:v>
                </c:pt>
                <c:pt idx="40">
                  <c:v>225</c:v>
                </c:pt>
                <c:pt idx="41">
                  <c:v>225</c:v>
                </c:pt>
                <c:pt idx="42">
                  <c:v>225</c:v>
                </c:pt>
                <c:pt idx="43">
                  <c:v>225</c:v>
                </c:pt>
                <c:pt idx="44">
                  <c:v>225</c:v>
                </c:pt>
                <c:pt idx="45">
                  <c:v>225</c:v>
                </c:pt>
                <c:pt idx="46">
                  <c:v>241.5</c:v>
                </c:pt>
                <c:pt idx="47">
                  <c:v>225</c:v>
                </c:pt>
                <c:pt idx="48">
                  <c:v>225</c:v>
                </c:pt>
                <c:pt idx="49">
                  <c:v>225</c:v>
                </c:pt>
                <c:pt idx="50">
                  <c:v>225.75</c:v>
                </c:pt>
                <c:pt idx="51">
                  <c:v>225</c:v>
                </c:pt>
                <c:pt idx="52">
                  <c:v>225</c:v>
                </c:pt>
                <c:pt idx="53">
                  <c:v>225</c:v>
                </c:pt>
                <c:pt idx="54">
                  <c:v>225</c:v>
                </c:pt>
                <c:pt idx="55">
                  <c:v>225</c:v>
                </c:pt>
                <c:pt idx="56">
                  <c:v>225</c:v>
                </c:pt>
                <c:pt idx="57">
                  <c:v>225</c:v>
                </c:pt>
                <c:pt idx="58">
                  <c:v>225</c:v>
                </c:pt>
                <c:pt idx="59">
                  <c:v>242.26</c:v>
                </c:pt>
                <c:pt idx="60">
                  <c:v>225</c:v>
                </c:pt>
                <c:pt idx="61">
                  <c:v>238.03</c:v>
                </c:pt>
                <c:pt idx="62">
                  <c:v>233.04</c:v>
                </c:pt>
                <c:pt idx="63">
                  <c:v>233.04</c:v>
                </c:pt>
                <c:pt idx="64">
                  <c:v>239.57</c:v>
                </c:pt>
                <c:pt idx="65">
                  <c:v>242.5</c:v>
                </c:pt>
                <c:pt idx="66">
                  <c:v>242.5</c:v>
                </c:pt>
                <c:pt idx="67">
                  <c:v>225</c:v>
                </c:pt>
                <c:pt idx="68">
                  <c:v>225</c:v>
                </c:pt>
                <c:pt idx="69">
                  <c:v>225</c:v>
                </c:pt>
                <c:pt idx="70">
                  <c:v>225</c:v>
                </c:pt>
                <c:pt idx="71">
                  <c:v>225</c:v>
                </c:pt>
                <c:pt idx="72">
                  <c:v>225</c:v>
                </c:pt>
                <c:pt idx="73">
                  <c:v>225</c:v>
                </c:pt>
                <c:pt idx="74">
                  <c:v>225</c:v>
                </c:pt>
                <c:pt idx="75">
                  <c:v>225</c:v>
                </c:pt>
                <c:pt idx="76">
                  <c:v>225</c:v>
                </c:pt>
                <c:pt idx="77">
                  <c:v>225</c:v>
                </c:pt>
                <c:pt idx="78">
                  <c:v>225</c:v>
                </c:pt>
                <c:pt idx="79">
                  <c:v>225</c:v>
                </c:pt>
                <c:pt idx="80">
                  <c:v>225</c:v>
                </c:pt>
                <c:pt idx="81">
                  <c:v>225</c:v>
                </c:pt>
                <c:pt idx="82">
                  <c:v>225</c:v>
                </c:pt>
                <c:pt idx="83">
                  <c:v>225</c:v>
                </c:pt>
                <c:pt idx="84">
                  <c:v>225</c:v>
                </c:pt>
                <c:pt idx="85">
                  <c:v>225</c:v>
                </c:pt>
                <c:pt idx="86">
                  <c:v>225</c:v>
                </c:pt>
                <c:pt idx="87">
                  <c:v>225</c:v>
                </c:pt>
                <c:pt idx="88">
                  <c:v>225</c:v>
                </c:pt>
                <c:pt idx="89">
                  <c:v>225</c:v>
                </c:pt>
                <c:pt idx="90">
                  <c:v>225</c:v>
                </c:pt>
                <c:pt idx="91">
                  <c:v>225</c:v>
                </c:pt>
                <c:pt idx="92">
                  <c:v>225</c:v>
                </c:pt>
                <c:pt idx="93">
                  <c:v>225</c:v>
                </c:pt>
                <c:pt idx="94">
                  <c:v>225</c:v>
                </c:pt>
                <c:pt idx="95">
                  <c:v>225</c:v>
                </c:pt>
                <c:pt idx="96">
                  <c:v>225</c:v>
                </c:pt>
                <c:pt idx="97">
                  <c:v>225</c:v>
                </c:pt>
                <c:pt idx="98">
                  <c:v>225</c:v>
                </c:pt>
                <c:pt idx="99">
                  <c:v>225</c:v>
                </c:pt>
                <c:pt idx="100">
                  <c:v>225</c:v>
                </c:pt>
                <c:pt idx="101">
                  <c:v>225</c:v>
                </c:pt>
                <c:pt idx="102">
                  <c:v>225</c:v>
                </c:pt>
                <c:pt idx="103">
                  <c:v>225</c:v>
                </c:pt>
                <c:pt idx="104">
                  <c:v>225</c:v>
                </c:pt>
                <c:pt idx="105">
                  <c:v>225</c:v>
                </c:pt>
                <c:pt idx="106">
                  <c:v>225</c:v>
                </c:pt>
                <c:pt idx="107">
                  <c:v>242.5</c:v>
                </c:pt>
                <c:pt idx="108">
                  <c:v>242.5</c:v>
                </c:pt>
                <c:pt idx="109">
                  <c:v>242.5</c:v>
                </c:pt>
                <c:pt idx="110">
                  <c:v>242.5</c:v>
                </c:pt>
                <c:pt idx="111">
                  <c:v>242.5</c:v>
                </c:pt>
                <c:pt idx="112">
                  <c:v>242.5</c:v>
                </c:pt>
                <c:pt idx="113">
                  <c:v>242.5</c:v>
                </c:pt>
                <c:pt idx="114">
                  <c:v>242.5</c:v>
                </c:pt>
                <c:pt idx="115">
                  <c:v>242.5</c:v>
                </c:pt>
                <c:pt idx="116">
                  <c:v>225</c:v>
                </c:pt>
                <c:pt idx="117">
                  <c:v>225</c:v>
                </c:pt>
                <c:pt idx="118">
                  <c:v>225</c:v>
                </c:pt>
                <c:pt idx="119">
                  <c:v>225</c:v>
                </c:pt>
                <c:pt idx="120">
                  <c:v>225</c:v>
                </c:pt>
                <c:pt idx="121">
                  <c:v>225</c:v>
                </c:pt>
                <c:pt idx="122">
                  <c:v>225</c:v>
                </c:pt>
                <c:pt idx="123">
                  <c:v>225</c:v>
                </c:pt>
                <c:pt idx="124">
                  <c:v>225</c:v>
                </c:pt>
                <c:pt idx="125">
                  <c:v>225</c:v>
                </c:pt>
                <c:pt idx="126">
                  <c:v>225</c:v>
                </c:pt>
                <c:pt idx="127">
                  <c:v>225</c:v>
                </c:pt>
                <c:pt idx="128">
                  <c:v>225</c:v>
                </c:pt>
                <c:pt idx="129">
                  <c:v>225</c:v>
                </c:pt>
                <c:pt idx="130">
                  <c:v>225</c:v>
                </c:pt>
                <c:pt idx="131">
                  <c:v>225</c:v>
                </c:pt>
                <c:pt idx="132">
                  <c:v>225</c:v>
                </c:pt>
                <c:pt idx="133">
                  <c:v>225</c:v>
                </c:pt>
                <c:pt idx="134">
                  <c:v>225</c:v>
                </c:pt>
                <c:pt idx="135">
                  <c:v>225</c:v>
                </c:pt>
                <c:pt idx="136">
                  <c:v>225</c:v>
                </c:pt>
                <c:pt idx="137">
                  <c:v>225</c:v>
                </c:pt>
                <c:pt idx="138">
                  <c:v>225</c:v>
                </c:pt>
                <c:pt idx="139">
                  <c:v>225</c:v>
                </c:pt>
                <c:pt idx="140">
                  <c:v>225</c:v>
                </c:pt>
                <c:pt idx="141">
                  <c:v>225</c:v>
                </c:pt>
                <c:pt idx="142">
                  <c:v>242.5</c:v>
                </c:pt>
                <c:pt idx="143">
                  <c:v>242.5</c:v>
                </c:pt>
                <c:pt idx="144">
                  <c:v>242.5</c:v>
                </c:pt>
                <c:pt idx="145">
                  <c:v>242.5</c:v>
                </c:pt>
                <c:pt idx="146">
                  <c:v>242.5</c:v>
                </c:pt>
                <c:pt idx="147">
                  <c:v>242.5</c:v>
                </c:pt>
                <c:pt idx="148">
                  <c:v>242.5</c:v>
                </c:pt>
                <c:pt idx="149">
                  <c:v>242.5</c:v>
                </c:pt>
                <c:pt idx="150">
                  <c:v>242.5</c:v>
                </c:pt>
                <c:pt idx="151">
                  <c:v>242.5</c:v>
                </c:pt>
                <c:pt idx="152">
                  <c:v>242.5</c:v>
                </c:pt>
                <c:pt idx="153">
                  <c:v>238.26</c:v>
                </c:pt>
                <c:pt idx="154">
                  <c:v>242.5</c:v>
                </c:pt>
                <c:pt idx="155">
                  <c:v>225</c:v>
                </c:pt>
                <c:pt idx="156">
                  <c:v>225</c:v>
                </c:pt>
                <c:pt idx="157">
                  <c:v>225</c:v>
                </c:pt>
                <c:pt idx="158">
                  <c:v>225</c:v>
                </c:pt>
                <c:pt idx="159">
                  <c:v>225</c:v>
                </c:pt>
                <c:pt idx="160">
                  <c:v>225</c:v>
                </c:pt>
                <c:pt idx="161">
                  <c:v>225</c:v>
                </c:pt>
                <c:pt idx="162">
                  <c:v>225</c:v>
                </c:pt>
                <c:pt idx="163">
                  <c:v>225</c:v>
                </c:pt>
                <c:pt idx="164">
                  <c:v>225</c:v>
                </c:pt>
                <c:pt idx="165">
                  <c:v>225</c:v>
                </c:pt>
                <c:pt idx="166">
                  <c:v>225</c:v>
                </c:pt>
                <c:pt idx="167">
                  <c:v>225</c:v>
                </c:pt>
                <c:pt idx="168">
                  <c:v>225</c:v>
                </c:pt>
                <c:pt idx="169">
                  <c:v>225</c:v>
                </c:pt>
                <c:pt idx="170">
                  <c:v>225</c:v>
                </c:pt>
                <c:pt idx="171">
                  <c:v>225</c:v>
                </c:pt>
                <c:pt idx="172">
                  <c:v>225</c:v>
                </c:pt>
                <c:pt idx="173">
                  <c:v>225</c:v>
                </c:pt>
                <c:pt idx="174">
                  <c:v>225</c:v>
                </c:pt>
                <c:pt idx="175">
                  <c:v>225</c:v>
                </c:pt>
                <c:pt idx="176">
                  <c:v>225</c:v>
                </c:pt>
                <c:pt idx="177">
                  <c:v>225</c:v>
                </c:pt>
                <c:pt idx="178">
                  <c:v>225</c:v>
                </c:pt>
                <c:pt idx="179">
                  <c:v>225</c:v>
                </c:pt>
                <c:pt idx="180">
                  <c:v>225</c:v>
                </c:pt>
                <c:pt idx="181">
                  <c:v>225</c:v>
                </c:pt>
                <c:pt idx="182">
                  <c:v>225</c:v>
                </c:pt>
                <c:pt idx="183">
                  <c:v>225</c:v>
                </c:pt>
                <c:pt idx="184">
                  <c:v>225</c:v>
                </c:pt>
                <c:pt idx="185">
                  <c:v>225</c:v>
                </c:pt>
                <c:pt idx="186">
                  <c:v>225</c:v>
                </c:pt>
                <c:pt idx="187">
                  <c:v>242.5</c:v>
                </c:pt>
                <c:pt idx="188">
                  <c:v>242.5</c:v>
                </c:pt>
                <c:pt idx="189">
                  <c:v>242.5</c:v>
                </c:pt>
                <c:pt idx="190">
                  <c:v>242.5</c:v>
                </c:pt>
                <c:pt idx="191">
                  <c:v>242.5</c:v>
                </c:pt>
                <c:pt idx="192">
                  <c:v>242.5</c:v>
                </c:pt>
                <c:pt idx="193">
                  <c:v>242.5</c:v>
                </c:pt>
                <c:pt idx="194">
                  <c:v>242.5</c:v>
                </c:pt>
                <c:pt idx="195">
                  <c:v>242.5</c:v>
                </c:pt>
                <c:pt idx="196">
                  <c:v>242.5</c:v>
                </c:pt>
                <c:pt idx="197">
                  <c:v>242.5</c:v>
                </c:pt>
                <c:pt idx="198">
                  <c:v>242.5</c:v>
                </c:pt>
                <c:pt idx="199">
                  <c:v>242.5</c:v>
                </c:pt>
                <c:pt idx="200">
                  <c:v>242.5</c:v>
                </c:pt>
                <c:pt idx="201">
                  <c:v>242.5</c:v>
                </c:pt>
                <c:pt idx="202">
                  <c:v>242.5</c:v>
                </c:pt>
                <c:pt idx="203">
                  <c:v>242.5</c:v>
                </c:pt>
                <c:pt idx="204">
                  <c:v>242.5</c:v>
                </c:pt>
                <c:pt idx="205">
                  <c:v>242.5</c:v>
                </c:pt>
                <c:pt idx="206">
                  <c:v>242.5</c:v>
                </c:pt>
                <c:pt idx="207">
                  <c:v>242.5</c:v>
                </c:pt>
                <c:pt idx="208">
                  <c:v>242.5</c:v>
                </c:pt>
                <c:pt idx="209">
                  <c:v>242.5</c:v>
                </c:pt>
                <c:pt idx="210">
                  <c:v>242.5</c:v>
                </c:pt>
                <c:pt idx="211">
                  <c:v>242.5</c:v>
                </c:pt>
                <c:pt idx="212">
                  <c:v>235.56</c:v>
                </c:pt>
                <c:pt idx="213">
                  <c:v>242.5</c:v>
                </c:pt>
                <c:pt idx="214">
                  <c:v>242.5</c:v>
                </c:pt>
                <c:pt idx="215">
                  <c:v>229.72</c:v>
                </c:pt>
                <c:pt idx="216">
                  <c:v>228.26</c:v>
                </c:pt>
                <c:pt idx="217">
                  <c:v>228.72</c:v>
                </c:pt>
                <c:pt idx="218">
                  <c:v>228.26</c:v>
                </c:pt>
                <c:pt idx="219">
                  <c:v>225</c:v>
                </c:pt>
                <c:pt idx="220">
                  <c:v>225</c:v>
                </c:pt>
                <c:pt idx="221">
                  <c:v>225</c:v>
                </c:pt>
                <c:pt idx="222">
                  <c:v>226.72</c:v>
                </c:pt>
                <c:pt idx="223">
                  <c:v>226.72</c:v>
                </c:pt>
                <c:pt idx="224">
                  <c:v>226.72</c:v>
                </c:pt>
                <c:pt idx="225">
                  <c:v>227.17</c:v>
                </c:pt>
                <c:pt idx="226">
                  <c:v>226.72</c:v>
                </c:pt>
                <c:pt idx="227">
                  <c:v>225</c:v>
                </c:pt>
                <c:pt idx="228">
                  <c:v>225</c:v>
                </c:pt>
                <c:pt idx="229">
                  <c:v>225.22</c:v>
                </c:pt>
                <c:pt idx="230">
                  <c:v>225</c:v>
                </c:pt>
                <c:pt idx="231">
                  <c:v>225</c:v>
                </c:pt>
                <c:pt idx="232">
                  <c:v>226.72</c:v>
                </c:pt>
                <c:pt idx="233">
                  <c:v>225</c:v>
                </c:pt>
                <c:pt idx="234">
                  <c:v>225</c:v>
                </c:pt>
                <c:pt idx="235">
                  <c:v>225</c:v>
                </c:pt>
                <c:pt idx="236">
                  <c:v>225</c:v>
                </c:pt>
                <c:pt idx="237">
                  <c:v>225</c:v>
                </c:pt>
                <c:pt idx="238">
                  <c:v>225</c:v>
                </c:pt>
                <c:pt idx="239">
                  <c:v>225</c:v>
                </c:pt>
                <c:pt idx="240">
                  <c:v>225</c:v>
                </c:pt>
                <c:pt idx="241">
                  <c:v>225</c:v>
                </c:pt>
                <c:pt idx="242">
                  <c:v>242.5</c:v>
                </c:pt>
                <c:pt idx="243">
                  <c:v>242.5</c:v>
                </c:pt>
                <c:pt idx="244">
                  <c:v>242.5</c:v>
                </c:pt>
                <c:pt idx="245">
                  <c:v>225</c:v>
                </c:pt>
                <c:pt idx="246">
                  <c:v>225</c:v>
                </c:pt>
                <c:pt idx="247">
                  <c:v>225</c:v>
                </c:pt>
                <c:pt idx="248">
                  <c:v>225</c:v>
                </c:pt>
                <c:pt idx="249">
                  <c:v>225</c:v>
                </c:pt>
                <c:pt idx="250">
                  <c:v>225</c:v>
                </c:pt>
                <c:pt idx="251">
                  <c:v>225</c:v>
                </c:pt>
                <c:pt idx="252">
                  <c:v>225</c:v>
                </c:pt>
                <c:pt idx="253">
                  <c:v>225</c:v>
                </c:pt>
                <c:pt idx="254">
                  <c:v>225</c:v>
                </c:pt>
                <c:pt idx="255">
                  <c:v>225</c:v>
                </c:pt>
                <c:pt idx="256">
                  <c:v>225</c:v>
                </c:pt>
                <c:pt idx="257">
                  <c:v>225</c:v>
                </c:pt>
                <c:pt idx="258">
                  <c:v>225</c:v>
                </c:pt>
                <c:pt idx="259">
                  <c:v>225</c:v>
                </c:pt>
                <c:pt idx="260">
                  <c:v>225</c:v>
                </c:pt>
                <c:pt idx="261">
                  <c:v>225</c:v>
                </c:pt>
                <c:pt idx="262">
                  <c:v>225</c:v>
                </c:pt>
                <c:pt idx="263">
                  <c:v>225</c:v>
                </c:pt>
                <c:pt idx="264">
                  <c:v>225</c:v>
                </c:pt>
                <c:pt idx="265">
                  <c:v>225</c:v>
                </c:pt>
                <c:pt idx="266">
                  <c:v>225</c:v>
                </c:pt>
                <c:pt idx="267">
                  <c:v>225</c:v>
                </c:pt>
                <c:pt idx="268">
                  <c:v>242.5</c:v>
                </c:pt>
                <c:pt idx="269">
                  <c:v>225</c:v>
                </c:pt>
                <c:pt idx="270">
                  <c:v>225</c:v>
                </c:pt>
                <c:pt idx="271">
                  <c:v>225</c:v>
                </c:pt>
                <c:pt idx="272">
                  <c:v>225</c:v>
                </c:pt>
                <c:pt idx="273">
                  <c:v>236.25</c:v>
                </c:pt>
                <c:pt idx="274">
                  <c:v>225</c:v>
                </c:pt>
                <c:pt idx="275">
                  <c:v>225</c:v>
                </c:pt>
                <c:pt idx="276">
                  <c:v>225</c:v>
                </c:pt>
                <c:pt idx="277">
                  <c:v>225</c:v>
                </c:pt>
                <c:pt idx="278">
                  <c:v>225</c:v>
                </c:pt>
                <c:pt idx="279">
                  <c:v>225</c:v>
                </c:pt>
                <c:pt idx="280">
                  <c:v>225</c:v>
                </c:pt>
                <c:pt idx="281">
                  <c:v>225</c:v>
                </c:pt>
                <c:pt idx="282">
                  <c:v>225</c:v>
                </c:pt>
                <c:pt idx="283">
                  <c:v>225</c:v>
                </c:pt>
                <c:pt idx="284">
                  <c:v>225</c:v>
                </c:pt>
                <c:pt idx="285">
                  <c:v>225</c:v>
                </c:pt>
                <c:pt idx="286">
                  <c:v>225</c:v>
                </c:pt>
                <c:pt idx="287">
                  <c:v>225</c:v>
                </c:pt>
                <c:pt idx="288">
                  <c:v>225</c:v>
                </c:pt>
                <c:pt idx="289">
                  <c:v>225</c:v>
                </c:pt>
                <c:pt idx="290">
                  <c:v>225</c:v>
                </c:pt>
                <c:pt idx="291">
                  <c:v>225</c:v>
                </c:pt>
                <c:pt idx="292">
                  <c:v>225</c:v>
                </c:pt>
                <c:pt idx="293">
                  <c:v>225</c:v>
                </c:pt>
                <c:pt idx="294">
                  <c:v>225</c:v>
                </c:pt>
                <c:pt idx="295">
                  <c:v>225</c:v>
                </c:pt>
                <c:pt idx="296">
                  <c:v>225</c:v>
                </c:pt>
                <c:pt idx="297">
                  <c:v>225</c:v>
                </c:pt>
                <c:pt idx="298">
                  <c:v>225</c:v>
                </c:pt>
                <c:pt idx="299">
                  <c:v>225</c:v>
                </c:pt>
                <c:pt idx="300">
                  <c:v>225</c:v>
                </c:pt>
                <c:pt idx="301">
                  <c:v>225</c:v>
                </c:pt>
                <c:pt idx="302">
                  <c:v>225</c:v>
                </c:pt>
                <c:pt idx="303">
                  <c:v>236.25</c:v>
                </c:pt>
                <c:pt idx="304">
                  <c:v>236.25</c:v>
                </c:pt>
                <c:pt idx="305">
                  <c:v>236.25</c:v>
                </c:pt>
                <c:pt idx="306">
                  <c:v>236.25</c:v>
                </c:pt>
                <c:pt idx="307">
                  <c:v>236.25</c:v>
                </c:pt>
                <c:pt idx="308">
                  <c:v>225</c:v>
                </c:pt>
                <c:pt idx="309">
                  <c:v>225</c:v>
                </c:pt>
                <c:pt idx="310">
                  <c:v>225</c:v>
                </c:pt>
                <c:pt idx="311">
                  <c:v>225</c:v>
                </c:pt>
                <c:pt idx="312">
                  <c:v>225</c:v>
                </c:pt>
                <c:pt idx="313">
                  <c:v>225</c:v>
                </c:pt>
                <c:pt idx="314">
                  <c:v>225</c:v>
                </c:pt>
                <c:pt idx="315">
                  <c:v>225</c:v>
                </c:pt>
                <c:pt idx="316">
                  <c:v>225</c:v>
                </c:pt>
                <c:pt idx="317">
                  <c:v>225</c:v>
                </c:pt>
                <c:pt idx="318">
                  <c:v>225</c:v>
                </c:pt>
                <c:pt idx="319">
                  <c:v>225</c:v>
                </c:pt>
                <c:pt idx="320">
                  <c:v>225</c:v>
                </c:pt>
                <c:pt idx="321">
                  <c:v>225</c:v>
                </c:pt>
                <c:pt idx="322">
                  <c:v>225</c:v>
                </c:pt>
                <c:pt idx="323">
                  <c:v>225</c:v>
                </c:pt>
                <c:pt idx="324">
                  <c:v>225</c:v>
                </c:pt>
                <c:pt idx="325">
                  <c:v>225</c:v>
                </c:pt>
                <c:pt idx="326">
                  <c:v>225</c:v>
                </c:pt>
                <c:pt idx="327">
                  <c:v>225</c:v>
                </c:pt>
                <c:pt idx="328">
                  <c:v>225</c:v>
                </c:pt>
                <c:pt idx="329">
                  <c:v>225</c:v>
                </c:pt>
                <c:pt idx="330">
                  <c:v>225</c:v>
                </c:pt>
                <c:pt idx="331">
                  <c:v>225</c:v>
                </c:pt>
                <c:pt idx="332">
                  <c:v>225</c:v>
                </c:pt>
                <c:pt idx="333">
                  <c:v>225</c:v>
                </c:pt>
                <c:pt idx="334">
                  <c:v>225</c:v>
                </c:pt>
                <c:pt idx="335">
                  <c:v>225</c:v>
                </c:pt>
                <c:pt idx="336">
                  <c:v>225</c:v>
                </c:pt>
                <c:pt idx="337">
                  <c:v>225</c:v>
                </c:pt>
                <c:pt idx="338">
                  <c:v>225</c:v>
                </c:pt>
                <c:pt idx="339">
                  <c:v>225</c:v>
                </c:pt>
                <c:pt idx="340">
                  <c:v>225</c:v>
                </c:pt>
                <c:pt idx="341">
                  <c:v>225</c:v>
                </c:pt>
                <c:pt idx="342">
                  <c:v>225</c:v>
                </c:pt>
                <c:pt idx="343">
                  <c:v>225</c:v>
                </c:pt>
                <c:pt idx="344">
                  <c:v>225</c:v>
                </c:pt>
                <c:pt idx="345">
                  <c:v>225</c:v>
                </c:pt>
                <c:pt idx="346">
                  <c:v>225</c:v>
                </c:pt>
                <c:pt idx="347">
                  <c:v>225</c:v>
                </c:pt>
                <c:pt idx="348">
                  <c:v>225</c:v>
                </c:pt>
                <c:pt idx="349">
                  <c:v>225</c:v>
                </c:pt>
                <c:pt idx="350">
                  <c:v>225</c:v>
                </c:pt>
                <c:pt idx="351">
                  <c:v>225</c:v>
                </c:pt>
                <c:pt idx="352">
                  <c:v>225</c:v>
                </c:pt>
                <c:pt idx="353">
                  <c:v>225</c:v>
                </c:pt>
                <c:pt idx="354">
                  <c:v>225</c:v>
                </c:pt>
                <c:pt idx="355">
                  <c:v>225</c:v>
                </c:pt>
                <c:pt idx="356">
                  <c:v>225</c:v>
                </c:pt>
                <c:pt idx="357">
                  <c:v>225</c:v>
                </c:pt>
                <c:pt idx="358">
                  <c:v>225</c:v>
                </c:pt>
                <c:pt idx="359">
                  <c:v>225</c:v>
                </c:pt>
                <c:pt idx="360">
                  <c:v>225</c:v>
                </c:pt>
                <c:pt idx="361">
                  <c:v>225</c:v>
                </c:pt>
                <c:pt idx="362">
                  <c:v>225</c:v>
                </c:pt>
                <c:pt idx="363">
                  <c:v>225</c:v>
                </c:pt>
                <c:pt idx="364">
                  <c:v>225</c:v>
                </c:pt>
                <c:pt idx="365">
                  <c:v>225</c:v>
                </c:pt>
                <c:pt idx="366">
                  <c:v>225</c:v>
                </c:pt>
                <c:pt idx="367">
                  <c:v>225</c:v>
                </c:pt>
                <c:pt idx="368">
                  <c:v>236.25</c:v>
                </c:pt>
                <c:pt idx="369">
                  <c:v>225</c:v>
                </c:pt>
                <c:pt idx="370">
                  <c:v>225</c:v>
                </c:pt>
                <c:pt idx="371">
                  <c:v>236.25</c:v>
                </c:pt>
                <c:pt idx="372">
                  <c:v>225</c:v>
                </c:pt>
                <c:pt idx="373">
                  <c:v>225</c:v>
                </c:pt>
                <c:pt idx="374">
                  <c:v>225</c:v>
                </c:pt>
                <c:pt idx="375">
                  <c:v>225</c:v>
                </c:pt>
                <c:pt idx="376">
                  <c:v>225</c:v>
                </c:pt>
                <c:pt idx="377">
                  <c:v>225</c:v>
                </c:pt>
                <c:pt idx="378">
                  <c:v>225</c:v>
                </c:pt>
                <c:pt idx="379">
                  <c:v>225</c:v>
                </c:pt>
                <c:pt idx="380">
                  <c:v>225</c:v>
                </c:pt>
                <c:pt idx="381">
                  <c:v>225</c:v>
                </c:pt>
                <c:pt idx="382">
                  <c:v>225</c:v>
                </c:pt>
                <c:pt idx="383">
                  <c:v>225</c:v>
                </c:pt>
                <c:pt idx="384">
                  <c:v>225</c:v>
                </c:pt>
                <c:pt idx="385">
                  <c:v>225</c:v>
                </c:pt>
                <c:pt idx="386">
                  <c:v>225</c:v>
                </c:pt>
                <c:pt idx="387">
                  <c:v>225</c:v>
                </c:pt>
                <c:pt idx="388">
                  <c:v>225</c:v>
                </c:pt>
                <c:pt idx="389">
                  <c:v>225</c:v>
                </c:pt>
                <c:pt idx="390">
                  <c:v>225</c:v>
                </c:pt>
                <c:pt idx="391">
                  <c:v>225</c:v>
                </c:pt>
                <c:pt idx="392">
                  <c:v>225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'STATUS II PIRINEOS_ENTRADA'!$X$1</c:f>
              <c:strCache>
                <c:ptCount val="1"/>
                <c:pt idx="0">
                  <c:v>Interruptible</c:v>
                </c:pt>
              </c:strCache>
            </c:strRef>
          </c:tx>
          <c:spPr>
            <a:ln w="6350">
              <a:solidFill>
                <a:srgbClr val="9CB700"/>
              </a:solidFill>
            </a:ln>
          </c:spPr>
          <c:marker>
            <c:symbol val="none"/>
          </c:marker>
          <c:cat>
            <c:numRef>
              <c:f>'STATUS II PIRINEOS_ENTRADA'!$B$398:$B$790</c:f>
              <c:numCache>
                <c:formatCode>m/d/yyyy</c:formatCode>
                <c:ptCount val="393"/>
                <c:pt idx="0">
                  <c:v>43132</c:v>
                </c:pt>
                <c:pt idx="1">
                  <c:v>43133</c:v>
                </c:pt>
                <c:pt idx="2">
                  <c:v>43134</c:v>
                </c:pt>
                <c:pt idx="3">
                  <c:v>43135</c:v>
                </c:pt>
                <c:pt idx="4">
                  <c:v>43136</c:v>
                </c:pt>
                <c:pt idx="5">
                  <c:v>43137</c:v>
                </c:pt>
                <c:pt idx="6">
                  <c:v>43138</c:v>
                </c:pt>
                <c:pt idx="7">
                  <c:v>43139</c:v>
                </c:pt>
                <c:pt idx="8">
                  <c:v>43140</c:v>
                </c:pt>
                <c:pt idx="9">
                  <c:v>43141</c:v>
                </c:pt>
                <c:pt idx="10">
                  <c:v>43142</c:v>
                </c:pt>
                <c:pt idx="11">
                  <c:v>43143</c:v>
                </c:pt>
                <c:pt idx="12">
                  <c:v>43144</c:v>
                </c:pt>
                <c:pt idx="13">
                  <c:v>43145</c:v>
                </c:pt>
                <c:pt idx="14">
                  <c:v>43146</c:v>
                </c:pt>
                <c:pt idx="15">
                  <c:v>43147</c:v>
                </c:pt>
                <c:pt idx="16">
                  <c:v>43148</c:v>
                </c:pt>
                <c:pt idx="17">
                  <c:v>43149</c:v>
                </c:pt>
                <c:pt idx="18">
                  <c:v>43150</c:v>
                </c:pt>
                <c:pt idx="19">
                  <c:v>43151</c:v>
                </c:pt>
                <c:pt idx="20">
                  <c:v>43152</c:v>
                </c:pt>
                <c:pt idx="21">
                  <c:v>43153</c:v>
                </c:pt>
                <c:pt idx="22">
                  <c:v>43154</c:v>
                </c:pt>
                <c:pt idx="23">
                  <c:v>43155</c:v>
                </c:pt>
                <c:pt idx="24">
                  <c:v>43156</c:v>
                </c:pt>
                <c:pt idx="25">
                  <c:v>43157</c:v>
                </c:pt>
                <c:pt idx="26">
                  <c:v>43158</c:v>
                </c:pt>
                <c:pt idx="27">
                  <c:v>43159</c:v>
                </c:pt>
                <c:pt idx="28">
                  <c:v>43160</c:v>
                </c:pt>
                <c:pt idx="29">
                  <c:v>43161</c:v>
                </c:pt>
                <c:pt idx="30">
                  <c:v>43162</c:v>
                </c:pt>
                <c:pt idx="31">
                  <c:v>43163</c:v>
                </c:pt>
                <c:pt idx="32">
                  <c:v>43164</c:v>
                </c:pt>
                <c:pt idx="33">
                  <c:v>43165</c:v>
                </c:pt>
                <c:pt idx="34">
                  <c:v>43166</c:v>
                </c:pt>
                <c:pt idx="35">
                  <c:v>43167</c:v>
                </c:pt>
                <c:pt idx="36">
                  <c:v>43168</c:v>
                </c:pt>
                <c:pt idx="37">
                  <c:v>43169</c:v>
                </c:pt>
                <c:pt idx="38">
                  <c:v>43170</c:v>
                </c:pt>
                <c:pt idx="39">
                  <c:v>43171</c:v>
                </c:pt>
                <c:pt idx="40">
                  <c:v>43172</c:v>
                </c:pt>
                <c:pt idx="41">
                  <c:v>43173</c:v>
                </c:pt>
                <c:pt idx="42">
                  <c:v>43174</c:v>
                </c:pt>
                <c:pt idx="43">
                  <c:v>43175</c:v>
                </c:pt>
                <c:pt idx="44">
                  <c:v>43176</c:v>
                </c:pt>
                <c:pt idx="45">
                  <c:v>43177</c:v>
                </c:pt>
                <c:pt idx="46">
                  <c:v>43178</c:v>
                </c:pt>
                <c:pt idx="47">
                  <c:v>43179</c:v>
                </c:pt>
                <c:pt idx="48">
                  <c:v>43180</c:v>
                </c:pt>
                <c:pt idx="49">
                  <c:v>43181</c:v>
                </c:pt>
                <c:pt idx="50">
                  <c:v>43182</c:v>
                </c:pt>
                <c:pt idx="51">
                  <c:v>43183</c:v>
                </c:pt>
                <c:pt idx="52">
                  <c:v>43184</c:v>
                </c:pt>
                <c:pt idx="53">
                  <c:v>43185</c:v>
                </c:pt>
                <c:pt idx="54">
                  <c:v>43186</c:v>
                </c:pt>
                <c:pt idx="55">
                  <c:v>43187</c:v>
                </c:pt>
                <c:pt idx="56">
                  <c:v>43188</c:v>
                </c:pt>
                <c:pt idx="57">
                  <c:v>43189</c:v>
                </c:pt>
                <c:pt idx="58">
                  <c:v>43190</c:v>
                </c:pt>
                <c:pt idx="59">
                  <c:v>43191</c:v>
                </c:pt>
                <c:pt idx="60">
                  <c:v>43192</c:v>
                </c:pt>
                <c:pt idx="61">
                  <c:v>43193</c:v>
                </c:pt>
                <c:pt idx="62">
                  <c:v>43194</c:v>
                </c:pt>
                <c:pt idx="63">
                  <c:v>43195</c:v>
                </c:pt>
                <c:pt idx="64">
                  <c:v>43196</c:v>
                </c:pt>
                <c:pt idx="65">
                  <c:v>43197</c:v>
                </c:pt>
                <c:pt idx="66">
                  <c:v>43198</c:v>
                </c:pt>
                <c:pt idx="67">
                  <c:v>43199</c:v>
                </c:pt>
                <c:pt idx="68">
                  <c:v>43200</c:v>
                </c:pt>
                <c:pt idx="69">
                  <c:v>43201</c:v>
                </c:pt>
                <c:pt idx="70">
                  <c:v>43202</c:v>
                </c:pt>
                <c:pt idx="71">
                  <c:v>43203</c:v>
                </c:pt>
                <c:pt idx="72">
                  <c:v>43204</c:v>
                </c:pt>
                <c:pt idx="73">
                  <c:v>43205</c:v>
                </c:pt>
                <c:pt idx="74">
                  <c:v>43206</c:v>
                </c:pt>
                <c:pt idx="75">
                  <c:v>43207</c:v>
                </c:pt>
                <c:pt idx="76">
                  <c:v>43208</c:v>
                </c:pt>
                <c:pt idx="77">
                  <c:v>43209</c:v>
                </c:pt>
                <c:pt idx="78">
                  <c:v>43210</c:v>
                </c:pt>
                <c:pt idx="79">
                  <c:v>43211</c:v>
                </c:pt>
                <c:pt idx="80">
                  <c:v>43212</c:v>
                </c:pt>
                <c:pt idx="81">
                  <c:v>43213</c:v>
                </c:pt>
                <c:pt idx="82">
                  <c:v>43214</c:v>
                </c:pt>
                <c:pt idx="83">
                  <c:v>43215</c:v>
                </c:pt>
                <c:pt idx="84">
                  <c:v>43216</c:v>
                </c:pt>
                <c:pt idx="85">
                  <c:v>43217</c:v>
                </c:pt>
                <c:pt idx="86">
                  <c:v>43218</c:v>
                </c:pt>
                <c:pt idx="87">
                  <c:v>43219</c:v>
                </c:pt>
                <c:pt idx="88">
                  <c:v>43220</c:v>
                </c:pt>
                <c:pt idx="89">
                  <c:v>43221</c:v>
                </c:pt>
                <c:pt idx="90">
                  <c:v>43222</c:v>
                </c:pt>
                <c:pt idx="91">
                  <c:v>43223</c:v>
                </c:pt>
                <c:pt idx="92">
                  <c:v>43224</c:v>
                </c:pt>
                <c:pt idx="93">
                  <c:v>43225</c:v>
                </c:pt>
                <c:pt idx="94">
                  <c:v>43226</c:v>
                </c:pt>
                <c:pt idx="95">
                  <c:v>43227</c:v>
                </c:pt>
                <c:pt idx="96">
                  <c:v>43228</c:v>
                </c:pt>
                <c:pt idx="97">
                  <c:v>43229</c:v>
                </c:pt>
                <c:pt idx="98">
                  <c:v>43230</c:v>
                </c:pt>
                <c:pt idx="99">
                  <c:v>43231</c:v>
                </c:pt>
                <c:pt idx="100">
                  <c:v>43232</c:v>
                </c:pt>
                <c:pt idx="101">
                  <c:v>43233</c:v>
                </c:pt>
                <c:pt idx="102">
                  <c:v>43234</c:v>
                </c:pt>
                <c:pt idx="103">
                  <c:v>43235</c:v>
                </c:pt>
                <c:pt idx="104">
                  <c:v>43236</c:v>
                </c:pt>
                <c:pt idx="105">
                  <c:v>43237</c:v>
                </c:pt>
                <c:pt idx="106">
                  <c:v>43238</c:v>
                </c:pt>
                <c:pt idx="107">
                  <c:v>43239</c:v>
                </c:pt>
                <c:pt idx="108">
                  <c:v>43240</c:v>
                </c:pt>
                <c:pt idx="109">
                  <c:v>43241</c:v>
                </c:pt>
                <c:pt idx="110">
                  <c:v>43242</c:v>
                </c:pt>
                <c:pt idx="111">
                  <c:v>43243</c:v>
                </c:pt>
                <c:pt idx="112">
                  <c:v>43244</c:v>
                </c:pt>
                <c:pt idx="113">
                  <c:v>43245</c:v>
                </c:pt>
                <c:pt idx="114">
                  <c:v>43246</c:v>
                </c:pt>
                <c:pt idx="115">
                  <c:v>43247</c:v>
                </c:pt>
                <c:pt idx="116">
                  <c:v>43248</c:v>
                </c:pt>
                <c:pt idx="117">
                  <c:v>43249</c:v>
                </c:pt>
                <c:pt idx="118">
                  <c:v>43250</c:v>
                </c:pt>
                <c:pt idx="119">
                  <c:v>43251</c:v>
                </c:pt>
                <c:pt idx="120">
                  <c:v>43252</c:v>
                </c:pt>
                <c:pt idx="121">
                  <c:v>43253</c:v>
                </c:pt>
                <c:pt idx="122">
                  <c:v>43254</c:v>
                </c:pt>
                <c:pt idx="123">
                  <c:v>43255</c:v>
                </c:pt>
                <c:pt idx="124">
                  <c:v>43256</c:v>
                </c:pt>
                <c:pt idx="125">
                  <c:v>43257</c:v>
                </c:pt>
                <c:pt idx="126">
                  <c:v>43258</c:v>
                </c:pt>
                <c:pt idx="127">
                  <c:v>43259</c:v>
                </c:pt>
                <c:pt idx="128">
                  <c:v>43260</c:v>
                </c:pt>
                <c:pt idx="129">
                  <c:v>43261</c:v>
                </c:pt>
                <c:pt idx="130">
                  <c:v>43262</c:v>
                </c:pt>
                <c:pt idx="131">
                  <c:v>43263</c:v>
                </c:pt>
                <c:pt idx="132">
                  <c:v>43264</c:v>
                </c:pt>
                <c:pt idx="133">
                  <c:v>43265</c:v>
                </c:pt>
                <c:pt idx="134">
                  <c:v>43266</c:v>
                </c:pt>
                <c:pt idx="135">
                  <c:v>43267</c:v>
                </c:pt>
                <c:pt idx="136">
                  <c:v>43268</c:v>
                </c:pt>
                <c:pt idx="137">
                  <c:v>43269</c:v>
                </c:pt>
                <c:pt idx="138">
                  <c:v>43270</c:v>
                </c:pt>
                <c:pt idx="139">
                  <c:v>43271</c:v>
                </c:pt>
                <c:pt idx="140">
                  <c:v>43272</c:v>
                </c:pt>
                <c:pt idx="141">
                  <c:v>43273</c:v>
                </c:pt>
                <c:pt idx="142">
                  <c:v>43274</c:v>
                </c:pt>
                <c:pt idx="143">
                  <c:v>43275</c:v>
                </c:pt>
                <c:pt idx="144">
                  <c:v>43276</c:v>
                </c:pt>
                <c:pt idx="145">
                  <c:v>43277</c:v>
                </c:pt>
                <c:pt idx="146">
                  <c:v>43278</c:v>
                </c:pt>
                <c:pt idx="147">
                  <c:v>43279</c:v>
                </c:pt>
                <c:pt idx="148">
                  <c:v>43280</c:v>
                </c:pt>
                <c:pt idx="149">
                  <c:v>43281</c:v>
                </c:pt>
                <c:pt idx="150">
                  <c:v>43282</c:v>
                </c:pt>
                <c:pt idx="151">
                  <c:v>43283</c:v>
                </c:pt>
                <c:pt idx="152">
                  <c:v>43284</c:v>
                </c:pt>
                <c:pt idx="153">
                  <c:v>43285</c:v>
                </c:pt>
                <c:pt idx="154">
                  <c:v>43286</c:v>
                </c:pt>
                <c:pt idx="155">
                  <c:v>43287</c:v>
                </c:pt>
                <c:pt idx="156">
                  <c:v>43288</c:v>
                </c:pt>
                <c:pt idx="157">
                  <c:v>43289</c:v>
                </c:pt>
                <c:pt idx="158">
                  <c:v>43290</c:v>
                </c:pt>
                <c:pt idx="159">
                  <c:v>43291</c:v>
                </c:pt>
                <c:pt idx="160">
                  <c:v>43292</c:v>
                </c:pt>
                <c:pt idx="161">
                  <c:v>43293</c:v>
                </c:pt>
                <c:pt idx="162">
                  <c:v>43294</c:v>
                </c:pt>
                <c:pt idx="163">
                  <c:v>43295</c:v>
                </c:pt>
                <c:pt idx="164">
                  <c:v>43296</c:v>
                </c:pt>
                <c:pt idx="165">
                  <c:v>43297</c:v>
                </c:pt>
                <c:pt idx="166">
                  <c:v>43298</c:v>
                </c:pt>
                <c:pt idx="167">
                  <c:v>43299</c:v>
                </c:pt>
                <c:pt idx="168">
                  <c:v>43300</c:v>
                </c:pt>
                <c:pt idx="169">
                  <c:v>43301</c:v>
                </c:pt>
                <c:pt idx="170">
                  <c:v>43302</c:v>
                </c:pt>
                <c:pt idx="171">
                  <c:v>43303</c:v>
                </c:pt>
                <c:pt idx="172">
                  <c:v>43304</c:v>
                </c:pt>
                <c:pt idx="173">
                  <c:v>43305</c:v>
                </c:pt>
                <c:pt idx="174">
                  <c:v>43306</c:v>
                </c:pt>
                <c:pt idx="175">
                  <c:v>43307</c:v>
                </c:pt>
                <c:pt idx="176">
                  <c:v>43308</c:v>
                </c:pt>
                <c:pt idx="177">
                  <c:v>43309</c:v>
                </c:pt>
                <c:pt idx="178">
                  <c:v>43310</c:v>
                </c:pt>
                <c:pt idx="179">
                  <c:v>43311</c:v>
                </c:pt>
                <c:pt idx="180">
                  <c:v>43312</c:v>
                </c:pt>
                <c:pt idx="181">
                  <c:v>43313</c:v>
                </c:pt>
                <c:pt idx="182">
                  <c:v>43314</c:v>
                </c:pt>
                <c:pt idx="183">
                  <c:v>43315</c:v>
                </c:pt>
                <c:pt idx="184">
                  <c:v>43316</c:v>
                </c:pt>
                <c:pt idx="185">
                  <c:v>43317</c:v>
                </c:pt>
                <c:pt idx="186">
                  <c:v>43318</c:v>
                </c:pt>
                <c:pt idx="187">
                  <c:v>43319</c:v>
                </c:pt>
                <c:pt idx="188">
                  <c:v>43320</c:v>
                </c:pt>
                <c:pt idx="189">
                  <c:v>43321</c:v>
                </c:pt>
                <c:pt idx="190">
                  <c:v>43322</c:v>
                </c:pt>
                <c:pt idx="191">
                  <c:v>43323</c:v>
                </c:pt>
                <c:pt idx="192">
                  <c:v>43324</c:v>
                </c:pt>
                <c:pt idx="193">
                  <c:v>43325</c:v>
                </c:pt>
                <c:pt idx="194">
                  <c:v>43326</c:v>
                </c:pt>
                <c:pt idx="195">
                  <c:v>43327</c:v>
                </c:pt>
                <c:pt idx="196">
                  <c:v>43328</c:v>
                </c:pt>
                <c:pt idx="197">
                  <c:v>43329</c:v>
                </c:pt>
                <c:pt idx="198">
                  <c:v>43330</c:v>
                </c:pt>
                <c:pt idx="199">
                  <c:v>43331</c:v>
                </c:pt>
                <c:pt idx="200">
                  <c:v>43332</c:v>
                </c:pt>
                <c:pt idx="201">
                  <c:v>43333</c:v>
                </c:pt>
                <c:pt idx="202">
                  <c:v>43334</c:v>
                </c:pt>
                <c:pt idx="203">
                  <c:v>43335</c:v>
                </c:pt>
                <c:pt idx="204">
                  <c:v>43336</c:v>
                </c:pt>
                <c:pt idx="205">
                  <c:v>43337</c:v>
                </c:pt>
                <c:pt idx="206">
                  <c:v>43338</c:v>
                </c:pt>
                <c:pt idx="207">
                  <c:v>43339</c:v>
                </c:pt>
                <c:pt idx="208">
                  <c:v>43340</c:v>
                </c:pt>
                <c:pt idx="209">
                  <c:v>43341</c:v>
                </c:pt>
                <c:pt idx="210">
                  <c:v>43342</c:v>
                </c:pt>
                <c:pt idx="211">
                  <c:v>43343</c:v>
                </c:pt>
                <c:pt idx="212">
                  <c:v>43344</c:v>
                </c:pt>
                <c:pt idx="213">
                  <c:v>43345</c:v>
                </c:pt>
                <c:pt idx="214">
                  <c:v>43346</c:v>
                </c:pt>
                <c:pt idx="215">
                  <c:v>43347</c:v>
                </c:pt>
                <c:pt idx="216">
                  <c:v>43348</c:v>
                </c:pt>
                <c:pt idx="217">
                  <c:v>43349</c:v>
                </c:pt>
                <c:pt idx="218">
                  <c:v>43350</c:v>
                </c:pt>
                <c:pt idx="219">
                  <c:v>43351</c:v>
                </c:pt>
                <c:pt idx="220">
                  <c:v>43352</c:v>
                </c:pt>
                <c:pt idx="221">
                  <c:v>43353</c:v>
                </c:pt>
                <c:pt idx="222">
                  <c:v>43354</c:v>
                </c:pt>
                <c:pt idx="223">
                  <c:v>43355</c:v>
                </c:pt>
                <c:pt idx="224">
                  <c:v>43356</c:v>
                </c:pt>
                <c:pt idx="225">
                  <c:v>43357</c:v>
                </c:pt>
                <c:pt idx="226">
                  <c:v>43358</c:v>
                </c:pt>
                <c:pt idx="227">
                  <c:v>43359</c:v>
                </c:pt>
                <c:pt idx="228">
                  <c:v>43360</c:v>
                </c:pt>
                <c:pt idx="229">
                  <c:v>43361</c:v>
                </c:pt>
                <c:pt idx="230">
                  <c:v>43362</c:v>
                </c:pt>
                <c:pt idx="231">
                  <c:v>43363</c:v>
                </c:pt>
                <c:pt idx="232">
                  <c:v>43364</c:v>
                </c:pt>
                <c:pt idx="233">
                  <c:v>43365</c:v>
                </c:pt>
                <c:pt idx="234">
                  <c:v>43366</c:v>
                </c:pt>
                <c:pt idx="235">
                  <c:v>43367</c:v>
                </c:pt>
                <c:pt idx="236">
                  <c:v>43368</c:v>
                </c:pt>
                <c:pt idx="237">
                  <c:v>43369</c:v>
                </c:pt>
                <c:pt idx="238">
                  <c:v>43370</c:v>
                </c:pt>
                <c:pt idx="239">
                  <c:v>43371</c:v>
                </c:pt>
                <c:pt idx="240">
                  <c:v>43372</c:v>
                </c:pt>
                <c:pt idx="241">
                  <c:v>43373</c:v>
                </c:pt>
                <c:pt idx="242">
                  <c:v>43374</c:v>
                </c:pt>
                <c:pt idx="243">
                  <c:v>43375</c:v>
                </c:pt>
                <c:pt idx="244">
                  <c:v>43376</c:v>
                </c:pt>
                <c:pt idx="245">
                  <c:v>43377</c:v>
                </c:pt>
                <c:pt idx="246">
                  <c:v>43378</c:v>
                </c:pt>
                <c:pt idx="247">
                  <c:v>43379</c:v>
                </c:pt>
                <c:pt idx="248">
                  <c:v>43380</c:v>
                </c:pt>
                <c:pt idx="249">
                  <c:v>43381</c:v>
                </c:pt>
                <c:pt idx="250">
                  <c:v>43382</c:v>
                </c:pt>
                <c:pt idx="251">
                  <c:v>43383</c:v>
                </c:pt>
                <c:pt idx="252">
                  <c:v>43384</c:v>
                </c:pt>
                <c:pt idx="253">
                  <c:v>43385</c:v>
                </c:pt>
                <c:pt idx="254">
                  <c:v>43386</c:v>
                </c:pt>
                <c:pt idx="255">
                  <c:v>43387</c:v>
                </c:pt>
                <c:pt idx="256">
                  <c:v>43388</c:v>
                </c:pt>
                <c:pt idx="257">
                  <c:v>43389</c:v>
                </c:pt>
                <c:pt idx="258">
                  <c:v>43390</c:v>
                </c:pt>
                <c:pt idx="259">
                  <c:v>43391</c:v>
                </c:pt>
                <c:pt idx="260">
                  <c:v>43392</c:v>
                </c:pt>
                <c:pt idx="261">
                  <c:v>43393</c:v>
                </c:pt>
                <c:pt idx="262">
                  <c:v>43394</c:v>
                </c:pt>
                <c:pt idx="263">
                  <c:v>43395</c:v>
                </c:pt>
                <c:pt idx="264">
                  <c:v>43396</c:v>
                </c:pt>
                <c:pt idx="265">
                  <c:v>43397</c:v>
                </c:pt>
                <c:pt idx="266">
                  <c:v>43398</c:v>
                </c:pt>
                <c:pt idx="267">
                  <c:v>43399</c:v>
                </c:pt>
                <c:pt idx="268">
                  <c:v>43400</c:v>
                </c:pt>
                <c:pt idx="269">
                  <c:v>43401</c:v>
                </c:pt>
                <c:pt idx="270">
                  <c:v>43402</c:v>
                </c:pt>
                <c:pt idx="271">
                  <c:v>43403</c:v>
                </c:pt>
                <c:pt idx="272">
                  <c:v>43404</c:v>
                </c:pt>
                <c:pt idx="273">
                  <c:v>43405</c:v>
                </c:pt>
                <c:pt idx="274">
                  <c:v>43406</c:v>
                </c:pt>
                <c:pt idx="275">
                  <c:v>43407</c:v>
                </c:pt>
                <c:pt idx="276">
                  <c:v>43408</c:v>
                </c:pt>
                <c:pt idx="277">
                  <c:v>43409</c:v>
                </c:pt>
                <c:pt idx="278">
                  <c:v>43410</c:v>
                </c:pt>
                <c:pt idx="279">
                  <c:v>43411</c:v>
                </c:pt>
                <c:pt idx="280">
                  <c:v>43412</c:v>
                </c:pt>
                <c:pt idx="281">
                  <c:v>43413</c:v>
                </c:pt>
                <c:pt idx="282">
                  <c:v>43414</c:v>
                </c:pt>
                <c:pt idx="283">
                  <c:v>43415</c:v>
                </c:pt>
                <c:pt idx="284">
                  <c:v>43416</c:v>
                </c:pt>
                <c:pt idx="285">
                  <c:v>43417</c:v>
                </c:pt>
                <c:pt idx="286">
                  <c:v>43418</c:v>
                </c:pt>
                <c:pt idx="287">
                  <c:v>43419</c:v>
                </c:pt>
                <c:pt idx="288">
                  <c:v>43420</c:v>
                </c:pt>
                <c:pt idx="289">
                  <c:v>43421</c:v>
                </c:pt>
                <c:pt idx="290">
                  <c:v>43422</c:v>
                </c:pt>
                <c:pt idx="291">
                  <c:v>43423</c:v>
                </c:pt>
                <c:pt idx="292">
                  <c:v>43424</c:v>
                </c:pt>
                <c:pt idx="293">
                  <c:v>43425</c:v>
                </c:pt>
                <c:pt idx="294">
                  <c:v>43426</c:v>
                </c:pt>
                <c:pt idx="295">
                  <c:v>43427</c:v>
                </c:pt>
                <c:pt idx="296">
                  <c:v>43428</c:v>
                </c:pt>
                <c:pt idx="297">
                  <c:v>43429</c:v>
                </c:pt>
                <c:pt idx="298">
                  <c:v>43430</c:v>
                </c:pt>
                <c:pt idx="299">
                  <c:v>43431</c:v>
                </c:pt>
                <c:pt idx="300">
                  <c:v>43432</c:v>
                </c:pt>
                <c:pt idx="301">
                  <c:v>43433</c:v>
                </c:pt>
                <c:pt idx="302">
                  <c:v>43434</c:v>
                </c:pt>
                <c:pt idx="303">
                  <c:v>43435</c:v>
                </c:pt>
                <c:pt idx="304">
                  <c:v>43436</c:v>
                </c:pt>
                <c:pt idx="305">
                  <c:v>43437</c:v>
                </c:pt>
                <c:pt idx="306">
                  <c:v>43438</c:v>
                </c:pt>
                <c:pt idx="307">
                  <c:v>43439</c:v>
                </c:pt>
                <c:pt idx="308">
                  <c:v>43440</c:v>
                </c:pt>
                <c:pt idx="309">
                  <c:v>43441</c:v>
                </c:pt>
                <c:pt idx="310">
                  <c:v>43442</c:v>
                </c:pt>
                <c:pt idx="311">
                  <c:v>43443</c:v>
                </c:pt>
                <c:pt idx="312">
                  <c:v>43444</c:v>
                </c:pt>
                <c:pt idx="313">
                  <c:v>43445</c:v>
                </c:pt>
                <c:pt idx="314">
                  <c:v>43446</c:v>
                </c:pt>
                <c:pt idx="315">
                  <c:v>43447</c:v>
                </c:pt>
                <c:pt idx="316">
                  <c:v>43448</c:v>
                </c:pt>
                <c:pt idx="317">
                  <c:v>43449</c:v>
                </c:pt>
                <c:pt idx="318">
                  <c:v>43450</c:v>
                </c:pt>
                <c:pt idx="319">
                  <c:v>43451</c:v>
                </c:pt>
                <c:pt idx="320">
                  <c:v>43452</c:v>
                </c:pt>
                <c:pt idx="321">
                  <c:v>43453</c:v>
                </c:pt>
                <c:pt idx="322">
                  <c:v>43454</c:v>
                </c:pt>
                <c:pt idx="323">
                  <c:v>43455</c:v>
                </c:pt>
                <c:pt idx="324">
                  <c:v>43456</c:v>
                </c:pt>
                <c:pt idx="325">
                  <c:v>43457</c:v>
                </c:pt>
                <c:pt idx="326">
                  <c:v>43458</c:v>
                </c:pt>
                <c:pt idx="327">
                  <c:v>43459</c:v>
                </c:pt>
                <c:pt idx="328">
                  <c:v>43460</c:v>
                </c:pt>
                <c:pt idx="329">
                  <c:v>43461</c:v>
                </c:pt>
                <c:pt idx="330">
                  <c:v>43462</c:v>
                </c:pt>
                <c:pt idx="331">
                  <c:v>43463</c:v>
                </c:pt>
                <c:pt idx="332">
                  <c:v>43464</c:v>
                </c:pt>
                <c:pt idx="333">
                  <c:v>43465</c:v>
                </c:pt>
                <c:pt idx="334">
                  <c:v>43466</c:v>
                </c:pt>
                <c:pt idx="335">
                  <c:v>43467</c:v>
                </c:pt>
                <c:pt idx="336">
                  <c:v>43468</c:v>
                </c:pt>
                <c:pt idx="337">
                  <c:v>43469</c:v>
                </c:pt>
                <c:pt idx="338">
                  <c:v>43470</c:v>
                </c:pt>
                <c:pt idx="339">
                  <c:v>43471</c:v>
                </c:pt>
                <c:pt idx="340">
                  <c:v>43472</c:v>
                </c:pt>
                <c:pt idx="341">
                  <c:v>43473</c:v>
                </c:pt>
                <c:pt idx="342">
                  <c:v>43474</c:v>
                </c:pt>
                <c:pt idx="343">
                  <c:v>43475</c:v>
                </c:pt>
                <c:pt idx="344">
                  <c:v>43476</c:v>
                </c:pt>
                <c:pt idx="345">
                  <c:v>43477</c:v>
                </c:pt>
                <c:pt idx="346">
                  <c:v>43478</c:v>
                </c:pt>
                <c:pt idx="347">
                  <c:v>43479</c:v>
                </c:pt>
                <c:pt idx="348">
                  <c:v>43480</c:v>
                </c:pt>
                <c:pt idx="349">
                  <c:v>43481</c:v>
                </c:pt>
                <c:pt idx="350">
                  <c:v>43482</c:v>
                </c:pt>
                <c:pt idx="351">
                  <c:v>43483</c:v>
                </c:pt>
                <c:pt idx="352">
                  <c:v>43484</c:v>
                </c:pt>
                <c:pt idx="353">
                  <c:v>43485</c:v>
                </c:pt>
                <c:pt idx="354">
                  <c:v>43486</c:v>
                </c:pt>
                <c:pt idx="355">
                  <c:v>43487</c:v>
                </c:pt>
                <c:pt idx="356">
                  <c:v>43488</c:v>
                </c:pt>
                <c:pt idx="357">
                  <c:v>43489</c:v>
                </c:pt>
                <c:pt idx="358">
                  <c:v>43490</c:v>
                </c:pt>
                <c:pt idx="359">
                  <c:v>43491</c:v>
                </c:pt>
                <c:pt idx="360">
                  <c:v>43492</c:v>
                </c:pt>
                <c:pt idx="361">
                  <c:v>43493</c:v>
                </c:pt>
                <c:pt idx="362">
                  <c:v>43494</c:v>
                </c:pt>
                <c:pt idx="363">
                  <c:v>43495</c:v>
                </c:pt>
                <c:pt idx="364">
                  <c:v>43496</c:v>
                </c:pt>
                <c:pt idx="365">
                  <c:v>43497</c:v>
                </c:pt>
                <c:pt idx="366">
                  <c:v>43498</c:v>
                </c:pt>
                <c:pt idx="367">
                  <c:v>43499</c:v>
                </c:pt>
                <c:pt idx="368">
                  <c:v>43500</c:v>
                </c:pt>
                <c:pt idx="369">
                  <c:v>43501</c:v>
                </c:pt>
                <c:pt idx="370">
                  <c:v>43502</c:v>
                </c:pt>
                <c:pt idx="371">
                  <c:v>43503</c:v>
                </c:pt>
                <c:pt idx="372">
                  <c:v>43504</c:v>
                </c:pt>
                <c:pt idx="373">
                  <c:v>43505</c:v>
                </c:pt>
                <c:pt idx="374">
                  <c:v>43506</c:v>
                </c:pt>
                <c:pt idx="375">
                  <c:v>43507</c:v>
                </c:pt>
                <c:pt idx="376">
                  <c:v>43508</c:v>
                </c:pt>
                <c:pt idx="377">
                  <c:v>43509</c:v>
                </c:pt>
                <c:pt idx="378">
                  <c:v>43510</c:v>
                </c:pt>
                <c:pt idx="379">
                  <c:v>43511</c:v>
                </c:pt>
                <c:pt idx="380">
                  <c:v>43512</c:v>
                </c:pt>
                <c:pt idx="381">
                  <c:v>43513</c:v>
                </c:pt>
                <c:pt idx="382">
                  <c:v>43514</c:v>
                </c:pt>
                <c:pt idx="383">
                  <c:v>43515</c:v>
                </c:pt>
                <c:pt idx="384">
                  <c:v>43516</c:v>
                </c:pt>
                <c:pt idx="385">
                  <c:v>43517</c:v>
                </c:pt>
                <c:pt idx="386">
                  <c:v>43518</c:v>
                </c:pt>
                <c:pt idx="387">
                  <c:v>43519</c:v>
                </c:pt>
                <c:pt idx="388">
                  <c:v>43520</c:v>
                </c:pt>
                <c:pt idx="389">
                  <c:v>43521</c:v>
                </c:pt>
                <c:pt idx="390">
                  <c:v>43522</c:v>
                </c:pt>
                <c:pt idx="391">
                  <c:v>43523</c:v>
                </c:pt>
                <c:pt idx="392">
                  <c:v>43524</c:v>
                </c:pt>
              </c:numCache>
            </c:numRef>
          </c:cat>
          <c:val>
            <c:numRef>
              <c:f>'STATUS II PIRINEOS_ENTRADA'!$X$398:$X$790</c:f>
              <c:numCache>
                <c:formatCode>#,##0</c:formatCode>
                <c:ptCount val="393"/>
                <c:pt idx="0">
                  <c:v>225</c:v>
                </c:pt>
                <c:pt idx="1">
                  <c:v>225</c:v>
                </c:pt>
                <c:pt idx="2">
                  <c:v>225</c:v>
                </c:pt>
                <c:pt idx="3">
                  <c:v>225</c:v>
                </c:pt>
                <c:pt idx="4">
                  <c:v>225</c:v>
                </c:pt>
                <c:pt idx="5">
                  <c:v>225</c:v>
                </c:pt>
                <c:pt idx="6">
                  <c:v>225</c:v>
                </c:pt>
                <c:pt idx="7">
                  <c:v>225</c:v>
                </c:pt>
                <c:pt idx="8">
                  <c:v>225</c:v>
                </c:pt>
                <c:pt idx="9">
                  <c:v>225</c:v>
                </c:pt>
                <c:pt idx="10">
                  <c:v>225</c:v>
                </c:pt>
                <c:pt idx="11">
                  <c:v>225</c:v>
                </c:pt>
                <c:pt idx="12">
                  <c:v>225</c:v>
                </c:pt>
                <c:pt idx="13">
                  <c:v>225</c:v>
                </c:pt>
                <c:pt idx="14">
                  <c:v>225</c:v>
                </c:pt>
                <c:pt idx="15">
                  <c:v>225</c:v>
                </c:pt>
                <c:pt idx="16">
                  <c:v>225</c:v>
                </c:pt>
                <c:pt idx="17">
                  <c:v>225</c:v>
                </c:pt>
                <c:pt idx="18">
                  <c:v>225</c:v>
                </c:pt>
                <c:pt idx="19">
                  <c:v>225</c:v>
                </c:pt>
                <c:pt idx="20">
                  <c:v>225</c:v>
                </c:pt>
                <c:pt idx="21">
                  <c:v>225</c:v>
                </c:pt>
                <c:pt idx="22">
                  <c:v>225</c:v>
                </c:pt>
                <c:pt idx="23">
                  <c:v>225</c:v>
                </c:pt>
                <c:pt idx="24">
                  <c:v>225</c:v>
                </c:pt>
                <c:pt idx="25">
                  <c:v>225</c:v>
                </c:pt>
                <c:pt idx="26">
                  <c:v>225</c:v>
                </c:pt>
                <c:pt idx="27">
                  <c:v>225</c:v>
                </c:pt>
                <c:pt idx="28">
                  <c:v>225</c:v>
                </c:pt>
                <c:pt idx="29">
                  <c:v>225</c:v>
                </c:pt>
                <c:pt idx="30">
                  <c:v>225</c:v>
                </c:pt>
                <c:pt idx="31">
                  <c:v>239.74</c:v>
                </c:pt>
                <c:pt idx="32">
                  <c:v>236.26</c:v>
                </c:pt>
                <c:pt idx="33">
                  <c:v>225</c:v>
                </c:pt>
                <c:pt idx="34">
                  <c:v>225</c:v>
                </c:pt>
                <c:pt idx="35">
                  <c:v>225</c:v>
                </c:pt>
                <c:pt idx="36">
                  <c:v>225</c:v>
                </c:pt>
                <c:pt idx="37">
                  <c:v>225</c:v>
                </c:pt>
                <c:pt idx="38">
                  <c:v>225</c:v>
                </c:pt>
                <c:pt idx="39">
                  <c:v>225</c:v>
                </c:pt>
                <c:pt idx="40">
                  <c:v>225</c:v>
                </c:pt>
                <c:pt idx="41">
                  <c:v>225</c:v>
                </c:pt>
                <c:pt idx="42">
                  <c:v>225</c:v>
                </c:pt>
                <c:pt idx="43">
                  <c:v>225</c:v>
                </c:pt>
                <c:pt idx="44">
                  <c:v>225</c:v>
                </c:pt>
                <c:pt idx="45">
                  <c:v>225</c:v>
                </c:pt>
                <c:pt idx="46">
                  <c:v>241.5</c:v>
                </c:pt>
                <c:pt idx="47">
                  <c:v>225</c:v>
                </c:pt>
                <c:pt idx="48">
                  <c:v>225</c:v>
                </c:pt>
                <c:pt idx="49">
                  <c:v>225</c:v>
                </c:pt>
                <c:pt idx="50">
                  <c:v>225.75</c:v>
                </c:pt>
                <c:pt idx="51">
                  <c:v>225</c:v>
                </c:pt>
                <c:pt idx="52">
                  <c:v>225</c:v>
                </c:pt>
                <c:pt idx="53">
                  <c:v>225</c:v>
                </c:pt>
                <c:pt idx="54">
                  <c:v>225</c:v>
                </c:pt>
                <c:pt idx="55">
                  <c:v>225</c:v>
                </c:pt>
                <c:pt idx="56">
                  <c:v>225</c:v>
                </c:pt>
                <c:pt idx="57">
                  <c:v>225</c:v>
                </c:pt>
                <c:pt idx="58">
                  <c:v>225</c:v>
                </c:pt>
                <c:pt idx="59">
                  <c:v>242.26</c:v>
                </c:pt>
                <c:pt idx="60">
                  <c:v>225</c:v>
                </c:pt>
                <c:pt idx="61">
                  <c:v>238.03</c:v>
                </c:pt>
                <c:pt idx="62">
                  <c:v>233.04</c:v>
                </c:pt>
                <c:pt idx="63">
                  <c:v>233.04</c:v>
                </c:pt>
                <c:pt idx="64">
                  <c:v>239.57</c:v>
                </c:pt>
                <c:pt idx="65">
                  <c:v>242.5</c:v>
                </c:pt>
                <c:pt idx="66">
                  <c:v>242.5</c:v>
                </c:pt>
                <c:pt idx="67">
                  <c:v>225</c:v>
                </c:pt>
                <c:pt idx="68">
                  <c:v>225</c:v>
                </c:pt>
                <c:pt idx="69">
                  <c:v>225</c:v>
                </c:pt>
                <c:pt idx="70">
                  <c:v>225</c:v>
                </c:pt>
                <c:pt idx="71">
                  <c:v>225</c:v>
                </c:pt>
                <c:pt idx="72">
                  <c:v>225</c:v>
                </c:pt>
                <c:pt idx="73">
                  <c:v>225</c:v>
                </c:pt>
                <c:pt idx="74">
                  <c:v>225</c:v>
                </c:pt>
                <c:pt idx="75">
                  <c:v>225</c:v>
                </c:pt>
                <c:pt idx="76">
                  <c:v>225</c:v>
                </c:pt>
                <c:pt idx="77">
                  <c:v>225</c:v>
                </c:pt>
                <c:pt idx="78">
                  <c:v>225</c:v>
                </c:pt>
                <c:pt idx="79">
                  <c:v>225</c:v>
                </c:pt>
                <c:pt idx="80">
                  <c:v>225</c:v>
                </c:pt>
                <c:pt idx="81">
                  <c:v>225</c:v>
                </c:pt>
                <c:pt idx="82">
                  <c:v>225</c:v>
                </c:pt>
                <c:pt idx="83">
                  <c:v>225</c:v>
                </c:pt>
                <c:pt idx="84">
                  <c:v>225</c:v>
                </c:pt>
                <c:pt idx="85">
                  <c:v>225</c:v>
                </c:pt>
                <c:pt idx="86">
                  <c:v>225</c:v>
                </c:pt>
                <c:pt idx="87">
                  <c:v>225</c:v>
                </c:pt>
                <c:pt idx="88">
                  <c:v>225</c:v>
                </c:pt>
                <c:pt idx="89">
                  <c:v>225</c:v>
                </c:pt>
                <c:pt idx="90">
                  <c:v>225</c:v>
                </c:pt>
                <c:pt idx="91">
                  <c:v>225</c:v>
                </c:pt>
                <c:pt idx="92">
                  <c:v>225</c:v>
                </c:pt>
                <c:pt idx="93">
                  <c:v>225</c:v>
                </c:pt>
                <c:pt idx="94">
                  <c:v>225</c:v>
                </c:pt>
                <c:pt idx="95">
                  <c:v>225</c:v>
                </c:pt>
                <c:pt idx="96">
                  <c:v>225</c:v>
                </c:pt>
                <c:pt idx="97">
                  <c:v>225</c:v>
                </c:pt>
                <c:pt idx="98">
                  <c:v>225</c:v>
                </c:pt>
                <c:pt idx="99">
                  <c:v>225</c:v>
                </c:pt>
                <c:pt idx="100">
                  <c:v>225</c:v>
                </c:pt>
                <c:pt idx="101">
                  <c:v>225</c:v>
                </c:pt>
                <c:pt idx="102">
                  <c:v>225</c:v>
                </c:pt>
                <c:pt idx="103">
                  <c:v>225</c:v>
                </c:pt>
                <c:pt idx="104">
                  <c:v>225</c:v>
                </c:pt>
                <c:pt idx="105">
                  <c:v>225</c:v>
                </c:pt>
                <c:pt idx="106">
                  <c:v>225</c:v>
                </c:pt>
                <c:pt idx="107">
                  <c:v>242.5</c:v>
                </c:pt>
                <c:pt idx="108">
                  <c:v>242.5</c:v>
                </c:pt>
                <c:pt idx="109">
                  <c:v>242.5</c:v>
                </c:pt>
                <c:pt idx="110">
                  <c:v>242.5</c:v>
                </c:pt>
                <c:pt idx="111">
                  <c:v>242.5</c:v>
                </c:pt>
                <c:pt idx="112">
                  <c:v>242.5</c:v>
                </c:pt>
                <c:pt idx="113">
                  <c:v>242.5</c:v>
                </c:pt>
                <c:pt idx="114">
                  <c:v>242.5</c:v>
                </c:pt>
                <c:pt idx="115">
                  <c:v>242.5</c:v>
                </c:pt>
                <c:pt idx="116">
                  <c:v>225</c:v>
                </c:pt>
                <c:pt idx="117">
                  <c:v>225</c:v>
                </c:pt>
                <c:pt idx="118">
                  <c:v>225</c:v>
                </c:pt>
                <c:pt idx="119">
                  <c:v>225</c:v>
                </c:pt>
                <c:pt idx="120">
                  <c:v>225</c:v>
                </c:pt>
                <c:pt idx="121">
                  <c:v>225</c:v>
                </c:pt>
                <c:pt idx="122">
                  <c:v>225</c:v>
                </c:pt>
                <c:pt idx="123">
                  <c:v>225</c:v>
                </c:pt>
                <c:pt idx="124">
                  <c:v>225</c:v>
                </c:pt>
                <c:pt idx="125">
                  <c:v>225</c:v>
                </c:pt>
                <c:pt idx="126">
                  <c:v>225</c:v>
                </c:pt>
                <c:pt idx="127">
                  <c:v>225</c:v>
                </c:pt>
                <c:pt idx="128">
                  <c:v>225</c:v>
                </c:pt>
                <c:pt idx="129">
                  <c:v>225</c:v>
                </c:pt>
                <c:pt idx="130">
                  <c:v>225</c:v>
                </c:pt>
                <c:pt idx="131">
                  <c:v>225</c:v>
                </c:pt>
                <c:pt idx="132">
                  <c:v>225</c:v>
                </c:pt>
                <c:pt idx="133">
                  <c:v>225</c:v>
                </c:pt>
                <c:pt idx="134">
                  <c:v>225</c:v>
                </c:pt>
                <c:pt idx="135">
                  <c:v>225</c:v>
                </c:pt>
                <c:pt idx="136">
                  <c:v>225</c:v>
                </c:pt>
                <c:pt idx="137">
                  <c:v>225</c:v>
                </c:pt>
                <c:pt idx="138">
                  <c:v>225</c:v>
                </c:pt>
                <c:pt idx="139">
                  <c:v>225</c:v>
                </c:pt>
                <c:pt idx="140">
                  <c:v>225</c:v>
                </c:pt>
                <c:pt idx="141">
                  <c:v>225</c:v>
                </c:pt>
                <c:pt idx="142">
                  <c:v>242.5</c:v>
                </c:pt>
                <c:pt idx="143">
                  <c:v>242.5</c:v>
                </c:pt>
                <c:pt idx="144">
                  <c:v>242.5</c:v>
                </c:pt>
                <c:pt idx="145">
                  <c:v>242.5</c:v>
                </c:pt>
                <c:pt idx="146">
                  <c:v>242.5</c:v>
                </c:pt>
                <c:pt idx="147">
                  <c:v>242.5</c:v>
                </c:pt>
                <c:pt idx="148">
                  <c:v>242.5</c:v>
                </c:pt>
                <c:pt idx="149">
                  <c:v>242.5</c:v>
                </c:pt>
                <c:pt idx="150">
                  <c:v>242.5</c:v>
                </c:pt>
                <c:pt idx="151">
                  <c:v>242.5</c:v>
                </c:pt>
                <c:pt idx="152">
                  <c:v>242.5</c:v>
                </c:pt>
                <c:pt idx="153">
                  <c:v>238.26</c:v>
                </c:pt>
                <c:pt idx="154">
                  <c:v>242.5</c:v>
                </c:pt>
                <c:pt idx="155">
                  <c:v>225</c:v>
                </c:pt>
                <c:pt idx="156">
                  <c:v>225</c:v>
                </c:pt>
                <c:pt idx="157">
                  <c:v>225</c:v>
                </c:pt>
                <c:pt idx="158">
                  <c:v>225</c:v>
                </c:pt>
                <c:pt idx="159">
                  <c:v>225</c:v>
                </c:pt>
                <c:pt idx="160">
                  <c:v>225</c:v>
                </c:pt>
                <c:pt idx="161">
                  <c:v>225</c:v>
                </c:pt>
                <c:pt idx="162">
                  <c:v>225</c:v>
                </c:pt>
                <c:pt idx="163">
                  <c:v>225</c:v>
                </c:pt>
                <c:pt idx="164">
                  <c:v>225</c:v>
                </c:pt>
                <c:pt idx="165">
                  <c:v>225</c:v>
                </c:pt>
                <c:pt idx="166">
                  <c:v>225</c:v>
                </c:pt>
                <c:pt idx="167">
                  <c:v>225</c:v>
                </c:pt>
                <c:pt idx="168">
                  <c:v>225</c:v>
                </c:pt>
                <c:pt idx="169">
                  <c:v>225</c:v>
                </c:pt>
                <c:pt idx="170">
                  <c:v>225</c:v>
                </c:pt>
                <c:pt idx="171">
                  <c:v>225</c:v>
                </c:pt>
                <c:pt idx="172">
                  <c:v>225</c:v>
                </c:pt>
                <c:pt idx="173">
                  <c:v>225</c:v>
                </c:pt>
                <c:pt idx="174">
                  <c:v>225</c:v>
                </c:pt>
                <c:pt idx="175">
                  <c:v>225</c:v>
                </c:pt>
                <c:pt idx="176">
                  <c:v>225</c:v>
                </c:pt>
                <c:pt idx="177">
                  <c:v>225</c:v>
                </c:pt>
                <c:pt idx="178">
                  <c:v>225</c:v>
                </c:pt>
                <c:pt idx="179">
                  <c:v>225</c:v>
                </c:pt>
                <c:pt idx="180">
                  <c:v>225</c:v>
                </c:pt>
                <c:pt idx="181">
                  <c:v>225</c:v>
                </c:pt>
                <c:pt idx="182">
                  <c:v>225</c:v>
                </c:pt>
                <c:pt idx="183">
                  <c:v>225</c:v>
                </c:pt>
                <c:pt idx="184">
                  <c:v>225</c:v>
                </c:pt>
                <c:pt idx="185">
                  <c:v>225</c:v>
                </c:pt>
                <c:pt idx="186">
                  <c:v>225</c:v>
                </c:pt>
                <c:pt idx="187">
                  <c:v>242.5</c:v>
                </c:pt>
                <c:pt idx="188">
                  <c:v>242.5</c:v>
                </c:pt>
                <c:pt idx="189">
                  <c:v>242.5</c:v>
                </c:pt>
                <c:pt idx="190">
                  <c:v>242.5</c:v>
                </c:pt>
                <c:pt idx="191">
                  <c:v>242.5</c:v>
                </c:pt>
                <c:pt idx="192">
                  <c:v>242.5</c:v>
                </c:pt>
                <c:pt idx="193">
                  <c:v>242.5</c:v>
                </c:pt>
                <c:pt idx="194">
                  <c:v>242.5</c:v>
                </c:pt>
                <c:pt idx="195">
                  <c:v>242.5</c:v>
                </c:pt>
                <c:pt idx="196">
                  <c:v>242.5</c:v>
                </c:pt>
                <c:pt idx="197">
                  <c:v>242.5</c:v>
                </c:pt>
                <c:pt idx="198">
                  <c:v>242.5</c:v>
                </c:pt>
                <c:pt idx="199">
                  <c:v>242.5</c:v>
                </c:pt>
                <c:pt idx="200">
                  <c:v>242.5</c:v>
                </c:pt>
                <c:pt idx="201">
                  <c:v>242.5</c:v>
                </c:pt>
                <c:pt idx="202">
                  <c:v>242.5</c:v>
                </c:pt>
                <c:pt idx="203">
                  <c:v>242.5</c:v>
                </c:pt>
                <c:pt idx="204">
                  <c:v>242.5</c:v>
                </c:pt>
                <c:pt idx="205">
                  <c:v>242.5</c:v>
                </c:pt>
                <c:pt idx="206">
                  <c:v>242.5</c:v>
                </c:pt>
                <c:pt idx="207">
                  <c:v>242.5</c:v>
                </c:pt>
                <c:pt idx="208">
                  <c:v>242.5</c:v>
                </c:pt>
                <c:pt idx="209">
                  <c:v>242.5</c:v>
                </c:pt>
                <c:pt idx="210">
                  <c:v>242.5</c:v>
                </c:pt>
                <c:pt idx="211">
                  <c:v>242.5</c:v>
                </c:pt>
                <c:pt idx="212">
                  <c:v>235.56</c:v>
                </c:pt>
                <c:pt idx="213">
                  <c:v>242.5</c:v>
                </c:pt>
                <c:pt idx="214">
                  <c:v>242.5</c:v>
                </c:pt>
                <c:pt idx="215">
                  <c:v>229.72</c:v>
                </c:pt>
                <c:pt idx="216">
                  <c:v>228.26</c:v>
                </c:pt>
                <c:pt idx="217">
                  <c:v>228.72</c:v>
                </c:pt>
                <c:pt idx="218">
                  <c:v>228.26</c:v>
                </c:pt>
                <c:pt idx="219">
                  <c:v>225</c:v>
                </c:pt>
                <c:pt idx="220">
                  <c:v>225</c:v>
                </c:pt>
                <c:pt idx="221">
                  <c:v>225</c:v>
                </c:pt>
                <c:pt idx="222">
                  <c:v>226.72</c:v>
                </c:pt>
                <c:pt idx="223">
                  <c:v>226.72</c:v>
                </c:pt>
                <c:pt idx="224">
                  <c:v>226.72</c:v>
                </c:pt>
                <c:pt idx="225">
                  <c:v>227.17</c:v>
                </c:pt>
                <c:pt idx="226">
                  <c:v>226.72</c:v>
                </c:pt>
                <c:pt idx="227">
                  <c:v>225</c:v>
                </c:pt>
                <c:pt idx="228">
                  <c:v>225</c:v>
                </c:pt>
                <c:pt idx="229">
                  <c:v>225.22</c:v>
                </c:pt>
                <c:pt idx="230">
                  <c:v>225</c:v>
                </c:pt>
                <c:pt idx="231">
                  <c:v>225</c:v>
                </c:pt>
                <c:pt idx="232">
                  <c:v>226.72</c:v>
                </c:pt>
                <c:pt idx="233">
                  <c:v>225</c:v>
                </c:pt>
                <c:pt idx="234">
                  <c:v>225</c:v>
                </c:pt>
                <c:pt idx="235">
                  <c:v>225</c:v>
                </c:pt>
                <c:pt idx="236">
                  <c:v>225</c:v>
                </c:pt>
                <c:pt idx="237">
                  <c:v>225</c:v>
                </c:pt>
                <c:pt idx="238">
                  <c:v>225</c:v>
                </c:pt>
                <c:pt idx="239">
                  <c:v>225</c:v>
                </c:pt>
                <c:pt idx="240">
                  <c:v>225</c:v>
                </c:pt>
                <c:pt idx="241">
                  <c:v>225</c:v>
                </c:pt>
                <c:pt idx="242">
                  <c:v>242.5</c:v>
                </c:pt>
                <c:pt idx="243">
                  <c:v>242.5</c:v>
                </c:pt>
                <c:pt idx="244">
                  <c:v>242.5</c:v>
                </c:pt>
                <c:pt idx="245">
                  <c:v>225</c:v>
                </c:pt>
                <c:pt idx="246">
                  <c:v>225</c:v>
                </c:pt>
                <c:pt idx="247">
                  <c:v>225</c:v>
                </c:pt>
                <c:pt idx="248">
                  <c:v>225</c:v>
                </c:pt>
                <c:pt idx="249">
                  <c:v>225</c:v>
                </c:pt>
                <c:pt idx="250">
                  <c:v>225</c:v>
                </c:pt>
                <c:pt idx="251">
                  <c:v>225</c:v>
                </c:pt>
                <c:pt idx="252">
                  <c:v>225</c:v>
                </c:pt>
                <c:pt idx="253">
                  <c:v>225</c:v>
                </c:pt>
                <c:pt idx="254">
                  <c:v>225</c:v>
                </c:pt>
                <c:pt idx="255">
                  <c:v>225</c:v>
                </c:pt>
                <c:pt idx="256">
                  <c:v>225</c:v>
                </c:pt>
                <c:pt idx="257">
                  <c:v>225</c:v>
                </c:pt>
                <c:pt idx="258">
                  <c:v>225</c:v>
                </c:pt>
                <c:pt idx="259">
                  <c:v>225</c:v>
                </c:pt>
                <c:pt idx="260">
                  <c:v>225</c:v>
                </c:pt>
                <c:pt idx="261">
                  <c:v>225</c:v>
                </c:pt>
                <c:pt idx="262">
                  <c:v>225</c:v>
                </c:pt>
                <c:pt idx="263">
                  <c:v>225</c:v>
                </c:pt>
                <c:pt idx="264">
                  <c:v>225</c:v>
                </c:pt>
                <c:pt idx="265">
                  <c:v>225</c:v>
                </c:pt>
                <c:pt idx="266">
                  <c:v>225</c:v>
                </c:pt>
                <c:pt idx="267">
                  <c:v>225</c:v>
                </c:pt>
                <c:pt idx="268">
                  <c:v>242.5</c:v>
                </c:pt>
                <c:pt idx="269">
                  <c:v>225</c:v>
                </c:pt>
                <c:pt idx="270">
                  <c:v>225</c:v>
                </c:pt>
                <c:pt idx="271">
                  <c:v>225</c:v>
                </c:pt>
                <c:pt idx="272">
                  <c:v>225</c:v>
                </c:pt>
                <c:pt idx="273">
                  <c:v>236.25</c:v>
                </c:pt>
                <c:pt idx="274">
                  <c:v>225</c:v>
                </c:pt>
                <c:pt idx="275">
                  <c:v>225</c:v>
                </c:pt>
                <c:pt idx="276">
                  <c:v>225</c:v>
                </c:pt>
                <c:pt idx="277">
                  <c:v>225</c:v>
                </c:pt>
                <c:pt idx="278">
                  <c:v>225</c:v>
                </c:pt>
                <c:pt idx="279">
                  <c:v>225</c:v>
                </c:pt>
                <c:pt idx="280">
                  <c:v>225</c:v>
                </c:pt>
                <c:pt idx="281">
                  <c:v>225</c:v>
                </c:pt>
                <c:pt idx="282">
                  <c:v>225</c:v>
                </c:pt>
                <c:pt idx="283">
                  <c:v>225</c:v>
                </c:pt>
                <c:pt idx="284">
                  <c:v>225</c:v>
                </c:pt>
                <c:pt idx="285">
                  <c:v>225</c:v>
                </c:pt>
                <c:pt idx="286">
                  <c:v>225</c:v>
                </c:pt>
                <c:pt idx="287">
                  <c:v>225</c:v>
                </c:pt>
                <c:pt idx="288">
                  <c:v>225</c:v>
                </c:pt>
                <c:pt idx="289">
                  <c:v>225</c:v>
                </c:pt>
                <c:pt idx="290">
                  <c:v>225</c:v>
                </c:pt>
                <c:pt idx="291">
                  <c:v>225</c:v>
                </c:pt>
                <c:pt idx="292">
                  <c:v>225</c:v>
                </c:pt>
                <c:pt idx="293">
                  <c:v>225</c:v>
                </c:pt>
                <c:pt idx="294">
                  <c:v>225</c:v>
                </c:pt>
                <c:pt idx="295">
                  <c:v>225</c:v>
                </c:pt>
                <c:pt idx="296">
                  <c:v>225</c:v>
                </c:pt>
                <c:pt idx="297">
                  <c:v>225</c:v>
                </c:pt>
                <c:pt idx="298">
                  <c:v>225</c:v>
                </c:pt>
                <c:pt idx="299">
                  <c:v>225</c:v>
                </c:pt>
                <c:pt idx="300">
                  <c:v>225</c:v>
                </c:pt>
                <c:pt idx="301">
                  <c:v>225</c:v>
                </c:pt>
                <c:pt idx="302">
                  <c:v>225</c:v>
                </c:pt>
                <c:pt idx="303">
                  <c:v>236.25</c:v>
                </c:pt>
                <c:pt idx="304">
                  <c:v>236.25</c:v>
                </c:pt>
                <c:pt idx="305">
                  <c:v>236.25</c:v>
                </c:pt>
                <c:pt idx="306">
                  <c:v>236.25</c:v>
                </c:pt>
                <c:pt idx="307">
                  <c:v>236.25</c:v>
                </c:pt>
                <c:pt idx="308">
                  <c:v>225</c:v>
                </c:pt>
                <c:pt idx="309">
                  <c:v>225</c:v>
                </c:pt>
                <c:pt idx="310">
                  <c:v>225</c:v>
                </c:pt>
                <c:pt idx="311">
                  <c:v>225</c:v>
                </c:pt>
                <c:pt idx="312">
                  <c:v>225</c:v>
                </c:pt>
                <c:pt idx="313">
                  <c:v>225</c:v>
                </c:pt>
                <c:pt idx="314">
                  <c:v>225</c:v>
                </c:pt>
                <c:pt idx="315">
                  <c:v>225</c:v>
                </c:pt>
                <c:pt idx="316">
                  <c:v>225</c:v>
                </c:pt>
                <c:pt idx="317">
                  <c:v>225</c:v>
                </c:pt>
                <c:pt idx="318">
                  <c:v>225</c:v>
                </c:pt>
                <c:pt idx="319">
                  <c:v>225</c:v>
                </c:pt>
                <c:pt idx="320">
                  <c:v>225</c:v>
                </c:pt>
                <c:pt idx="321">
                  <c:v>225</c:v>
                </c:pt>
                <c:pt idx="322">
                  <c:v>225</c:v>
                </c:pt>
                <c:pt idx="323">
                  <c:v>225</c:v>
                </c:pt>
                <c:pt idx="324">
                  <c:v>225</c:v>
                </c:pt>
                <c:pt idx="325">
                  <c:v>225</c:v>
                </c:pt>
                <c:pt idx="326">
                  <c:v>268.91967899999997</c:v>
                </c:pt>
                <c:pt idx="327">
                  <c:v>225</c:v>
                </c:pt>
                <c:pt idx="328">
                  <c:v>225</c:v>
                </c:pt>
                <c:pt idx="329">
                  <c:v>225</c:v>
                </c:pt>
                <c:pt idx="330">
                  <c:v>225</c:v>
                </c:pt>
                <c:pt idx="331">
                  <c:v>225</c:v>
                </c:pt>
                <c:pt idx="332">
                  <c:v>225</c:v>
                </c:pt>
                <c:pt idx="333">
                  <c:v>225</c:v>
                </c:pt>
                <c:pt idx="334">
                  <c:v>225</c:v>
                </c:pt>
                <c:pt idx="335">
                  <c:v>225</c:v>
                </c:pt>
                <c:pt idx="336">
                  <c:v>225</c:v>
                </c:pt>
                <c:pt idx="337">
                  <c:v>225</c:v>
                </c:pt>
                <c:pt idx="338">
                  <c:v>225</c:v>
                </c:pt>
                <c:pt idx="339">
                  <c:v>225</c:v>
                </c:pt>
                <c:pt idx="340">
                  <c:v>225</c:v>
                </c:pt>
                <c:pt idx="341">
                  <c:v>225</c:v>
                </c:pt>
                <c:pt idx="342">
                  <c:v>225</c:v>
                </c:pt>
                <c:pt idx="343">
                  <c:v>315.07193899999999</c:v>
                </c:pt>
                <c:pt idx="344">
                  <c:v>225</c:v>
                </c:pt>
                <c:pt idx="345">
                  <c:v>225</c:v>
                </c:pt>
                <c:pt idx="346">
                  <c:v>225</c:v>
                </c:pt>
                <c:pt idx="347">
                  <c:v>283.628061</c:v>
                </c:pt>
                <c:pt idx="348">
                  <c:v>285.53185400000001</c:v>
                </c:pt>
                <c:pt idx="349">
                  <c:v>282.62605500000001</c:v>
                </c:pt>
                <c:pt idx="350">
                  <c:v>291.81185199999999</c:v>
                </c:pt>
                <c:pt idx="351">
                  <c:v>225</c:v>
                </c:pt>
                <c:pt idx="352">
                  <c:v>225</c:v>
                </c:pt>
                <c:pt idx="353">
                  <c:v>225</c:v>
                </c:pt>
                <c:pt idx="354">
                  <c:v>285.532961</c:v>
                </c:pt>
                <c:pt idx="355">
                  <c:v>355.93384100000003</c:v>
                </c:pt>
                <c:pt idx="356">
                  <c:v>225</c:v>
                </c:pt>
                <c:pt idx="357">
                  <c:v>225</c:v>
                </c:pt>
                <c:pt idx="358">
                  <c:v>286.53188299999999</c:v>
                </c:pt>
                <c:pt idx="359">
                  <c:v>225</c:v>
                </c:pt>
                <c:pt idx="360">
                  <c:v>225</c:v>
                </c:pt>
                <c:pt idx="361">
                  <c:v>225</c:v>
                </c:pt>
                <c:pt idx="362">
                  <c:v>225</c:v>
                </c:pt>
                <c:pt idx="363">
                  <c:v>225</c:v>
                </c:pt>
                <c:pt idx="364">
                  <c:v>225</c:v>
                </c:pt>
                <c:pt idx="365">
                  <c:v>225</c:v>
                </c:pt>
                <c:pt idx="366">
                  <c:v>225</c:v>
                </c:pt>
                <c:pt idx="367">
                  <c:v>225</c:v>
                </c:pt>
                <c:pt idx="368">
                  <c:v>236.25</c:v>
                </c:pt>
                <c:pt idx="369">
                  <c:v>293.26777099999998</c:v>
                </c:pt>
                <c:pt idx="370">
                  <c:v>225</c:v>
                </c:pt>
                <c:pt idx="371">
                  <c:v>236.25</c:v>
                </c:pt>
                <c:pt idx="372">
                  <c:v>225</c:v>
                </c:pt>
                <c:pt idx="373">
                  <c:v>225</c:v>
                </c:pt>
                <c:pt idx="374">
                  <c:v>225</c:v>
                </c:pt>
                <c:pt idx="375">
                  <c:v>225</c:v>
                </c:pt>
                <c:pt idx="376">
                  <c:v>225</c:v>
                </c:pt>
                <c:pt idx="377">
                  <c:v>225</c:v>
                </c:pt>
                <c:pt idx="378">
                  <c:v>286.32945100000001</c:v>
                </c:pt>
                <c:pt idx="379">
                  <c:v>225</c:v>
                </c:pt>
                <c:pt idx="380">
                  <c:v>225</c:v>
                </c:pt>
                <c:pt idx="381">
                  <c:v>225</c:v>
                </c:pt>
                <c:pt idx="382">
                  <c:v>225</c:v>
                </c:pt>
                <c:pt idx="383">
                  <c:v>294.26757099999998</c:v>
                </c:pt>
                <c:pt idx="384">
                  <c:v>296.27557100000001</c:v>
                </c:pt>
                <c:pt idx="385">
                  <c:v>225</c:v>
                </c:pt>
                <c:pt idx="386">
                  <c:v>225</c:v>
                </c:pt>
                <c:pt idx="387">
                  <c:v>225</c:v>
                </c:pt>
                <c:pt idx="388">
                  <c:v>225</c:v>
                </c:pt>
                <c:pt idx="389">
                  <c:v>275.32419900000002</c:v>
                </c:pt>
                <c:pt idx="390">
                  <c:v>225</c:v>
                </c:pt>
                <c:pt idx="391">
                  <c:v>225</c:v>
                </c:pt>
                <c:pt idx="392">
                  <c:v>225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0789744"/>
        <c:axId val="1140789200"/>
      </c:lineChart>
      <c:dateAx>
        <c:axId val="1140789744"/>
        <c:scaling>
          <c:orientation val="minMax"/>
        </c:scaling>
        <c:delete val="0"/>
        <c:axPos val="b"/>
        <c:numFmt formatCode="m/d/yyyy" sourceLinked="0"/>
        <c:majorTickMark val="out"/>
        <c:minorTickMark val="none"/>
        <c:tickLblPos val="nextTo"/>
        <c:spPr>
          <a:ln w="6350">
            <a:solidFill>
              <a:srgbClr val="63666A"/>
            </a:solidFill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s-ES"/>
          </a:p>
        </c:txPr>
        <c:crossAx val="1140789200"/>
        <c:crosses val="autoZero"/>
        <c:auto val="1"/>
        <c:lblOffset val="100"/>
        <c:baseTimeUnit val="days"/>
      </c:dateAx>
      <c:valAx>
        <c:axId val="1140789200"/>
        <c:scaling>
          <c:orientation val="minMax"/>
        </c:scaling>
        <c:delete val="0"/>
        <c:axPos val="l"/>
        <c:majorGridlines>
          <c:spPr>
            <a:ln w="6350">
              <a:solidFill>
                <a:srgbClr val="63666A">
                  <a:alpha val="50000"/>
                </a:srgb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800"/>
                </a:pPr>
                <a:r>
                  <a:rPr lang="es-ES" sz="800" b="0" i="0" baseline="0" dirty="0" err="1">
                    <a:effectLst/>
                  </a:rPr>
                  <a:t>GWh</a:t>
                </a:r>
                <a:r>
                  <a:rPr lang="es-ES" sz="800" b="0" i="0" baseline="0" dirty="0">
                    <a:effectLst/>
                  </a:rPr>
                  <a:t>/d  0ᴼC</a:t>
                </a:r>
                <a:endParaRPr lang="es-ES" sz="800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6.2059589391687299E-2"/>
              <c:y val="0.31694867251074194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spPr>
          <a:ln w="6350">
            <a:solidFill>
              <a:srgbClr val="63666A"/>
            </a:solidFill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s-ES"/>
          </a:p>
        </c:txPr>
        <c:crossAx val="11407897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0053923355199886"/>
          <c:y val="0.92479809994099893"/>
          <c:w val="0.89057801821303006"/>
          <c:h val="7.5201975154460504E-2"/>
        </c:manualLayout>
      </c:layout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Verdana"/>
              <a:ea typeface="Verdana"/>
              <a:cs typeface="Verdana"/>
            </a:defRPr>
          </a:pPr>
          <a:endParaRPr lang="es-ES"/>
        </a:p>
      </c:txPr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es-ES" sz="1500" b="1" i="0" u="none" strike="noStrike" kern="1200" baseline="0">
                <a:solidFill>
                  <a:srgbClr val="007AAE"/>
                </a:solidFill>
                <a:latin typeface="Verdana"/>
                <a:ea typeface="Verdana"/>
                <a:cs typeface="Verdana"/>
              </a:defRPr>
            </a:pPr>
            <a:r>
              <a:rPr lang="es-ES" sz="1500" b="1" i="0" u="none" strike="noStrike" kern="1200" baseline="0">
                <a:solidFill>
                  <a:srgbClr val="007AAE"/>
                </a:solidFill>
                <a:latin typeface="Verdana"/>
                <a:ea typeface="Verdana"/>
                <a:cs typeface="Verdana"/>
              </a:rPr>
              <a:t>VIP PIRINEOS - Exit</a:t>
            </a:r>
          </a:p>
        </c:rich>
      </c:tx>
      <c:layout>
        <c:manualLayout>
          <c:xMode val="edge"/>
          <c:yMode val="edge"/>
          <c:x val="0.34385681620636721"/>
          <c:y val="3.320519806123285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0791857041142598"/>
          <c:y val="0.11570208961486531"/>
          <c:w val="0.84299267782901155"/>
          <c:h val="0.59116205093362051"/>
        </c:manualLayout>
      </c:layout>
      <c:areaChart>
        <c:grouping val="stacked"/>
        <c:varyColors val="0"/>
        <c:ser>
          <c:idx val="0"/>
          <c:order val="0"/>
          <c:tx>
            <c:v>Open Season</c:v>
          </c:tx>
          <c:spPr>
            <a:solidFill>
              <a:schemeClr val="bg1">
                <a:lumMod val="50000"/>
              </a:schemeClr>
            </a:solidFill>
          </c:spPr>
          <c:cat>
            <c:numRef>
              <c:f>'STATUS II PIRINEOS_SALIDA'!$M$398:$M$1004</c:f>
              <c:numCache>
                <c:formatCode>m/d/yyyy</c:formatCode>
                <c:ptCount val="607"/>
                <c:pt idx="0">
                  <c:v>43132</c:v>
                </c:pt>
                <c:pt idx="1">
                  <c:v>43133</c:v>
                </c:pt>
                <c:pt idx="2">
                  <c:v>43134</c:v>
                </c:pt>
                <c:pt idx="3">
                  <c:v>43135</c:v>
                </c:pt>
                <c:pt idx="4">
                  <c:v>43136</c:v>
                </c:pt>
                <c:pt idx="5">
                  <c:v>43137</c:v>
                </c:pt>
                <c:pt idx="6">
                  <c:v>43138</c:v>
                </c:pt>
                <c:pt idx="7">
                  <c:v>43139</c:v>
                </c:pt>
                <c:pt idx="8">
                  <c:v>43140</c:v>
                </c:pt>
                <c:pt idx="9">
                  <c:v>43141</c:v>
                </c:pt>
                <c:pt idx="10">
                  <c:v>43142</c:v>
                </c:pt>
                <c:pt idx="11">
                  <c:v>43143</c:v>
                </c:pt>
                <c:pt idx="12">
                  <c:v>43144</c:v>
                </c:pt>
                <c:pt idx="13">
                  <c:v>43145</c:v>
                </c:pt>
                <c:pt idx="14">
                  <c:v>43146</c:v>
                </c:pt>
                <c:pt idx="15">
                  <c:v>43147</c:v>
                </c:pt>
                <c:pt idx="16">
                  <c:v>43148</c:v>
                </c:pt>
                <c:pt idx="17">
                  <c:v>43149</c:v>
                </c:pt>
                <c:pt idx="18">
                  <c:v>43150</c:v>
                </c:pt>
                <c:pt idx="19">
                  <c:v>43151</c:v>
                </c:pt>
                <c:pt idx="20">
                  <c:v>43152</c:v>
                </c:pt>
                <c:pt idx="21">
                  <c:v>43153</c:v>
                </c:pt>
                <c:pt idx="22">
                  <c:v>43154</c:v>
                </c:pt>
                <c:pt idx="23">
                  <c:v>43155</c:v>
                </c:pt>
                <c:pt idx="24">
                  <c:v>43156</c:v>
                </c:pt>
                <c:pt idx="25">
                  <c:v>43157</c:v>
                </c:pt>
                <c:pt idx="26">
                  <c:v>43158</c:v>
                </c:pt>
                <c:pt idx="27">
                  <c:v>43159</c:v>
                </c:pt>
                <c:pt idx="28">
                  <c:v>43160</c:v>
                </c:pt>
                <c:pt idx="29">
                  <c:v>43161</c:v>
                </c:pt>
                <c:pt idx="30">
                  <c:v>43162</c:v>
                </c:pt>
                <c:pt idx="31">
                  <c:v>43163</c:v>
                </c:pt>
                <c:pt idx="32">
                  <c:v>43164</c:v>
                </c:pt>
                <c:pt idx="33">
                  <c:v>43165</c:v>
                </c:pt>
                <c:pt idx="34">
                  <c:v>43166</c:v>
                </c:pt>
                <c:pt idx="35">
                  <c:v>43167</c:v>
                </c:pt>
                <c:pt idx="36">
                  <c:v>43168</c:v>
                </c:pt>
                <c:pt idx="37">
                  <c:v>43169</c:v>
                </c:pt>
                <c:pt idx="38">
                  <c:v>43170</c:v>
                </c:pt>
                <c:pt idx="39">
                  <c:v>43171</c:v>
                </c:pt>
                <c:pt idx="40">
                  <c:v>43172</c:v>
                </c:pt>
                <c:pt idx="41">
                  <c:v>43173</c:v>
                </c:pt>
                <c:pt idx="42">
                  <c:v>43174</c:v>
                </c:pt>
                <c:pt idx="43">
                  <c:v>43175</c:v>
                </c:pt>
                <c:pt idx="44">
                  <c:v>43176</c:v>
                </c:pt>
                <c:pt idx="45">
                  <c:v>43177</c:v>
                </c:pt>
                <c:pt idx="46">
                  <c:v>43178</c:v>
                </c:pt>
                <c:pt idx="47">
                  <c:v>43179</c:v>
                </c:pt>
                <c:pt idx="48">
                  <c:v>43180</c:v>
                </c:pt>
                <c:pt idx="49">
                  <c:v>43181</c:v>
                </c:pt>
                <c:pt idx="50">
                  <c:v>43182</c:v>
                </c:pt>
                <c:pt idx="51">
                  <c:v>43183</c:v>
                </c:pt>
                <c:pt idx="52">
                  <c:v>43184</c:v>
                </c:pt>
                <c:pt idx="53">
                  <c:v>43185</c:v>
                </c:pt>
                <c:pt idx="54">
                  <c:v>43186</c:v>
                </c:pt>
                <c:pt idx="55">
                  <c:v>43187</c:v>
                </c:pt>
                <c:pt idx="56">
                  <c:v>43188</c:v>
                </c:pt>
                <c:pt idx="57">
                  <c:v>43189</c:v>
                </c:pt>
                <c:pt idx="58">
                  <c:v>43190</c:v>
                </c:pt>
                <c:pt idx="59">
                  <c:v>43191</c:v>
                </c:pt>
                <c:pt idx="60">
                  <c:v>43192</c:v>
                </c:pt>
                <c:pt idx="61">
                  <c:v>43193</c:v>
                </c:pt>
                <c:pt idx="62">
                  <c:v>43194</c:v>
                </c:pt>
                <c:pt idx="63">
                  <c:v>43195</c:v>
                </c:pt>
                <c:pt idx="64">
                  <c:v>43196</c:v>
                </c:pt>
                <c:pt idx="65">
                  <c:v>43197</c:v>
                </c:pt>
                <c:pt idx="66">
                  <c:v>43198</c:v>
                </c:pt>
                <c:pt idx="67">
                  <c:v>43199</c:v>
                </c:pt>
                <c:pt idx="68">
                  <c:v>43200</c:v>
                </c:pt>
                <c:pt idx="69">
                  <c:v>43201</c:v>
                </c:pt>
                <c:pt idx="70">
                  <c:v>43202</c:v>
                </c:pt>
                <c:pt idx="71">
                  <c:v>43203</c:v>
                </c:pt>
                <c:pt idx="72">
                  <c:v>43204</c:v>
                </c:pt>
                <c:pt idx="73">
                  <c:v>43205</c:v>
                </c:pt>
                <c:pt idx="74">
                  <c:v>43206</c:v>
                </c:pt>
                <c:pt idx="75">
                  <c:v>43207</c:v>
                </c:pt>
                <c:pt idx="76">
                  <c:v>43208</c:v>
                </c:pt>
                <c:pt idx="77">
                  <c:v>43209</c:v>
                </c:pt>
                <c:pt idx="78">
                  <c:v>43210</c:v>
                </c:pt>
                <c:pt idx="79">
                  <c:v>43211</c:v>
                </c:pt>
                <c:pt idx="80">
                  <c:v>43212</c:v>
                </c:pt>
                <c:pt idx="81">
                  <c:v>43213</c:v>
                </c:pt>
                <c:pt idx="82">
                  <c:v>43214</c:v>
                </c:pt>
                <c:pt idx="83">
                  <c:v>43215</c:v>
                </c:pt>
                <c:pt idx="84">
                  <c:v>43216</c:v>
                </c:pt>
                <c:pt idx="85">
                  <c:v>43217</c:v>
                </c:pt>
                <c:pt idx="86">
                  <c:v>43218</c:v>
                </c:pt>
                <c:pt idx="87">
                  <c:v>43219</c:v>
                </c:pt>
                <c:pt idx="88">
                  <c:v>43220</c:v>
                </c:pt>
                <c:pt idx="89">
                  <c:v>43221</c:v>
                </c:pt>
                <c:pt idx="90">
                  <c:v>43222</c:v>
                </c:pt>
                <c:pt idx="91">
                  <c:v>43223</c:v>
                </c:pt>
                <c:pt idx="92">
                  <c:v>43224</c:v>
                </c:pt>
                <c:pt idx="93">
                  <c:v>43225</c:v>
                </c:pt>
                <c:pt idx="94">
                  <c:v>43226</c:v>
                </c:pt>
                <c:pt idx="95">
                  <c:v>43227</c:v>
                </c:pt>
                <c:pt idx="96">
                  <c:v>43228</c:v>
                </c:pt>
                <c:pt idx="97">
                  <c:v>43229</c:v>
                </c:pt>
                <c:pt idx="98">
                  <c:v>43230</c:v>
                </c:pt>
                <c:pt idx="99">
                  <c:v>43231</c:v>
                </c:pt>
                <c:pt idx="100">
                  <c:v>43232</c:v>
                </c:pt>
                <c:pt idx="101">
                  <c:v>43233</c:v>
                </c:pt>
                <c:pt idx="102">
                  <c:v>43234</c:v>
                </c:pt>
                <c:pt idx="103">
                  <c:v>43235</c:v>
                </c:pt>
                <c:pt idx="104">
                  <c:v>43236</c:v>
                </c:pt>
                <c:pt idx="105">
                  <c:v>43237</c:v>
                </c:pt>
                <c:pt idx="106">
                  <c:v>43238</c:v>
                </c:pt>
                <c:pt idx="107">
                  <c:v>43239</c:v>
                </c:pt>
                <c:pt idx="108">
                  <c:v>43240</c:v>
                </c:pt>
                <c:pt idx="109">
                  <c:v>43241</c:v>
                </c:pt>
                <c:pt idx="110">
                  <c:v>43242</c:v>
                </c:pt>
                <c:pt idx="111">
                  <c:v>43243</c:v>
                </c:pt>
                <c:pt idx="112">
                  <c:v>43244</c:v>
                </c:pt>
                <c:pt idx="113">
                  <c:v>43245</c:v>
                </c:pt>
                <c:pt idx="114">
                  <c:v>43246</c:v>
                </c:pt>
                <c:pt idx="115">
                  <c:v>43247</c:v>
                </c:pt>
                <c:pt idx="116">
                  <c:v>43248</c:v>
                </c:pt>
                <c:pt idx="117">
                  <c:v>43249</c:v>
                </c:pt>
                <c:pt idx="118">
                  <c:v>43250</c:v>
                </c:pt>
                <c:pt idx="119">
                  <c:v>43251</c:v>
                </c:pt>
                <c:pt idx="120">
                  <c:v>43252</c:v>
                </c:pt>
                <c:pt idx="121">
                  <c:v>43253</c:v>
                </c:pt>
                <c:pt idx="122">
                  <c:v>43254</c:v>
                </c:pt>
                <c:pt idx="123">
                  <c:v>43255</c:v>
                </c:pt>
                <c:pt idx="124">
                  <c:v>43256</c:v>
                </c:pt>
                <c:pt idx="125">
                  <c:v>43257</c:v>
                </c:pt>
                <c:pt idx="126">
                  <c:v>43258</c:v>
                </c:pt>
                <c:pt idx="127">
                  <c:v>43259</c:v>
                </c:pt>
                <c:pt idx="128">
                  <c:v>43260</c:v>
                </c:pt>
                <c:pt idx="129">
                  <c:v>43261</c:v>
                </c:pt>
                <c:pt idx="130">
                  <c:v>43262</c:v>
                </c:pt>
                <c:pt idx="131">
                  <c:v>43263</c:v>
                </c:pt>
                <c:pt idx="132">
                  <c:v>43264</c:v>
                </c:pt>
                <c:pt idx="133">
                  <c:v>43265</c:v>
                </c:pt>
                <c:pt idx="134">
                  <c:v>43266</c:v>
                </c:pt>
                <c:pt idx="135">
                  <c:v>43267</c:v>
                </c:pt>
                <c:pt idx="136">
                  <c:v>43268</c:v>
                </c:pt>
                <c:pt idx="137">
                  <c:v>43269</c:v>
                </c:pt>
                <c:pt idx="138">
                  <c:v>43270</c:v>
                </c:pt>
                <c:pt idx="139">
                  <c:v>43271</c:v>
                </c:pt>
                <c:pt idx="140">
                  <c:v>43272</c:v>
                </c:pt>
                <c:pt idx="141">
                  <c:v>43273</c:v>
                </c:pt>
                <c:pt idx="142">
                  <c:v>43274</c:v>
                </c:pt>
                <c:pt idx="143">
                  <c:v>43275</c:v>
                </c:pt>
                <c:pt idx="144">
                  <c:v>43276</c:v>
                </c:pt>
                <c:pt idx="145">
                  <c:v>43277</c:v>
                </c:pt>
                <c:pt idx="146">
                  <c:v>43278</c:v>
                </c:pt>
                <c:pt idx="147">
                  <c:v>43279</c:v>
                </c:pt>
                <c:pt idx="148">
                  <c:v>43280</c:v>
                </c:pt>
                <c:pt idx="149">
                  <c:v>43281</c:v>
                </c:pt>
                <c:pt idx="150">
                  <c:v>43282</c:v>
                </c:pt>
                <c:pt idx="151">
                  <c:v>43283</c:v>
                </c:pt>
                <c:pt idx="152">
                  <c:v>43284</c:v>
                </c:pt>
                <c:pt idx="153">
                  <c:v>43285</c:v>
                </c:pt>
                <c:pt idx="154">
                  <c:v>43286</c:v>
                </c:pt>
                <c:pt idx="155">
                  <c:v>43287</c:v>
                </c:pt>
                <c:pt idx="156">
                  <c:v>43288</c:v>
                </c:pt>
                <c:pt idx="157">
                  <c:v>43289</c:v>
                </c:pt>
                <c:pt idx="158">
                  <c:v>43290</c:v>
                </c:pt>
                <c:pt idx="159">
                  <c:v>43291</c:v>
                </c:pt>
                <c:pt idx="160">
                  <c:v>43292</c:v>
                </c:pt>
                <c:pt idx="161">
                  <c:v>43293</c:v>
                </c:pt>
                <c:pt idx="162">
                  <c:v>43294</c:v>
                </c:pt>
                <c:pt idx="163">
                  <c:v>43295</c:v>
                </c:pt>
                <c:pt idx="164">
                  <c:v>43296</c:v>
                </c:pt>
                <c:pt idx="165">
                  <c:v>43297</c:v>
                </c:pt>
                <c:pt idx="166">
                  <c:v>43298</c:v>
                </c:pt>
                <c:pt idx="167">
                  <c:v>43299</c:v>
                </c:pt>
                <c:pt idx="168">
                  <c:v>43300</c:v>
                </c:pt>
                <c:pt idx="169">
                  <c:v>43301</c:v>
                </c:pt>
                <c:pt idx="170">
                  <c:v>43302</c:v>
                </c:pt>
                <c:pt idx="171">
                  <c:v>43303</c:v>
                </c:pt>
                <c:pt idx="172">
                  <c:v>43304</c:v>
                </c:pt>
                <c:pt idx="173">
                  <c:v>43305</c:v>
                </c:pt>
                <c:pt idx="174">
                  <c:v>43306</c:v>
                </c:pt>
                <c:pt idx="175">
                  <c:v>43307</c:v>
                </c:pt>
                <c:pt idx="176">
                  <c:v>43308</c:v>
                </c:pt>
                <c:pt idx="177">
                  <c:v>43309</c:v>
                </c:pt>
                <c:pt idx="178">
                  <c:v>43310</c:v>
                </c:pt>
                <c:pt idx="179">
                  <c:v>43311</c:v>
                </c:pt>
                <c:pt idx="180">
                  <c:v>43312</c:v>
                </c:pt>
                <c:pt idx="181">
                  <c:v>43313</c:v>
                </c:pt>
                <c:pt idx="182">
                  <c:v>43314</c:v>
                </c:pt>
                <c:pt idx="183">
                  <c:v>43315</c:v>
                </c:pt>
                <c:pt idx="184">
                  <c:v>43316</c:v>
                </c:pt>
                <c:pt idx="185">
                  <c:v>43317</c:v>
                </c:pt>
                <c:pt idx="186">
                  <c:v>43318</c:v>
                </c:pt>
                <c:pt idx="187">
                  <c:v>43319</c:v>
                </c:pt>
                <c:pt idx="188">
                  <c:v>43320</c:v>
                </c:pt>
                <c:pt idx="189">
                  <c:v>43321</c:v>
                </c:pt>
                <c:pt idx="190">
                  <c:v>43322</c:v>
                </c:pt>
                <c:pt idx="191">
                  <c:v>43323</c:v>
                </c:pt>
                <c:pt idx="192">
                  <c:v>43324</c:v>
                </c:pt>
                <c:pt idx="193">
                  <c:v>43325</c:v>
                </c:pt>
                <c:pt idx="194">
                  <c:v>43326</c:v>
                </c:pt>
                <c:pt idx="195">
                  <c:v>43327</c:v>
                </c:pt>
                <c:pt idx="196">
                  <c:v>43328</c:v>
                </c:pt>
                <c:pt idx="197">
                  <c:v>43329</c:v>
                </c:pt>
                <c:pt idx="198">
                  <c:v>43330</c:v>
                </c:pt>
                <c:pt idx="199">
                  <c:v>43331</c:v>
                </c:pt>
                <c:pt idx="200">
                  <c:v>43332</c:v>
                </c:pt>
                <c:pt idx="201">
                  <c:v>43333</c:v>
                </c:pt>
                <c:pt idx="202">
                  <c:v>43334</c:v>
                </c:pt>
                <c:pt idx="203">
                  <c:v>43335</c:v>
                </c:pt>
                <c:pt idx="204">
                  <c:v>43336</c:v>
                </c:pt>
                <c:pt idx="205">
                  <c:v>43337</c:v>
                </c:pt>
                <c:pt idx="206">
                  <c:v>43338</c:v>
                </c:pt>
                <c:pt idx="207">
                  <c:v>43339</c:v>
                </c:pt>
                <c:pt idx="208">
                  <c:v>43340</c:v>
                </c:pt>
                <c:pt idx="209">
                  <c:v>43341</c:v>
                </c:pt>
                <c:pt idx="210">
                  <c:v>43342</c:v>
                </c:pt>
                <c:pt idx="211">
                  <c:v>43343</c:v>
                </c:pt>
                <c:pt idx="212">
                  <c:v>43344</c:v>
                </c:pt>
                <c:pt idx="213">
                  <c:v>43345</c:v>
                </c:pt>
                <c:pt idx="214">
                  <c:v>43346</c:v>
                </c:pt>
                <c:pt idx="215">
                  <c:v>43347</c:v>
                </c:pt>
                <c:pt idx="216">
                  <c:v>43348</c:v>
                </c:pt>
                <c:pt idx="217">
                  <c:v>43349</c:v>
                </c:pt>
                <c:pt idx="218">
                  <c:v>43350</c:v>
                </c:pt>
                <c:pt idx="219">
                  <c:v>43351</c:v>
                </c:pt>
                <c:pt idx="220">
                  <c:v>43352</c:v>
                </c:pt>
                <c:pt idx="221">
                  <c:v>43353</c:v>
                </c:pt>
                <c:pt idx="222">
                  <c:v>43354</c:v>
                </c:pt>
                <c:pt idx="223">
                  <c:v>43355</c:v>
                </c:pt>
                <c:pt idx="224">
                  <c:v>43356</c:v>
                </c:pt>
                <c:pt idx="225">
                  <c:v>43357</c:v>
                </c:pt>
                <c:pt idx="226">
                  <c:v>43358</c:v>
                </c:pt>
                <c:pt idx="227">
                  <c:v>43359</c:v>
                </c:pt>
                <c:pt idx="228">
                  <c:v>43360</c:v>
                </c:pt>
                <c:pt idx="229">
                  <c:v>43361</c:v>
                </c:pt>
                <c:pt idx="230">
                  <c:v>43362</c:v>
                </c:pt>
                <c:pt idx="231">
                  <c:v>43363</c:v>
                </c:pt>
                <c:pt idx="232">
                  <c:v>43364</c:v>
                </c:pt>
                <c:pt idx="233">
                  <c:v>43365</c:v>
                </c:pt>
                <c:pt idx="234">
                  <c:v>43366</c:v>
                </c:pt>
                <c:pt idx="235">
                  <c:v>43367</c:v>
                </c:pt>
                <c:pt idx="236">
                  <c:v>43368</c:v>
                </c:pt>
                <c:pt idx="237">
                  <c:v>43369</c:v>
                </c:pt>
                <c:pt idx="238">
                  <c:v>43370</c:v>
                </c:pt>
                <c:pt idx="239">
                  <c:v>43371</c:v>
                </c:pt>
                <c:pt idx="240">
                  <c:v>43372</c:v>
                </c:pt>
                <c:pt idx="241">
                  <c:v>43373</c:v>
                </c:pt>
                <c:pt idx="242">
                  <c:v>43374</c:v>
                </c:pt>
                <c:pt idx="243">
                  <c:v>43375</c:v>
                </c:pt>
                <c:pt idx="244">
                  <c:v>43376</c:v>
                </c:pt>
                <c:pt idx="245">
                  <c:v>43377</c:v>
                </c:pt>
                <c:pt idx="246">
                  <c:v>43378</c:v>
                </c:pt>
                <c:pt idx="247">
                  <c:v>43379</c:v>
                </c:pt>
                <c:pt idx="248">
                  <c:v>43380</c:v>
                </c:pt>
                <c:pt idx="249">
                  <c:v>43381</c:v>
                </c:pt>
                <c:pt idx="250">
                  <c:v>43382</c:v>
                </c:pt>
                <c:pt idx="251">
                  <c:v>43383</c:v>
                </c:pt>
                <c:pt idx="252">
                  <c:v>43384</c:v>
                </c:pt>
                <c:pt idx="253">
                  <c:v>43385</c:v>
                </c:pt>
                <c:pt idx="254">
                  <c:v>43386</c:v>
                </c:pt>
                <c:pt idx="255">
                  <c:v>43387</c:v>
                </c:pt>
                <c:pt idx="256">
                  <c:v>43388</c:v>
                </c:pt>
                <c:pt idx="257">
                  <c:v>43389</c:v>
                </c:pt>
                <c:pt idx="258">
                  <c:v>43390</c:v>
                </c:pt>
                <c:pt idx="259">
                  <c:v>43391</c:v>
                </c:pt>
                <c:pt idx="260">
                  <c:v>43392</c:v>
                </c:pt>
                <c:pt idx="261">
                  <c:v>43393</c:v>
                </c:pt>
                <c:pt idx="262">
                  <c:v>43394</c:v>
                </c:pt>
                <c:pt idx="263">
                  <c:v>43395</c:v>
                </c:pt>
                <c:pt idx="264">
                  <c:v>43396</c:v>
                </c:pt>
                <c:pt idx="265">
                  <c:v>43397</c:v>
                </c:pt>
                <c:pt idx="266">
                  <c:v>43398</c:v>
                </c:pt>
                <c:pt idx="267">
                  <c:v>43399</c:v>
                </c:pt>
                <c:pt idx="268">
                  <c:v>43400</c:v>
                </c:pt>
                <c:pt idx="269">
                  <c:v>43401</c:v>
                </c:pt>
                <c:pt idx="270">
                  <c:v>43402</c:v>
                </c:pt>
                <c:pt idx="271">
                  <c:v>43403</c:v>
                </c:pt>
                <c:pt idx="272">
                  <c:v>43404</c:v>
                </c:pt>
                <c:pt idx="273">
                  <c:v>43405</c:v>
                </c:pt>
                <c:pt idx="274">
                  <c:v>43406</c:v>
                </c:pt>
                <c:pt idx="275">
                  <c:v>43407</c:v>
                </c:pt>
                <c:pt idx="276">
                  <c:v>43408</c:v>
                </c:pt>
                <c:pt idx="277">
                  <c:v>43409</c:v>
                </c:pt>
                <c:pt idx="278">
                  <c:v>43410</c:v>
                </c:pt>
                <c:pt idx="279">
                  <c:v>43411</c:v>
                </c:pt>
                <c:pt idx="280">
                  <c:v>43412</c:v>
                </c:pt>
                <c:pt idx="281">
                  <c:v>43413</c:v>
                </c:pt>
                <c:pt idx="282">
                  <c:v>43414</c:v>
                </c:pt>
                <c:pt idx="283">
                  <c:v>43415</c:v>
                </c:pt>
                <c:pt idx="284">
                  <c:v>43416</c:v>
                </c:pt>
                <c:pt idx="285">
                  <c:v>43417</c:v>
                </c:pt>
                <c:pt idx="286">
                  <c:v>43418</c:v>
                </c:pt>
                <c:pt idx="287">
                  <c:v>43419</c:v>
                </c:pt>
                <c:pt idx="288">
                  <c:v>43420</c:v>
                </c:pt>
                <c:pt idx="289">
                  <c:v>43421</c:v>
                </c:pt>
                <c:pt idx="290">
                  <c:v>43422</c:v>
                </c:pt>
                <c:pt idx="291">
                  <c:v>43423</c:v>
                </c:pt>
                <c:pt idx="292">
                  <c:v>43424</c:v>
                </c:pt>
                <c:pt idx="293">
                  <c:v>43425</c:v>
                </c:pt>
                <c:pt idx="294">
                  <c:v>43426</c:v>
                </c:pt>
                <c:pt idx="295">
                  <c:v>43427</c:v>
                </c:pt>
                <c:pt idx="296">
                  <c:v>43428</c:v>
                </c:pt>
                <c:pt idx="297">
                  <c:v>43429</c:v>
                </c:pt>
                <c:pt idx="298">
                  <c:v>43430</c:v>
                </c:pt>
                <c:pt idx="299">
                  <c:v>43431</c:v>
                </c:pt>
                <c:pt idx="300">
                  <c:v>43432</c:v>
                </c:pt>
                <c:pt idx="301">
                  <c:v>43433</c:v>
                </c:pt>
                <c:pt idx="302">
                  <c:v>43434</c:v>
                </c:pt>
                <c:pt idx="303">
                  <c:v>43435</c:v>
                </c:pt>
                <c:pt idx="304">
                  <c:v>43436</c:v>
                </c:pt>
                <c:pt idx="305">
                  <c:v>43437</c:v>
                </c:pt>
                <c:pt idx="306">
                  <c:v>43438</c:v>
                </c:pt>
                <c:pt idx="307">
                  <c:v>43439</c:v>
                </c:pt>
                <c:pt idx="308">
                  <c:v>43440</c:v>
                </c:pt>
                <c:pt idx="309">
                  <c:v>43441</c:v>
                </c:pt>
                <c:pt idx="310">
                  <c:v>43442</c:v>
                </c:pt>
                <c:pt idx="311">
                  <c:v>43443</c:v>
                </c:pt>
                <c:pt idx="312">
                  <c:v>43444</c:v>
                </c:pt>
                <c:pt idx="313">
                  <c:v>43445</c:v>
                </c:pt>
                <c:pt idx="314">
                  <c:v>43446</c:v>
                </c:pt>
                <c:pt idx="315">
                  <c:v>43447</c:v>
                </c:pt>
                <c:pt idx="316">
                  <c:v>43448</c:v>
                </c:pt>
                <c:pt idx="317">
                  <c:v>43449</c:v>
                </c:pt>
                <c:pt idx="318">
                  <c:v>43450</c:v>
                </c:pt>
                <c:pt idx="319">
                  <c:v>43451</c:v>
                </c:pt>
                <c:pt idx="320">
                  <c:v>43452</c:v>
                </c:pt>
                <c:pt idx="321">
                  <c:v>43453</c:v>
                </c:pt>
                <c:pt idx="322">
                  <c:v>43454</c:v>
                </c:pt>
                <c:pt idx="323">
                  <c:v>43455</c:v>
                </c:pt>
                <c:pt idx="324">
                  <c:v>43456</c:v>
                </c:pt>
                <c:pt idx="325">
                  <c:v>43457</c:v>
                </c:pt>
                <c:pt idx="326">
                  <c:v>43458</c:v>
                </c:pt>
                <c:pt idx="327">
                  <c:v>43459</c:v>
                </c:pt>
                <c:pt idx="328">
                  <c:v>43460</c:v>
                </c:pt>
                <c:pt idx="329">
                  <c:v>43461</c:v>
                </c:pt>
                <c:pt idx="330">
                  <c:v>43462</c:v>
                </c:pt>
                <c:pt idx="331">
                  <c:v>43463</c:v>
                </c:pt>
                <c:pt idx="332">
                  <c:v>43464</c:v>
                </c:pt>
                <c:pt idx="333">
                  <c:v>43465</c:v>
                </c:pt>
                <c:pt idx="334">
                  <c:v>43466</c:v>
                </c:pt>
                <c:pt idx="335">
                  <c:v>43467</c:v>
                </c:pt>
                <c:pt idx="336">
                  <c:v>43468</c:v>
                </c:pt>
                <c:pt idx="337">
                  <c:v>43469</c:v>
                </c:pt>
                <c:pt idx="338">
                  <c:v>43470</c:v>
                </c:pt>
                <c:pt idx="339">
                  <c:v>43471</c:v>
                </c:pt>
                <c:pt idx="340">
                  <c:v>43472</c:v>
                </c:pt>
                <c:pt idx="341">
                  <c:v>43473</c:v>
                </c:pt>
                <c:pt idx="342">
                  <c:v>43474</c:v>
                </c:pt>
                <c:pt idx="343">
                  <c:v>43475</c:v>
                </c:pt>
                <c:pt idx="344">
                  <c:v>43476</c:v>
                </c:pt>
                <c:pt idx="345">
                  <c:v>43477</c:v>
                </c:pt>
                <c:pt idx="346">
                  <c:v>43478</c:v>
                </c:pt>
                <c:pt idx="347">
                  <c:v>43479</c:v>
                </c:pt>
                <c:pt idx="348">
                  <c:v>43480</c:v>
                </c:pt>
                <c:pt idx="349">
                  <c:v>43481</c:v>
                </c:pt>
                <c:pt idx="350">
                  <c:v>43482</c:v>
                </c:pt>
                <c:pt idx="351">
                  <c:v>43483</c:v>
                </c:pt>
                <c:pt idx="352">
                  <c:v>43484</c:v>
                </c:pt>
                <c:pt idx="353">
                  <c:v>43485</c:v>
                </c:pt>
                <c:pt idx="354">
                  <c:v>43486</c:v>
                </c:pt>
                <c:pt idx="355">
                  <c:v>43487</c:v>
                </c:pt>
                <c:pt idx="356">
                  <c:v>43488</c:v>
                </c:pt>
                <c:pt idx="357">
                  <c:v>43489</c:v>
                </c:pt>
                <c:pt idx="358">
                  <c:v>43490</c:v>
                </c:pt>
                <c:pt idx="359">
                  <c:v>43491</c:v>
                </c:pt>
                <c:pt idx="360">
                  <c:v>43492</c:v>
                </c:pt>
                <c:pt idx="361">
                  <c:v>43493</c:v>
                </c:pt>
                <c:pt idx="362">
                  <c:v>43494</c:v>
                </c:pt>
                <c:pt idx="363">
                  <c:v>43495</c:v>
                </c:pt>
                <c:pt idx="364">
                  <c:v>43496</c:v>
                </c:pt>
                <c:pt idx="365">
                  <c:v>43497</c:v>
                </c:pt>
                <c:pt idx="366">
                  <c:v>43498</c:v>
                </c:pt>
                <c:pt idx="367">
                  <c:v>43499</c:v>
                </c:pt>
                <c:pt idx="368">
                  <c:v>43500</c:v>
                </c:pt>
                <c:pt idx="369">
                  <c:v>43501</c:v>
                </c:pt>
                <c:pt idx="370">
                  <c:v>43502</c:v>
                </c:pt>
                <c:pt idx="371">
                  <c:v>43503</c:v>
                </c:pt>
                <c:pt idx="372">
                  <c:v>43504</c:v>
                </c:pt>
                <c:pt idx="373">
                  <c:v>43505</c:v>
                </c:pt>
                <c:pt idx="374">
                  <c:v>43506</c:v>
                </c:pt>
                <c:pt idx="375">
                  <c:v>43507</c:v>
                </c:pt>
                <c:pt idx="376">
                  <c:v>43508</c:v>
                </c:pt>
                <c:pt idx="377">
                  <c:v>43509</c:v>
                </c:pt>
                <c:pt idx="378">
                  <c:v>43510</c:v>
                </c:pt>
                <c:pt idx="379">
                  <c:v>43511</c:v>
                </c:pt>
                <c:pt idx="380">
                  <c:v>43512</c:v>
                </c:pt>
                <c:pt idx="381">
                  <c:v>43513</c:v>
                </c:pt>
                <c:pt idx="382">
                  <c:v>43514</c:v>
                </c:pt>
                <c:pt idx="383">
                  <c:v>43515</c:v>
                </c:pt>
                <c:pt idx="384">
                  <c:v>43516</c:v>
                </c:pt>
                <c:pt idx="385">
                  <c:v>43517</c:v>
                </c:pt>
                <c:pt idx="386">
                  <c:v>43518</c:v>
                </c:pt>
                <c:pt idx="387">
                  <c:v>43519</c:v>
                </c:pt>
                <c:pt idx="388">
                  <c:v>43520</c:v>
                </c:pt>
                <c:pt idx="389">
                  <c:v>43521</c:v>
                </c:pt>
                <c:pt idx="390">
                  <c:v>43522</c:v>
                </c:pt>
                <c:pt idx="391">
                  <c:v>43523</c:v>
                </c:pt>
                <c:pt idx="392">
                  <c:v>43524</c:v>
                </c:pt>
                <c:pt idx="393">
                  <c:v>43525</c:v>
                </c:pt>
                <c:pt idx="394">
                  <c:v>43526</c:v>
                </c:pt>
                <c:pt idx="395">
                  <c:v>43527</c:v>
                </c:pt>
                <c:pt idx="396">
                  <c:v>43528</c:v>
                </c:pt>
                <c:pt idx="397">
                  <c:v>43529</c:v>
                </c:pt>
                <c:pt idx="398">
                  <c:v>43530</c:v>
                </c:pt>
                <c:pt idx="399">
                  <c:v>43531</c:v>
                </c:pt>
                <c:pt idx="400">
                  <c:v>43532</c:v>
                </c:pt>
                <c:pt idx="401">
                  <c:v>43533</c:v>
                </c:pt>
                <c:pt idx="402">
                  <c:v>43534</c:v>
                </c:pt>
                <c:pt idx="403">
                  <c:v>43535</c:v>
                </c:pt>
                <c:pt idx="404">
                  <c:v>43536</c:v>
                </c:pt>
                <c:pt idx="405">
                  <c:v>43537</c:v>
                </c:pt>
                <c:pt idx="406">
                  <c:v>43538</c:v>
                </c:pt>
                <c:pt idx="407">
                  <c:v>43539</c:v>
                </c:pt>
                <c:pt idx="408">
                  <c:v>43540</c:v>
                </c:pt>
                <c:pt idx="409">
                  <c:v>43541</c:v>
                </c:pt>
                <c:pt idx="410">
                  <c:v>43542</c:v>
                </c:pt>
                <c:pt idx="411">
                  <c:v>43543</c:v>
                </c:pt>
                <c:pt idx="412">
                  <c:v>43544</c:v>
                </c:pt>
                <c:pt idx="413">
                  <c:v>43545</c:v>
                </c:pt>
                <c:pt idx="414">
                  <c:v>43546</c:v>
                </c:pt>
                <c:pt idx="415">
                  <c:v>43547</c:v>
                </c:pt>
                <c:pt idx="416">
                  <c:v>43548</c:v>
                </c:pt>
                <c:pt idx="417">
                  <c:v>43549</c:v>
                </c:pt>
                <c:pt idx="418">
                  <c:v>43550</c:v>
                </c:pt>
                <c:pt idx="419">
                  <c:v>43551</c:v>
                </c:pt>
                <c:pt idx="420">
                  <c:v>43552</c:v>
                </c:pt>
                <c:pt idx="421">
                  <c:v>43553</c:v>
                </c:pt>
                <c:pt idx="422">
                  <c:v>43554</c:v>
                </c:pt>
                <c:pt idx="423">
                  <c:v>43555</c:v>
                </c:pt>
                <c:pt idx="424">
                  <c:v>43556</c:v>
                </c:pt>
                <c:pt idx="425">
                  <c:v>43557</c:v>
                </c:pt>
                <c:pt idx="426">
                  <c:v>43558</c:v>
                </c:pt>
                <c:pt idx="427">
                  <c:v>43559</c:v>
                </c:pt>
                <c:pt idx="428">
                  <c:v>43560</c:v>
                </c:pt>
                <c:pt idx="429">
                  <c:v>43561</c:v>
                </c:pt>
                <c:pt idx="430">
                  <c:v>43562</c:v>
                </c:pt>
                <c:pt idx="431">
                  <c:v>43563</c:v>
                </c:pt>
                <c:pt idx="432">
                  <c:v>43564</c:v>
                </c:pt>
                <c:pt idx="433">
                  <c:v>43565</c:v>
                </c:pt>
                <c:pt idx="434">
                  <c:v>43566</c:v>
                </c:pt>
                <c:pt idx="435">
                  <c:v>43567</c:v>
                </c:pt>
                <c:pt idx="436">
                  <c:v>43568</c:v>
                </c:pt>
                <c:pt idx="437">
                  <c:v>43569</c:v>
                </c:pt>
                <c:pt idx="438">
                  <c:v>43570</c:v>
                </c:pt>
                <c:pt idx="439">
                  <c:v>43571</c:v>
                </c:pt>
                <c:pt idx="440">
                  <c:v>43572</c:v>
                </c:pt>
                <c:pt idx="441">
                  <c:v>43573</c:v>
                </c:pt>
                <c:pt idx="442">
                  <c:v>43574</c:v>
                </c:pt>
                <c:pt idx="443">
                  <c:v>43575</c:v>
                </c:pt>
                <c:pt idx="444">
                  <c:v>43576</c:v>
                </c:pt>
                <c:pt idx="445">
                  <c:v>43577</c:v>
                </c:pt>
                <c:pt idx="446">
                  <c:v>43578</c:v>
                </c:pt>
                <c:pt idx="447">
                  <c:v>43579</c:v>
                </c:pt>
                <c:pt idx="448">
                  <c:v>43580</c:v>
                </c:pt>
                <c:pt idx="449">
                  <c:v>43581</c:v>
                </c:pt>
                <c:pt idx="450">
                  <c:v>43582</c:v>
                </c:pt>
                <c:pt idx="451">
                  <c:v>43583</c:v>
                </c:pt>
                <c:pt idx="452">
                  <c:v>43584</c:v>
                </c:pt>
                <c:pt idx="453">
                  <c:v>43585</c:v>
                </c:pt>
                <c:pt idx="454">
                  <c:v>43586</c:v>
                </c:pt>
                <c:pt idx="455">
                  <c:v>43587</c:v>
                </c:pt>
                <c:pt idx="456">
                  <c:v>43588</c:v>
                </c:pt>
                <c:pt idx="457">
                  <c:v>43589</c:v>
                </c:pt>
                <c:pt idx="458">
                  <c:v>43590</c:v>
                </c:pt>
                <c:pt idx="459">
                  <c:v>43591</c:v>
                </c:pt>
                <c:pt idx="460">
                  <c:v>43592</c:v>
                </c:pt>
                <c:pt idx="461">
                  <c:v>43593</c:v>
                </c:pt>
                <c:pt idx="462">
                  <c:v>43594</c:v>
                </c:pt>
                <c:pt idx="463">
                  <c:v>43595</c:v>
                </c:pt>
                <c:pt idx="464">
                  <c:v>43596</c:v>
                </c:pt>
                <c:pt idx="465">
                  <c:v>43597</c:v>
                </c:pt>
                <c:pt idx="466">
                  <c:v>43598</c:v>
                </c:pt>
                <c:pt idx="467">
                  <c:v>43599</c:v>
                </c:pt>
                <c:pt idx="468">
                  <c:v>43600</c:v>
                </c:pt>
                <c:pt idx="469">
                  <c:v>43601</c:v>
                </c:pt>
                <c:pt idx="470">
                  <c:v>43602</c:v>
                </c:pt>
                <c:pt idx="471">
                  <c:v>43603</c:v>
                </c:pt>
                <c:pt idx="472">
                  <c:v>43604</c:v>
                </c:pt>
                <c:pt idx="473">
                  <c:v>43605</c:v>
                </c:pt>
                <c:pt idx="474">
                  <c:v>43606</c:v>
                </c:pt>
                <c:pt idx="475">
                  <c:v>43607</c:v>
                </c:pt>
                <c:pt idx="476">
                  <c:v>43608</c:v>
                </c:pt>
                <c:pt idx="477">
                  <c:v>43609</c:v>
                </c:pt>
                <c:pt idx="478">
                  <c:v>43610</c:v>
                </c:pt>
                <c:pt idx="479">
                  <c:v>43611</c:v>
                </c:pt>
                <c:pt idx="480">
                  <c:v>43612</c:v>
                </c:pt>
                <c:pt idx="481">
                  <c:v>43613</c:v>
                </c:pt>
                <c:pt idx="482">
                  <c:v>43614</c:v>
                </c:pt>
                <c:pt idx="483">
                  <c:v>43615</c:v>
                </c:pt>
                <c:pt idx="484">
                  <c:v>43616</c:v>
                </c:pt>
                <c:pt idx="485">
                  <c:v>43617</c:v>
                </c:pt>
                <c:pt idx="486">
                  <c:v>43618</c:v>
                </c:pt>
                <c:pt idx="487">
                  <c:v>43619</c:v>
                </c:pt>
                <c:pt idx="488">
                  <c:v>43620</c:v>
                </c:pt>
                <c:pt idx="489">
                  <c:v>43621</c:v>
                </c:pt>
                <c:pt idx="490">
                  <c:v>43622</c:v>
                </c:pt>
                <c:pt idx="491">
                  <c:v>43623</c:v>
                </c:pt>
                <c:pt idx="492">
                  <c:v>43624</c:v>
                </c:pt>
                <c:pt idx="493">
                  <c:v>43625</c:v>
                </c:pt>
                <c:pt idx="494">
                  <c:v>43626</c:v>
                </c:pt>
                <c:pt idx="495">
                  <c:v>43627</c:v>
                </c:pt>
                <c:pt idx="496">
                  <c:v>43628</c:v>
                </c:pt>
                <c:pt idx="497">
                  <c:v>43629</c:v>
                </c:pt>
                <c:pt idx="498">
                  <c:v>43630</c:v>
                </c:pt>
                <c:pt idx="499">
                  <c:v>43631</c:v>
                </c:pt>
                <c:pt idx="500">
                  <c:v>43632</c:v>
                </c:pt>
                <c:pt idx="501">
                  <c:v>43633</c:v>
                </c:pt>
                <c:pt idx="502">
                  <c:v>43634</c:v>
                </c:pt>
                <c:pt idx="503">
                  <c:v>43635</c:v>
                </c:pt>
                <c:pt idx="504">
                  <c:v>43636</c:v>
                </c:pt>
                <c:pt idx="505">
                  <c:v>43637</c:v>
                </c:pt>
                <c:pt idx="506">
                  <c:v>43638</c:v>
                </c:pt>
                <c:pt idx="507">
                  <c:v>43639</c:v>
                </c:pt>
                <c:pt idx="508">
                  <c:v>43640</c:v>
                </c:pt>
                <c:pt idx="509">
                  <c:v>43641</c:v>
                </c:pt>
                <c:pt idx="510">
                  <c:v>43642</c:v>
                </c:pt>
                <c:pt idx="511">
                  <c:v>43643</c:v>
                </c:pt>
                <c:pt idx="512">
                  <c:v>43644</c:v>
                </c:pt>
                <c:pt idx="513">
                  <c:v>43645</c:v>
                </c:pt>
                <c:pt idx="514">
                  <c:v>43646</c:v>
                </c:pt>
                <c:pt idx="515">
                  <c:v>43647</c:v>
                </c:pt>
                <c:pt idx="516">
                  <c:v>43648</c:v>
                </c:pt>
                <c:pt idx="517">
                  <c:v>43649</c:v>
                </c:pt>
                <c:pt idx="518">
                  <c:v>43650</c:v>
                </c:pt>
                <c:pt idx="519">
                  <c:v>43651</c:v>
                </c:pt>
                <c:pt idx="520">
                  <c:v>43652</c:v>
                </c:pt>
                <c:pt idx="521">
                  <c:v>43653</c:v>
                </c:pt>
                <c:pt idx="522">
                  <c:v>43654</c:v>
                </c:pt>
                <c:pt idx="523">
                  <c:v>43655</c:v>
                </c:pt>
                <c:pt idx="524">
                  <c:v>43656</c:v>
                </c:pt>
                <c:pt idx="525">
                  <c:v>43657</c:v>
                </c:pt>
                <c:pt idx="526">
                  <c:v>43658</c:v>
                </c:pt>
                <c:pt idx="527">
                  <c:v>43659</c:v>
                </c:pt>
                <c:pt idx="528">
                  <c:v>43660</c:v>
                </c:pt>
                <c:pt idx="529">
                  <c:v>43661</c:v>
                </c:pt>
                <c:pt idx="530">
                  <c:v>43662</c:v>
                </c:pt>
                <c:pt idx="531">
                  <c:v>43663</c:v>
                </c:pt>
                <c:pt idx="532">
                  <c:v>43664</c:v>
                </c:pt>
                <c:pt idx="533">
                  <c:v>43665</c:v>
                </c:pt>
                <c:pt idx="534">
                  <c:v>43666</c:v>
                </c:pt>
                <c:pt idx="535">
                  <c:v>43667</c:v>
                </c:pt>
                <c:pt idx="536">
                  <c:v>43668</c:v>
                </c:pt>
                <c:pt idx="537">
                  <c:v>43669</c:v>
                </c:pt>
                <c:pt idx="538">
                  <c:v>43670</c:v>
                </c:pt>
                <c:pt idx="539">
                  <c:v>43671</c:v>
                </c:pt>
                <c:pt idx="540">
                  <c:v>43672</c:v>
                </c:pt>
                <c:pt idx="541">
                  <c:v>43673</c:v>
                </c:pt>
                <c:pt idx="542">
                  <c:v>43674</c:v>
                </c:pt>
                <c:pt idx="543">
                  <c:v>43675</c:v>
                </c:pt>
                <c:pt idx="544">
                  <c:v>43676</c:v>
                </c:pt>
                <c:pt idx="545">
                  <c:v>43677</c:v>
                </c:pt>
                <c:pt idx="546">
                  <c:v>43678</c:v>
                </c:pt>
                <c:pt idx="547">
                  <c:v>43679</c:v>
                </c:pt>
                <c:pt idx="548">
                  <c:v>43680</c:v>
                </c:pt>
                <c:pt idx="549">
                  <c:v>43681</c:v>
                </c:pt>
                <c:pt idx="550">
                  <c:v>43682</c:v>
                </c:pt>
                <c:pt idx="551">
                  <c:v>43683</c:v>
                </c:pt>
                <c:pt idx="552">
                  <c:v>43684</c:v>
                </c:pt>
                <c:pt idx="553">
                  <c:v>43685</c:v>
                </c:pt>
                <c:pt idx="554">
                  <c:v>43686</c:v>
                </c:pt>
                <c:pt idx="555">
                  <c:v>43687</c:v>
                </c:pt>
                <c:pt idx="556">
                  <c:v>43688</c:v>
                </c:pt>
                <c:pt idx="557">
                  <c:v>43689</c:v>
                </c:pt>
                <c:pt idx="558">
                  <c:v>43690</c:v>
                </c:pt>
                <c:pt idx="559">
                  <c:v>43691</c:v>
                </c:pt>
                <c:pt idx="560">
                  <c:v>43692</c:v>
                </c:pt>
                <c:pt idx="561">
                  <c:v>43693</c:v>
                </c:pt>
                <c:pt idx="562">
                  <c:v>43694</c:v>
                </c:pt>
                <c:pt idx="563">
                  <c:v>43695</c:v>
                </c:pt>
                <c:pt idx="564">
                  <c:v>43696</c:v>
                </c:pt>
                <c:pt idx="565">
                  <c:v>43697</c:v>
                </c:pt>
                <c:pt idx="566">
                  <c:v>43698</c:v>
                </c:pt>
                <c:pt idx="567">
                  <c:v>43699</c:v>
                </c:pt>
                <c:pt idx="568">
                  <c:v>43700</c:v>
                </c:pt>
                <c:pt idx="569">
                  <c:v>43701</c:v>
                </c:pt>
                <c:pt idx="570">
                  <c:v>43702</c:v>
                </c:pt>
                <c:pt idx="571">
                  <c:v>43703</c:v>
                </c:pt>
                <c:pt idx="572">
                  <c:v>43704</c:v>
                </c:pt>
                <c:pt idx="573">
                  <c:v>43705</c:v>
                </c:pt>
                <c:pt idx="574">
                  <c:v>43706</c:v>
                </c:pt>
                <c:pt idx="575">
                  <c:v>43707</c:v>
                </c:pt>
                <c:pt idx="576">
                  <c:v>43708</c:v>
                </c:pt>
                <c:pt idx="577">
                  <c:v>43709</c:v>
                </c:pt>
                <c:pt idx="578">
                  <c:v>43710</c:v>
                </c:pt>
                <c:pt idx="579">
                  <c:v>43711</c:v>
                </c:pt>
                <c:pt idx="580">
                  <c:v>43712</c:v>
                </c:pt>
                <c:pt idx="581">
                  <c:v>43713</c:v>
                </c:pt>
                <c:pt idx="582">
                  <c:v>43714</c:v>
                </c:pt>
                <c:pt idx="583">
                  <c:v>43715</c:v>
                </c:pt>
                <c:pt idx="584">
                  <c:v>43716</c:v>
                </c:pt>
                <c:pt idx="585">
                  <c:v>43717</c:v>
                </c:pt>
                <c:pt idx="586">
                  <c:v>43718</c:v>
                </c:pt>
                <c:pt idx="587">
                  <c:v>43719</c:v>
                </c:pt>
                <c:pt idx="588">
                  <c:v>43720</c:v>
                </c:pt>
                <c:pt idx="589">
                  <c:v>43721</c:v>
                </c:pt>
                <c:pt idx="590">
                  <c:v>43722</c:v>
                </c:pt>
                <c:pt idx="591">
                  <c:v>43723</c:v>
                </c:pt>
                <c:pt idx="592">
                  <c:v>43724</c:v>
                </c:pt>
                <c:pt idx="593">
                  <c:v>43725</c:v>
                </c:pt>
                <c:pt idx="594">
                  <c:v>43726</c:v>
                </c:pt>
                <c:pt idx="595">
                  <c:v>43727</c:v>
                </c:pt>
                <c:pt idx="596">
                  <c:v>43728</c:v>
                </c:pt>
                <c:pt idx="597">
                  <c:v>43729</c:v>
                </c:pt>
                <c:pt idx="598">
                  <c:v>43730</c:v>
                </c:pt>
                <c:pt idx="599">
                  <c:v>43731</c:v>
                </c:pt>
                <c:pt idx="600">
                  <c:v>43732</c:v>
                </c:pt>
                <c:pt idx="601">
                  <c:v>43733</c:v>
                </c:pt>
                <c:pt idx="602">
                  <c:v>43734</c:v>
                </c:pt>
                <c:pt idx="603">
                  <c:v>43735</c:v>
                </c:pt>
                <c:pt idx="604">
                  <c:v>43736</c:v>
                </c:pt>
                <c:pt idx="605">
                  <c:v>43737</c:v>
                </c:pt>
                <c:pt idx="606">
                  <c:v>43738</c:v>
                </c:pt>
              </c:numCache>
            </c:numRef>
          </c:cat>
          <c:val>
            <c:numRef>
              <c:f>'STATUS II PIRINEOS_SALIDA'!$N$398:$N$1004</c:f>
              <c:numCache>
                <c:formatCode>#,##0</c:formatCode>
                <c:ptCount val="607"/>
                <c:pt idx="0">
                  <c:v>126.428</c:v>
                </c:pt>
                <c:pt idx="1">
                  <c:v>126.428</c:v>
                </c:pt>
                <c:pt idx="2">
                  <c:v>126.428</c:v>
                </c:pt>
                <c:pt idx="3">
                  <c:v>126.428</c:v>
                </c:pt>
                <c:pt idx="4">
                  <c:v>126.428</c:v>
                </c:pt>
                <c:pt idx="5">
                  <c:v>126.428</c:v>
                </c:pt>
                <c:pt idx="6">
                  <c:v>126.428</c:v>
                </c:pt>
                <c:pt idx="7">
                  <c:v>126.428</c:v>
                </c:pt>
                <c:pt idx="8">
                  <c:v>126.428</c:v>
                </c:pt>
                <c:pt idx="9">
                  <c:v>126.428</c:v>
                </c:pt>
                <c:pt idx="10">
                  <c:v>126.428</c:v>
                </c:pt>
                <c:pt idx="11">
                  <c:v>126.428</c:v>
                </c:pt>
                <c:pt idx="12">
                  <c:v>126.428</c:v>
                </c:pt>
                <c:pt idx="13">
                  <c:v>126.428</c:v>
                </c:pt>
                <c:pt idx="14">
                  <c:v>126.428</c:v>
                </c:pt>
                <c:pt idx="15">
                  <c:v>126.428</c:v>
                </c:pt>
                <c:pt idx="16">
                  <c:v>126.428</c:v>
                </c:pt>
                <c:pt idx="17">
                  <c:v>126.428</c:v>
                </c:pt>
                <c:pt idx="18">
                  <c:v>126.428</c:v>
                </c:pt>
                <c:pt idx="19">
                  <c:v>126.428</c:v>
                </c:pt>
                <c:pt idx="20">
                  <c:v>126.428</c:v>
                </c:pt>
                <c:pt idx="21">
                  <c:v>126.428</c:v>
                </c:pt>
                <c:pt idx="22">
                  <c:v>126.428</c:v>
                </c:pt>
                <c:pt idx="23">
                  <c:v>126.428</c:v>
                </c:pt>
                <c:pt idx="24">
                  <c:v>126.428</c:v>
                </c:pt>
                <c:pt idx="25">
                  <c:v>126.428</c:v>
                </c:pt>
                <c:pt idx="26">
                  <c:v>126.428</c:v>
                </c:pt>
                <c:pt idx="27">
                  <c:v>126.428</c:v>
                </c:pt>
                <c:pt idx="28">
                  <c:v>126.428</c:v>
                </c:pt>
                <c:pt idx="29">
                  <c:v>126.428</c:v>
                </c:pt>
                <c:pt idx="30">
                  <c:v>126.428</c:v>
                </c:pt>
                <c:pt idx="31">
                  <c:v>126.428</c:v>
                </c:pt>
                <c:pt idx="32">
                  <c:v>126.428</c:v>
                </c:pt>
                <c:pt idx="33">
                  <c:v>126.428</c:v>
                </c:pt>
                <c:pt idx="34">
                  <c:v>126.428</c:v>
                </c:pt>
                <c:pt idx="35">
                  <c:v>126.428</c:v>
                </c:pt>
                <c:pt idx="36">
                  <c:v>126.428</c:v>
                </c:pt>
                <c:pt idx="37">
                  <c:v>126.428</c:v>
                </c:pt>
                <c:pt idx="38">
                  <c:v>126.428</c:v>
                </c:pt>
                <c:pt idx="39">
                  <c:v>126.428</c:v>
                </c:pt>
                <c:pt idx="40">
                  <c:v>126.428</c:v>
                </c:pt>
                <c:pt idx="41">
                  <c:v>126.428</c:v>
                </c:pt>
                <c:pt idx="42">
                  <c:v>126.428</c:v>
                </c:pt>
                <c:pt idx="43">
                  <c:v>126.428</c:v>
                </c:pt>
                <c:pt idx="44">
                  <c:v>126.428</c:v>
                </c:pt>
                <c:pt idx="45">
                  <c:v>126.428</c:v>
                </c:pt>
                <c:pt idx="46">
                  <c:v>126.428</c:v>
                </c:pt>
                <c:pt idx="47">
                  <c:v>126.428</c:v>
                </c:pt>
                <c:pt idx="48">
                  <c:v>126.428</c:v>
                </c:pt>
                <c:pt idx="49">
                  <c:v>126.428</c:v>
                </c:pt>
                <c:pt idx="50">
                  <c:v>126.428</c:v>
                </c:pt>
                <c:pt idx="51">
                  <c:v>126.428</c:v>
                </c:pt>
                <c:pt idx="52">
                  <c:v>126.428</c:v>
                </c:pt>
                <c:pt idx="53">
                  <c:v>126.428</c:v>
                </c:pt>
                <c:pt idx="54">
                  <c:v>126.428</c:v>
                </c:pt>
                <c:pt idx="55">
                  <c:v>126.428</c:v>
                </c:pt>
                <c:pt idx="56">
                  <c:v>126.428</c:v>
                </c:pt>
                <c:pt idx="57">
                  <c:v>126.428</c:v>
                </c:pt>
                <c:pt idx="58">
                  <c:v>126.428</c:v>
                </c:pt>
                <c:pt idx="59">
                  <c:v>126.428</c:v>
                </c:pt>
                <c:pt idx="60">
                  <c:v>126.428</c:v>
                </c:pt>
                <c:pt idx="61">
                  <c:v>126.428</c:v>
                </c:pt>
                <c:pt idx="62">
                  <c:v>126.428</c:v>
                </c:pt>
                <c:pt idx="63">
                  <c:v>126.428</c:v>
                </c:pt>
                <c:pt idx="64">
                  <c:v>126.428</c:v>
                </c:pt>
                <c:pt idx="65">
                  <c:v>126.428</c:v>
                </c:pt>
                <c:pt idx="66">
                  <c:v>126.428</c:v>
                </c:pt>
                <c:pt idx="67">
                  <c:v>126.428</c:v>
                </c:pt>
                <c:pt idx="68">
                  <c:v>126.428</c:v>
                </c:pt>
                <c:pt idx="69">
                  <c:v>126.428</c:v>
                </c:pt>
                <c:pt idx="70">
                  <c:v>126.428</c:v>
                </c:pt>
                <c:pt idx="71">
                  <c:v>126.428</c:v>
                </c:pt>
                <c:pt idx="72">
                  <c:v>126.428</c:v>
                </c:pt>
                <c:pt idx="73">
                  <c:v>126.428</c:v>
                </c:pt>
                <c:pt idx="74">
                  <c:v>126.428</c:v>
                </c:pt>
                <c:pt idx="75">
                  <c:v>126.428</c:v>
                </c:pt>
                <c:pt idx="76">
                  <c:v>126.428</c:v>
                </c:pt>
                <c:pt idx="77">
                  <c:v>126.428</c:v>
                </c:pt>
                <c:pt idx="78">
                  <c:v>126.428</c:v>
                </c:pt>
                <c:pt idx="79">
                  <c:v>126.428</c:v>
                </c:pt>
                <c:pt idx="80">
                  <c:v>126.428</c:v>
                </c:pt>
                <c:pt idx="81">
                  <c:v>126.428</c:v>
                </c:pt>
                <c:pt idx="82">
                  <c:v>126.428</c:v>
                </c:pt>
                <c:pt idx="83">
                  <c:v>126.428</c:v>
                </c:pt>
                <c:pt idx="84">
                  <c:v>126.428</c:v>
                </c:pt>
                <c:pt idx="85">
                  <c:v>126.428</c:v>
                </c:pt>
                <c:pt idx="86">
                  <c:v>126.428</c:v>
                </c:pt>
                <c:pt idx="87">
                  <c:v>126.428</c:v>
                </c:pt>
                <c:pt idx="88">
                  <c:v>126.428</c:v>
                </c:pt>
                <c:pt idx="89">
                  <c:v>126.428</c:v>
                </c:pt>
                <c:pt idx="90">
                  <c:v>126.428</c:v>
                </c:pt>
                <c:pt idx="91">
                  <c:v>126.428</c:v>
                </c:pt>
                <c:pt idx="92">
                  <c:v>126.428</c:v>
                </c:pt>
                <c:pt idx="93">
                  <c:v>126.428</c:v>
                </c:pt>
                <c:pt idx="94">
                  <c:v>126.428</c:v>
                </c:pt>
                <c:pt idx="95">
                  <c:v>126.428</c:v>
                </c:pt>
                <c:pt idx="96">
                  <c:v>126.428</c:v>
                </c:pt>
                <c:pt idx="97">
                  <c:v>126.428</c:v>
                </c:pt>
                <c:pt idx="98">
                  <c:v>126.428</c:v>
                </c:pt>
                <c:pt idx="99">
                  <c:v>126.428</c:v>
                </c:pt>
                <c:pt idx="100">
                  <c:v>126.428</c:v>
                </c:pt>
                <c:pt idx="101">
                  <c:v>126.428</c:v>
                </c:pt>
                <c:pt idx="102">
                  <c:v>126.428</c:v>
                </c:pt>
                <c:pt idx="103">
                  <c:v>126.428</c:v>
                </c:pt>
                <c:pt idx="104">
                  <c:v>126.428</c:v>
                </c:pt>
                <c:pt idx="105">
                  <c:v>126.428</c:v>
                </c:pt>
                <c:pt idx="106">
                  <c:v>126.428</c:v>
                </c:pt>
                <c:pt idx="107">
                  <c:v>126.428</c:v>
                </c:pt>
                <c:pt idx="108">
                  <c:v>126.428</c:v>
                </c:pt>
                <c:pt idx="109">
                  <c:v>126.428</c:v>
                </c:pt>
                <c:pt idx="110">
                  <c:v>126.428</c:v>
                </c:pt>
                <c:pt idx="111">
                  <c:v>126.428</c:v>
                </c:pt>
                <c:pt idx="112">
                  <c:v>126.428</c:v>
                </c:pt>
                <c:pt idx="113">
                  <c:v>126.428</c:v>
                </c:pt>
                <c:pt idx="114">
                  <c:v>126.428</c:v>
                </c:pt>
                <c:pt idx="115">
                  <c:v>126.428</c:v>
                </c:pt>
                <c:pt idx="116">
                  <c:v>126.428</c:v>
                </c:pt>
                <c:pt idx="117">
                  <c:v>126.428</c:v>
                </c:pt>
                <c:pt idx="118">
                  <c:v>126.428</c:v>
                </c:pt>
                <c:pt idx="119">
                  <c:v>126.428</c:v>
                </c:pt>
                <c:pt idx="120">
                  <c:v>126.428</c:v>
                </c:pt>
                <c:pt idx="121">
                  <c:v>126.428</c:v>
                </c:pt>
                <c:pt idx="122">
                  <c:v>126.428</c:v>
                </c:pt>
                <c:pt idx="123">
                  <c:v>126.428</c:v>
                </c:pt>
                <c:pt idx="124">
                  <c:v>126.428</c:v>
                </c:pt>
                <c:pt idx="125">
                  <c:v>126.428</c:v>
                </c:pt>
                <c:pt idx="126">
                  <c:v>126.428</c:v>
                </c:pt>
                <c:pt idx="127">
                  <c:v>126.428</c:v>
                </c:pt>
                <c:pt idx="128">
                  <c:v>126.428</c:v>
                </c:pt>
                <c:pt idx="129">
                  <c:v>126.428</c:v>
                </c:pt>
                <c:pt idx="130">
                  <c:v>126.428</c:v>
                </c:pt>
                <c:pt idx="131">
                  <c:v>126.428</c:v>
                </c:pt>
                <c:pt idx="132">
                  <c:v>126.428</c:v>
                </c:pt>
                <c:pt idx="133">
                  <c:v>126.428</c:v>
                </c:pt>
                <c:pt idx="134">
                  <c:v>126.428</c:v>
                </c:pt>
                <c:pt idx="135">
                  <c:v>126.428</c:v>
                </c:pt>
                <c:pt idx="136">
                  <c:v>126.428</c:v>
                </c:pt>
                <c:pt idx="137">
                  <c:v>126.428</c:v>
                </c:pt>
                <c:pt idx="138">
                  <c:v>126.428</c:v>
                </c:pt>
                <c:pt idx="139">
                  <c:v>126.428</c:v>
                </c:pt>
                <c:pt idx="140">
                  <c:v>126.428</c:v>
                </c:pt>
                <c:pt idx="141">
                  <c:v>126.428</c:v>
                </c:pt>
                <c:pt idx="142">
                  <c:v>126.428</c:v>
                </c:pt>
                <c:pt idx="143">
                  <c:v>126.428</c:v>
                </c:pt>
                <c:pt idx="144">
                  <c:v>126.428</c:v>
                </c:pt>
                <c:pt idx="145">
                  <c:v>126.428</c:v>
                </c:pt>
                <c:pt idx="146">
                  <c:v>126.428</c:v>
                </c:pt>
                <c:pt idx="147">
                  <c:v>126.428</c:v>
                </c:pt>
                <c:pt idx="148">
                  <c:v>126.428</c:v>
                </c:pt>
                <c:pt idx="149">
                  <c:v>126.428</c:v>
                </c:pt>
                <c:pt idx="150">
                  <c:v>126.428</c:v>
                </c:pt>
                <c:pt idx="151">
                  <c:v>126.428</c:v>
                </c:pt>
                <c:pt idx="152">
                  <c:v>126.428</c:v>
                </c:pt>
                <c:pt idx="153">
                  <c:v>126.428</c:v>
                </c:pt>
                <c:pt idx="154">
                  <c:v>126.428</c:v>
                </c:pt>
                <c:pt idx="155">
                  <c:v>126.428</c:v>
                </c:pt>
                <c:pt idx="156">
                  <c:v>126.428</c:v>
                </c:pt>
                <c:pt idx="157">
                  <c:v>126.428</c:v>
                </c:pt>
                <c:pt idx="158">
                  <c:v>126.428</c:v>
                </c:pt>
                <c:pt idx="159">
                  <c:v>126.428</c:v>
                </c:pt>
                <c:pt idx="160">
                  <c:v>126.428</c:v>
                </c:pt>
                <c:pt idx="161">
                  <c:v>126.428</c:v>
                </c:pt>
                <c:pt idx="162">
                  <c:v>126.428</c:v>
                </c:pt>
                <c:pt idx="163">
                  <c:v>126.428</c:v>
                </c:pt>
                <c:pt idx="164">
                  <c:v>126.428</c:v>
                </c:pt>
                <c:pt idx="165">
                  <c:v>126.428</c:v>
                </c:pt>
                <c:pt idx="166">
                  <c:v>126.428</c:v>
                </c:pt>
                <c:pt idx="167">
                  <c:v>126.428</c:v>
                </c:pt>
                <c:pt idx="168">
                  <c:v>126.428</c:v>
                </c:pt>
                <c:pt idx="169">
                  <c:v>126.428</c:v>
                </c:pt>
                <c:pt idx="170">
                  <c:v>126.428</c:v>
                </c:pt>
                <c:pt idx="171">
                  <c:v>126.428</c:v>
                </c:pt>
                <c:pt idx="172">
                  <c:v>126.428</c:v>
                </c:pt>
                <c:pt idx="173">
                  <c:v>126.428</c:v>
                </c:pt>
                <c:pt idx="174">
                  <c:v>126.428</c:v>
                </c:pt>
                <c:pt idx="175">
                  <c:v>126.428</c:v>
                </c:pt>
                <c:pt idx="176">
                  <c:v>126.428</c:v>
                </c:pt>
                <c:pt idx="177">
                  <c:v>126.428</c:v>
                </c:pt>
                <c:pt idx="178">
                  <c:v>126.428</c:v>
                </c:pt>
                <c:pt idx="179">
                  <c:v>126.428</c:v>
                </c:pt>
                <c:pt idx="180">
                  <c:v>126.428</c:v>
                </c:pt>
                <c:pt idx="181">
                  <c:v>126.428</c:v>
                </c:pt>
                <c:pt idx="182">
                  <c:v>126.428</c:v>
                </c:pt>
                <c:pt idx="183">
                  <c:v>126.428</c:v>
                </c:pt>
                <c:pt idx="184">
                  <c:v>126.428</c:v>
                </c:pt>
                <c:pt idx="185">
                  <c:v>126.428</c:v>
                </c:pt>
                <c:pt idx="186">
                  <c:v>126.428</c:v>
                </c:pt>
                <c:pt idx="187">
                  <c:v>126.428</c:v>
                </c:pt>
                <c:pt idx="188">
                  <c:v>126.428</c:v>
                </c:pt>
                <c:pt idx="189">
                  <c:v>126.428</c:v>
                </c:pt>
                <c:pt idx="190">
                  <c:v>126.428</c:v>
                </c:pt>
                <c:pt idx="191">
                  <c:v>126.428</c:v>
                </c:pt>
                <c:pt idx="192">
                  <c:v>126.428</c:v>
                </c:pt>
                <c:pt idx="193">
                  <c:v>126.428</c:v>
                </c:pt>
                <c:pt idx="194">
                  <c:v>126.428</c:v>
                </c:pt>
                <c:pt idx="195">
                  <c:v>126.428</c:v>
                </c:pt>
                <c:pt idx="196">
                  <c:v>126.428</c:v>
                </c:pt>
                <c:pt idx="197">
                  <c:v>126.428</c:v>
                </c:pt>
                <c:pt idx="198">
                  <c:v>126.428</c:v>
                </c:pt>
                <c:pt idx="199">
                  <c:v>126.428</c:v>
                </c:pt>
                <c:pt idx="200">
                  <c:v>126.428</c:v>
                </c:pt>
                <c:pt idx="201">
                  <c:v>126.428</c:v>
                </c:pt>
                <c:pt idx="202">
                  <c:v>126.428</c:v>
                </c:pt>
                <c:pt idx="203">
                  <c:v>126.428</c:v>
                </c:pt>
                <c:pt idx="204">
                  <c:v>126.428</c:v>
                </c:pt>
                <c:pt idx="205">
                  <c:v>126.428</c:v>
                </c:pt>
                <c:pt idx="206">
                  <c:v>126.428</c:v>
                </c:pt>
                <c:pt idx="207">
                  <c:v>126.428</c:v>
                </c:pt>
                <c:pt idx="208">
                  <c:v>126.428</c:v>
                </c:pt>
                <c:pt idx="209">
                  <c:v>126.428</c:v>
                </c:pt>
                <c:pt idx="210">
                  <c:v>126.428</c:v>
                </c:pt>
                <c:pt idx="211">
                  <c:v>126.428</c:v>
                </c:pt>
                <c:pt idx="212">
                  <c:v>126.428</c:v>
                </c:pt>
                <c:pt idx="213">
                  <c:v>126.428</c:v>
                </c:pt>
                <c:pt idx="214">
                  <c:v>126.428</c:v>
                </c:pt>
                <c:pt idx="215">
                  <c:v>126.428</c:v>
                </c:pt>
                <c:pt idx="216">
                  <c:v>126.428</c:v>
                </c:pt>
                <c:pt idx="217">
                  <c:v>126.428</c:v>
                </c:pt>
                <c:pt idx="218">
                  <c:v>126.428</c:v>
                </c:pt>
                <c:pt idx="219">
                  <c:v>126.428</c:v>
                </c:pt>
                <c:pt idx="220">
                  <c:v>126.428</c:v>
                </c:pt>
                <c:pt idx="221">
                  <c:v>126.428</c:v>
                </c:pt>
                <c:pt idx="222">
                  <c:v>126.428</c:v>
                </c:pt>
                <c:pt idx="223">
                  <c:v>126.428</c:v>
                </c:pt>
                <c:pt idx="224">
                  <c:v>126.428</c:v>
                </c:pt>
                <c:pt idx="225">
                  <c:v>126.428</c:v>
                </c:pt>
                <c:pt idx="226">
                  <c:v>126.428</c:v>
                </c:pt>
                <c:pt idx="227">
                  <c:v>126.428</c:v>
                </c:pt>
                <c:pt idx="228">
                  <c:v>126.428</c:v>
                </c:pt>
                <c:pt idx="229">
                  <c:v>126.428</c:v>
                </c:pt>
                <c:pt idx="230">
                  <c:v>126.428</c:v>
                </c:pt>
                <c:pt idx="231">
                  <c:v>126.428</c:v>
                </c:pt>
                <c:pt idx="232">
                  <c:v>126.428</c:v>
                </c:pt>
                <c:pt idx="233">
                  <c:v>126.428</c:v>
                </c:pt>
                <c:pt idx="234">
                  <c:v>126.428</c:v>
                </c:pt>
                <c:pt idx="235">
                  <c:v>126.428</c:v>
                </c:pt>
                <c:pt idx="236">
                  <c:v>126.428</c:v>
                </c:pt>
                <c:pt idx="237">
                  <c:v>126.428</c:v>
                </c:pt>
                <c:pt idx="238">
                  <c:v>126.428</c:v>
                </c:pt>
                <c:pt idx="239">
                  <c:v>126.428</c:v>
                </c:pt>
                <c:pt idx="240">
                  <c:v>126.428</c:v>
                </c:pt>
                <c:pt idx="241">
                  <c:v>126.428</c:v>
                </c:pt>
                <c:pt idx="242">
                  <c:v>126.428</c:v>
                </c:pt>
                <c:pt idx="243">
                  <c:v>126.428</c:v>
                </c:pt>
                <c:pt idx="244">
                  <c:v>126.428</c:v>
                </c:pt>
                <c:pt idx="245">
                  <c:v>126.428</c:v>
                </c:pt>
                <c:pt idx="246">
                  <c:v>126.428</c:v>
                </c:pt>
                <c:pt idx="247">
                  <c:v>126.428</c:v>
                </c:pt>
                <c:pt idx="248">
                  <c:v>126.428</c:v>
                </c:pt>
                <c:pt idx="249">
                  <c:v>126.428</c:v>
                </c:pt>
                <c:pt idx="250">
                  <c:v>126.428</c:v>
                </c:pt>
                <c:pt idx="251">
                  <c:v>126.428</c:v>
                </c:pt>
                <c:pt idx="252">
                  <c:v>126.428</c:v>
                </c:pt>
                <c:pt idx="253">
                  <c:v>126.428</c:v>
                </c:pt>
                <c:pt idx="254">
                  <c:v>126.428</c:v>
                </c:pt>
                <c:pt idx="255">
                  <c:v>126.428</c:v>
                </c:pt>
                <c:pt idx="256">
                  <c:v>126.428</c:v>
                </c:pt>
                <c:pt idx="257">
                  <c:v>126.428</c:v>
                </c:pt>
                <c:pt idx="258">
                  <c:v>126.428</c:v>
                </c:pt>
                <c:pt idx="259">
                  <c:v>126.428</c:v>
                </c:pt>
                <c:pt idx="260">
                  <c:v>126.428</c:v>
                </c:pt>
                <c:pt idx="261">
                  <c:v>126.428</c:v>
                </c:pt>
                <c:pt idx="262">
                  <c:v>126.428</c:v>
                </c:pt>
                <c:pt idx="263">
                  <c:v>126.428</c:v>
                </c:pt>
                <c:pt idx="264">
                  <c:v>126.428</c:v>
                </c:pt>
                <c:pt idx="265">
                  <c:v>126.428</c:v>
                </c:pt>
                <c:pt idx="266">
                  <c:v>126.428</c:v>
                </c:pt>
                <c:pt idx="267">
                  <c:v>126.428</c:v>
                </c:pt>
                <c:pt idx="268">
                  <c:v>126.428</c:v>
                </c:pt>
                <c:pt idx="269">
                  <c:v>126.428</c:v>
                </c:pt>
                <c:pt idx="270">
                  <c:v>126.428</c:v>
                </c:pt>
                <c:pt idx="271">
                  <c:v>126.428</c:v>
                </c:pt>
                <c:pt idx="272">
                  <c:v>126.428</c:v>
                </c:pt>
                <c:pt idx="273">
                  <c:v>126.428</c:v>
                </c:pt>
                <c:pt idx="274">
                  <c:v>126.428</c:v>
                </c:pt>
                <c:pt idx="275">
                  <c:v>126.428</c:v>
                </c:pt>
                <c:pt idx="276">
                  <c:v>126.428</c:v>
                </c:pt>
                <c:pt idx="277">
                  <c:v>126.428</c:v>
                </c:pt>
                <c:pt idx="278">
                  <c:v>126.428</c:v>
                </c:pt>
                <c:pt idx="279">
                  <c:v>126.428</c:v>
                </c:pt>
                <c:pt idx="280">
                  <c:v>126.428</c:v>
                </c:pt>
                <c:pt idx="281">
                  <c:v>126.428</c:v>
                </c:pt>
                <c:pt idx="282">
                  <c:v>126.428</c:v>
                </c:pt>
                <c:pt idx="283">
                  <c:v>126.428</c:v>
                </c:pt>
                <c:pt idx="284">
                  <c:v>126.428</c:v>
                </c:pt>
                <c:pt idx="285">
                  <c:v>126.428</c:v>
                </c:pt>
                <c:pt idx="286">
                  <c:v>126.428</c:v>
                </c:pt>
                <c:pt idx="287">
                  <c:v>126.428</c:v>
                </c:pt>
                <c:pt idx="288">
                  <c:v>126.428</c:v>
                </c:pt>
                <c:pt idx="289">
                  <c:v>126.428</c:v>
                </c:pt>
                <c:pt idx="290">
                  <c:v>126.428</c:v>
                </c:pt>
                <c:pt idx="291">
                  <c:v>126.428</c:v>
                </c:pt>
                <c:pt idx="292">
                  <c:v>126.428</c:v>
                </c:pt>
                <c:pt idx="293">
                  <c:v>126.428</c:v>
                </c:pt>
                <c:pt idx="294">
                  <c:v>126.428</c:v>
                </c:pt>
                <c:pt idx="295">
                  <c:v>126.428</c:v>
                </c:pt>
                <c:pt idx="296">
                  <c:v>126.428</c:v>
                </c:pt>
                <c:pt idx="297">
                  <c:v>126.428</c:v>
                </c:pt>
                <c:pt idx="298">
                  <c:v>126.428</c:v>
                </c:pt>
                <c:pt idx="299">
                  <c:v>126.428</c:v>
                </c:pt>
                <c:pt idx="300">
                  <c:v>126.428</c:v>
                </c:pt>
                <c:pt idx="301">
                  <c:v>126.428</c:v>
                </c:pt>
                <c:pt idx="302">
                  <c:v>126.428</c:v>
                </c:pt>
                <c:pt idx="303">
                  <c:v>126.428</c:v>
                </c:pt>
                <c:pt idx="304">
                  <c:v>126.428</c:v>
                </c:pt>
                <c:pt idx="305">
                  <c:v>126.428</c:v>
                </c:pt>
                <c:pt idx="306">
                  <c:v>126.428</c:v>
                </c:pt>
                <c:pt idx="307">
                  <c:v>126.428</c:v>
                </c:pt>
                <c:pt idx="308">
                  <c:v>126.428</c:v>
                </c:pt>
                <c:pt idx="309">
                  <c:v>126.428</c:v>
                </c:pt>
                <c:pt idx="310">
                  <c:v>126.428</c:v>
                </c:pt>
                <c:pt idx="311">
                  <c:v>126.428</c:v>
                </c:pt>
                <c:pt idx="312">
                  <c:v>126.428</c:v>
                </c:pt>
                <c:pt idx="313">
                  <c:v>126.428</c:v>
                </c:pt>
                <c:pt idx="314">
                  <c:v>126.428</c:v>
                </c:pt>
                <c:pt idx="315">
                  <c:v>126.428</c:v>
                </c:pt>
                <c:pt idx="316">
                  <c:v>126.428</c:v>
                </c:pt>
                <c:pt idx="317">
                  <c:v>126.428</c:v>
                </c:pt>
                <c:pt idx="318">
                  <c:v>126.428</c:v>
                </c:pt>
                <c:pt idx="319">
                  <c:v>126.428</c:v>
                </c:pt>
                <c:pt idx="320">
                  <c:v>126.428</c:v>
                </c:pt>
                <c:pt idx="321">
                  <c:v>126.428</c:v>
                </c:pt>
                <c:pt idx="322">
                  <c:v>126.428</c:v>
                </c:pt>
                <c:pt idx="323">
                  <c:v>126.428</c:v>
                </c:pt>
                <c:pt idx="324">
                  <c:v>126.428</c:v>
                </c:pt>
                <c:pt idx="325">
                  <c:v>126.428</c:v>
                </c:pt>
                <c:pt idx="326">
                  <c:v>126.428</c:v>
                </c:pt>
                <c:pt idx="327">
                  <c:v>126.428</c:v>
                </c:pt>
                <c:pt idx="328">
                  <c:v>126.428</c:v>
                </c:pt>
                <c:pt idx="329">
                  <c:v>126.428</c:v>
                </c:pt>
                <c:pt idx="330">
                  <c:v>126.428</c:v>
                </c:pt>
                <c:pt idx="331">
                  <c:v>126.428</c:v>
                </c:pt>
                <c:pt idx="332">
                  <c:v>126.428</c:v>
                </c:pt>
                <c:pt idx="333">
                  <c:v>126.428</c:v>
                </c:pt>
                <c:pt idx="334">
                  <c:v>126.428</c:v>
                </c:pt>
                <c:pt idx="335">
                  <c:v>126.428</c:v>
                </c:pt>
                <c:pt idx="336">
                  <c:v>126.428</c:v>
                </c:pt>
                <c:pt idx="337">
                  <c:v>126.428</c:v>
                </c:pt>
                <c:pt idx="338">
                  <c:v>126.428</c:v>
                </c:pt>
                <c:pt idx="339">
                  <c:v>126.428</c:v>
                </c:pt>
                <c:pt idx="340">
                  <c:v>126.428</c:v>
                </c:pt>
                <c:pt idx="341">
                  <c:v>126.428</c:v>
                </c:pt>
                <c:pt idx="342">
                  <c:v>126.428</c:v>
                </c:pt>
                <c:pt idx="343">
                  <c:v>126.428</c:v>
                </c:pt>
                <c:pt idx="344">
                  <c:v>126.428</c:v>
                </c:pt>
                <c:pt idx="345">
                  <c:v>126.428</c:v>
                </c:pt>
                <c:pt idx="346">
                  <c:v>126.428</c:v>
                </c:pt>
                <c:pt idx="347">
                  <c:v>126.428</c:v>
                </c:pt>
                <c:pt idx="348">
                  <c:v>126.428</c:v>
                </c:pt>
                <c:pt idx="349">
                  <c:v>126.428</c:v>
                </c:pt>
                <c:pt idx="350">
                  <c:v>126.428</c:v>
                </c:pt>
                <c:pt idx="351">
                  <c:v>126.428</c:v>
                </c:pt>
                <c:pt idx="352">
                  <c:v>126.428</c:v>
                </c:pt>
                <c:pt idx="353">
                  <c:v>126.428</c:v>
                </c:pt>
                <c:pt idx="354">
                  <c:v>126.428</c:v>
                </c:pt>
                <c:pt idx="355">
                  <c:v>126.428</c:v>
                </c:pt>
                <c:pt idx="356">
                  <c:v>126.428</c:v>
                </c:pt>
                <c:pt idx="357">
                  <c:v>126.428</c:v>
                </c:pt>
                <c:pt idx="358">
                  <c:v>126.428</c:v>
                </c:pt>
                <c:pt idx="359">
                  <c:v>126.428</c:v>
                </c:pt>
                <c:pt idx="360">
                  <c:v>126.428</c:v>
                </c:pt>
                <c:pt idx="361">
                  <c:v>126.428</c:v>
                </c:pt>
                <c:pt idx="362">
                  <c:v>126.428</c:v>
                </c:pt>
                <c:pt idx="363">
                  <c:v>126.428</c:v>
                </c:pt>
                <c:pt idx="364">
                  <c:v>126.428</c:v>
                </c:pt>
                <c:pt idx="365">
                  <c:v>126.428</c:v>
                </c:pt>
                <c:pt idx="366">
                  <c:v>126.428</c:v>
                </c:pt>
                <c:pt idx="367">
                  <c:v>126.428</c:v>
                </c:pt>
                <c:pt idx="368">
                  <c:v>126.428</c:v>
                </c:pt>
                <c:pt idx="369">
                  <c:v>126.428</c:v>
                </c:pt>
                <c:pt idx="370">
                  <c:v>126.428</c:v>
                </c:pt>
                <c:pt idx="371">
                  <c:v>126.428</c:v>
                </c:pt>
                <c:pt idx="372">
                  <c:v>126.428</c:v>
                </c:pt>
                <c:pt idx="373">
                  <c:v>126.428</c:v>
                </c:pt>
                <c:pt idx="374">
                  <c:v>126.428</c:v>
                </c:pt>
                <c:pt idx="375">
                  <c:v>126.428</c:v>
                </c:pt>
                <c:pt idx="376">
                  <c:v>126.428</c:v>
                </c:pt>
                <c:pt idx="377">
                  <c:v>126.428</c:v>
                </c:pt>
                <c:pt idx="378">
                  <c:v>126.428</c:v>
                </c:pt>
                <c:pt idx="379">
                  <c:v>126.428</c:v>
                </c:pt>
                <c:pt idx="380">
                  <c:v>126.428</c:v>
                </c:pt>
                <c:pt idx="381">
                  <c:v>126.428</c:v>
                </c:pt>
                <c:pt idx="382">
                  <c:v>126.428</c:v>
                </c:pt>
                <c:pt idx="383">
                  <c:v>126.428</c:v>
                </c:pt>
                <c:pt idx="384">
                  <c:v>126.428</c:v>
                </c:pt>
                <c:pt idx="385">
                  <c:v>126.428</c:v>
                </c:pt>
                <c:pt idx="386">
                  <c:v>126.428</c:v>
                </c:pt>
                <c:pt idx="387">
                  <c:v>126.428</c:v>
                </c:pt>
                <c:pt idx="388">
                  <c:v>126.428</c:v>
                </c:pt>
                <c:pt idx="389">
                  <c:v>126.428</c:v>
                </c:pt>
                <c:pt idx="390">
                  <c:v>126.428</c:v>
                </c:pt>
                <c:pt idx="391">
                  <c:v>126.428</c:v>
                </c:pt>
                <c:pt idx="392">
                  <c:v>126.428</c:v>
                </c:pt>
                <c:pt idx="393">
                  <c:v>126.428</c:v>
                </c:pt>
                <c:pt idx="394">
                  <c:v>126.428</c:v>
                </c:pt>
                <c:pt idx="395">
                  <c:v>126.428</c:v>
                </c:pt>
                <c:pt idx="396">
                  <c:v>126.428</c:v>
                </c:pt>
                <c:pt idx="397">
                  <c:v>126.428</c:v>
                </c:pt>
                <c:pt idx="398">
                  <c:v>126.428</c:v>
                </c:pt>
                <c:pt idx="399">
                  <c:v>126.428</c:v>
                </c:pt>
                <c:pt idx="400">
                  <c:v>126.428</c:v>
                </c:pt>
                <c:pt idx="401">
                  <c:v>126.428</c:v>
                </c:pt>
                <c:pt idx="402">
                  <c:v>126.428</c:v>
                </c:pt>
                <c:pt idx="403">
                  <c:v>126.428</c:v>
                </c:pt>
                <c:pt idx="404">
                  <c:v>126.428</c:v>
                </c:pt>
                <c:pt idx="405">
                  <c:v>126.428</c:v>
                </c:pt>
                <c:pt idx="406">
                  <c:v>126.428</c:v>
                </c:pt>
                <c:pt idx="407">
                  <c:v>126.428</c:v>
                </c:pt>
                <c:pt idx="408">
                  <c:v>126.428</c:v>
                </c:pt>
                <c:pt idx="409">
                  <c:v>126.428</c:v>
                </c:pt>
                <c:pt idx="410">
                  <c:v>126.428</c:v>
                </c:pt>
                <c:pt idx="411">
                  <c:v>126.428</c:v>
                </c:pt>
                <c:pt idx="412">
                  <c:v>126.428</c:v>
                </c:pt>
                <c:pt idx="413">
                  <c:v>126.428</c:v>
                </c:pt>
                <c:pt idx="414">
                  <c:v>126.428</c:v>
                </c:pt>
                <c:pt idx="415">
                  <c:v>126.428</c:v>
                </c:pt>
                <c:pt idx="416">
                  <c:v>126.428</c:v>
                </c:pt>
                <c:pt idx="417">
                  <c:v>126.428</c:v>
                </c:pt>
                <c:pt idx="418">
                  <c:v>126.428</c:v>
                </c:pt>
                <c:pt idx="419">
                  <c:v>126.428</c:v>
                </c:pt>
                <c:pt idx="420">
                  <c:v>126.428</c:v>
                </c:pt>
                <c:pt idx="421">
                  <c:v>126.428</c:v>
                </c:pt>
                <c:pt idx="422">
                  <c:v>126.428</c:v>
                </c:pt>
                <c:pt idx="423">
                  <c:v>126.428</c:v>
                </c:pt>
                <c:pt idx="424">
                  <c:v>126.428</c:v>
                </c:pt>
                <c:pt idx="425">
                  <c:v>126.428</c:v>
                </c:pt>
                <c:pt idx="426">
                  <c:v>126.428</c:v>
                </c:pt>
                <c:pt idx="427">
                  <c:v>126.428</c:v>
                </c:pt>
                <c:pt idx="428">
                  <c:v>126.428</c:v>
                </c:pt>
                <c:pt idx="429">
                  <c:v>126.428</c:v>
                </c:pt>
                <c:pt idx="430">
                  <c:v>126.428</c:v>
                </c:pt>
                <c:pt idx="431">
                  <c:v>126.428</c:v>
                </c:pt>
                <c:pt idx="432">
                  <c:v>126.428</c:v>
                </c:pt>
                <c:pt idx="433">
                  <c:v>126.428</c:v>
                </c:pt>
                <c:pt idx="434">
                  <c:v>126.428</c:v>
                </c:pt>
                <c:pt idx="435">
                  <c:v>126.428</c:v>
                </c:pt>
                <c:pt idx="436">
                  <c:v>126.428</c:v>
                </c:pt>
                <c:pt idx="437">
                  <c:v>126.428</c:v>
                </c:pt>
                <c:pt idx="438">
                  <c:v>126.428</c:v>
                </c:pt>
                <c:pt idx="439">
                  <c:v>126.428</c:v>
                </c:pt>
                <c:pt idx="440">
                  <c:v>126.428</c:v>
                </c:pt>
                <c:pt idx="441">
                  <c:v>126.428</c:v>
                </c:pt>
                <c:pt idx="442">
                  <c:v>126.428</c:v>
                </c:pt>
                <c:pt idx="443">
                  <c:v>126.428</c:v>
                </c:pt>
                <c:pt idx="444">
                  <c:v>126.428</c:v>
                </c:pt>
                <c:pt idx="445">
                  <c:v>126.428</c:v>
                </c:pt>
                <c:pt idx="446">
                  <c:v>126.428</c:v>
                </c:pt>
                <c:pt idx="447">
                  <c:v>126.428</c:v>
                </c:pt>
                <c:pt idx="448">
                  <c:v>126.428</c:v>
                </c:pt>
                <c:pt idx="449">
                  <c:v>126.428</c:v>
                </c:pt>
                <c:pt idx="450">
                  <c:v>126.428</c:v>
                </c:pt>
                <c:pt idx="451">
                  <c:v>126.428</c:v>
                </c:pt>
                <c:pt idx="452">
                  <c:v>126.428</c:v>
                </c:pt>
                <c:pt idx="453">
                  <c:v>126.428</c:v>
                </c:pt>
                <c:pt idx="454">
                  <c:v>126.428</c:v>
                </c:pt>
                <c:pt idx="455">
                  <c:v>126.428</c:v>
                </c:pt>
                <c:pt idx="456">
                  <c:v>126.428</c:v>
                </c:pt>
                <c:pt idx="457">
                  <c:v>126.428</c:v>
                </c:pt>
                <c:pt idx="458">
                  <c:v>126.428</c:v>
                </c:pt>
                <c:pt idx="459">
                  <c:v>126.428</c:v>
                </c:pt>
                <c:pt idx="460">
                  <c:v>126.428</c:v>
                </c:pt>
                <c:pt idx="461">
                  <c:v>126.428</c:v>
                </c:pt>
                <c:pt idx="462">
                  <c:v>126.428</c:v>
                </c:pt>
                <c:pt idx="463">
                  <c:v>126.428</c:v>
                </c:pt>
                <c:pt idx="464">
                  <c:v>126.428</c:v>
                </c:pt>
                <c:pt idx="465">
                  <c:v>126.428</c:v>
                </c:pt>
                <c:pt idx="466">
                  <c:v>126.428</c:v>
                </c:pt>
                <c:pt idx="467">
                  <c:v>126.428</c:v>
                </c:pt>
                <c:pt idx="468">
                  <c:v>126.428</c:v>
                </c:pt>
                <c:pt idx="469">
                  <c:v>126.428</c:v>
                </c:pt>
                <c:pt idx="470">
                  <c:v>126.428</c:v>
                </c:pt>
                <c:pt idx="471">
                  <c:v>126.428</c:v>
                </c:pt>
                <c:pt idx="472">
                  <c:v>126.428</c:v>
                </c:pt>
                <c:pt idx="473">
                  <c:v>126.428</c:v>
                </c:pt>
                <c:pt idx="474">
                  <c:v>126.428</c:v>
                </c:pt>
                <c:pt idx="475">
                  <c:v>126.428</c:v>
                </c:pt>
                <c:pt idx="476">
                  <c:v>126.428</c:v>
                </c:pt>
                <c:pt idx="477">
                  <c:v>126.428</c:v>
                </c:pt>
                <c:pt idx="478">
                  <c:v>126.428</c:v>
                </c:pt>
                <c:pt idx="479">
                  <c:v>126.428</c:v>
                </c:pt>
                <c:pt idx="480">
                  <c:v>126.428</c:v>
                </c:pt>
                <c:pt idx="481">
                  <c:v>126.428</c:v>
                </c:pt>
                <c:pt idx="482">
                  <c:v>126.428</c:v>
                </c:pt>
                <c:pt idx="483">
                  <c:v>126.428</c:v>
                </c:pt>
                <c:pt idx="484">
                  <c:v>126.428</c:v>
                </c:pt>
                <c:pt idx="485">
                  <c:v>126.428</c:v>
                </c:pt>
                <c:pt idx="486">
                  <c:v>126.428</c:v>
                </c:pt>
                <c:pt idx="487">
                  <c:v>126.428</c:v>
                </c:pt>
                <c:pt idx="488">
                  <c:v>126.428</c:v>
                </c:pt>
                <c:pt idx="489">
                  <c:v>126.428</c:v>
                </c:pt>
                <c:pt idx="490">
                  <c:v>126.428</c:v>
                </c:pt>
                <c:pt idx="491">
                  <c:v>126.428</c:v>
                </c:pt>
                <c:pt idx="492">
                  <c:v>126.428</c:v>
                </c:pt>
                <c:pt idx="493">
                  <c:v>126.428</c:v>
                </c:pt>
                <c:pt idx="494">
                  <c:v>126.428</c:v>
                </c:pt>
                <c:pt idx="495">
                  <c:v>126.428</c:v>
                </c:pt>
                <c:pt idx="496">
                  <c:v>126.428</c:v>
                </c:pt>
                <c:pt idx="497">
                  <c:v>126.428</c:v>
                </c:pt>
                <c:pt idx="498">
                  <c:v>126.428</c:v>
                </c:pt>
                <c:pt idx="499">
                  <c:v>126.428</c:v>
                </c:pt>
                <c:pt idx="500">
                  <c:v>126.428</c:v>
                </c:pt>
                <c:pt idx="501">
                  <c:v>126.428</c:v>
                </c:pt>
                <c:pt idx="502">
                  <c:v>126.428</c:v>
                </c:pt>
                <c:pt idx="503">
                  <c:v>126.428</c:v>
                </c:pt>
                <c:pt idx="504">
                  <c:v>126.428</c:v>
                </c:pt>
                <c:pt idx="505">
                  <c:v>126.428</c:v>
                </c:pt>
                <c:pt idx="506">
                  <c:v>126.428</c:v>
                </c:pt>
                <c:pt idx="507">
                  <c:v>126.428</c:v>
                </c:pt>
                <c:pt idx="508">
                  <c:v>126.428</c:v>
                </c:pt>
                <c:pt idx="509">
                  <c:v>126.428</c:v>
                </c:pt>
                <c:pt idx="510">
                  <c:v>126.428</c:v>
                </c:pt>
                <c:pt idx="511">
                  <c:v>126.428</c:v>
                </c:pt>
                <c:pt idx="512">
                  <c:v>126.428</c:v>
                </c:pt>
                <c:pt idx="513">
                  <c:v>126.428</c:v>
                </c:pt>
                <c:pt idx="514">
                  <c:v>126.428</c:v>
                </c:pt>
                <c:pt idx="515">
                  <c:v>126.428</c:v>
                </c:pt>
                <c:pt idx="516">
                  <c:v>126.428</c:v>
                </c:pt>
                <c:pt idx="517">
                  <c:v>126.428</c:v>
                </c:pt>
                <c:pt idx="518">
                  <c:v>126.428</c:v>
                </c:pt>
                <c:pt idx="519">
                  <c:v>126.428</c:v>
                </c:pt>
                <c:pt idx="520">
                  <c:v>126.428</c:v>
                </c:pt>
                <c:pt idx="521">
                  <c:v>126.428</c:v>
                </c:pt>
                <c:pt idx="522">
                  <c:v>126.428</c:v>
                </c:pt>
                <c:pt idx="523">
                  <c:v>126.428</c:v>
                </c:pt>
                <c:pt idx="524">
                  <c:v>126.428</c:v>
                </c:pt>
                <c:pt idx="525">
                  <c:v>126.428</c:v>
                </c:pt>
                <c:pt idx="526">
                  <c:v>126.428</c:v>
                </c:pt>
                <c:pt idx="527">
                  <c:v>126.428</c:v>
                </c:pt>
                <c:pt idx="528">
                  <c:v>126.428</c:v>
                </c:pt>
                <c:pt idx="529">
                  <c:v>126.428</c:v>
                </c:pt>
                <c:pt idx="530">
                  <c:v>126.428</c:v>
                </c:pt>
                <c:pt idx="531">
                  <c:v>126.428</c:v>
                </c:pt>
                <c:pt idx="532">
                  <c:v>126.428</c:v>
                </c:pt>
                <c:pt idx="533">
                  <c:v>126.428</c:v>
                </c:pt>
                <c:pt idx="534">
                  <c:v>126.428</c:v>
                </c:pt>
                <c:pt idx="535">
                  <c:v>126.428</c:v>
                </c:pt>
                <c:pt idx="536">
                  <c:v>126.428</c:v>
                </c:pt>
                <c:pt idx="537">
                  <c:v>126.428</c:v>
                </c:pt>
                <c:pt idx="538">
                  <c:v>126.428</c:v>
                </c:pt>
                <c:pt idx="539">
                  <c:v>126.428</c:v>
                </c:pt>
                <c:pt idx="540">
                  <c:v>126.428</c:v>
                </c:pt>
                <c:pt idx="541">
                  <c:v>126.428</c:v>
                </c:pt>
                <c:pt idx="542">
                  <c:v>126.428</c:v>
                </c:pt>
                <c:pt idx="543">
                  <c:v>126.428</c:v>
                </c:pt>
                <c:pt idx="544">
                  <c:v>126.428</c:v>
                </c:pt>
                <c:pt idx="545">
                  <c:v>126.428</c:v>
                </c:pt>
                <c:pt idx="546">
                  <c:v>126.428</c:v>
                </c:pt>
                <c:pt idx="547">
                  <c:v>126.428</c:v>
                </c:pt>
                <c:pt idx="548">
                  <c:v>126.428</c:v>
                </c:pt>
                <c:pt idx="549">
                  <c:v>126.428</c:v>
                </c:pt>
                <c:pt idx="550">
                  <c:v>126.428</c:v>
                </c:pt>
                <c:pt idx="551">
                  <c:v>126.428</c:v>
                </c:pt>
                <c:pt idx="552">
                  <c:v>126.428</c:v>
                </c:pt>
                <c:pt idx="553">
                  <c:v>126.428</c:v>
                </c:pt>
                <c:pt idx="554">
                  <c:v>126.428</c:v>
                </c:pt>
                <c:pt idx="555">
                  <c:v>126.428</c:v>
                </c:pt>
                <c:pt idx="556">
                  <c:v>126.428</c:v>
                </c:pt>
                <c:pt idx="557">
                  <c:v>126.428</c:v>
                </c:pt>
                <c:pt idx="558">
                  <c:v>126.428</c:v>
                </c:pt>
                <c:pt idx="559">
                  <c:v>126.428</c:v>
                </c:pt>
                <c:pt idx="560">
                  <c:v>126.428</c:v>
                </c:pt>
                <c:pt idx="561">
                  <c:v>126.428</c:v>
                </c:pt>
                <c:pt idx="562">
                  <c:v>126.428</c:v>
                </c:pt>
                <c:pt idx="563">
                  <c:v>126.428</c:v>
                </c:pt>
                <c:pt idx="564">
                  <c:v>126.428</c:v>
                </c:pt>
                <c:pt idx="565">
                  <c:v>126.428</c:v>
                </c:pt>
                <c:pt idx="566">
                  <c:v>126.428</c:v>
                </c:pt>
                <c:pt idx="567">
                  <c:v>126.428</c:v>
                </c:pt>
                <c:pt idx="568">
                  <c:v>126.428</c:v>
                </c:pt>
                <c:pt idx="569">
                  <c:v>126.428</c:v>
                </c:pt>
                <c:pt idx="570">
                  <c:v>126.428</c:v>
                </c:pt>
                <c:pt idx="571">
                  <c:v>126.428</c:v>
                </c:pt>
                <c:pt idx="572">
                  <c:v>126.428</c:v>
                </c:pt>
                <c:pt idx="573">
                  <c:v>126.428</c:v>
                </c:pt>
                <c:pt idx="574">
                  <c:v>126.428</c:v>
                </c:pt>
                <c:pt idx="575">
                  <c:v>126.428</c:v>
                </c:pt>
                <c:pt idx="576">
                  <c:v>126.428</c:v>
                </c:pt>
                <c:pt idx="577">
                  <c:v>126.428</c:v>
                </c:pt>
                <c:pt idx="578">
                  <c:v>126.428</c:v>
                </c:pt>
                <c:pt idx="579">
                  <c:v>126.428</c:v>
                </c:pt>
                <c:pt idx="580">
                  <c:v>126.428</c:v>
                </c:pt>
                <c:pt idx="581">
                  <c:v>126.428</c:v>
                </c:pt>
                <c:pt idx="582">
                  <c:v>126.428</c:v>
                </c:pt>
                <c:pt idx="583">
                  <c:v>126.428</c:v>
                </c:pt>
                <c:pt idx="584">
                  <c:v>126.428</c:v>
                </c:pt>
                <c:pt idx="585">
                  <c:v>126.428</c:v>
                </c:pt>
                <c:pt idx="586">
                  <c:v>126.428</c:v>
                </c:pt>
                <c:pt idx="587">
                  <c:v>126.428</c:v>
                </c:pt>
                <c:pt idx="588">
                  <c:v>126.428</c:v>
                </c:pt>
                <c:pt idx="589">
                  <c:v>126.428</c:v>
                </c:pt>
                <c:pt idx="590">
                  <c:v>126.428</c:v>
                </c:pt>
                <c:pt idx="591">
                  <c:v>126.428</c:v>
                </c:pt>
                <c:pt idx="592">
                  <c:v>126.428</c:v>
                </c:pt>
                <c:pt idx="593">
                  <c:v>126.428</c:v>
                </c:pt>
                <c:pt idx="594">
                  <c:v>126.428</c:v>
                </c:pt>
                <c:pt idx="595">
                  <c:v>126.428</c:v>
                </c:pt>
                <c:pt idx="596">
                  <c:v>126.428</c:v>
                </c:pt>
                <c:pt idx="597">
                  <c:v>126.428</c:v>
                </c:pt>
                <c:pt idx="598">
                  <c:v>126.428</c:v>
                </c:pt>
                <c:pt idx="599">
                  <c:v>126.428</c:v>
                </c:pt>
                <c:pt idx="600">
                  <c:v>126.428</c:v>
                </c:pt>
                <c:pt idx="601">
                  <c:v>126.428</c:v>
                </c:pt>
                <c:pt idx="602">
                  <c:v>126.428</c:v>
                </c:pt>
                <c:pt idx="603">
                  <c:v>126.428</c:v>
                </c:pt>
                <c:pt idx="604">
                  <c:v>126.428</c:v>
                </c:pt>
                <c:pt idx="605">
                  <c:v>126.428</c:v>
                </c:pt>
                <c:pt idx="606">
                  <c:v>126.428</c:v>
                </c:pt>
              </c:numCache>
            </c:numRef>
          </c:val>
        </c:ser>
        <c:ser>
          <c:idx val="1"/>
          <c:order val="1"/>
          <c:tx>
            <c:v>Anual</c:v>
          </c:tx>
          <c:spPr>
            <a:solidFill>
              <a:srgbClr val="9CB700"/>
            </a:solidFill>
            <a:ln w="25400">
              <a:noFill/>
            </a:ln>
          </c:spPr>
          <c:cat>
            <c:numRef>
              <c:f>'STATUS II PIRINEOS_SALIDA'!$M$398:$M$1004</c:f>
              <c:numCache>
                <c:formatCode>m/d/yyyy</c:formatCode>
                <c:ptCount val="607"/>
                <c:pt idx="0">
                  <c:v>43132</c:v>
                </c:pt>
                <c:pt idx="1">
                  <c:v>43133</c:v>
                </c:pt>
                <c:pt idx="2">
                  <c:v>43134</c:v>
                </c:pt>
                <c:pt idx="3">
                  <c:v>43135</c:v>
                </c:pt>
                <c:pt idx="4">
                  <c:v>43136</c:v>
                </c:pt>
                <c:pt idx="5">
                  <c:v>43137</c:v>
                </c:pt>
                <c:pt idx="6">
                  <c:v>43138</c:v>
                </c:pt>
                <c:pt idx="7">
                  <c:v>43139</c:v>
                </c:pt>
                <c:pt idx="8">
                  <c:v>43140</c:v>
                </c:pt>
                <c:pt idx="9">
                  <c:v>43141</c:v>
                </c:pt>
                <c:pt idx="10">
                  <c:v>43142</c:v>
                </c:pt>
                <c:pt idx="11">
                  <c:v>43143</c:v>
                </c:pt>
                <c:pt idx="12">
                  <c:v>43144</c:v>
                </c:pt>
                <c:pt idx="13">
                  <c:v>43145</c:v>
                </c:pt>
                <c:pt idx="14">
                  <c:v>43146</c:v>
                </c:pt>
                <c:pt idx="15">
                  <c:v>43147</c:v>
                </c:pt>
                <c:pt idx="16">
                  <c:v>43148</c:v>
                </c:pt>
                <c:pt idx="17">
                  <c:v>43149</c:v>
                </c:pt>
                <c:pt idx="18">
                  <c:v>43150</c:v>
                </c:pt>
                <c:pt idx="19">
                  <c:v>43151</c:v>
                </c:pt>
                <c:pt idx="20">
                  <c:v>43152</c:v>
                </c:pt>
                <c:pt idx="21">
                  <c:v>43153</c:v>
                </c:pt>
                <c:pt idx="22">
                  <c:v>43154</c:v>
                </c:pt>
                <c:pt idx="23">
                  <c:v>43155</c:v>
                </c:pt>
                <c:pt idx="24">
                  <c:v>43156</c:v>
                </c:pt>
                <c:pt idx="25">
                  <c:v>43157</c:v>
                </c:pt>
                <c:pt idx="26">
                  <c:v>43158</c:v>
                </c:pt>
                <c:pt idx="27">
                  <c:v>43159</c:v>
                </c:pt>
                <c:pt idx="28">
                  <c:v>43160</c:v>
                </c:pt>
                <c:pt idx="29">
                  <c:v>43161</c:v>
                </c:pt>
                <c:pt idx="30">
                  <c:v>43162</c:v>
                </c:pt>
                <c:pt idx="31">
                  <c:v>43163</c:v>
                </c:pt>
                <c:pt idx="32">
                  <c:v>43164</c:v>
                </c:pt>
                <c:pt idx="33">
                  <c:v>43165</c:v>
                </c:pt>
                <c:pt idx="34">
                  <c:v>43166</c:v>
                </c:pt>
                <c:pt idx="35">
                  <c:v>43167</c:v>
                </c:pt>
                <c:pt idx="36">
                  <c:v>43168</c:v>
                </c:pt>
                <c:pt idx="37">
                  <c:v>43169</c:v>
                </c:pt>
                <c:pt idx="38">
                  <c:v>43170</c:v>
                </c:pt>
                <c:pt idx="39">
                  <c:v>43171</c:v>
                </c:pt>
                <c:pt idx="40">
                  <c:v>43172</c:v>
                </c:pt>
                <c:pt idx="41">
                  <c:v>43173</c:v>
                </c:pt>
                <c:pt idx="42">
                  <c:v>43174</c:v>
                </c:pt>
                <c:pt idx="43">
                  <c:v>43175</c:v>
                </c:pt>
                <c:pt idx="44">
                  <c:v>43176</c:v>
                </c:pt>
                <c:pt idx="45">
                  <c:v>43177</c:v>
                </c:pt>
                <c:pt idx="46">
                  <c:v>43178</c:v>
                </c:pt>
                <c:pt idx="47">
                  <c:v>43179</c:v>
                </c:pt>
                <c:pt idx="48">
                  <c:v>43180</c:v>
                </c:pt>
                <c:pt idx="49">
                  <c:v>43181</c:v>
                </c:pt>
                <c:pt idx="50">
                  <c:v>43182</c:v>
                </c:pt>
                <c:pt idx="51">
                  <c:v>43183</c:v>
                </c:pt>
                <c:pt idx="52">
                  <c:v>43184</c:v>
                </c:pt>
                <c:pt idx="53">
                  <c:v>43185</c:v>
                </c:pt>
                <c:pt idx="54">
                  <c:v>43186</c:v>
                </c:pt>
                <c:pt idx="55">
                  <c:v>43187</c:v>
                </c:pt>
                <c:pt idx="56">
                  <c:v>43188</c:v>
                </c:pt>
                <c:pt idx="57">
                  <c:v>43189</c:v>
                </c:pt>
                <c:pt idx="58">
                  <c:v>43190</c:v>
                </c:pt>
                <c:pt idx="59">
                  <c:v>43191</c:v>
                </c:pt>
                <c:pt idx="60">
                  <c:v>43192</c:v>
                </c:pt>
                <c:pt idx="61">
                  <c:v>43193</c:v>
                </c:pt>
                <c:pt idx="62">
                  <c:v>43194</c:v>
                </c:pt>
                <c:pt idx="63">
                  <c:v>43195</c:v>
                </c:pt>
                <c:pt idx="64">
                  <c:v>43196</c:v>
                </c:pt>
                <c:pt idx="65">
                  <c:v>43197</c:v>
                </c:pt>
                <c:pt idx="66">
                  <c:v>43198</c:v>
                </c:pt>
                <c:pt idx="67">
                  <c:v>43199</c:v>
                </c:pt>
                <c:pt idx="68">
                  <c:v>43200</c:v>
                </c:pt>
                <c:pt idx="69">
                  <c:v>43201</c:v>
                </c:pt>
                <c:pt idx="70">
                  <c:v>43202</c:v>
                </c:pt>
                <c:pt idx="71">
                  <c:v>43203</c:v>
                </c:pt>
                <c:pt idx="72">
                  <c:v>43204</c:v>
                </c:pt>
                <c:pt idx="73">
                  <c:v>43205</c:v>
                </c:pt>
                <c:pt idx="74">
                  <c:v>43206</c:v>
                </c:pt>
                <c:pt idx="75">
                  <c:v>43207</c:v>
                </c:pt>
                <c:pt idx="76">
                  <c:v>43208</c:v>
                </c:pt>
                <c:pt idx="77">
                  <c:v>43209</c:v>
                </c:pt>
                <c:pt idx="78">
                  <c:v>43210</c:v>
                </c:pt>
                <c:pt idx="79">
                  <c:v>43211</c:v>
                </c:pt>
                <c:pt idx="80">
                  <c:v>43212</c:v>
                </c:pt>
                <c:pt idx="81">
                  <c:v>43213</c:v>
                </c:pt>
                <c:pt idx="82">
                  <c:v>43214</c:v>
                </c:pt>
                <c:pt idx="83">
                  <c:v>43215</c:v>
                </c:pt>
                <c:pt idx="84">
                  <c:v>43216</c:v>
                </c:pt>
                <c:pt idx="85">
                  <c:v>43217</c:v>
                </c:pt>
                <c:pt idx="86">
                  <c:v>43218</c:v>
                </c:pt>
                <c:pt idx="87">
                  <c:v>43219</c:v>
                </c:pt>
                <c:pt idx="88">
                  <c:v>43220</c:v>
                </c:pt>
                <c:pt idx="89">
                  <c:v>43221</c:v>
                </c:pt>
                <c:pt idx="90">
                  <c:v>43222</c:v>
                </c:pt>
                <c:pt idx="91">
                  <c:v>43223</c:v>
                </c:pt>
                <c:pt idx="92">
                  <c:v>43224</c:v>
                </c:pt>
                <c:pt idx="93">
                  <c:v>43225</c:v>
                </c:pt>
                <c:pt idx="94">
                  <c:v>43226</c:v>
                </c:pt>
                <c:pt idx="95">
                  <c:v>43227</c:v>
                </c:pt>
                <c:pt idx="96">
                  <c:v>43228</c:v>
                </c:pt>
                <c:pt idx="97">
                  <c:v>43229</c:v>
                </c:pt>
                <c:pt idx="98">
                  <c:v>43230</c:v>
                </c:pt>
                <c:pt idx="99">
                  <c:v>43231</c:v>
                </c:pt>
                <c:pt idx="100">
                  <c:v>43232</c:v>
                </c:pt>
                <c:pt idx="101">
                  <c:v>43233</c:v>
                </c:pt>
                <c:pt idx="102">
                  <c:v>43234</c:v>
                </c:pt>
                <c:pt idx="103">
                  <c:v>43235</c:v>
                </c:pt>
                <c:pt idx="104">
                  <c:v>43236</c:v>
                </c:pt>
                <c:pt idx="105">
                  <c:v>43237</c:v>
                </c:pt>
                <c:pt idx="106">
                  <c:v>43238</c:v>
                </c:pt>
                <c:pt idx="107">
                  <c:v>43239</c:v>
                </c:pt>
                <c:pt idx="108">
                  <c:v>43240</c:v>
                </c:pt>
                <c:pt idx="109">
                  <c:v>43241</c:v>
                </c:pt>
                <c:pt idx="110">
                  <c:v>43242</c:v>
                </c:pt>
                <c:pt idx="111">
                  <c:v>43243</c:v>
                </c:pt>
                <c:pt idx="112">
                  <c:v>43244</c:v>
                </c:pt>
                <c:pt idx="113">
                  <c:v>43245</c:v>
                </c:pt>
                <c:pt idx="114">
                  <c:v>43246</c:v>
                </c:pt>
                <c:pt idx="115">
                  <c:v>43247</c:v>
                </c:pt>
                <c:pt idx="116">
                  <c:v>43248</c:v>
                </c:pt>
                <c:pt idx="117">
                  <c:v>43249</c:v>
                </c:pt>
                <c:pt idx="118">
                  <c:v>43250</c:v>
                </c:pt>
                <c:pt idx="119">
                  <c:v>43251</c:v>
                </c:pt>
                <c:pt idx="120">
                  <c:v>43252</c:v>
                </c:pt>
                <c:pt idx="121">
                  <c:v>43253</c:v>
                </c:pt>
                <c:pt idx="122">
                  <c:v>43254</c:v>
                </c:pt>
                <c:pt idx="123">
                  <c:v>43255</c:v>
                </c:pt>
                <c:pt idx="124">
                  <c:v>43256</c:v>
                </c:pt>
                <c:pt idx="125">
                  <c:v>43257</c:v>
                </c:pt>
                <c:pt idx="126">
                  <c:v>43258</c:v>
                </c:pt>
                <c:pt idx="127">
                  <c:v>43259</c:v>
                </c:pt>
                <c:pt idx="128">
                  <c:v>43260</c:v>
                </c:pt>
                <c:pt idx="129">
                  <c:v>43261</c:v>
                </c:pt>
                <c:pt idx="130">
                  <c:v>43262</c:v>
                </c:pt>
                <c:pt idx="131">
                  <c:v>43263</c:v>
                </c:pt>
                <c:pt idx="132">
                  <c:v>43264</c:v>
                </c:pt>
                <c:pt idx="133">
                  <c:v>43265</c:v>
                </c:pt>
                <c:pt idx="134">
                  <c:v>43266</c:v>
                </c:pt>
                <c:pt idx="135">
                  <c:v>43267</c:v>
                </c:pt>
                <c:pt idx="136">
                  <c:v>43268</c:v>
                </c:pt>
                <c:pt idx="137">
                  <c:v>43269</c:v>
                </c:pt>
                <c:pt idx="138">
                  <c:v>43270</c:v>
                </c:pt>
                <c:pt idx="139">
                  <c:v>43271</c:v>
                </c:pt>
                <c:pt idx="140">
                  <c:v>43272</c:v>
                </c:pt>
                <c:pt idx="141">
                  <c:v>43273</c:v>
                </c:pt>
                <c:pt idx="142">
                  <c:v>43274</c:v>
                </c:pt>
                <c:pt idx="143">
                  <c:v>43275</c:v>
                </c:pt>
                <c:pt idx="144">
                  <c:v>43276</c:v>
                </c:pt>
                <c:pt idx="145">
                  <c:v>43277</c:v>
                </c:pt>
                <c:pt idx="146">
                  <c:v>43278</c:v>
                </c:pt>
                <c:pt idx="147">
                  <c:v>43279</c:v>
                </c:pt>
                <c:pt idx="148">
                  <c:v>43280</c:v>
                </c:pt>
                <c:pt idx="149">
                  <c:v>43281</c:v>
                </c:pt>
                <c:pt idx="150">
                  <c:v>43282</c:v>
                </c:pt>
                <c:pt idx="151">
                  <c:v>43283</c:v>
                </c:pt>
                <c:pt idx="152">
                  <c:v>43284</c:v>
                </c:pt>
                <c:pt idx="153">
                  <c:v>43285</c:v>
                </c:pt>
                <c:pt idx="154">
                  <c:v>43286</c:v>
                </c:pt>
                <c:pt idx="155">
                  <c:v>43287</c:v>
                </c:pt>
                <c:pt idx="156">
                  <c:v>43288</c:v>
                </c:pt>
                <c:pt idx="157">
                  <c:v>43289</c:v>
                </c:pt>
                <c:pt idx="158">
                  <c:v>43290</c:v>
                </c:pt>
                <c:pt idx="159">
                  <c:v>43291</c:v>
                </c:pt>
                <c:pt idx="160">
                  <c:v>43292</c:v>
                </c:pt>
                <c:pt idx="161">
                  <c:v>43293</c:v>
                </c:pt>
                <c:pt idx="162">
                  <c:v>43294</c:v>
                </c:pt>
                <c:pt idx="163">
                  <c:v>43295</c:v>
                </c:pt>
                <c:pt idx="164">
                  <c:v>43296</c:v>
                </c:pt>
                <c:pt idx="165">
                  <c:v>43297</c:v>
                </c:pt>
                <c:pt idx="166">
                  <c:v>43298</c:v>
                </c:pt>
                <c:pt idx="167">
                  <c:v>43299</c:v>
                </c:pt>
                <c:pt idx="168">
                  <c:v>43300</c:v>
                </c:pt>
                <c:pt idx="169">
                  <c:v>43301</c:v>
                </c:pt>
                <c:pt idx="170">
                  <c:v>43302</c:v>
                </c:pt>
                <c:pt idx="171">
                  <c:v>43303</c:v>
                </c:pt>
                <c:pt idx="172">
                  <c:v>43304</c:v>
                </c:pt>
                <c:pt idx="173">
                  <c:v>43305</c:v>
                </c:pt>
                <c:pt idx="174">
                  <c:v>43306</c:v>
                </c:pt>
                <c:pt idx="175">
                  <c:v>43307</c:v>
                </c:pt>
                <c:pt idx="176">
                  <c:v>43308</c:v>
                </c:pt>
                <c:pt idx="177">
                  <c:v>43309</c:v>
                </c:pt>
                <c:pt idx="178">
                  <c:v>43310</c:v>
                </c:pt>
                <c:pt idx="179">
                  <c:v>43311</c:v>
                </c:pt>
                <c:pt idx="180">
                  <c:v>43312</c:v>
                </c:pt>
                <c:pt idx="181">
                  <c:v>43313</c:v>
                </c:pt>
                <c:pt idx="182">
                  <c:v>43314</c:v>
                </c:pt>
                <c:pt idx="183">
                  <c:v>43315</c:v>
                </c:pt>
                <c:pt idx="184">
                  <c:v>43316</c:v>
                </c:pt>
                <c:pt idx="185">
                  <c:v>43317</c:v>
                </c:pt>
                <c:pt idx="186">
                  <c:v>43318</c:v>
                </c:pt>
                <c:pt idx="187">
                  <c:v>43319</c:v>
                </c:pt>
                <c:pt idx="188">
                  <c:v>43320</c:v>
                </c:pt>
                <c:pt idx="189">
                  <c:v>43321</c:v>
                </c:pt>
                <c:pt idx="190">
                  <c:v>43322</c:v>
                </c:pt>
                <c:pt idx="191">
                  <c:v>43323</c:v>
                </c:pt>
                <c:pt idx="192">
                  <c:v>43324</c:v>
                </c:pt>
                <c:pt idx="193">
                  <c:v>43325</c:v>
                </c:pt>
                <c:pt idx="194">
                  <c:v>43326</c:v>
                </c:pt>
                <c:pt idx="195">
                  <c:v>43327</c:v>
                </c:pt>
                <c:pt idx="196">
                  <c:v>43328</c:v>
                </c:pt>
                <c:pt idx="197">
                  <c:v>43329</c:v>
                </c:pt>
                <c:pt idx="198">
                  <c:v>43330</c:v>
                </c:pt>
                <c:pt idx="199">
                  <c:v>43331</c:v>
                </c:pt>
                <c:pt idx="200">
                  <c:v>43332</c:v>
                </c:pt>
                <c:pt idx="201">
                  <c:v>43333</c:v>
                </c:pt>
                <c:pt idx="202">
                  <c:v>43334</c:v>
                </c:pt>
                <c:pt idx="203">
                  <c:v>43335</c:v>
                </c:pt>
                <c:pt idx="204">
                  <c:v>43336</c:v>
                </c:pt>
                <c:pt idx="205">
                  <c:v>43337</c:v>
                </c:pt>
                <c:pt idx="206">
                  <c:v>43338</c:v>
                </c:pt>
                <c:pt idx="207">
                  <c:v>43339</c:v>
                </c:pt>
                <c:pt idx="208">
                  <c:v>43340</c:v>
                </c:pt>
                <c:pt idx="209">
                  <c:v>43341</c:v>
                </c:pt>
                <c:pt idx="210">
                  <c:v>43342</c:v>
                </c:pt>
                <c:pt idx="211">
                  <c:v>43343</c:v>
                </c:pt>
                <c:pt idx="212">
                  <c:v>43344</c:v>
                </c:pt>
                <c:pt idx="213">
                  <c:v>43345</c:v>
                </c:pt>
                <c:pt idx="214">
                  <c:v>43346</c:v>
                </c:pt>
                <c:pt idx="215">
                  <c:v>43347</c:v>
                </c:pt>
                <c:pt idx="216">
                  <c:v>43348</c:v>
                </c:pt>
                <c:pt idx="217">
                  <c:v>43349</c:v>
                </c:pt>
                <c:pt idx="218">
                  <c:v>43350</c:v>
                </c:pt>
                <c:pt idx="219">
                  <c:v>43351</c:v>
                </c:pt>
                <c:pt idx="220">
                  <c:v>43352</c:v>
                </c:pt>
                <c:pt idx="221">
                  <c:v>43353</c:v>
                </c:pt>
                <c:pt idx="222">
                  <c:v>43354</c:v>
                </c:pt>
                <c:pt idx="223">
                  <c:v>43355</c:v>
                </c:pt>
                <c:pt idx="224">
                  <c:v>43356</c:v>
                </c:pt>
                <c:pt idx="225">
                  <c:v>43357</c:v>
                </c:pt>
                <c:pt idx="226">
                  <c:v>43358</c:v>
                </c:pt>
                <c:pt idx="227">
                  <c:v>43359</c:v>
                </c:pt>
                <c:pt idx="228">
                  <c:v>43360</c:v>
                </c:pt>
                <c:pt idx="229">
                  <c:v>43361</c:v>
                </c:pt>
                <c:pt idx="230">
                  <c:v>43362</c:v>
                </c:pt>
                <c:pt idx="231">
                  <c:v>43363</c:v>
                </c:pt>
                <c:pt idx="232">
                  <c:v>43364</c:v>
                </c:pt>
                <c:pt idx="233">
                  <c:v>43365</c:v>
                </c:pt>
                <c:pt idx="234">
                  <c:v>43366</c:v>
                </c:pt>
                <c:pt idx="235">
                  <c:v>43367</c:v>
                </c:pt>
                <c:pt idx="236">
                  <c:v>43368</c:v>
                </c:pt>
                <c:pt idx="237">
                  <c:v>43369</c:v>
                </c:pt>
                <c:pt idx="238">
                  <c:v>43370</c:v>
                </c:pt>
                <c:pt idx="239">
                  <c:v>43371</c:v>
                </c:pt>
                <c:pt idx="240">
                  <c:v>43372</c:v>
                </c:pt>
                <c:pt idx="241">
                  <c:v>43373</c:v>
                </c:pt>
                <c:pt idx="242">
                  <c:v>43374</c:v>
                </c:pt>
                <c:pt idx="243">
                  <c:v>43375</c:v>
                </c:pt>
                <c:pt idx="244">
                  <c:v>43376</c:v>
                </c:pt>
                <c:pt idx="245">
                  <c:v>43377</c:v>
                </c:pt>
                <c:pt idx="246">
                  <c:v>43378</c:v>
                </c:pt>
                <c:pt idx="247">
                  <c:v>43379</c:v>
                </c:pt>
                <c:pt idx="248">
                  <c:v>43380</c:v>
                </c:pt>
                <c:pt idx="249">
                  <c:v>43381</c:v>
                </c:pt>
                <c:pt idx="250">
                  <c:v>43382</c:v>
                </c:pt>
                <c:pt idx="251">
                  <c:v>43383</c:v>
                </c:pt>
                <c:pt idx="252">
                  <c:v>43384</c:v>
                </c:pt>
                <c:pt idx="253">
                  <c:v>43385</c:v>
                </c:pt>
                <c:pt idx="254">
                  <c:v>43386</c:v>
                </c:pt>
                <c:pt idx="255">
                  <c:v>43387</c:v>
                </c:pt>
                <c:pt idx="256">
                  <c:v>43388</c:v>
                </c:pt>
                <c:pt idx="257">
                  <c:v>43389</c:v>
                </c:pt>
                <c:pt idx="258">
                  <c:v>43390</c:v>
                </c:pt>
                <c:pt idx="259">
                  <c:v>43391</c:v>
                </c:pt>
                <c:pt idx="260">
                  <c:v>43392</c:v>
                </c:pt>
                <c:pt idx="261">
                  <c:v>43393</c:v>
                </c:pt>
                <c:pt idx="262">
                  <c:v>43394</c:v>
                </c:pt>
                <c:pt idx="263">
                  <c:v>43395</c:v>
                </c:pt>
                <c:pt idx="264">
                  <c:v>43396</c:v>
                </c:pt>
                <c:pt idx="265">
                  <c:v>43397</c:v>
                </c:pt>
                <c:pt idx="266">
                  <c:v>43398</c:v>
                </c:pt>
                <c:pt idx="267">
                  <c:v>43399</c:v>
                </c:pt>
                <c:pt idx="268">
                  <c:v>43400</c:v>
                </c:pt>
                <c:pt idx="269">
                  <c:v>43401</c:v>
                </c:pt>
                <c:pt idx="270">
                  <c:v>43402</c:v>
                </c:pt>
                <c:pt idx="271">
                  <c:v>43403</c:v>
                </c:pt>
                <c:pt idx="272">
                  <c:v>43404</c:v>
                </c:pt>
                <c:pt idx="273">
                  <c:v>43405</c:v>
                </c:pt>
                <c:pt idx="274">
                  <c:v>43406</c:v>
                </c:pt>
                <c:pt idx="275">
                  <c:v>43407</c:v>
                </c:pt>
                <c:pt idx="276">
                  <c:v>43408</c:v>
                </c:pt>
                <c:pt idx="277">
                  <c:v>43409</c:v>
                </c:pt>
                <c:pt idx="278">
                  <c:v>43410</c:v>
                </c:pt>
                <c:pt idx="279">
                  <c:v>43411</c:v>
                </c:pt>
                <c:pt idx="280">
                  <c:v>43412</c:v>
                </c:pt>
                <c:pt idx="281">
                  <c:v>43413</c:v>
                </c:pt>
                <c:pt idx="282">
                  <c:v>43414</c:v>
                </c:pt>
                <c:pt idx="283">
                  <c:v>43415</c:v>
                </c:pt>
                <c:pt idx="284">
                  <c:v>43416</c:v>
                </c:pt>
                <c:pt idx="285">
                  <c:v>43417</c:v>
                </c:pt>
                <c:pt idx="286">
                  <c:v>43418</c:v>
                </c:pt>
                <c:pt idx="287">
                  <c:v>43419</c:v>
                </c:pt>
                <c:pt idx="288">
                  <c:v>43420</c:v>
                </c:pt>
                <c:pt idx="289">
                  <c:v>43421</c:v>
                </c:pt>
                <c:pt idx="290">
                  <c:v>43422</c:v>
                </c:pt>
                <c:pt idx="291">
                  <c:v>43423</c:v>
                </c:pt>
                <c:pt idx="292">
                  <c:v>43424</c:v>
                </c:pt>
                <c:pt idx="293">
                  <c:v>43425</c:v>
                </c:pt>
                <c:pt idx="294">
                  <c:v>43426</c:v>
                </c:pt>
                <c:pt idx="295">
                  <c:v>43427</c:v>
                </c:pt>
                <c:pt idx="296">
                  <c:v>43428</c:v>
                </c:pt>
                <c:pt idx="297">
                  <c:v>43429</c:v>
                </c:pt>
                <c:pt idx="298">
                  <c:v>43430</c:v>
                </c:pt>
                <c:pt idx="299">
                  <c:v>43431</c:v>
                </c:pt>
                <c:pt idx="300">
                  <c:v>43432</c:v>
                </c:pt>
                <c:pt idx="301">
                  <c:v>43433</c:v>
                </c:pt>
                <c:pt idx="302">
                  <c:v>43434</c:v>
                </c:pt>
                <c:pt idx="303">
                  <c:v>43435</c:v>
                </c:pt>
                <c:pt idx="304">
                  <c:v>43436</c:v>
                </c:pt>
                <c:pt idx="305">
                  <c:v>43437</c:v>
                </c:pt>
                <c:pt idx="306">
                  <c:v>43438</c:v>
                </c:pt>
                <c:pt idx="307">
                  <c:v>43439</c:v>
                </c:pt>
                <c:pt idx="308">
                  <c:v>43440</c:v>
                </c:pt>
                <c:pt idx="309">
                  <c:v>43441</c:v>
                </c:pt>
                <c:pt idx="310">
                  <c:v>43442</c:v>
                </c:pt>
                <c:pt idx="311">
                  <c:v>43443</c:v>
                </c:pt>
                <c:pt idx="312">
                  <c:v>43444</c:v>
                </c:pt>
                <c:pt idx="313">
                  <c:v>43445</c:v>
                </c:pt>
                <c:pt idx="314">
                  <c:v>43446</c:v>
                </c:pt>
                <c:pt idx="315">
                  <c:v>43447</c:v>
                </c:pt>
                <c:pt idx="316">
                  <c:v>43448</c:v>
                </c:pt>
                <c:pt idx="317">
                  <c:v>43449</c:v>
                </c:pt>
                <c:pt idx="318">
                  <c:v>43450</c:v>
                </c:pt>
                <c:pt idx="319">
                  <c:v>43451</c:v>
                </c:pt>
                <c:pt idx="320">
                  <c:v>43452</c:v>
                </c:pt>
                <c:pt idx="321">
                  <c:v>43453</c:v>
                </c:pt>
                <c:pt idx="322">
                  <c:v>43454</c:v>
                </c:pt>
                <c:pt idx="323">
                  <c:v>43455</c:v>
                </c:pt>
                <c:pt idx="324">
                  <c:v>43456</c:v>
                </c:pt>
                <c:pt idx="325">
                  <c:v>43457</c:v>
                </c:pt>
                <c:pt idx="326">
                  <c:v>43458</c:v>
                </c:pt>
                <c:pt idx="327">
                  <c:v>43459</c:v>
                </c:pt>
                <c:pt idx="328">
                  <c:v>43460</c:v>
                </c:pt>
                <c:pt idx="329">
                  <c:v>43461</c:v>
                </c:pt>
                <c:pt idx="330">
                  <c:v>43462</c:v>
                </c:pt>
                <c:pt idx="331">
                  <c:v>43463</c:v>
                </c:pt>
                <c:pt idx="332">
                  <c:v>43464</c:v>
                </c:pt>
                <c:pt idx="333">
                  <c:v>43465</c:v>
                </c:pt>
                <c:pt idx="334">
                  <c:v>43466</c:v>
                </c:pt>
                <c:pt idx="335">
                  <c:v>43467</c:v>
                </c:pt>
                <c:pt idx="336">
                  <c:v>43468</c:v>
                </c:pt>
                <c:pt idx="337">
                  <c:v>43469</c:v>
                </c:pt>
                <c:pt idx="338">
                  <c:v>43470</c:v>
                </c:pt>
                <c:pt idx="339">
                  <c:v>43471</c:v>
                </c:pt>
                <c:pt idx="340">
                  <c:v>43472</c:v>
                </c:pt>
                <c:pt idx="341">
                  <c:v>43473</c:v>
                </c:pt>
                <c:pt idx="342">
                  <c:v>43474</c:v>
                </c:pt>
                <c:pt idx="343">
                  <c:v>43475</c:v>
                </c:pt>
                <c:pt idx="344">
                  <c:v>43476</c:v>
                </c:pt>
                <c:pt idx="345">
                  <c:v>43477</c:v>
                </c:pt>
                <c:pt idx="346">
                  <c:v>43478</c:v>
                </c:pt>
                <c:pt idx="347">
                  <c:v>43479</c:v>
                </c:pt>
                <c:pt idx="348">
                  <c:v>43480</c:v>
                </c:pt>
                <c:pt idx="349">
                  <c:v>43481</c:v>
                </c:pt>
                <c:pt idx="350">
                  <c:v>43482</c:v>
                </c:pt>
                <c:pt idx="351">
                  <c:v>43483</c:v>
                </c:pt>
                <c:pt idx="352">
                  <c:v>43484</c:v>
                </c:pt>
                <c:pt idx="353">
                  <c:v>43485</c:v>
                </c:pt>
                <c:pt idx="354">
                  <c:v>43486</c:v>
                </c:pt>
                <c:pt idx="355">
                  <c:v>43487</c:v>
                </c:pt>
                <c:pt idx="356">
                  <c:v>43488</c:v>
                </c:pt>
                <c:pt idx="357">
                  <c:v>43489</c:v>
                </c:pt>
                <c:pt idx="358">
                  <c:v>43490</c:v>
                </c:pt>
                <c:pt idx="359">
                  <c:v>43491</c:v>
                </c:pt>
                <c:pt idx="360">
                  <c:v>43492</c:v>
                </c:pt>
                <c:pt idx="361">
                  <c:v>43493</c:v>
                </c:pt>
                <c:pt idx="362">
                  <c:v>43494</c:v>
                </c:pt>
                <c:pt idx="363">
                  <c:v>43495</c:v>
                </c:pt>
                <c:pt idx="364">
                  <c:v>43496</c:v>
                </c:pt>
                <c:pt idx="365">
                  <c:v>43497</c:v>
                </c:pt>
                <c:pt idx="366">
                  <c:v>43498</c:v>
                </c:pt>
                <c:pt idx="367">
                  <c:v>43499</c:v>
                </c:pt>
                <c:pt idx="368">
                  <c:v>43500</c:v>
                </c:pt>
                <c:pt idx="369">
                  <c:v>43501</c:v>
                </c:pt>
                <c:pt idx="370">
                  <c:v>43502</c:v>
                </c:pt>
                <c:pt idx="371">
                  <c:v>43503</c:v>
                </c:pt>
                <c:pt idx="372">
                  <c:v>43504</c:v>
                </c:pt>
                <c:pt idx="373">
                  <c:v>43505</c:v>
                </c:pt>
                <c:pt idx="374">
                  <c:v>43506</c:v>
                </c:pt>
                <c:pt idx="375">
                  <c:v>43507</c:v>
                </c:pt>
                <c:pt idx="376">
                  <c:v>43508</c:v>
                </c:pt>
                <c:pt idx="377">
                  <c:v>43509</c:v>
                </c:pt>
                <c:pt idx="378">
                  <c:v>43510</c:v>
                </c:pt>
                <c:pt idx="379">
                  <c:v>43511</c:v>
                </c:pt>
                <c:pt idx="380">
                  <c:v>43512</c:v>
                </c:pt>
                <c:pt idx="381">
                  <c:v>43513</c:v>
                </c:pt>
                <c:pt idx="382">
                  <c:v>43514</c:v>
                </c:pt>
                <c:pt idx="383">
                  <c:v>43515</c:v>
                </c:pt>
                <c:pt idx="384">
                  <c:v>43516</c:v>
                </c:pt>
                <c:pt idx="385">
                  <c:v>43517</c:v>
                </c:pt>
                <c:pt idx="386">
                  <c:v>43518</c:v>
                </c:pt>
                <c:pt idx="387">
                  <c:v>43519</c:v>
                </c:pt>
                <c:pt idx="388">
                  <c:v>43520</c:v>
                </c:pt>
                <c:pt idx="389">
                  <c:v>43521</c:v>
                </c:pt>
                <c:pt idx="390">
                  <c:v>43522</c:v>
                </c:pt>
                <c:pt idx="391">
                  <c:v>43523</c:v>
                </c:pt>
                <c:pt idx="392">
                  <c:v>43524</c:v>
                </c:pt>
                <c:pt idx="393">
                  <c:v>43525</c:v>
                </c:pt>
                <c:pt idx="394">
                  <c:v>43526</c:v>
                </c:pt>
                <c:pt idx="395">
                  <c:v>43527</c:v>
                </c:pt>
                <c:pt idx="396">
                  <c:v>43528</c:v>
                </c:pt>
                <c:pt idx="397">
                  <c:v>43529</c:v>
                </c:pt>
                <c:pt idx="398">
                  <c:v>43530</c:v>
                </c:pt>
                <c:pt idx="399">
                  <c:v>43531</c:v>
                </c:pt>
                <c:pt idx="400">
                  <c:v>43532</c:v>
                </c:pt>
                <c:pt idx="401">
                  <c:v>43533</c:v>
                </c:pt>
                <c:pt idx="402">
                  <c:v>43534</c:v>
                </c:pt>
                <c:pt idx="403">
                  <c:v>43535</c:v>
                </c:pt>
                <c:pt idx="404">
                  <c:v>43536</c:v>
                </c:pt>
                <c:pt idx="405">
                  <c:v>43537</c:v>
                </c:pt>
                <c:pt idx="406">
                  <c:v>43538</c:v>
                </c:pt>
                <c:pt idx="407">
                  <c:v>43539</c:v>
                </c:pt>
                <c:pt idx="408">
                  <c:v>43540</c:v>
                </c:pt>
                <c:pt idx="409">
                  <c:v>43541</c:v>
                </c:pt>
                <c:pt idx="410">
                  <c:v>43542</c:v>
                </c:pt>
                <c:pt idx="411">
                  <c:v>43543</c:v>
                </c:pt>
                <c:pt idx="412">
                  <c:v>43544</c:v>
                </c:pt>
                <c:pt idx="413">
                  <c:v>43545</c:v>
                </c:pt>
                <c:pt idx="414">
                  <c:v>43546</c:v>
                </c:pt>
                <c:pt idx="415">
                  <c:v>43547</c:v>
                </c:pt>
                <c:pt idx="416">
                  <c:v>43548</c:v>
                </c:pt>
                <c:pt idx="417">
                  <c:v>43549</c:v>
                </c:pt>
                <c:pt idx="418">
                  <c:v>43550</c:v>
                </c:pt>
                <c:pt idx="419">
                  <c:v>43551</c:v>
                </c:pt>
                <c:pt idx="420">
                  <c:v>43552</c:v>
                </c:pt>
                <c:pt idx="421">
                  <c:v>43553</c:v>
                </c:pt>
                <c:pt idx="422">
                  <c:v>43554</c:v>
                </c:pt>
                <c:pt idx="423">
                  <c:v>43555</c:v>
                </c:pt>
                <c:pt idx="424">
                  <c:v>43556</c:v>
                </c:pt>
                <c:pt idx="425">
                  <c:v>43557</c:v>
                </c:pt>
                <c:pt idx="426">
                  <c:v>43558</c:v>
                </c:pt>
                <c:pt idx="427">
                  <c:v>43559</c:v>
                </c:pt>
                <c:pt idx="428">
                  <c:v>43560</c:v>
                </c:pt>
                <c:pt idx="429">
                  <c:v>43561</c:v>
                </c:pt>
                <c:pt idx="430">
                  <c:v>43562</c:v>
                </c:pt>
                <c:pt idx="431">
                  <c:v>43563</c:v>
                </c:pt>
                <c:pt idx="432">
                  <c:v>43564</c:v>
                </c:pt>
                <c:pt idx="433">
                  <c:v>43565</c:v>
                </c:pt>
                <c:pt idx="434">
                  <c:v>43566</c:v>
                </c:pt>
                <c:pt idx="435">
                  <c:v>43567</c:v>
                </c:pt>
                <c:pt idx="436">
                  <c:v>43568</c:v>
                </c:pt>
                <c:pt idx="437">
                  <c:v>43569</c:v>
                </c:pt>
                <c:pt idx="438">
                  <c:v>43570</c:v>
                </c:pt>
                <c:pt idx="439">
                  <c:v>43571</c:v>
                </c:pt>
                <c:pt idx="440">
                  <c:v>43572</c:v>
                </c:pt>
                <c:pt idx="441">
                  <c:v>43573</c:v>
                </c:pt>
                <c:pt idx="442">
                  <c:v>43574</c:v>
                </c:pt>
                <c:pt idx="443">
                  <c:v>43575</c:v>
                </c:pt>
                <c:pt idx="444">
                  <c:v>43576</c:v>
                </c:pt>
                <c:pt idx="445">
                  <c:v>43577</c:v>
                </c:pt>
                <c:pt idx="446">
                  <c:v>43578</c:v>
                </c:pt>
                <c:pt idx="447">
                  <c:v>43579</c:v>
                </c:pt>
                <c:pt idx="448">
                  <c:v>43580</c:v>
                </c:pt>
                <c:pt idx="449">
                  <c:v>43581</c:v>
                </c:pt>
                <c:pt idx="450">
                  <c:v>43582</c:v>
                </c:pt>
                <c:pt idx="451">
                  <c:v>43583</c:v>
                </c:pt>
                <c:pt idx="452">
                  <c:v>43584</c:v>
                </c:pt>
                <c:pt idx="453">
                  <c:v>43585</c:v>
                </c:pt>
                <c:pt idx="454">
                  <c:v>43586</c:v>
                </c:pt>
                <c:pt idx="455">
                  <c:v>43587</c:v>
                </c:pt>
                <c:pt idx="456">
                  <c:v>43588</c:v>
                </c:pt>
                <c:pt idx="457">
                  <c:v>43589</c:v>
                </c:pt>
                <c:pt idx="458">
                  <c:v>43590</c:v>
                </c:pt>
                <c:pt idx="459">
                  <c:v>43591</c:v>
                </c:pt>
                <c:pt idx="460">
                  <c:v>43592</c:v>
                </c:pt>
                <c:pt idx="461">
                  <c:v>43593</c:v>
                </c:pt>
                <c:pt idx="462">
                  <c:v>43594</c:v>
                </c:pt>
                <c:pt idx="463">
                  <c:v>43595</c:v>
                </c:pt>
                <c:pt idx="464">
                  <c:v>43596</c:v>
                </c:pt>
                <c:pt idx="465">
                  <c:v>43597</c:v>
                </c:pt>
                <c:pt idx="466">
                  <c:v>43598</c:v>
                </c:pt>
                <c:pt idx="467">
                  <c:v>43599</c:v>
                </c:pt>
                <c:pt idx="468">
                  <c:v>43600</c:v>
                </c:pt>
                <c:pt idx="469">
                  <c:v>43601</c:v>
                </c:pt>
                <c:pt idx="470">
                  <c:v>43602</c:v>
                </c:pt>
                <c:pt idx="471">
                  <c:v>43603</c:v>
                </c:pt>
                <c:pt idx="472">
                  <c:v>43604</c:v>
                </c:pt>
                <c:pt idx="473">
                  <c:v>43605</c:v>
                </c:pt>
                <c:pt idx="474">
                  <c:v>43606</c:v>
                </c:pt>
                <c:pt idx="475">
                  <c:v>43607</c:v>
                </c:pt>
                <c:pt idx="476">
                  <c:v>43608</c:v>
                </c:pt>
                <c:pt idx="477">
                  <c:v>43609</c:v>
                </c:pt>
                <c:pt idx="478">
                  <c:v>43610</c:v>
                </c:pt>
                <c:pt idx="479">
                  <c:v>43611</c:v>
                </c:pt>
                <c:pt idx="480">
                  <c:v>43612</c:v>
                </c:pt>
                <c:pt idx="481">
                  <c:v>43613</c:v>
                </c:pt>
                <c:pt idx="482">
                  <c:v>43614</c:v>
                </c:pt>
                <c:pt idx="483">
                  <c:v>43615</c:v>
                </c:pt>
                <c:pt idx="484">
                  <c:v>43616</c:v>
                </c:pt>
                <c:pt idx="485">
                  <c:v>43617</c:v>
                </c:pt>
                <c:pt idx="486">
                  <c:v>43618</c:v>
                </c:pt>
                <c:pt idx="487">
                  <c:v>43619</c:v>
                </c:pt>
                <c:pt idx="488">
                  <c:v>43620</c:v>
                </c:pt>
                <c:pt idx="489">
                  <c:v>43621</c:v>
                </c:pt>
                <c:pt idx="490">
                  <c:v>43622</c:v>
                </c:pt>
                <c:pt idx="491">
                  <c:v>43623</c:v>
                </c:pt>
                <c:pt idx="492">
                  <c:v>43624</c:v>
                </c:pt>
                <c:pt idx="493">
                  <c:v>43625</c:v>
                </c:pt>
                <c:pt idx="494">
                  <c:v>43626</c:v>
                </c:pt>
                <c:pt idx="495">
                  <c:v>43627</c:v>
                </c:pt>
                <c:pt idx="496">
                  <c:v>43628</c:v>
                </c:pt>
                <c:pt idx="497">
                  <c:v>43629</c:v>
                </c:pt>
                <c:pt idx="498">
                  <c:v>43630</c:v>
                </c:pt>
                <c:pt idx="499">
                  <c:v>43631</c:v>
                </c:pt>
                <c:pt idx="500">
                  <c:v>43632</c:v>
                </c:pt>
                <c:pt idx="501">
                  <c:v>43633</c:v>
                </c:pt>
                <c:pt idx="502">
                  <c:v>43634</c:v>
                </c:pt>
                <c:pt idx="503">
                  <c:v>43635</c:v>
                </c:pt>
                <c:pt idx="504">
                  <c:v>43636</c:v>
                </c:pt>
                <c:pt idx="505">
                  <c:v>43637</c:v>
                </c:pt>
                <c:pt idx="506">
                  <c:v>43638</c:v>
                </c:pt>
                <c:pt idx="507">
                  <c:v>43639</c:v>
                </c:pt>
                <c:pt idx="508">
                  <c:v>43640</c:v>
                </c:pt>
                <c:pt idx="509">
                  <c:v>43641</c:v>
                </c:pt>
                <c:pt idx="510">
                  <c:v>43642</c:v>
                </c:pt>
                <c:pt idx="511">
                  <c:v>43643</c:v>
                </c:pt>
                <c:pt idx="512">
                  <c:v>43644</c:v>
                </c:pt>
                <c:pt idx="513">
                  <c:v>43645</c:v>
                </c:pt>
                <c:pt idx="514">
                  <c:v>43646</c:v>
                </c:pt>
                <c:pt idx="515">
                  <c:v>43647</c:v>
                </c:pt>
                <c:pt idx="516">
                  <c:v>43648</c:v>
                </c:pt>
                <c:pt idx="517">
                  <c:v>43649</c:v>
                </c:pt>
                <c:pt idx="518">
                  <c:v>43650</c:v>
                </c:pt>
                <c:pt idx="519">
                  <c:v>43651</c:v>
                </c:pt>
                <c:pt idx="520">
                  <c:v>43652</c:v>
                </c:pt>
                <c:pt idx="521">
                  <c:v>43653</c:v>
                </c:pt>
                <c:pt idx="522">
                  <c:v>43654</c:v>
                </c:pt>
                <c:pt idx="523">
                  <c:v>43655</c:v>
                </c:pt>
                <c:pt idx="524">
                  <c:v>43656</c:v>
                </c:pt>
                <c:pt idx="525">
                  <c:v>43657</c:v>
                </c:pt>
                <c:pt idx="526">
                  <c:v>43658</c:v>
                </c:pt>
                <c:pt idx="527">
                  <c:v>43659</c:v>
                </c:pt>
                <c:pt idx="528">
                  <c:v>43660</c:v>
                </c:pt>
                <c:pt idx="529">
                  <c:v>43661</c:v>
                </c:pt>
                <c:pt idx="530">
                  <c:v>43662</c:v>
                </c:pt>
                <c:pt idx="531">
                  <c:v>43663</c:v>
                </c:pt>
                <c:pt idx="532">
                  <c:v>43664</c:v>
                </c:pt>
                <c:pt idx="533">
                  <c:v>43665</c:v>
                </c:pt>
                <c:pt idx="534">
                  <c:v>43666</c:v>
                </c:pt>
                <c:pt idx="535">
                  <c:v>43667</c:v>
                </c:pt>
                <c:pt idx="536">
                  <c:v>43668</c:v>
                </c:pt>
                <c:pt idx="537">
                  <c:v>43669</c:v>
                </c:pt>
                <c:pt idx="538">
                  <c:v>43670</c:v>
                </c:pt>
                <c:pt idx="539">
                  <c:v>43671</c:v>
                </c:pt>
                <c:pt idx="540">
                  <c:v>43672</c:v>
                </c:pt>
                <c:pt idx="541">
                  <c:v>43673</c:v>
                </c:pt>
                <c:pt idx="542">
                  <c:v>43674</c:v>
                </c:pt>
                <c:pt idx="543">
                  <c:v>43675</c:v>
                </c:pt>
                <c:pt idx="544">
                  <c:v>43676</c:v>
                </c:pt>
                <c:pt idx="545">
                  <c:v>43677</c:v>
                </c:pt>
                <c:pt idx="546">
                  <c:v>43678</c:v>
                </c:pt>
                <c:pt idx="547">
                  <c:v>43679</c:v>
                </c:pt>
                <c:pt idx="548">
                  <c:v>43680</c:v>
                </c:pt>
                <c:pt idx="549">
                  <c:v>43681</c:v>
                </c:pt>
                <c:pt idx="550">
                  <c:v>43682</c:v>
                </c:pt>
                <c:pt idx="551">
                  <c:v>43683</c:v>
                </c:pt>
                <c:pt idx="552">
                  <c:v>43684</c:v>
                </c:pt>
                <c:pt idx="553">
                  <c:v>43685</c:v>
                </c:pt>
                <c:pt idx="554">
                  <c:v>43686</c:v>
                </c:pt>
                <c:pt idx="555">
                  <c:v>43687</c:v>
                </c:pt>
                <c:pt idx="556">
                  <c:v>43688</c:v>
                </c:pt>
                <c:pt idx="557">
                  <c:v>43689</c:v>
                </c:pt>
                <c:pt idx="558">
                  <c:v>43690</c:v>
                </c:pt>
                <c:pt idx="559">
                  <c:v>43691</c:v>
                </c:pt>
                <c:pt idx="560">
                  <c:v>43692</c:v>
                </c:pt>
                <c:pt idx="561">
                  <c:v>43693</c:v>
                </c:pt>
                <c:pt idx="562">
                  <c:v>43694</c:v>
                </c:pt>
                <c:pt idx="563">
                  <c:v>43695</c:v>
                </c:pt>
                <c:pt idx="564">
                  <c:v>43696</c:v>
                </c:pt>
                <c:pt idx="565">
                  <c:v>43697</c:v>
                </c:pt>
                <c:pt idx="566">
                  <c:v>43698</c:v>
                </c:pt>
                <c:pt idx="567">
                  <c:v>43699</c:v>
                </c:pt>
                <c:pt idx="568">
                  <c:v>43700</c:v>
                </c:pt>
                <c:pt idx="569">
                  <c:v>43701</c:v>
                </c:pt>
                <c:pt idx="570">
                  <c:v>43702</c:v>
                </c:pt>
                <c:pt idx="571">
                  <c:v>43703</c:v>
                </c:pt>
                <c:pt idx="572">
                  <c:v>43704</c:v>
                </c:pt>
                <c:pt idx="573">
                  <c:v>43705</c:v>
                </c:pt>
                <c:pt idx="574">
                  <c:v>43706</c:v>
                </c:pt>
                <c:pt idx="575">
                  <c:v>43707</c:v>
                </c:pt>
                <c:pt idx="576">
                  <c:v>43708</c:v>
                </c:pt>
                <c:pt idx="577">
                  <c:v>43709</c:v>
                </c:pt>
                <c:pt idx="578">
                  <c:v>43710</c:v>
                </c:pt>
                <c:pt idx="579">
                  <c:v>43711</c:v>
                </c:pt>
                <c:pt idx="580">
                  <c:v>43712</c:v>
                </c:pt>
                <c:pt idx="581">
                  <c:v>43713</c:v>
                </c:pt>
                <c:pt idx="582">
                  <c:v>43714</c:v>
                </c:pt>
                <c:pt idx="583">
                  <c:v>43715</c:v>
                </c:pt>
                <c:pt idx="584">
                  <c:v>43716</c:v>
                </c:pt>
                <c:pt idx="585">
                  <c:v>43717</c:v>
                </c:pt>
                <c:pt idx="586">
                  <c:v>43718</c:v>
                </c:pt>
                <c:pt idx="587">
                  <c:v>43719</c:v>
                </c:pt>
                <c:pt idx="588">
                  <c:v>43720</c:v>
                </c:pt>
                <c:pt idx="589">
                  <c:v>43721</c:v>
                </c:pt>
                <c:pt idx="590">
                  <c:v>43722</c:v>
                </c:pt>
                <c:pt idx="591">
                  <c:v>43723</c:v>
                </c:pt>
                <c:pt idx="592">
                  <c:v>43724</c:v>
                </c:pt>
                <c:pt idx="593">
                  <c:v>43725</c:v>
                </c:pt>
                <c:pt idx="594">
                  <c:v>43726</c:v>
                </c:pt>
                <c:pt idx="595">
                  <c:v>43727</c:v>
                </c:pt>
                <c:pt idx="596">
                  <c:v>43728</c:v>
                </c:pt>
                <c:pt idx="597">
                  <c:v>43729</c:v>
                </c:pt>
                <c:pt idx="598">
                  <c:v>43730</c:v>
                </c:pt>
                <c:pt idx="599">
                  <c:v>43731</c:v>
                </c:pt>
                <c:pt idx="600">
                  <c:v>43732</c:v>
                </c:pt>
                <c:pt idx="601">
                  <c:v>43733</c:v>
                </c:pt>
                <c:pt idx="602">
                  <c:v>43734</c:v>
                </c:pt>
                <c:pt idx="603">
                  <c:v>43735</c:v>
                </c:pt>
                <c:pt idx="604">
                  <c:v>43736</c:v>
                </c:pt>
                <c:pt idx="605">
                  <c:v>43737</c:v>
                </c:pt>
                <c:pt idx="606">
                  <c:v>43738</c:v>
                </c:pt>
              </c:numCache>
            </c:numRef>
          </c:cat>
          <c:val>
            <c:numRef>
              <c:f>'STATUS II PIRINEOS_SALIDA'!$O$398:$O$1004</c:f>
              <c:numCache>
                <c:formatCode>#,##0</c:formatCode>
                <c:ptCount val="607"/>
                <c:pt idx="0">
                  <c:v>4.8000000000000001E-5</c:v>
                </c:pt>
                <c:pt idx="1">
                  <c:v>4.8000000000000001E-5</c:v>
                </c:pt>
                <c:pt idx="2">
                  <c:v>4.8000000000000001E-5</c:v>
                </c:pt>
                <c:pt idx="3">
                  <c:v>4.8000000000000001E-5</c:v>
                </c:pt>
                <c:pt idx="4">
                  <c:v>4.8000000000000001E-5</c:v>
                </c:pt>
                <c:pt idx="5">
                  <c:v>4.8000000000000001E-5</c:v>
                </c:pt>
                <c:pt idx="6">
                  <c:v>4.8000000000000001E-5</c:v>
                </c:pt>
                <c:pt idx="7">
                  <c:v>4.8000000000000001E-5</c:v>
                </c:pt>
                <c:pt idx="8">
                  <c:v>4.8000000000000001E-5</c:v>
                </c:pt>
                <c:pt idx="9">
                  <c:v>4.8000000000000001E-5</c:v>
                </c:pt>
                <c:pt idx="10">
                  <c:v>4.8000000000000001E-5</c:v>
                </c:pt>
                <c:pt idx="11">
                  <c:v>4.8000000000000001E-5</c:v>
                </c:pt>
                <c:pt idx="12">
                  <c:v>4.8000000000000001E-5</c:v>
                </c:pt>
                <c:pt idx="13">
                  <c:v>4.8000000000000001E-5</c:v>
                </c:pt>
                <c:pt idx="14">
                  <c:v>4.8000000000000001E-5</c:v>
                </c:pt>
                <c:pt idx="15">
                  <c:v>4.8000000000000001E-5</c:v>
                </c:pt>
                <c:pt idx="16">
                  <c:v>4.8000000000000001E-5</c:v>
                </c:pt>
                <c:pt idx="17">
                  <c:v>4.8000000000000001E-5</c:v>
                </c:pt>
                <c:pt idx="18">
                  <c:v>4.8000000000000001E-5</c:v>
                </c:pt>
                <c:pt idx="19">
                  <c:v>4.8000000000000001E-5</c:v>
                </c:pt>
                <c:pt idx="20">
                  <c:v>4.8000000000000001E-5</c:v>
                </c:pt>
                <c:pt idx="21">
                  <c:v>4.8000000000000001E-5</c:v>
                </c:pt>
                <c:pt idx="22">
                  <c:v>4.8000000000000001E-5</c:v>
                </c:pt>
                <c:pt idx="23">
                  <c:v>4.8000000000000001E-5</c:v>
                </c:pt>
                <c:pt idx="24">
                  <c:v>4.8000000000000001E-5</c:v>
                </c:pt>
                <c:pt idx="25">
                  <c:v>4.8000000000000001E-5</c:v>
                </c:pt>
                <c:pt idx="26">
                  <c:v>4.8000000000000001E-5</c:v>
                </c:pt>
                <c:pt idx="27">
                  <c:v>4.8000000000000001E-5</c:v>
                </c:pt>
                <c:pt idx="28">
                  <c:v>4.8000000000000001E-5</c:v>
                </c:pt>
                <c:pt idx="29">
                  <c:v>4.8000000000000001E-5</c:v>
                </c:pt>
                <c:pt idx="30">
                  <c:v>4.8000000000000001E-5</c:v>
                </c:pt>
                <c:pt idx="31">
                  <c:v>4.8000000000000001E-5</c:v>
                </c:pt>
                <c:pt idx="32">
                  <c:v>4.8000000000000001E-5</c:v>
                </c:pt>
                <c:pt idx="33">
                  <c:v>4.8000000000000001E-5</c:v>
                </c:pt>
                <c:pt idx="34">
                  <c:v>4.8000000000000001E-5</c:v>
                </c:pt>
                <c:pt idx="35">
                  <c:v>4.8000000000000001E-5</c:v>
                </c:pt>
                <c:pt idx="36">
                  <c:v>4.8000000000000001E-5</c:v>
                </c:pt>
                <c:pt idx="37">
                  <c:v>4.8000000000000001E-5</c:v>
                </c:pt>
                <c:pt idx="38">
                  <c:v>4.8000000000000001E-5</c:v>
                </c:pt>
                <c:pt idx="39">
                  <c:v>4.8000000000000001E-5</c:v>
                </c:pt>
                <c:pt idx="40">
                  <c:v>4.8000000000000001E-5</c:v>
                </c:pt>
                <c:pt idx="41">
                  <c:v>4.8000000000000001E-5</c:v>
                </c:pt>
                <c:pt idx="42">
                  <c:v>4.8000000000000001E-5</c:v>
                </c:pt>
                <c:pt idx="43">
                  <c:v>4.8000000000000001E-5</c:v>
                </c:pt>
                <c:pt idx="44">
                  <c:v>4.8000000000000001E-5</c:v>
                </c:pt>
                <c:pt idx="45">
                  <c:v>4.8000000000000001E-5</c:v>
                </c:pt>
                <c:pt idx="46">
                  <c:v>4.8000000000000001E-5</c:v>
                </c:pt>
                <c:pt idx="47">
                  <c:v>4.8000000000000001E-5</c:v>
                </c:pt>
                <c:pt idx="48">
                  <c:v>4.8000000000000001E-5</c:v>
                </c:pt>
                <c:pt idx="49">
                  <c:v>4.8000000000000001E-5</c:v>
                </c:pt>
                <c:pt idx="50">
                  <c:v>4.8000000000000001E-5</c:v>
                </c:pt>
                <c:pt idx="51">
                  <c:v>4.8000000000000001E-5</c:v>
                </c:pt>
                <c:pt idx="52">
                  <c:v>4.8000000000000001E-5</c:v>
                </c:pt>
                <c:pt idx="53">
                  <c:v>4.8000000000000001E-5</c:v>
                </c:pt>
                <c:pt idx="54">
                  <c:v>4.8000000000000001E-5</c:v>
                </c:pt>
                <c:pt idx="55">
                  <c:v>4.8000000000000001E-5</c:v>
                </c:pt>
                <c:pt idx="56">
                  <c:v>4.8000000000000001E-5</c:v>
                </c:pt>
                <c:pt idx="57">
                  <c:v>4.8000000000000001E-5</c:v>
                </c:pt>
                <c:pt idx="58">
                  <c:v>4.8000000000000001E-5</c:v>
                </c:pt>
                <c:pt idx="59">
                  <c:v>4.8000000000000001E-5</c:v>
                </c:pt>
                <c:pt idx="60">
                  <c:v>4.8000000000000001E-5</c:v>
                </c:pt>
                <c:pt idx="61">
                  <c:v>4.8000000000000001E-5</c:v>
                </c:pt>
                <c:pt idx="62">
                  <c:v>4.8000000000000001E-5</c:v>
                </c:pt>
                <c:pt idx="63">
                  <c:v>4.8000000000000001E-5</c:v>
                </c:pt>
                <c:pt idx="64">
                  <c:v>4.8000000000000001E-5</c:v>
                </c:pt>
                <c:pt idx="65">
                  <c:v>4.8000000000000001E-5</c:v>
                </c:pt>
                <c:pt idx="66">
                  <c:v>4.8000000000000001E-5</c:v>
                </c:pt>
                <c:pt idx="67">
                  <c:v>4.8000000000000001E-5</c:v>
                </c:pt>
                <c:pt idx="68">
                  <c:v>4.8000000000000001E-5</c:v>
                </c:pt>
                <c:pt idx="69">
                  <c:v>4.8000000000000001E-5</c:v>
                </c:pt>
                <c:pt idx="70">
                  <c:v>4.8000000000000001E-5</c:v>
                </c:pt>
                <c:pt idx="71">
                  <c:v>4.8000000000000001E-5</c:v>
                </c:pt>
                <c:pt idx="72">
                  <c:v>4.8000000000000001E-5</c:v>
                </c:pt>
                <c:pt idx="73">
                  <c:v>4.8000000000000001E-5</c:v>
                </c:pt>
                <c:pt idx="74">
                  <c:v>4.8000000000000001E-5</c:v>
                </c:pt>
                <c:pt idx="75">
                  <c:v>4.8000000000000001E-5</c:v>
                </c:pt>
                <c:pt idx="76">
                  <c:v>4.8000000000000001E-5</c:v>
                </c:pt>
                <c:pt idx="77">
                  <c:v>4.8000000000000001E-5</c:v>
                </c:pt>
                <c:pt idx="78">
                  <c:v>4.8000000000000001E-5</c:v>
                </c:pt>
                <c:pt idx="79">
                  <c:v>4.8000000000000001E-5</c:v>
                </c:pt>
                <c:pt idx="80">
                  <c:v>4.8000000000000001E-5</c:v>
                </c:pt>
                <c:pt idx="81">
                  <c:v>4.8000000000000001E-5</c:v>
                </c:pt>
                <c:pt idx="82">
                  <c:v>4.8000000000000001E-5</c:v>
                </c:pt>
                <c:pt idx="83">
                  <c:v>4.8000000000000001E-5</c:v>
                </c:pt>
                <c:pt idx="84">
                  <c:v>4.8000000000000001E-5</c:v>
                </c:pt>
                <c:pt idx="85">
                  <c:v>4.8000000000000001E-5</c:v>
                </c:pt>
                <c:pt idx="86">
                  <c:v>4.8000000000000001E-5</c:v>
                </c:pt>
                <c:pt idx="87">
                  <c:v>4.8000000000000001E-5</c:v>
                </c:pt>
                <c:pt idx="88">
                  <c:v>4.8000000000000001E-5</c:v>
                </c:pt>
                <c:pt idx="89">
                  <c:v>4.8000000000000001E-5</c:v>
                </c:pt>
                <c:pt idx="90">
                  <c:v>4.8000000000000001E-5</c:v>
                </c:pt>
                <c:pt idx="91">
                  <c:v>4.8000000000000001E-5</c:v>
                </c:pt>
                <c:pt idx="92">
                  <c:v>4.8000000000000001E-5</c:v>
                </c:pt>
                <c:pt idx="93">
                  <c:v>4.8000000000000001E-5</c:v>
                </c:pt>
                <c:pt idx="94">
                  <c:v>4.8000000000000001E-5</c:v>
                </c:pt>
                <c:pt idx="95">
                  <c:v>4.8000000000000001E-5</c:v>
                </c:pt>
                <c:pt idx="96">
                  <c:v>4.8000000000000001E-5</c:v>
                </c:pt>
                <c:pt idx="97">
                  <c:v>4.8000000000000001E-5</c:v>
                </c:pt>
                <c:pt idx="98">
                  <c:v>4.8000000000000001E-5</c:v>
                </c:pt>
                <c:pt idx="99">
                  <c:v>4.8000000000000001E-5</c:v>
                </c:pt>
                <c:pt idx="100">
                  <c:v>4.8000000000000001E-5</c:v>
                </c:pt>
                <c:pt idx="101">
                  <c:v>4.8000000000000001E-5</c:v>
                </c:pt>
                <c:pt idx="102">
                  <c:v>4.8000000000000001E-5</c:v>
                </c:pt>
                <c:pt idx="103">
                  <c:v>4.8000000000000001E-5</c:v>
                </c:pt>
                <c:pt idx="104">
                  <c:v>4.8000000000000001E-5</c:v>
                </c:pt>
                <c:pt idx="105">
                  <c:v>4.8000000000000001E-5</c:v>
                </c:pt>
                <c:pt idx="106">
                  <c:v>4.8000000000000001E-5</c:v>
                </c:pt>
                <c:pt idx="107">
                  <c:v>4.8000000000000001E-5</c:v>
                </c:pt>
                <c:pt idx="108">
                  <c:v>4.8000000000000001E-5</c:v>
                </c:pt>
                <c:pt idx="109">
                  <c:v>4.8000000000000001E-5</c:v>
                </c:pt>
                <c:pt idx="110">
                  <c:v>4.8000000000000001E-5</c:v>
                </c:pt>
                <c:pt idx="111">
                  <c:v>4.8000000000000001E-5</c:v>
                </c:pt>
                <c:pt idx="112">
                  <c:v>4.8000000000000001E-5</c:v>
                </c:pt>
                <c:pt idx="113">
                  <c:v>4.8000000000000001E-5</c:v>
                </c:pt>
                <c:pt idx="114">
                  <c:v>4.8000000000000001E-5</c:v>
                </c:pt>
                <c:pt idx="115">
                  <c:v>4.8000000000000001E-5</c:v>
                </c:pt>
                <c:pt idx="116">
                  <c:v>4.8000000000000001E-5</c:v>
                </c:pt>
                <c:pt idx="117">
                  <c:v>4.8000000000000001E-5</c:v>
                </c:pt>
                <c:pt idx="118">
                  <c:v>4.8000000000000001E-5</c:v>
                </c:pt>
                <c:pt idx="119">
                  <c:v>4.8000000000000001E-5</c:v>
                </c:pt>
                <c:pt idx="120">
                  <c:v>4.8000000000000001E-5</c:v>
                </c:pt>
                <c:pt idx="121">
                  <c:v>4.8000000000000001E-5</c:v>
                </c:pt>
                <c:pt idx="122">
                  <c:v>4.8000000000000001E-5</c:v>
                </c:pt>
                <c:pt idx="123">
                  <c:v>4.8000000000000001E-5</c:v>
                </c:pt>
                <c:pt idx="124">
                  <c:v>4.8000000000000001E-5</c:v>
                </c:pt>
                <c:pt idx="125">
                  <c:v>4.8000000000000001E-5</c:v>
                </c:pt>
                <c:pt idx="126">
                  <c:v>4.8000000000000001E-5</c:v>
                </c:pt>
                <c:pt idx="127">
                  <c:v>4.8000000000000001E-5</c:v>
                </c:pt>
                <c:pt idx="128">
                  <c:v>4.8000000000000001E-5</c:v>
                </c:pt>
                <c:pt idx="129">
                  <c:v>4.8000000000000001E-5</c:v>
                </c:pt>
                <c:pt idx="130">
                  <c:v>4.8000000000000001E-5</c:v>
                </c:pt>
                <c:pt idx="131">
                  <c:v>4.8000000000000001E-5</c:v>
                </c:pt>
                <c:pt idx="132">
                  <c:v>4.8000000000000001E-5</c:v>
                </c:pt>
                <c:pt idx="133">
                  <c:v>4.8000000000000001E-5</c:v>
                </c:pt>
                <c:pt idx="134">
                  <c:v>4.8000000000000001E-5</c:v>
                </c:pt>
                <c:pt idx="135">
                  <c:v>4.8000000000000001E-5</c:v>
                </c:pt>
                <c:pt idx="136">
                  <c:v>4.8000000000000001E-5</c:v>
                </c:pt>
                <c:pt idx="137">
                  <c:v>4.8000000000000001E-5</c:v>
                </c:pt>
                <c:pt idx="138">
                  <c:v>4.8000000000000001E-5</c:v>
                </c:pt>
                <c:pt idx="139">
                  <c:v>4.8000000000000001E-5</c:v>
                </c:pt>
                <c:pt idx="140">
                  <c:v>4.8000000000000001E-5</c:v>
                </c:pt>
                <c:pt idx="141">
                  <c:v>4.8000000000000001E-5</c:v>
                </c:pt>
                <c:pt idx="142">
                  <c:v>4.8000000000000001E-5</c:v>
                </c:pt>
                <c:pt idx="143">
                  <c:v>4.8000000000000001E-5</c:v>
                </c:pt>
                <c:pt idx="144">
                  <c:v>4.8000000000000001E-5</c:v>
                </c:pt>
                <c:pt idx="145">
                  <c:v>4.8000000000000001E-5</c:v>
                </c:pt>
                <c:pt idx="146">
                  <c:v>4.8000000000000001E-5</c:v>
                </c:pt>
                <c:pt idx="147">
                  <c:v>4.8000000000000001E-5</c:v>
                </c:pt>
                <c:pt idx="148">
                  <c:v>4.8000000000000001E-5</c:v>
                </c:pt>
                <c:pt idx="149">
                  <c:v>4.8000000000000001E-5</c:v>
                </c:pt>
                <c:pt idx="150">
                  <c:v>4.8000000000000001E-5</c:v>
                </c:pt>
                <c:pt idx="151">
                  <c:v>4.8000000000000001E-5</c:v>
                </c:pt>
                <c:pt idx="152">
                  <c:v>4.8000000000000001E-5</c:v>
                </c:pt>
                <c:pt idx="153">
                  <c:v>4.8000000000000001E-5</c:v>
                </c:pt>
                <c:pt idx="154">
                  <c:v>4.8000000000000001E-5</c:v>
                </c:pt>
                <c:pt idx="155">
                  <c:v>4.8000000000000001E-5</c:v>
                </c:pt>
                <c:pt idx="156">
                  <c:v>4.8000000000000001E-5</c:v>
                </c:pt>
                <c:pt idx="157">
                  <c:v>4.8000000000000001E-5</c:v>
                </c:pt>
                <c:pt idx="158">
                  <c:v>4.8000000000000001E-5</c:v>
                </c:pt>
                <c:pt idx="159">
                  <c:v>4.8000000000000001E-5</c:v>
                </c:pt>
                <c:pt idx="160">
                  <c:v>4.8000000000000001E-5</c:v>
                </c:pt>
                <c:pt idx="161">
                  <c:v>4.8000000000000001E-5</c:v>
                </c:pt>
                <c:pt idx="162">
                  <c:v>4.8000000000000001E-5</c:v>
                </c:pt>
                <c:pt idx="163">
                  <c:v>4.8000000000000001E-5</c:v>
                </c:pt>
                <c:pt idx="164">
                  <c:v>4.8000000000000001E-5</c:v>
                </c:pt>
                <c:pt idx="165">
                  <c:v>4.8000000000000001E-5</c:v>
                </c:pt>
                <c:pt idx="166">
                  <c:v>4.8000000000000001E-5</c:v>
                </c:pt>
                <c:pt idx="167">
                  <c:v>4.8000000000000001E-5</c:v>
                </c:pt>
                <c:pt idx="168">
                  <c:v>4.8000000000000001E-5</c:v>
                </c:pt>
                <c:pt idx="169">
                  <c:v>4.8000000000000001E-5</c:v>
                </c:pt>
                <c:pt idx="170">
                  <c:v>4.8000000000000001E-5</c:v>
                </c:pt>
                <c:pt idx="171">
                  <c:v>4.8000000000000001E-5</c:v>
                </c:pt>
                <c:pt idx="172">
                  <c:v>4.8000000000000001E-5</c:v>
                </c:pt>
                <c:pt idx="173">
                  <c:v>4.8000000000000001E-5</c:v>
                </c:pt>
                <c:pt idx="174">
                  <c:v>4.8000000000000001E-5</c:v>
                </c:pt>
                <c:pt idx="175">
                  <c:v>4.8000000000000001E-5</c:v>
                </c:pt>
                <c:pt idx="176">
                  <c:v>4.8000000000000001E-5</c:v>
                </c:pt>
                <c:pt idx="177">
                  <c:v>4.8000000000000001E-5</c:v>
                </c:pt>
                <c:pt idx="178">
                  <c:v>4.8000000000000001E-5</c:v>
                </c:pt>
                <c:pt idx="179">
                  <c:v>4.8000000000000001E-5</c:v>
                </c:pt>
                <c:pt idx="180">
                  <c:v>4.8000000000000001E-5</c:v>
                </c:pt>
                <c:pt idx="181">
                  <c:v>4.8000000000000001E-5</c:v>
                </c:pt>
                <c:pt idx="182">
                  <c:v>4.8000000000000001E-5</c:v>
                </c:pt>
                <c:pt idx="183">
                  <c:v>4.8000000000000001E-5</c:v>
                </c:pt>
                <c:pt idx="184">
                  <c:v>4.8000000000000001E-5</c:v>
                </c:pt>
                <c:pt idx="185">
                  <c:v>4.8000000000000001E-5</c:v>
                </c:pt>
                <c:pt idx="186">
                  <c:v>4.8000000000000001E-5</c:v>
                </c:pt>
                <c:pt idx="187">
                  <c:v>4.8000000000000001E-5</c:v>
                </c:pt>
                <c:pt idx="188">
                  <c:v>4.8000000000000001E-5</c:v>
                </c:pt>
                <c:pt idx="189">
                  <c:v>4.8000000000000001E-5</c:v>
                </c:pt>
                <c:pt idx="190">
                  <c:v>4.8000000000000001E-5</c:v>
                </c:pt>
                <c:pt idx="191">
                  <c:v>4.8000000000000001E-5</c:v>
                </c:pt>
                <c:pt idx="192">
                  <c:v>4.8000000000000001E-5</c:v>
                </c:pt>
                <c:pt idx="193">
                  <c:v>4.8000000000000001E-5</c:v>
                </c:pt>
                <c:pt idx="194">
                  <c:v>4.8000000000000001E-5</c:v>
                </c:pt>
                <c:pt idx="195">
                  <c:v>4.8000000000000001E-5</c:v>
                </c:pt>
                <c:pt idx="196">
                  <c:v>4.8000000000000001E-5</c:v>
                </c:pt>
                <c:pt idx="197">
                  <c:v>4.8000000000000001E-5</c:v>
                </c:pt>
                <c:pt idx="198">
                  <c:v>4.8000000000000001E-5</c:v>
                </c:pt>
                <c:pt idx="199">
                  <c:v>4.8000000000000001E-5</c:v>
                </c:pt>
                <c:pt idx="200">
                  <c:v>4.8000000000000001E-5</c:v>
                </c:pt>
                <c:pt idx="201">
                  <c:v>4.8000000000000001E-5</c:v>
                </c:pt>
                <c:pt idx="202">
                  <c:v>4.8000000000000001E-5</c:v>
                </c:pt>
                <c:pt idx="203">
                  <c:v>4.8000000000000001E-5</c:v>
                </c:pt>
                <c:pt idx="204">
                  <c:v>4.8000000000000001E-5</c:v>
                </c:pt>
                <c:pt idx="205">
                  <c:v>4.8000000000000001E-5</c:v>
                </c:pt>
                <c:pt idx="206">
                  <c:v>4.8000000000000001E-5</c:v>
                </c:pt>
                <c:pt idx="207">
                  <c:v>4.8000000000000001E-5</c:v>
                </c:pt>
                <c:pt idx="208">
                  <c:v>4.8000000000000001E-5</c:v>
                </c:pt>
                <c:pt idx="209">
                  <c:v>4.8000000000000001E-5</c:v>
                </c:pt>
                <c:pt idx="210">
                  <c:v>4.8000000000000001E-5</c:v>
                </c:pt>
                <c:pt idx="211">
                  <c:v>4.8000000000000001E-5</c:v>
                </c:pt>
                <c:pt idx="212">
                  <c:v>4.8000000000000001E-5</c:v>
                </c:pt>
                <c:pt idx="213">
                  <c:v>4.8000000000000001E-5</c:v>
                </c:pt>
                <c:pt idx="214">
                  <c:v>4.8000000000000001E-5</c:v>
                </c:pt>
                <c:pt idx="215">
                  <c:v>4.8000000000000001E-5</c:v>
                </c:pt>
                <c:pt idx="216">
                  <c:v>4.8000000000000001E-5</c:v>
                </c:pt>
                <c:pt idx="217">
                  <c:v>4.8000000000000001E-5</c:v>
                </c:pt>
                <c:pt idx="218">
                  <c:v>4.8000000000000001E-5</c:v>
                </c:pt>
                <c:pt idx="219">
                  <c:v>4.8000000000000001E-5</c:v>
                </c:pt>
                <c:pt idx="220">
                  <c:v>4.8000000000000001E-5</c:v>
                </c:pt>
                <c:pt idx="221">
                  <c:v>4.8000000000000001E-5</c:v>
                </c:pt>
                <c:pt idx="222">
                  <c:v>4.8000000000000001E-5</c:v>
                </c:pt>
                <c:pt idx="223">
                  <c:v>4.8000000000000001E-5</c:v>
                </c:pt>
                <c:pt idx="224">
                  <c:v>4.8000000000000001E-5</c:v>
                </c:pt>
                <c:pt idx="225">
                  <c:v>4.8000000000000001E-5</c:v>
                </c:pt>
                <c:pt idx="226">
                  <c:v>4.8000000000000001E-5</c:v>
                </c:pt>
                <c:pt idx="227">
                  <c:v>4.8000000000000001E-5</c:v>
                </c:pt>
                <c:pt idx="228">
                  <c:v>4.8000000000000001E-5</c:v>
                </c:pt>
                <c:pt idx="229">
                  <c:v>4.8000000000000001E-5</c:v>
                </c:pt>
                <c:pt idx="230">
                  <c:v>4.8000000000000001E-5</c:v>
                </c:pt>
                <c:pt idx="231">
                  <c:v>4.8000000000000001E-5</c:v>
                </c:pt>
                <c:pt idx="232">
                  <c:v>4.8000000000000001E-5</c:v>
                </c:pt>
                <c:pt idx="233">
                  <c:v>4.8000000000000001E-5</c:v>
                </c:pt>
                <c:pt idx="234">
                  <c:v>4.8000000000000001E-5</c:v>
                </c:pt>
                <c:pt idx="235">
                  <c:v>4.8000000000000001E-5</c:v>
                </c:pt>
                <c:pt idx="236">
                  <c:v>4.8000000000000001E-5</c:v>
                </c:pt>
                <c:pt idx="237">
                  <c:v>4.8000000000000001E-5</c:v>
                </c:pt>
                <c:pt idx="238">
                  <c:v>4.8000000000000001E-5</c:v>
                </c:pt>
                <c:pt idx="239">
                  <c:v>4.8000000000000001E-5</c:v>
                </c:pt>
                <c:pt idx="240">
                  <c:v>4.8000000000000001E-5</c:v>
                </c:pt>
                <c:pt idx="241">
                  <c:v>4.8000000000000001E-5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</c:numCache>
            </c:numRef>
          </c:val>
        </c:ser>
        <c:ser>
          <c:idx val="2"/>
          <c:order val="2"/>
          <c:tx>
            <c:v>Trimestral</c:v>
          </c:tx>
          <c:spPr>
            <a:solidFill>
              <a:schemeClr val="accent4">
                <a:lumMod val="50000"/>
              </a:schemeClr>
            </a:solidFill>
            <a:ln w="25400">
              <a:noFill/>
            </a:ln>
          </c:spPr>
          <c:cat>
            <c:numRef>
              <c:f>'STATUS II PIRINEOS_SALIDA'!$M$398:$M$1004</c:f>
              <c:numCache>
                <c:formatCode>m/d/yyyy</c:formatCode>
                <c:ptCount val="607"/>
                <c:pt idx="0">
                  <c:v>43132</c:v>
                </c:pt>
                <c:pt idx="1">
                  <c:v>43133</c:v>
                </c:pt>
                <c:pt idx="2">
                  <c:v>43134</c:v>
                </c:pt>
                <c:pt idx="3">
                  <c:v>43135</c:v>
                </c:pt>
                <c:pt idx="4">
                  <c:v>43136</c:v>
                </c:pt>
                <c:pt idx="5">
                  <c:v>43137</c:v>
                </c:pt>
                <c:pt idx="6">
                  <c:v>43138</c:v>
                </c:pt>
                <c:pt idx="7">
                  <c:v>43139</c:v>
                </c:pt>
                <c:pt idx="8">
                  <c:v>43140</c:v>
                </c:pt>
                <c:pt idx="9">
                  <c:v>43141</c:v>
                </c:pt>
                <c:pt idx="10">
                  <c:v>43142</c:v>
                </c:pt>
                <c:pt idx="11">
                  <c:v>43143</c:v>
                </c:pt>
                <c:pt idx="12">
                  <c:v>43144</c:v>
                </c:pt>
                <c:pt idx="13">
                  <c:v>43145</c:v>
                </c:pt>
                <c:pt idx="14">
                  <c:v>43146</c:v>
                </c:pt>
                <c:pt idx="15">
                  <c:v>43147</c:v>
                </c:pt>
                <c:pt idx="16">
                  <c:v>43148</c:v>
                </c:pt>
                <c:pt idx="17">
                  <c:v>43149</c:v>
                </c:pt>
                <c:pt idx="18">
                  <c:v>43150</c:v>
                </c:pt>
                <c:pt idx="19">
                  <c:v>43151</c:v>
                </c:pt>
                <c:pt idx="20">
                  <c:v>43152</c:v>
                </c:pt>
                <c:pt idx="21">
                  <c:v>43153</c:v>
                </c:pt>
                <c:pt idx="22">
                  <c:v>43154</c:v>
                </c:pt>
                <c:pt idx="23">
                  <c:v>43155</c:v>
                </c:pt>
                <c:pt idx="24">
                  <c:v>43156</c:v>
                </c:pt>
                <c:pt idx="25">
                  <c:v>43157</c:v>
                </c:pt>
                <c:pt idx="26">
                  <c:v>43158</c:v>
                </c:pt>
                <c:pt idx="27">
                  <c:v>43159</c:v>
                </c:pt>
                <c:pt idx="28">
                  <c:v>43160</c:v>
                </c:pt>
                <c:pt idx="29">
                  <c:v>43161</c:v>
                </c:pt>
                <c:pt idx="30">
                  <c:v>43162</c:v>
                </c:pt>
                <c:pt idx="31">
                  <c:v>43163</c:v>
                </c:pt>
                <c:pt idx="32">
                  <c:v>43164</c:v>
                </c:pt>
                <c:pt idx="33">
                  <c:v>43165</c:v>
                </c:pt>
                <c:pt idx="34">
                  <c:v>43166</c:v>
                </c:pt>
                <c:pt idx="35">
                  <c:v>43167</c:v>
                </c:pt>
                <c:pt idx="36">
                  <c:v>43168</c:v>
                </c:pt>
                <c:pt idx="37">
                  <c:v>43169</c:v>
                </c:pt>
                <c:pt idx="38">
                  <c:v>43170</c:v>
                </c:pt>
                <c:pt idx="39">
                  <c:v>43171</c:v>
                </c:pt>
                <c:pt idx="40">
                  <c:v>43172</c:v>
                </c:pt>
                <c:pt idx="41">
                  <c:v>43173</c:v>
                </c:pt>
                <c:pt idx="42">
                  <c:v>43174</c:v>
                </c:pt>
                <c:pt idx="43">
                  <c:v>43175</c:v>
                </c:pt>
                <c:pt idx="44">
                  <c:v>43176</c:v>
                </c:pt>
                <c:pt idx="45">
                  <c:v>43177</c:v>
                </c:pt>
                <c:pt idx="46">
                  <c:v>43178</c:v>
                </c:pt>
                <c:pt idx="47">
                  <c:v>43179</c:v>
                </c:pt>
                <c:pt idx="48">
                  <c:v>43180</c:v>
                </c:pt>
                <c:pt idx="49">
                  <c:v>43181</c:v>
                </c:pt>
                <c:pt idx="50">
                  <c:v>43182</c:v>
                </c:pt>
                <c:pt idx="51">
                  <c:v>43183</c:v>
                </c:pt>
                <c:pt idx="52">
                  <c:v>43184</c:v>
                </c:pt>
                <c:pt idx="53">
                  <c:v>43185</c:v>
                </c:pt>
                <c:pt idx="54">
                  <c:v>43186</c:v>
                </c:pt>
                <c:pt idx="55">
                  <c:v>43187</c:v>
                </c:pt>
                <c:pt idx="56">
                  <c:v>43188</c:v>
                </c:pt>
                <c:pt idx="57">
                  <c:v>43189</c:v>
                </c:pt>
                <c:pt idx="58">
                  <c:v>43190</c:v>
                </c:pt>
                <c:pt idx="59">
                  <c:v>43191</c:v>
                </c:pt>
                <c:pt idx="60">
                  <c:v>43192</c:v>
                </c:pt>
                <c:pt idx="61">
                  <c:v>43193</c:v>
                </c:pt>
                <c:pt idx="62">
                  <c:v>43194</c:v>
                </c:pt>
                <c:pt idx="63">
                  <c:v>43195</c:v>
                </c:pt>
                <c:pt idx="64">
                  <c:v>43196</c:v>
                </c:pt>
                <c:pt idx="65">
                  <c:v>43197</c:v>
                </c:pt>
                <c:pt idx="66">
                  <c:v>43198</c:v>
                </c:pt>
                <c:pt idx="67">
                  <c:v>43199</c:v>
                </c:pt>
                <c:pt idx="68">
                  <c:v>43200</c:v>
                </c:pt>
                <c:pt idx="69">
                  <c:v>43201</c:v>
                </c:pt>
                <c:pt idx="70">
                  <c:v>43202</c:v>
                </c:pt>
                <c:pt idx="71">
                  <c:v>43203</c:v>
                </c:pt>
                <c:pt idx="72">
                  <c:v>43204</c:v>
                </c:pt>
                <c:pt idx="73">
                  <c:v>43205</c:v>
                </c:pt>
                <c:pt idx="74">
                  <c:v>43206</c:v>
                </c:pt>
                <c:pt idx="75">
                  <c:v>43207</c:v>
                </c:pt>
                <c:pt idx="76">
                  <c:v>43208</c:v>
                </c:pt>
                <c:pt idx="77">
                  <c:v>43209</c:v>
                </c:pt>
                <c:pt idx="78">
                  <c:v>43210</c:v>
                </c:pt>
                <c:pt idx="79">
                  <c:v>43211</c:v>
                </c:pt>
                <c:pt idx="80">
                  <c:v>43212</c:v>
                </c:pt>
                <c:pt idx="81">
                  <c:v>43213</c:v>
                </c:pt>
                <c:pt idx="82">
                  <c:v>43214</c:v>
                </c:pt>
                <c:pt idx="83">
                  <c:v>43215</c:v>
                </c:pt>
                <c:pt idx="84">
                  <c:v>43216</c:v>
                </c:pt>
                <c:pt idx="85">
                  <c:v>43217</c:v>
                </c:pt>
                <c:pt idx="86">
                  <c:v>43218</c:v>
                </c:pt>
                <c:pt idx="87">
                  <c:v>43219</c:v>
                </c:pt>
                <c:pt idx="88">
                  <c:v>43220</c:v>
                </c:pt>
                <c:pt idx="89">
                  <c:v>43221</c:v>
                </c:pt>
                <c:pt idx="90">
                  <c:v>43222</c:v>
                </c:pt>
                <c:pt idx="91">
                  <c:v>43223</c:v>
                </c:pt>
                <c:pt idx="92">
                  <c:v>43224</c:v>
                </c:pt>
                <c:pt idx="93">
                  <c:v>43225</c:v>
                </c:pt>
                <c:pt idx="94">
                  <c:v>43226</c:v>
                </c:pt>
                <c:pt idx="95">
                  <c:v>43227</c:v>
                </c:pt>
                <c:pt idx="96">
                  <c:v>43228</c:v>
                </c:pt>
                <c:pt idx="97">
                  <c:v>43229</c:v>
                </c:pt>
                <c:pt idx="98">
                  <c:v>43230</c:v>
                </c:pt>
                <c:pt idx="99">
                  <c:v>43231</c:v>
                </c:pt>
                <c:pt idx="100">
                  <c:v>43232</c:v>
                </c:pt>
                <c:pt idx="101">
                  <c:v>43233</c:v>
                </c:pt>
                <c:pt idx="102">
                  <c:v>43234</c:v>
                </c:pt>
                <c:pt idx="103">
                  <c:v>43235</c:v>
                </c:pt>
                <c:pt idx="104">
                  <c:v>43236</c:v>
                </c:pt>
                <c:pt idx="105">
                  <c:v>43237</c:v>
                </c:pt>
                <c:pt idx="106">
                  <c:v>43238</c:v>
                </c:pt>
                <c:pt idx="107">
                  <c:v>43239</c:v>
                </c:pt>
                <c:pt idx="108">
                  <c:v>43240</c:v>
                </c:pt>
                <c:pt idx="109">
                  <c:v>43241</c:v>
                </c:pt>
                <c:pt idx="110">
                  <c:v>43242</c:v>
                </c:pt>
                <c:pt idx="111">
                  <c:v>43243</c:v>
                </c:pt>
                <c:pt idx="112">
                  <c:v>43244</c:v>
                </c:pt>
                <c:pt idx="113">
                  <c:v>43245</c:v>
                </c:pt>
                <c:pt idx="114">
                  <c:v>43246</c:v>
                </c:pt>
                <c:pt idx="115">
                  <c:v>43247</c:v>
                </c:pt>
                <c:pt idx="116">
                  <c:v>43248</c:v>
                </c:pt>
                <c:pt idx="117">
                  <c:v>43249</c:v>
                </c:pt>
                <c:pt idx="118">
                  <c:v>43250</c:v>
                </c:pt>
                <c:pt idx="119">
                  <c:v>43251</c:v>
                </c:pt>
                <c:pt idx="120">
                  <c:v>43252</c:v>
                </c:pt>
                <c:pt idx="121">
                  <c:v>43253</c:v>
                </c:pt>
                <c:pt idx="122">
                  <c:v>43254</c:v>
                </c:pt>
                <c:pt idx="123">
                  <c:v>43255</c:v>
                </c:pt>
                <c:pt idx="124">
                  <c:v>43256</c:v>
                </c:pt>
                <c:pt idx="125">
                  <c:v>43257</c:v>
                </c:pt>
                <c:pt idx="126">
                  <c:v>43258</c:v>
                </c:pt>
                <c:pt idx="127">
                  <c:v>43259</c:v>
                </c:pt>
                <c:pt idx="128">
                  <c:v>43260</c:v>
                </c:pt>
                <c:pt idx="129">
                  <c:v>43261</c:v>
                </c:pt>
                <c:pt idx="130">
                  <c:v>43262</c:v>
                </c:pt>
                <c:pt idx="131">
                  <c:v>43263</c:v>
                </c:pt>
                <c:pt idx="132">
                  <c:v>43264</c:v>
                </c:pt>
                <c:pt idx="133">
                  <c:v>43265</c:v>
                </c:pt>
                <c:pt idx="134">
                  <c:v>43266</c:v>
                </c:pt>
                <c:pt idx="135">
                  <c:v>43267</c:v>
                </c:pt>
                <c:pt idx="136">
                  <c:v>43268</c:v>
                </c:pt>
                <c:pt idx="137">
                  <c:v>43269</c:v>
                </c:pt>
                <c:pt idx="138">
                  <c:v>43270</c:v>
                </c:pt>
                <c:pt idx="139">
                  <c:v>43271</c:v>
                </c:pt>
                <c:pt idx="140">
                  <c:v>43272</c:v>
                </c:pt>
                <c:pt idx="141">
                  <c:v>43273</c:v>
                </c:pt>
                <c:pt idx="142">
                  <c:v>43274</c:v>
                </c:pt>
                <c:pt idx="143">
                  <c:v>43275</c:v>
                </c:pt>
                <c:pt idx="144">
                  <c:v>43276</c:v>
                </c:pt>
                <c:pt idx="145">
                  <c:v>43277</c:v>
                </c:pt>
                <c:pt idx="146">
                  <c:v>43278</c:v>
                </c:pt>
                <c:pt idx="147">
                  <c:v>43279</c:v>
                </c:pt>
                <c:pt idx="148">
                  <c:v>43280</c:v>
                </c:pt>
                <c:pt idx="149">
                  <c:v>43281</c:v>
                </c:pt>
                <c:pt idx="150">
                  <c:v>43282</c:v>
                </c:pt>
                <c:pt idx="151">
                  <c:v>43283</c:v>
                </c:pt>
                <c:pt idx="152">
                  <c:v>43284</c:v>
                </c:pt>
                <c:pt idx="153">
                  <c:v>43285</c:v>
                </c:pt>
                <c:pt idx="154">
                  <c:v>43286</c:v>
                </c:pt>
                <c:pt idx="155">
                  <c:v>43287</c:v>
                </c:pt>
                <c:pt idx="156">
                  <c:v>43288</c:v>
                </c:pt>
                <c:pt idx="157">
                  <c:v>43289</c:v>
                </c:pt>
                <c:pt idx="158">
                  <c:v>43290</c:v>
                </c:pt>
                <c:pt idx="159">
                  <c:v>43291</c:v>
                </c:pt>
                <c:pt idx="160">
                  <c:v>43292</c:v>
                </c:pt>
                <c:pt idx="161">
                  <c:v>43293</c:v>
                </c:pt>
                <c:pt idx="162">
                  <c:v>43294</c:v>
                </c:pt>
                <c:pt idx="163">
                  <c:v>43295</c:v>
                </c:pt>
                <c:pt idx="164">
                  <c:v>43296</c:v>
                </c:pt>
                <c:pt idx="165">
                  <c:v>43297</c:v>
                </c:pt>
                <c:pt idx="166">
                  <c:v>43298</c:v>
                </c:pt>
                <c:pt idx="167">
                  <c:v>43299</c:v>
                </c:pt>
                <c:pt idx="168">
                  <c:v>43300</c:v>
                </c:pt>
                <c:pt idx="169">
                  <c:v>43301</c:v>
                </c:pt>
                <c:pt idx="170">
                  <c:v>43302</c:v>
                </c:pt>
                <c:pt idx="171">
                  <c:v>43303</c:v>
                </c:pt>
                <c:pt idx="172">
                  <c:v>43304</c:v>
                </c:pt>
                <c:pt idx="173">
                  <c:v>43305</c:v>
                </c:pt>
                <c:pt idx="174">
                  <c:v>43306</c:v>
                </c:pt>
                <c:pt idx="175">
                  <c:v>43307</c:v>
                </c:pt>
                <c:pt idx="176">
                  <c:v>43308</c:v>
                </c:pt>
                <c:pt idx="177">
                  <c:v>43309</c:v>
                </c:pt>
                <c:pt idx="178">
                  <c:v>43310</c:v>
                </c:pt>
                <c:pt idx="179">
                  <c:v>43311</c:v>
                </c:pt>
                <c:pt idx="180">
                  <c:v>43312</c:v>
                </c:pt>
                <c:pt idx="181">
                  <c:v>43313</c:v>
                </c:pt>
                <c:pt idx="182">
                  <c:v>43314</c:v>
                </c:pt>
                <c:pt idx="183">
                  <c:v>43315</c:v>
                </c:pt>
                <c:pt idx="184">
                  <c:v>43316</c:v>
                </c:pt>
                <c:pt idx="185">
                  <c:v>43317</c:v>
                </c:pt>
                <c:pt idx="186">
                  <c:v>43318</c:v>
                </c:pt>
                <c:pt idx="187">
                  <c:v>43319</c:v>
                </c:pt>
                <c:pt idx="188">
                  <c:v>43320</c:v>
                </c:pt>
                <c:pt idx="189">
                  <c:v>43321</c:v>
                </c:pt>
                <c:pt idx="190">
                  <c:v>43322</c:v>
                </c:pt>
                <c:pt idx="191">
                  <c:v>43323</c:v>
                </c:pt>
                <c:pt idx="192">
                  <c:v>43324</c:v>
                </c:pt>
                <c:pt idx="193">
                  <c:v>43325</c:v>
                </c:pt>
                <c:pt idx="194">
                  <c:v>43326</c:v>
                </c:pt>
                <c:pt idx="195">
                  <c:v>43327</c:v>
                </c:pt>
                <c:pt idx="196">
                  <c:v>43328</c:v>
                </c:pt>
                <c:pt idx="197">
                  <c:v>43329</c:v>
                </c:pt>
                <c:pt idx="198">
                  <c:v>43330</c:v>
                </c:pt>
                <c:pt idx="199">
                  <c:v>43331</c:v>
                </c:pt>
                <c:pt idx="200">
                  <c:v>43332</c:v>
                </c:pt>
                <c:pt idx="201">
                  <c:v>43333</c:v>
                </c:pt>
                <c:pt idx="202">
                  <c:v>43334</c:v>
                </c:pt>
                <c:pt idx="203">
                  <c:v>43335</c:v>
                </c:pt>
                <c:pt idx="204">
                  <c:v>43336</c:v>
                </c:pt>
                <c:pt idx="205">
                  <c:v>43337</c:v>
                </c:pt>
                <c:pt idx="206">
                  <c:v>43338</c:v>
                </c:pt>
                <c:pt idx="207">
                  <c:v>43339</c:v>
                </c:pt>
                <c:pt idx="208">
                  <c:v>43340</c:v>
                </c:pt>
                <c:pt idx="209">
                  <c:v>43341</c:v>
                </c:pt>
                <c:pt idx="210">
                  <c:v>43342</c:v>
                </c:pt>
                <c:pt idx="211">
                  <c:v>43343</c:v>
                </c:pt>
                <c:pt idx="212">
                  <c:v>43344</c:v>
                </c:pt>
                <c:pt idx="213">
                  <c:v>43345</c:v>
                </c:pt>
                <c:pt idx="214">
                  <c:v>43346</c:v>
                </c:pt>
                <c:pt idx="215">
                  <c:v>43347</c:v>
                </c:pt>
                <c:pt idx="216">
                  <c:v>43348</c:v>
                </c:pt>
                <c:pt idx="217">
                  <c:v>43349</c:v>
                </c:pt>
                <c:pt idx="218">
                  <c:v>43350</c:v>
                </c:pt>
                <c:pt idx="219">
                  <c:v>43351</c:v>
                </c:pt>
                <c:pt idx="220">
                  <c:v>43352</c:v>
                </c:pt>
                <c:pt idx="221">
                  <c:v>43353</c:v>
                </c:pt>
                <c:pt idx="222">
                  <c:v>43354</c:v>
                </c:pt>
                <c:pt idx="223">
                  <c:v>43355</c:v>
                </c:pt>
                <c:pt idx="224">
                  <c:v>43356</c:v>
                </c:pt>
                <c:pt idx="225">
                  <c:v>43357</c:v>
                </c:pt>
                <c:pt idx="226">
                  <c:v>43358</c:v>
                </c:pt>
                <c:pt idx="227">
                  <c:v>43359</c:v>
                </c:pt>
                <c:pt idx="228">
                  <c:v>43360</c:v>
                </c:pt>
                <c:pt idx="229">
                  <c:v>43361</c:v>
                </c:pt>
                <c:pt idx="230">
                  <c:v>43362</c:v>
                </c:pt>
                <c:pt idx="231">
                  <c:v>43363</c:v>
                </c:pt>
                <c:pt idx="232">
                  <c:v>43364</c:v>
                </c:pt>
                <c:pt idx="233">
                  <c:v>43365</c:v>
                </c:pt>
                <c:pt idx="234">
                  <c:v>43366</c:v>
                </c:pt>
                <c:pt idx="235">
                  <c:v>43367</c:v>
                </c:pt>
                <c:pt idx="236">
                  <c:v>43368</c:v>
                </c:pt>
                <c:pt idx="237">
                  <c:v>43369</c:v>
                </c:pt>
                <c:pt idx="238">
                  <c:v>43370</c:v>
                </c:pt>
                <c:pt idx="239">
                  <c:v>43371</c:v>
                </c:pt>
                <c:pt idx="240">
                  <c:v>43372</c:v>
                </c:pt>
                <c:pt idx="241">
                  <c:v>43373</c:v>
                </c:pt>
                <c:pt idx="242">
                  <c:v>43374</c:v>
                </c:pt>
                <c:pt idx="243">
                  <c:v>43375</c:v>
                </c:pt>
                <c:pt idx="244">
                  <c:v>43376</c:v>
                </c:pt>
                <c:pt idx="245">
                  <c:v>43377</c:v>
                </c:pt>
                <c:pt idx="246">
                  <c:v>43378</c:v>
                </c:pt>
                <c:pt idx="247">
                  <c:v>43379</c:v>
                </c:pt>
                <c:pt idx="248">
                  <c:v>43380</c:v>
                </c:pt>
                <c:pt idx="249">
                  <c:v>43381</c:v>
                </c:pt>
                <c:pt idx="250">
                  <c:v>43382</c:v>
                </c:pt>
                <c:pt idx="251">
                  <c:v>43383</c:v>
                </c:pt>
                <c:pt idx="252">
                  <c:v>43384</c:v>
                </c:pt>
                <c:pt idx="253">
                  <c:v>43385</c:v>
                </c:pt>
                <c:pt idx="254">
                  <c:v>43386</c:v>
                </c:pt>
                <c:pt idx="255">
                  <c:v>43387</c:v>
                </c:pt>
                <c:pt idx="256">
                  <c:v>43388</c:v>
                </c:pt>
                <c:pt idx="257">
                  <c:v>43389</c:v>
                </c:pt>
                <c:pt idx="258">
                  <c:v>43390</c:v>
                </c:pt>
                <c:pt idx="259">
                  <c:v>43391</c:v>
                </c:pt>
                <c:pt idx="260">
                  <c:v>43392</c:v>
                </c:pt>
                <c:pt idx="261">
                  <c:v>43393</c:v>
                </c:pt>
                <c:pt idx="262">
                  <c:v>43394</c:v>
                </c:pt>
                <c:pt idx="263">
                  <c:v>43395</c:v>
                </c:pt>
                <c:pt idx="264">
                  <c:v>43396</c:v>
                </c:pt>
                <c:pt idx="265">
                  <c:v>43397</c:v>
                </c:pt>
                <c:pt idx="266">
                  <c:v>43398</c:v>
                </c:pt>
                <c:pt idx="267">
                  <c:v>43399</c:v>
                </c:pt>
                <c:pt idx="268">
                  <c:v>43400</c:v>
                </c:pt>
                <c:pt idx="269">
                  <c:v>43401</c:v>
                </c:pt>
                <c:pt idx="270">
                  <c:v>43402</c:v>
                </c:pt>
                <c:pt idx="271">
                  <c:v>43403</c:v>
                </c:pt>
                <c:pt idx="272">
                  <c:v>43404</c:v>
                </c:pt>
                <c:pt idx="273">
                  <c:v>43405</c:v>
                </c:pt>
                <c:pt idx="274">
                  <c:v>43406</c:v>
                </c:pt>
                <c:pt idx="275">
                  <c:v>43407</c:v>
                </c:pt>
                <c:pt idx="276">
                  <c:v>43408</c:v>
                </c:pt>
                <c:pt idx="277">
                  <c:v>43409</c:v>
                </c:pt>
                <c:pt idx="278">
                  <c:v>43410</c:v>
                </c:pt>
                <c:pt idx="279">
                  <c:v>43411</c:v>
                </c:pt>
                <c:pt idx="280">
                  <c:v>43412</c:v>
                </c:pt>
                <c:pt idx="281">
                  <c:v>43413</c:v>
                </c:pt>
                <c:pt idx="282">
                  <c:v>43414</c:v>
                </c:pt>
                <c:pt idx="283">
                  <c:v>43415</c:v>
                </c:pt>
                <c:pt idx="284">
                  <c:v>43416</c:v>
                </c:pt>
                <c:pt idx="285">
                  <c:v>43417</c:v>
                </c:pt>
                <c:pt idx="286">
                  <c:v>43418</c:v>
                </c:pt>
                <c:pt idx="287">
                  <c:v>43419</c:v>
                </c:pt>
                <c:pt idx="288">
                  <c:v>43420</c:v>
                </c:pt>
                <c:pt idx="289">
                  <c:v>43421</c:v>
                </c:pt>
                <c:pt idx="290">
                  <c:v>43422</c:v>
                </c:pt>
                <c:pt idx="291">
                  <c:v>43423</c:v>
                </c:pt>
                <c:pt idx="292">
                  <c:v>43424</c:v>
                </c:pt>
                <c:pt idx="293">
                  <c:v>43425</c:v>
                </c:pt>
                <c:pt idx="294">
                  <c:v>43426</c:v>
                </c:pt>
                <c:pt idx="295">
                  <c:v>43427</c:v>
                </c:pt>
                <c:pt idx="296">
                  <c:v>43428</c:v>
                </c:pt>
                <c:pt idx="297">
                  <c:v>43429</c:v>
                </c:pt>
                <c:pt idx="298">
                  <c:v>43430</c:v>
                </c:pt>
                <c:pt idx="299">
                  <c:v>43431</c:v>
                </c:pt>
                <c:pt idx="300">
                  <c:v>43432</c:v>
                </c:pt>
                <c:pt idx="301">
                  <c:v>43433</c:v>
                </c:pt>
                <c:pt idx="302">
                  <c:v>43434</c:v>
                </c:pt>
                <c:pt idx="303">
                  <c:v>43435</c:v>
                </c:pt>
                <c:pt idx="304">
                  <c:v>43436</c:v>
                </c:pt>
                <c:pt idx="305">
                  <c:v>43437</c:v>
                </c:pt>
                <c:pt idx="306">
                  <c:v>43438</c:v>
                </c:pt>
                <c:pt idx="307">
                  <c:v>43439</c:v>
                </c:pt>
                <c:pt idx="308">
                  <c:v>43440</c:v>
                </c:pt>
                <c:pt idx="309">
                  <c:v>43441</c:v>
                </c:pt>
                <c:pt idx="310">
                  <c:v>43442</c:v>
                </c:pt>
                <c:pt idx="311">
                  <c:v>43443</c:v>
                </c:pt>
                <c:pt idx="312">
                  <c:v>43444</c:v>
                </c:pt>
                <c:pt idx="313">
                  <c:v>43445</c:v>
                </c:pt>
                <c:pt idx="314">
                  <c:v>43446</c:v>
                </c:pt>
                <c:pt idx="315">
                  <c:v>43447</c:v>
                </c:pt>
                <c:pt idx="316">
                  <c:v>43448</c:v>
                </c:pt>
                <c:pt idx="317">
                  <c:v>43449</c:v>
                </c:pt>
                <c:pt idx="318">
                  <c:v>43450</c:v>
                </c:pt>
                <c:pt idx="319">
                  <c:v>43451</c:v>
                </c:pt>
                <c:pt idx="320">
                  <c:v>43452</c:v>
                </c:pt>
                <c:pt idx="321">
                  <c:v>43453</c:v>
                </c:pt>
                <c:pt idx="322">
                  <c:v>43454</c:v>
                </c:pt>
                <c:pt idx="323">
                  <c:v>43455</c:v>
                </c:pt>
                <c:pt idx="324">
                  <c:v>43456</c:v>
                </c:pt>
                <c:pt idx="325">
                  <c:v>43457</c:v>
                </c:pt>
                <c:pt idx="326">
                  <c:v>43458</c:v>
                </c:pt>
                <c:pt idx="327">
                  <c:v>43459</c:v>
                </c:pt>
                <c:pt idx="328">
                  <c:v>43460</c:v>
                </c:pt>
                <c:pt idx="329">
                  <c:v>43461</c:v>
                </c:pt>
                <c:pt idx="330">
                  <c:v>43462</c:v>
                </c:pt>
                <c:pt idx="331">
                  <c:v>43463</c:v>
                </c:pt>
                <c:pt idx="332">
                  <c:v>43464</c:v>
                </c:pt>
                <c:pt idx="333">
                  <c:v>43465</c:v>
                </c:pt>
                <c:pt idx="334">
                  <c:v>43466</c:v>
                </c:pt>
                <c:pt idx="335">
                  <c:v>43467</c:v>
                </c:pt>
                <c:pt idx="336">
                  <c:v>43468</c:v>
                </c:pt>
                <c:pt idx="337">
                  <c:v>43469</c:v>
                </c:pt>
                <c:pt idx="338">
                  <c:v>43470</c:v>
                </c:pt>
                <c:pt idx="339">
                  <c:v>43471</c:v>
                </c:pt>
                <c:pt idx="340">
                  <c:v>43472</c:v>
                </c:pt>
                <c:pt idx="341">
                  <c:v>43473</c:v>
                </c:pt>
                <c:pt idx="342">
                  <c:v>43474</c:v>
                </c:pt>
                <c:pt idx="343">
                  <c:v>43475</c:v>
                </c:pt>
                <c:pt idx="344">
                  <c:v>43476</c:v>
                </c:pt>
                <c:pt idx="345">
                  <c:v>43477</c:v>
                </c:pt>
                <c:pt idx="346">
                  <c:v>43478</c:v>
                </c:pt>
                <c:pt idx="347">
                  <c:v>43479</c:v>
                </c:pt>
                <c:pt idx="348">
                  <c:v>43480</c:v>
                </c:pt>
                <c:pt idx="349">
                  <c:v>43481</c:v>
                </c:pt>
                <c:pt idx="350">
                  <c:v>43482</c:v>
                </c:pt>
                <c:pt idx="351">
                  <c:v>43483</c:v>
                </c:pt>
                <c:pt idx="352">
                  <c:v>43484</c:v>
                </c:pt>
                <c:pt idx="353">
                  <c:v>43485</c:v>
                </c:pt>
                <c:pt idx="354">
                  <c:v>43486</c:v>
                </c:pt>
                <c:pt idx="355">
                  <c:v>43487</c:v>
                </c:pt>
                <c:pt idx="356">
                  <c:v>43488</c:v>
                </c:pt>
                <c:pt idx="357">
                  <c:v>43489</c:v>
                </c:pt>
                <c:pt idx="358">
                  <c:v>43490</c:v>
                </c:pt>
                <c:pt idx="359">
                  <c:v>43491</c:v>
                </c:pt>
                <c:pt idx="360">
                  <c:v>43492</c:v>
                </c:pt>
                <c:pt idx="361">
                  <c:v>43493</c:v>
                </c:pt>
                <c:pt idx="362">
                  <c:v>43494</c:v>
                </c:pt>
                <c:pt idx="363">
                  <c:v>43495</c:v>
                </c:pt>
                <c:pt idx="364">
                  <c:v>43496</c:v>
                </c:pt>
                <c:pt idx="365">
                  <c:v>43497</c:v>
                </c:pt>
                <c:pt idx="366">
                  <c:v>43498</c:v>
                </c:pt>
                <c:pt idx="367">
                  <c:v>43499</c:v>
                </c:pt>
                <c:pt idx="368">
                  <c:v>43500</c:v>
                </c:pt>
                <c:pt idx="369">
                  <c:v>43501</c:v>
                </c:pt>
                <c:pt idx="370">
                  <c:v>43502</c:v>
                </c:pt>
                <c:pt idx="371">
                  <c:v>43503</c:v>
                </c:pt>
                <c:pt idx="372">
                  <c:v>43504</c:v>
                </c:pt>
                <c:pt idx="373">
                  <c:v>43505</c:v>
                </c:pt>
                <c:pt idx="374">
                  <c:v>43506</c:v>
                </c:pt>
                <c:pt idx="375">
                  <c:v>43507</c:v>
                </c:pt>
                <c:pt idx="376">
                  <c:v>43508</c:v>
                </c:pt>
                <c:pt idx="377">
                  <c:v>43509</c:v>
                </c:pt>
                <c:pt idx="378">
                  <c:v>43510</c:v>
                </c:pt>
                <c:pt idx="379">
                  <c:v>43511</c:v>
                </c:pt>
                <c:pt idx="380">
                  <c:v>43512</c:v>
                </c:pt>
                <c:pt idx="381">
                  <c:v>43513</c:v>
                </c:pt>
                <c:pt idx="382">
                  <c:v>43514</c:v>
                </c:pt>
                <c:pt idx="383">
                  <c:v>43515</c:v>
                </c:pt>
                <c:pt idx="384">
                  <c:v>43516</c:v>
                </c:pt>
                <c:pt idx="385">
                  <c:v>43517</c:v>
                </c:pt>
                <c:pt idx="386">
                  <c:v>43518</c:v>
                </c:pt>
                <c:pt idx="387">
                  <c:v>43519</c:v>
                </c:pt>
                <c:pt idx="388">
                  <c:v>43520</c:v>
                </c:pt>
                <c:pt idx="389">
                  <c:v>43521</c:v>
                </c:pt>
                <c:pt idx="390">
                  <c:v>43522</c:v>
                </c:pt>
                <c:pt idx="391">
                  <c:v>43523</c:v>
                </c:pt>
                <c:pt idx="392">
                  <c:v>43524</c:v>
                </c:pt>
                <c:pt idx="393">
                  <c:v>43525</c:v>
                </c:pt>
                <c:pt idx="394">
                  <c:v>43526</c:v>
                </c:pt>
                <c:pt idx="395">
                  <c:v>43527</c:v>
                </c:pt>
                <c:pt idx="396">
                  <c:v>43528</c:v>
                </c:pt>
                <c:pt idx="397">
                  <c:v>43529</c:v>
                </c:pt>
                <c:pt idx="398">
                  <c:v>43530</c:v>
                </c:pt>
                <c:pt idx="399">
                  <c:v>43531</c:v>
                </c:pt>
                <c:pt idx="400">
                  <c:v>43532</c:v>
                </c:pt>
                <c:pt idx="401">
                  <c:v>43533</c:v>
                </c:pt>
                <c:pt idx="402">
                  <c:v>43534</c:v>
                </c:pt>
                <c:pt idx="403">
                  <c:v>43535</c:v>
                </c:pt>
                <c:pt idx="404">
                  <c:v>43536</c:v>
                </c:pt>
                <c:pt idx="405">
                  <c:v>43537</c:v>
                </c:pt>
                <c:pt idx="406">
                  <c:v>43538</c:v>
                </c:pt>
                <c:pt idx="407">
                  <c:v>43539</c:v>
                </c:pt>
                <c:pt idx="408">
                  <c:v>43540</c:v>
                </c:pt>
                <c:pt idx="409">
                  <c:v>43541</c:v>
                </c:pt>
                <c:pt idx="410">
                  <c:v>43542</c:v>
                </c:pt>
                <c:pt idx="411">
                  <c:v>43543</c:v>
                </c:pt>
                <c:pt idx="412">
                  <c:v>43544</c:v>
                </c:pt>
                <c:pt idx="413">
                  <c:v>43545</c:v>
                </c:pt>
                <c:pt idx="414">
                  <c:v>43546</c:v>
                </c:pt>
                <c:pt idx="415">
                  <c:v>43547</c:v>
                </c:pt>
                <c:pt idx="416">
                  <c:v>43548</c:v>
                </c:pt>
                <c:pt idx="417">
                  <c:v>43549</c:v>
                </c:pt>
                <c:pt idx="418">
                  <c:v>43550</c:v>
                </c:pt>
                <c:pt idx="419">
                  <c:v>43551</c:v>
                </c:pt>
                <c:pt idx="420">
                  <c:v>43552</c:v>
                </c:pt>
                <c:pt idx="421">
                  <c:v>43553</c:v>
                </c:pt>
                <c:pt idx="422">
                  <c:v>43554</c:v>
                </c:pt>
                <c:pt idx="423">
                  <c:v>43555</c:v>
                </c:pt>
                <c:pt idx="424">
                  <c:v>43556</c:v>
                </c:pt>
                <c:pt idx="425">
                  <c:v>43557</c:v>
                </c:pt>
                <c:pt idx="426">
                  <c:v>43558</c:v>
                </c:pt>
                <c:pt idx="427">
                  <c:v>43559</c:v>
                </c:pt>
                <c:pt idx="428">
                  <c:v>43560</c:v>
                </c:pt>
                <c:pt idx="429">
                  <c:v>43561</c:v>
                </c:pt>
                <c:pt idx="430">
                  <c:v>43562</c:v>
                </c:pt>
                <c:pt idx="431">
                  <c:v>43563</c:v>
                </c:pt>
                <c:pt idx="432">
                  <c:v>43564</c:v>
                </c:pt>
                <c:pt idx="433">
                  <c:v>43565</c:v>
                </c:pt>
                <c:pt idx="434">
                  <c:v>43566</c:v>
                </c:pt>
                <c:pt idx="435">
                  <c:v>43567</c:v>
                </c:pt>
                <c:pt idx="436">
                  <c:v>43568</c:v>
                </c:pt>
                <c:pt idx="437">
                  <c:v>43569</c:v>
                </c:pt>
                <c:pt idx="438">
                  <c:v>43570</c:v>
                </c:pt>
                <c:pt idx="439">
                  <c:v>43571</c:v>
                </c:pt>
                <c:pt idx="440">
                  <c:v>43572</c:v>
                </c:pt>
                <c:pt idx="441">
                  <c:v>43573</c:v>
                </c:pt>
                <c:pt idx="442">
                  <c:v>43574</c:v>
                </c:pt>
                <c:pt idx="443">
                  <c:v>43575</c:v>
                </c:pt>
                <c:pt idx="444">
                  <c:v>43576</c:v>
                </c:pt>
                <c:pt idx="445">
                  <c:v>43577</c:v>
                </c:pt>
                <c:pt idx="446">
                  <c:v>43578</c:v>
                </c:pt>
                <c:pt idx="447">
                  <c:v>43579</c:v>
                </c:pt>
                <c:pt idx="448">
                  <c:v>43580</c:v>
                </c:pt>
                <c:pt idx="449">
                  <c:v>43581</c:v>
                </c:pt>
                <c:pt idx="450">
                  <c:v>43582</c:v>
                </c:pt>
                <c:pt idx="451">
                  <c:v>43583</c:v>
                </c:pt>
                <c:pt idx="452">
                  <c:v>43584</c:v>
                </c:pt>
                <c:pt idx="453">
                  <c:v>43585</c:v>
                </c:pt>
                <c:pt idx="454">
                  <c:v>43586</c:v>
                </c:pt>
                <c:pt idx="455">
                  <c:v>43587</c:v>
                </c:pt>
                <c:pt idx="456">
                  <c:v>43588</c:v>
                </c:pt>
                <c:pt idx="457">
                  <c:v>43589</c:v>
                </c:pt>
                <c:pt idx="458">
                  <c:v>43590</c:v>
                </c:pt>
                <c:pt idx="459">
                  <c:v>43591</c:v>
                </c:pt>
                <c:pt idx="460">
                  <c:v>43592</c:v>
                </c:pt>
                <c:pt idx="461">
                  <c:v>43593</c:v>
                </c:pt>
                <c:pt idx="462">
                  <c:v>43594</c:v>
                </c:pt>
                <c:pt idx="463">
                  <c:v>43595</c:v>
                </c:pt>
                <c:pt idx="464">
                  <c:v>43596</c:v>
                </c:pt>
                <c:pt idx="465">
                  <c:v>43597</c:v>
                </c:pt>
                <c:pt idx="466">
                  <c:v>43598</c:v>
                </c:pt>
                <c:pt idx="467">
                  <c:v>43599</c:v>
                </c:pt>
                <c:pt idx="468">
                  <c:v>43600</c:v>
                </c:pt>
                <c:pt idx="469">
                  <c:v>43601</c:v>
                </c:pt>
                <c:pt idx="470">
                  <c:v>43602</c:v>
                </c:pt>
                <c:pt idx="471">
                  <c:v>43603</c:v>
                </c:pt>
                <c:pt idx="472">
                  <c:v>43604</c:v>
                </c:pt>
                <c:pt idx="473">
                  <c:v>43605</c:v>
                </c:pt>
                <c:pt idx="474">
                  <c:v>43606</c:v>
                </c:pt>
                <c:pt idx="475">
                  <c:v>43607</c:v>
                </c:pt>
                <c:pt idx="476">
                  <c:v>43608</c:v>
                </c:pt>
                <c:pt idx="477">
                  <c:v>43609</c:v>
                </c:pt>
                <c:pt idx="478">
                  <c:v>43610</c:v>
                </c:pt>
                <c:pt idx="479">
                  <c:v>43611</c:v>
                </c:pt>
                <c:pt idx="480">
                  <c:v>43612</c:v>
                </c:pt>
                <c:pt idx="481">
                  <c:v>43613</c:v>
                </c:pt>
                <c:pt idx="482">
                  <c:v>43614</c:v>
                </c:pt>
                <c:pt idx="483">
                  <c:v>43615</c:v>
                </c:pt>
                <c:pt idx="484">
                  <c:v>43616</c:v>
                </c:pt>
                <c:pt idx="485">
                  <c:v>43617</c:v>
                </c:pt>
                <c:pt idx="486">
                  <c:v>43618</c:v>
                </c:pt>
                <c:pt idx="487">
                  <c:v>43619</c:v>
                </c:pt>
                <c:pt idx="488">
                  <c:v>43620</c:v>
                </c:pt>
                <c:pt idx="489">
                  <c:v>43621</c:v>
                </c:pt>
                <c:pt idx="490">
                  <c:v>43622</c:v>
                </c:pt>
                <c:pt idx="491">
                  <c:v>43623</c:v>
                </c:pt>
                <c:pt idx="492">
                  <c:v>43624</c:v>
                </c:pt>
                <c:pt idx="493">
                  <c:v>43625</c:v>
                </c:pt>
                <c:pt idx="494">
                  <c:v>43626</c:v>
                </c:pt>
                <c:pt idx="495">
                  <c:v>43627</c:v>
                </c:pt>
                <c:pt idx="496">
                  <c:v>43628</c:v>
                </c:pt>
                <c:pt idx="497">
                  <c:v>43629</c:v>
                </c:pt>
                <c:pt idx="498">
                  <c:v>43630</c:v>
                </c:pt>
                <c:pt idx="499">
                  <c:v>43631</c:v>
                </c:pt>
                <c:pt idx="500">
                  <c:v>43632</c:v>
                </c:pt>
                <c:pt idx="501">
                  <c:v>43633</c:v>
                </c:pt>
                <c:pt idx="502">
                  <c:v>43634</c:v>
                </c:pt>
                <c:pt idx="503">
                  <c:v>43635</c:v>
                </c:pt>
                <c:pt idx="504">
                  <c:v>43636</c:v>
                </c:pt>
                <c:pt idx="505">
                  <c:v>43637</c:v>
                </c:pt>
                <c:pt idx="506">
                  <c:v>43638</c:v>
                </c:pt>
                <c:pt idx="507">
                  <c:v>43639</c:v>
                </c:pt>
                <c:pt idx="508">
                  <c:v>43640</c:v>
                </c:pt>
                <c:pt idx="509">
                  <c:v>43641</c:v>
                </c:pt>
                <c:pt idx="510">
                  <c:v>43642</c:v>
                </c:pt>
                <c:pt idx="511">
                  <c:v>43643</c:v>
                </c:pt>
                <c:pt idx="512">
                  <c:v>43644</c:v>
                </c:pt>
                <c:pt idx="513">
                  <c:v>43645</c:v>
                </c:pt>
                <c:pt idx="514">
                  <c:v>43646</c:v>
                </c:pt>
                <c:pt idx="515">
                  <c:v>43647</c:v>
                </c:pt>
                <c:pt idx="516">
                  <c:v>43648</c:v>
                </c:pt>
                <c:pt idx="517">
                  <c:v>43649</c:v>
                </c:pt>
                <c:pt idx="518">
                  <c:v>43650</c:v>
                </c:pt>
                <c:pt idx="519">
                  <c:v>43651</c:v>
                </c:pt>
                <c:pt idx="520">
                  <c:v>43652</c:v>
                </c:pt>
                <c:pt idx="521">
                  <c:v>43653</c:v>
                </c:pt>
                <c:pt idx="522">
                  <c:v>43654</c:v>
                </c:pt>
                <c:pt idx="523">
                  <c:v>43655</c:v>
                </c:pt>
                <c:pt idx="524">
                  <c:v>43656</c:v>
                </c:pt>
                <c:pt idx="525">
                  <c:v>43657</c:v>
                </c:pt>
                <c:pt idx="526">
                  <c:v>43658</c:v>
                </c:pt>
                <c:pt idx="527">
                  <c:v>43659</c:v>
                </c:pt>
                <c:pt idx="528">
                  <c:v>43660</c:v>
                </c:pt>
                <c:pt idx="529">
                  <c:v>43661</c:v>
                </c:pt>
                <c:pt idx="530">
                  <c:v>43662</c:v>
                </c:pt>
                <c:pt idx="531">
                  <c:v>43663</c:v>
                </c:pt>
                <c:pt idx="532">
                  <c:v>43664</c:v>
                </c:pt>
                <c:pt idx="533">
                  <c:v>43665</c:v>
                </c:pt>
                <c:pt idx="534">
                  <c:v>43666</c:v>
                </c:pt>
                <c:pt idx="535">
                  <c:v>43667</c:v>
                </c:pt>
                <c:pt idx="536">
                  <c:v>43668</c:v>
                </c:pt>
                <c:pt idx="537">
                  <c:v>43669</c:v>
                </c:pt>
                <c:pt idx="538">
                  <c:v>43670</c:v>
                </c:pt>
                <c:pt idx="539">
                  <c:v>43671</c:v>
                </c:pt>
                <c:pt idx="540">
                  <c:v>43672</c:v>
                </c:pt>
                <c:pt idx="541">
                  <c:v>43673</c:v>
                </c:pt>
                <c:pt idx="542">
                  <c:v>43674</c:v>
                </c:pt>
                <c:pt idx="543">
                  <c:v>43675</c:v>
                </c:pt>
                <c:pt idx="544">
                  <c:v>43676</c:v>
                </c:pt>
                <c:pt idx="545">
                  <c:v>43677</c:v>
                </c:pt>
                <c:pt idx="546">
                  <c:v>43678</c:v>
                </c:pt>
                <c:pt idx="547">
                  <c:v>43679</c:v>
                </c:pt>
                <c:pt idx="548">
                  <c:v>43680</c:v>
                </c:pt>
                <c:pt idx="549">
                  <c:v>43681</c:v>
                </c:pt>
                <c:pt idx="550">
                  <c:v>43682</c:v>
                </c:pt>
                <c:pt idx="551">
                  <c:v>43683</c:v>
                </c:pt>
                <c:pt idx="552">
                  <c:v>43684</c:v>
                </c:pt>
                <c:pt idx="553">
                  <c:v>43685</c:v>
                </c:pt>
                <c:pt idx="554">
                  <c:v>43686</c:v>
                </c:pt>
                <c:pt idx="555">
                  <c:v>43687</c:v>
                </c:pt>
                <c:pt idx="556">
                  <c:v>43688</c:v>
                </c:pt>
                <c:pt idx="557">
                  <c:v>43689</c:v>
                </c:pt>
                <c:pt idx="558">
                  <c:v>43690</c:v>
                </c:pt>
                <c:pt idx="559">
                  <c:v>43691</c:v>
                </c:pt>
                <c:pt idx="560">
                  <c:v>43692</c:v>
                </c:pt>
                <c:pt idx="561">
                  <c:v>43693</c:v>
                </c:pt>
                <c:pt idx="562">
                  <c:v>43694</c:v>
                </c:pt>
                <c:pt idx="563">
                  <c:v>43695</c:v>
                </c:pt>
                <c:pt idx="564">
                  <c:v>43696</c:v>
                </c:pt>
                <c:pt idx="565">
                  <c:v>43697</c:v>
                </c:pt>
                <c:pt idx="566">
                  <c:v>43698</c:v>
                </c:pt>
                <c:pt idx="567">
                  <c:v>43699</c:v>
                </c:pt>
                <c:pt idx="568">
                  <c:v>43700</c:v>
                </c:pt>
                <c:pt idx="569">
                  <c:v>43701</c:v>
                </c:pt>
                <c:pt idx="570">
                  <c:v>43702</c:v>
                </c:pt>
                <c:pt idx="571">
                  <c:v>43703</c:v>
                </c:pt>
                <c:pt idx="572">
                  <c:v>43704</c:v>
                </c:pt>
                <c:pt idx="573">
                  <c:v>43705</c:v>
                </c:pt>
                <c:pt idx="574">
                  <c:v>43706</c:v>
                </c:pt>
                <c:pt idx="575">
                  <c:v>43707</c:v>
                </c:pt>
                <c:pt idx="576">
                  <c:v>43708</c:v>
                </c:pt>
                <c:pt idx="577">
                  <c:v>43709</c:v>
                </c:pt>
                <c:pt idx="578">
                  <c:v>43710</c:v>
                </c:pt>
                <c:pt idx="579">
                  <c:v>43711</c:v>
                </c:pt>
                <c:pt idx="580">
                  <c:v>43712</c:v>
                </c:pt>
                <c:pt idx="581">
                  <c:v>43713</c:v>
                </c:pt>
                <c:pt idx="582">
                  <c:v>43714</c:v>
                </c:pt>
                <c:pt idx="583">
                  <c:v>43715</c:v>
                </c:pt>
                <c:pt idx="584">
                  <c:v>43716</c:v>
                </c:pt>
                <c:pt idx="585">
                  <c:v>43717</c:v>
                </c:pt>
                <c:pt idx="586">
                  <c:v>43718</c:v>
                </c:pt>
                <c:pt idx="587">
                  <c:v>43719</c:v>
                </c:pt>
                <c:pt idx="588">
                  <c:v>43720</c:v>
                </c:pt>
                <c:pt idx="589">
                  <c:v>43721</c:v>
                </c:pt>
                <c:pt idx="590">
                  <c:v>43722</c:v>
                </c:pt>
                <c:pt idx="591">
                  <c:v>43723</c:v>
                </c:pt>
                <c:pt idx="592">
                  <c:v>43724</c:v>
                </c:pt>
                <c:pt idx="593">
                  <c:v>43725</c:v>
                </c:pt>
                <c:pt idx="594">
                  <c:v>43726</c:v>
                </c:pt>
                <c:pt idx="595">
                  <c:v>43727</c:v>
                </c:pt>
                <c:pt idx="596">
                  <c:v>43728</c:v>
                </c:pt>
                <c:pt idx="597">
                  <c:v>43729</c:v>
                </c:pt>
                <c:pt idx="598">
                  <c:v>43730</c:v>
                </c:pt>
                <c:pt idx="599">
                  <c:v>43731</c:v>
                </c:pt>
                <c:pt idx="600">
                  <c:v>43732</c:v>
                </c:pt>
                <c:pt idx="601">
                  <c:v>43733</c:v>
                </c:pt>
                <c:pt idx="602">
                  <c:v>43734</c:v>
                </c:pt>
                <c:pt idx="603">
                  <c:v>43735</c:v>
                </c:pt>
                <c:pt idx="604">
                  <c:v>43736</c:v>
                </c:pt>
                <c:pt idx="605">
                  <c:v>43737</c:v>
                </c:pt>
                <c:pt idx="606">
                  <c:v>43738</c:v>
                </c:pt>
              </c:numCache>
            </c:numRef>
          </c:cat>
          <c:val>
            <c:numRef>
              <c:f>'STATUS II PIRINEOS_SALIDA'!$P$398:$P$1004</c:f>
              <c:numCache>
                <c:formatCode>#,##0</c:formatCode>
                <c:ptCount val="60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</c:numCache>
            </c:numRef>
          </c:val>
        </c:ser>
        <c:ser>
          <c:idx val="3"/>
          <c:order val="3"/>
          <c:tx>
            <c:v>Mensual</c:v>
          </c:tx>
          <c:spPr>
            <a:solidFill>
              <a:srgbClr val="007AAE"/>
            </a:solidFill>
            <a:ln w="25400">
              <a:noFill/>
            </a:ln>
          </c:spPr>
          <c:cat>
            <c:numRef>
              <c:f>'STATUS II PIRINEOS_SALIDA'!$M$398:$M$1004</c:f>
              <c:numCache>
                <c:formatCode>m/d/yyyy</c:formatCode>
                <c:ptCount val="607"/>
                <c:pt idx="0">
                  <c:v>43132</c:v>
                </c:pt>
                <c:pt idx="1">
                  <c:v>43133</c:v>
                </c:pt>
                <c:pt idx="2">
                  <c:v>43134</c:v>
                </c:pt>
                <c:pt idx="3">
                  <c:v>43135</c:v>
                </c:pt>
                <c:pt idx="4">
                  <c:v>43136</c:v>
                </c:pt>
                <c:pt idx="5">
                  <c:v>43137</c:v>
                </c:pt>
                <c:pt idx="6">
                  <c:v>43138</c:v>
                </c:pt>
                <c:pt idx="7">
                  <c:v>43139</c:v>
                </c:pt>
                <c:pt idx="8">
                  <c:v>43140</c:v>
                </c:pt>
                <c:pt idx="9">
                  <c:v>43141</c:v>
                </c:pt>
                <c:pt idx="10">
                  <c:v>43142</c:v>
                </c:pt>
                <c:pt idx="11">
                  <c:v>43143</c:v>
                </c:pt>
                <c:pt idx="12">
                  <c:v>43144</c:v>
                </c:pt>
                <c:pt idx="13">
                  <c:v>43145</c:v>
                </c:pt>
                <c:pt idx="14">
                  <c:v>43146</c:v>
                </c:pt>
                <c:pt idx="15">
                  <c:v>43147</c:v>
                </c:pt>
                <c:pt idx="16">
                  <c:v>43148</c:v>
                </c:pt>
                <c:pt idx="17">
                  <c:v>43149</c:v>
                </c:pt>
                <c:pt idx="18">
                  <c:v>43150</c:v>
                </c:pt>
                <c:pt idx="19">
                  <c:v>43151</c:v>
                </c:pt>
                <c:pt idx="20">
                  <c:v>43152</c:v>
                </c:pt>
                <c:pt idx="21">
                  <c:v>43153</c:v>
                </c:pt>
                <c:pt idx="22">
                  <c:v>43154</c:v>
                </c:pt>
                <c:pt idx="23">
                  <c:v>43155</c:v>
                </c:pt>
                <c:pt idx="24">
                  <c:v>43156</c:v>
                </c:pt>
                <c:pt idx="25">
                  <c:v>43157</c:v>
                </c:pt>
                <c:pt idx="26">
                  <c:v>43158</c:v>
                </c:pt>
                <c:pt idx="27">
                  <c:v>43159</c:v>
                </c:pt>
                <c:pt idx="28">
                  <c:v>43160</c:v>
                </c:pt>
                <c:pt idx="29">
                  <c:v>43161</c:v>
                </c:pt>
                <c:pt idx="30">
                  <c:v>43162</c:v>
                </c:pt>
                <c:pt idx="31">
                  <c:v>43163</c:v>
                </c:pt>
                <c:pt idx="32">
                  <c:v>43164</c:v>
                </c:pt>
                <c:pt idx="33">
                  <c:v>43165</c:v>
                </c:pt>
                <c:pt idx="34">
                  <c:v>43166</c:v>
                </c:pt>
                <c:pt idx="35">
                  <c:v>43167</c:v>
                </c:pt>
                <c:pt idx="36">
                  <c:v>43168</c:v>
                </c:pt>
                <c:pt idx="37">
                  <c:v>43169</c:v>
                </c:pt>
                <c:pt idx="38">
                  <c:v>43170</c:v>
                </c:pt>
                <c:pt idx="39">
                  <c:v>43171</c:v>
                </c:pt>
                <c:pt idx="40">
                  <c:v>43172</c:v>
                </c:pt>
                <c:pt idx="41">
                  <c:v>43173</c:v>
                </c:pt>
                <c:pt idx="42">
                  <c:v>43174</c:v>
                </c:pt>
                <c:pt idx="43">
                  <c:v>43175</c:v>
                </c:pt>
                <c:pt idx="44">
                  <c:v>43176</c:v>
                </c:pt>
                <c:pt idx="45">
                  <c:v>43177</c:v>
                </c:pt>
                <c:pt idx="46">
                  <c:v>43178</c:v>
                </c:pt>
                <c:pt idx="47">
                  <c:v>43179</c:v>
                </c:pt>
                <c:pt idx="48">
                  <c:v>43180</c:v>
                </c:pt>
                <c:pt idx="49">
                  <c:v>43181</c:v>
                </c:pt>
                <c:pt idx="50">
                  <c:v>43182</c:v>
                </c:pt>
                <c:pt idx="51">
                  <c:v>43183</c:v>
                </c:pt>
                <c:pt idx="52">
                  <c:v>43184</c:v>
                </c:pt>
                <c:pt idx="53">
                  <c:v>43185</c:v>
                </c:pt>
                <c:pt idx="54">
                  <c:v>43186</c:v>
                </c:pt>
                <c:pt idx="55">
                  <c:v>43187</c:v>
                </c:pt>
                <c:pt idx="56">
                  <c:v>43188</c:v>
                </c:pt>
                <c:pt idx="57">
                  <c:v>43189</c:v>
                </c:pt>
                <c:pt idx="58">
                  <c:v>43190</c:v>
                </c:pt>
                <c:pt idx="59">
                  <c:v>43191</c:v>
                </c:pt>
                <c:pt idx="60">
                  <c:v>43192</c:v>
                </c:pt>
                <c:pt idx="61">
                  <c:v>43193</c:v>
                </c:pt>
                <c:pt idx="62">
                  <c:v>43194</c:v>
                </c:pt>
                <c:pt idx="63">
                  <c:v>43195</c:v>
                </c:pt>
                <c:pt idx="64">
                  <c:v>43196</c:v>
                </c:pt>
                <c:pt idx="65">
                  <c:v>43197</c:v>
                </c:pt>
                <c:pt idx="66">
                  <c:v>43198</c:v>
                </c:pt>
                <c:pt idx="67">
                  <c:v>43199</c:v>
                </c:pt>
                <c:pt idx="68">
                  <c:v>43200</c:v>
                </c:pt>
                <c:pt idx="69">
                  <c:v>43201</c:v>
                </c:pt>
                <c:pt idx="70">
                  <c:v>43202</c:v>
                </c:pt>
                <c:pt idx="71">
                  <c:v>43203</c:v>
                </c:pt>
                <c:pt idx="72">
                  <c:v>43204</c:v>
                </c:pt>
                <c:pt idx="73">
                  <c:v>43205</c:v>
                </c:pt>
                <c:pt idx="74">
                  <c:v>43206</c:v>
                </c:pt>
                <c:pt idx="75">
                  <c:v>43207</c:v>
                </c:pt>
                <c:pt idx="76">
                  <c:v>43208</c:v>
                </c:pt>
                <c:pt idx="77">
                  <c:v>43209</c:v>
                </c:pt>
                <c:pt idx="78">
                  <c:v>43210</c:v>
                </c:pt>
                <c:pt idx="79">
                  <c:v>43211</c:v>
                </c:pt>
                <c:pt idx="80">
                  <c:v>43212</c:v>
                </c:pt>
                <c:pt idx="81">
                  <c:v>43213</c:v>
                </c:pt>
                <c:pt idx="82">
                  <c:v>43214</c:v>
                </c:pt>
                <c:pt idx="83">
                  <c:v>43215</c:v>
                </c:pt>
                <c:pt idx="84">
                  <c:v>43216</c:v>
                </c:pt>
                <c:pt idx="85">
                  <c:v>43217</c:v>
                </c:pt>
                <c:pt idx="86">
                  <c:v>43218</c:v>
                </c:pt>
                <c:pt idx="87">
                  <c:v>43219</c:v>
                </c:pt>
                <c:pt idx="88">
                  <c:v>43220</c:v>
                </c:pt>
                <c:pt idx="89">
                  <c:v>43221</c:v>
                </c:pt>
                <c:pt idx="90">
                  <c:v>43222</c:v>
                </c:pt>
                <c:pt idx="91">
                  <c:v>43223</c:v>
                </c:pt>
                <c:pt idx="92">
                  <c:v>43224</c:v>
                </c:pt>
                <c:pt idx="93">
                  <c:v>43225</c:v>
                </c:pt>
                <c:pt idx="94">
                  <c:v>43226</c:v>
                </c:pt>
                <c:pt idx="95">
                  <c:v>43227</c:v>
                </c:pt>
                <c:pt idx="96">
                  <c:v>43228</c:v>
                </c:pt>
                <c:pt idx="97">
                  <c:v>43229</c:v>
                </c:pt>
                <c:pt idx="98">
                  <c:v>43230</c:v>
                </c:pt>
                <c:pt idx="99">
                  <c:v>43231</c:v>
                </c:pt>
                <c:pt idx="100">
                  <c:v>43232</c:v>
                </c:pt>
                <c:pt idx="101">
                  <c:v>43233</c:v>
                </c:pt>
                <c:pt idx="102">
                  <c:v>43234</c:v>
                </c:pt>
                <c:pt idx="103">
                  <c:v>43235</c:v>
                </c:pt>
                <c:pt idx="104">
                  <c:v>43236</c:v>
                </c:pt>
                <c:pt idx="105">
                  <c:v>43237</c:v>
                </c:pt>
                <c:pt idx="106">
                  <c:v>43238</c:v>
                </c:pt>
                <c:pt idx="107">
                  <c:v>43239</c:v>
                </c:pt>
                <c:pt idx="108">
                  <c:v>43240</c:v>
                </c:pt>
                <c:pt idx="109">
                  <c:v>43241</c:v>
                </c:pt>
                <c:pt idx="110">
                  <c:v>43242</c:v>
                </c:pt>
                <c:pt idx="111">
                  <c:v>43243</c:v>
                </c:pt>
                <c:pt idx="112">
                  <c:v>43244</c:v>
                </c:pt>
                <c:pt idx="113">
                  <c:v>43245</c:v>
                </c:pt>
                <c:pt idx="114">
                  <c:v>43246</c:v>
                </c:pt>
                <c:pt idx="115">
                  <c:v>43247</c:v>
                </c:pt>
                <c:pt idx="116">
                  <c:v>43248</c:v>
                </c:pt>
                <c:pt idx="117">
                  <c:v>43249</c:v>
                </c:pt>
                <c:pt idx="118">
                  <c:v>43250</c:v>
                </c:pt>
                <c:pt idx="119">
                  <c:v>43251</c:v>
                </c:pt>
                <c:pt idx="120">
                  <c:v>43252</c:v>
                </c:pt>
                <c:pt idx="121">
                  <c:v>43253</c:v>
                </c:pt>
                <c:pt idx="122">
                  <c:v>43254</c:v>
                </c:pt>
                <c:pt idx="123">
                  <c:v>43255</c:v>
                </c:pt>
                <c:pt idx="124">
                  <c:v>43256</c:v>
                </c:pt>
                <c:pt idx="125">
                  <c:v>43257</c:v>
                </c:pt>
                <c:pt idx="126">
                  <c:v>43258</c:v>
                </c:pt>
                <c:pt idx="127">
                  <c:v>43259</c:v>
                </c:pt>
                <c:pt idx="128">
                  <c:v>43260</c:v>
                </c:pt>
                <c:pt idx="129">
                  <c:v>43261</c:v>
                </c:pt>
                <c:pt idx="130">
                  <c:v>43262</c:v>
                </c:pt>
                <c:pt idx="131">
                  <c:v>43263</c:v>
                </c:pt>
                <c:pt idx="132">
                  <c:v>43264</c:v>
                </c:pt>
                <c:pt idx="133">
                  <c:v>43265</c:v>
                </c:pt>
                <c:pt idx="134">
                  <c:v>43266</c:v>
                </c:pt>
                <c:pt idx="135">
                  <c:v>43267</c:v>
                </c:pt>
                <c:pt idx="136">
                  <c:v>43268</c:v>
                </c:pt>
                <c:pt idx="137">
                  <c:v>43269</c:v>
                </c:pt>
                <c:pt idx="138">
                  <c:v>43270</c:v>
                </c:pt>
                <c:pt idx="139">
                  <c:v>43271</c:v>
                </c:pt>
                <c:pt idx="140">
                  <c:v>43272</c:v>
                </c:pt>
                <c:pt idx="141">
                  <c:v>43273</c:v>
                </c:pt>
                <c:pt idx="142">
                  <c:v>43274</c:v>
                </c:pt>
                <c:pt idx="143">
                  <c:v>43275</c:v>
                </c:pt>
                <c:pt idx="144">
                  <c:v>43276</c:v>
                </c:pt>
                <c:pt idx="145">
                  <c:v>43277</c:v>
                </c:pt>
                <c:pt idx="146">
                  <c:v>43278</c:v>
                </c:pt>
                <c:pt idx="147">
                  <c:v>43279</c:v>
                </c:pt>
                <c:pt idx="148">
                  <c:v>43280</c:v>
                </c:pt>
                <c:pt idx="149">
                  <c:v>43281</c:v>
                </c:pt>
                <c:pt idx="150">
                  <c:v>43282</c:v>
                </c:pt>
                <c:pt idx="151">
                  <c:v>43283</c:v>
                </c:pt>
                <c:pt idx="152">
                  <c:v>43284</c:v>
                </c:pt>
                <c:pt idx="153">
                  <c:v>43285</c:v>
                </c:pt>
                <c:pt idx="154">
                  <c:v>43286</c:v>
                </c:pt>
                <c:pt idx="155">
                  <c:v>43287</c:v>
                </c:pt>
                <c:pt idx="156">
                  <c:v>43288</c:v>
                </c:pt>
                <c:pt idx="157">
                  <c:v>43289</c:v>
                </c:pt>
                <c:pt idx="158">
                  <c:v>43290</c:v>
                </c:pt>
                <c:pt idx="159">
                  <c:v>43291</c:v>
                </c:pt>
                <c:pt idx="160">
                  <c:v>43292</c:v>
                </c:pt>
                <c:pt idx="161">
                  <c:v>43293</c:v>
                </c:pt>
                <c:pt idx="162">
                  <c:v>43294</c:v>
                </c:pt>
                <c:pt idx="163">
                  <c:v>43295</c:v>
                </c:pt>
                <c:pt idx="164">
                  <c:v>43296</c:v>
                </c:pt>
                <c:pt idx="165">
                  <c:v>43297</c:v>
                </c:pt>
                <c:pt idx="166">
                  <c:v>43298</c:v>
                </c:pt>
                <c:pt idx="167">
                  <c:v>43299</c:v>
                </c:pt>
                <c:pt idx="168">
                  <c:v>43300</c:v>
                </c:pt>
                <c:pt idx="169">
                  <c:v>43301</c:v>
                </c:pt>
                <c:pt idx="170">
                  <c:v>43302</c:v>
                </c:pt>
                <c:pt idx="171">
                  <c:v>43303</c:v>
                </c:pt>
                <c:pt idx="172">
                  <c:v>43304</c:v>
                </c:pt>
                <c:pt idx="173">
                  <c:v>43305</c:v>
                </c:pt>
                <c:pt idx="174">
                  <c:v>43306</c:v>
                </c:pt>
                <c:pt idx="175">
                  <c:v>43307</c:v>
                </c:pt>
                <c:pt idx="176">
                  <c:v>43308</c:v>
                </c:pt>
                <c:pt idx="177">
                  <c:v>43309</c:v>
                </c:pt>
                <c:pt idx="178">
                  <c:v>43310</c:v>
                </c:pt>
                <c:pt idx="179">
                  <c:v>43311</c:v>
                </c:pt>
                <c:pt idx="180">
                  <c:v>43312</c:v>
                </c:pt>
                <c:pt idx="181">
                  <c:v>43313</c:v>
                </c:pt>
                <c:pt idx="182">
                  <c:v>43314</c:v>
                </c:pt>
                <c:pt idx="183">
                  <c:v>43315</c:v>
                </c:pt>
                <c:pt idx="184">
                  <c:v>43316</c:v>
                </c:pt>
                <c:pt idx="185">
                  <c:v>43317</c:v>
                </c:pt>
                <c:pt idx="186">
                  <c:v>43318</c:v>
                </c:pt>
                <c:pt idx="187">
                  <c:v>43319</c:v>
                </c:pt>
                <c:pt idx="188">
                  <c:v>43320</c:v>
                </c:pt>
                <c:pt idx="189">
                  <c:v>43321</c:v>
                </c:pt>
                <c:pt idx="190">
                  <c:v>43322</c:v>
                </c:pt>
                <c:pt idx="191">
                  <c:v>43323</c:v>
                </c:pt>
                <c:pt idx="192">
                  <c:v>43324</c:v>
                </c:pt>
                <c:pt idx="193">
                  <c:v>43325</c:v>
                </c:pt>
                <c:pt idx="194">
                  <c:v>43326</c:v>
                </c:pt>
                <c:pt idx="195">
                  <c:v>43327</c:v>
                </c:pt>
                <c:pt idx="196">
                  <c:v>43328</c:v>
                </c:pt>
                <c:pt idx="197">
                  <c:v>43329</c:v>
                </c:pt>
                <c:pt idx="198">
                  <c:v>43330</c:v>
                </c:pt>
                <c:pt idx="199">
                  <c:v>43331</c:v>
                </c:pt>
                <c:pt idx="200">
                  <c:v>43332</c:v>
                </c:pt>
                <c:pt idx="201">
                  <c:v>43333</c:v>
                </c:pt>
                <c:pt idx="202">
                  <c:v>43334</c:v>
                </c:pt>
                <c:pt idx="203">
                  <c:v>43335</c:v>
                </c:pt>
                <c:pt idx="204">
                  <c:v>43336</c:v>
                </c:pt>
                <c:pt idx="205">
                  <c:v>43337</c:v>
                </c:pt>
                <c:pt idx="206">
                  <c:v>43338</c:v>
                </c:pt>
                <c:pt idx="207">
                  <c:v>43339</c:v>
                </c:pt>
                <c:pt idx="208">
                  <c:v>43340</c:v>
                </c:pt>
                <c:pt idx="209">
                  <c:v>43341</c:v>
                </c:pt>
                <c:pt idx="210">
                  <c:v>43342</c:v>
                </c:pt>
                <c:pt idx="211">
                  <c:v>43343</c:v>
                </c:pt>
                <c:pt idx="212">
                  <c:v>43344</c:v>
                </c:pt>
                <c:pt idx="213">
                  <c:v>43345</c:v>
                </c:pt>
                <c:pt idx="214">
                  <c:v>43346</c:v>
                </c:pt>
                <c:pt idx="215">
                  <c:v>43347</c:v>
                </c:pt>
                <c:pt idx="216">
                  <c:v>43348</c:v>
                </c:pt>
                <c:pt idx="217">
                  <c:v>43349</c:v>
                </c:pt>
                <c:pt idx="218">
                  <c:v>43350</c:v>
                </c:pt>
                <c:pt idx="219">
                  <c:v>43351</c:v>
                </c:pt>
                <c:pt idx="220">
                  <c:v>43352</c:v>
                </c:pt>
                <c:pt idx="221">
                  <c:v>43353</c:v>
                </c:pt>
                <c:pt idx="222">
                  <c:v>43354</c:v>
                </c:pt>
                <c:pt idx="223">
                  <c:v>43355</c:v>
                </c:pt>
                <c:pt idx="224">
                  <c:v>43356</c:v>
                </c:pt>
                <c:pt idx="225">
                  <c:v>43357</c:v>
                </c:pt>
                <c:pt idx="226">
                  <c:v>43358</c:v>
                </c:pt>
                <c:pt idx="227">
                  <c:v>43359</c:v>
                </c:pt>
                <c:pt idx="228">
                  <c:v>43360</c:v>
                </c:pt>
                <c:pt idx="229">
                  <c:v>43361</c:v>
                </c:pt>
                <c:pt idx="230">
                  <c:v>43362</c:v>
                </c:pt>
                <c:pt idx="231">
                  <c:v>43363</c:v>
                </c:pt>
                <c:pt idx="232">
                  <c:v>43364</c:v>
                </c:pt>
                <c:pt idx="233">
                  <c:v>43365</c:v>
                </c:pt>
                <c:pt idx="234">
                  <c:v>43366</c:v>
                </c:pt>
                <c:pt idx="235">
                  <c:v>43367</c:v>
                </c:pt>
                <c:pt idx="236">
                  <c:v>43368</c:v>
                </c:pt>
                <c:pt idx="237">
                  <c:v>43369</c:v>
                </c:pt>
                <c:pt idx="238">
                  <c:v>43370</c:v>
                </c:pt>
                <c:pt idx="239">
                  <c:v>43371</c:v>
                </c:pt>
                <c:pt idx="240">
                  <c:v>43372</c:v>
                </c:pt>
                <c:pt idx="241">
                  <c:v>43373</c:v>
                </c:pt>
                <c:pt idx="242">
                  <c:v>43374</c:v>
                </c:pt>
                <c:pt idx="243">
                  <c:v>43375</c:v>
                </c:pt>
                <c:pt idx="244">
                  <c:v>43376</c:v>
                </c:pt>
                <c:pt idx="245">
                  <c:v>43377</c:v>
                </c:pt>
                <c:pt idx="246">
                  <c:v>43378</c:v>
                </c:pt>
                <c:pt idx="247">
                  <c:v>43379</c:v>
                </c:pt>
                <c:pt idx="248">
                  <c:v>43380</c:v>
                </c:pt>
                <c:pt idx="249">
                  <c:v>43381</c:v>
                </c:pt>
                <c:pt idx="250">
                  <c:v>43382</c:v>
                </c:pt>
                <c:pt idx="251">
                  <c:v>43383</c:v>
                </c:pt>
                <c:pt idx="252">
                  <c:v>43384</c:v>
                </c:pt>
                <c:pt idx="253">
                  <c:v>43385</c:v>
                </c:pt>
                <c:pt idx="254">
                  <c:v>43386</c:v>
                </c:pt>
                <c:pt idx="255">
                  <c:v>43387</c:v>
                </c:pt>
                <c:pt idx="256">
                  <c:v>43388</c:v>
                </c:pt>
                <c:pt idx="257">
                  <c:v>43389</c:v>
                </c:pt>
                <c:pt idx="258">
                  <c:v>43390</c:v>
                </c:pt>
                <c:pt idx="259">
                  <c:v>43391</c:v>
                </c:pt>
                <c:pt idx="260">
                  <c:v>43392</c:v>
                </c:pt>
                <c:pt idx="261">
                  <c:v>43393</c:v>
                </c:pt>
                <c:pt idx="262">
                  <c:v>43394</c:v>
                </c:pt>
                <c:pt idx="263">
                  <c:v>43395</c:v>
                </c:pt>
                <c:pt idx="264">
                  <c:v>43396</c:v>
                </c:pt>
                <c:pt idx="265">
                  <c:v>43397</c:v>
                </c:pt>
                <c:pt idx="266">
                  <c:v>43398</c:v>
                </c:pt>
                <c:pt idx="267">
                  <c:v>43399</c:v>
                </c:pt>
                <c:pt idx="268">
                  <c:v>43400</c:v>
                </c:pt>
                <c:pt idx="269">
                  <c:v>43401</c:v>
                </c:pt>
                <c:pt idx="270">
                  <c:v>43402</c:v>
                </c:pt>
                <c:pt idx="271">
                  <c:v>43403</c:v>
                </c:pt>
                <c:pt idx="272">
                  <c:v>43404</c:v>
                </c:pt>
                <c:pt idx="273">
                  <c:v>43405</c:v>
                </c:pt>
                <c:pt idx="274">
                  <c:v>43406</c:v>
                </c:pt>
                <c:pt idx="275">
                  <c:v>43407</c:v>
                </c:pt>
                <c:pt idx="276">
                  <c:v>43408</c:v>
                </c:pt>
                <c:pt idx="277">
                  <c:v>43409</c:v>
                </c:pt>
                <c:pt idx="278">
                  <c:v>43410</c:v>
                </c:pt>
                <c:pt idx="279">
                  <c:v>43411</c:v>
                </c:pt>
                <c:pt idx="280">
                  <c:v>43412</c:v>
                </c:pt>
                <c:pt idx="281">
                  <c:v>43413</c:v>
                </c:pt>
                <c:pt idx="282">
                  <c:v>43414</c:v>
                </c:pt>
                <c:pt idx="283">
                  <c:v>43415</c:v>
                </c:pt>
                <c:pt idx="284">
                  <c:v>43416</c:v>
                </c:pt>
                <c:pt idx="285">
                  <c:v>43417</c:v>
                </c:pt>
                <c:pt idx="286">
                  <c:v>43418</c:v>
                </c:pt>
                <c:pt idx="287">
                  <c:v>43419</c:v>
                </c:pt>
                <c:pt idx="288">
                  <c:v>43420</c:v>
                </c:pt>
                <c:pt idx="289">
                  <c:v>43421</c:v>
                </c:pt>
                <c:pt idx="290">
                  <c:v>43422</c:v>
                </c:pt>
                <c:pt idx="291">
                  <c:v>43423</c:v>
                </c:pt>
                <c:pt idx="292">
                  <c:v>43424</c:v>
                </c:pt>
                <c:pt idx="293">
                  <c:v>43425</c:v>
                </c:pt>
                <c:pt idx="294">
                  <c:v>43426</c:v>
                </c:pt>
                <c:pt idx="295">
                  <c:v>43427</c:v>
                </c:pt>
                <c:pt idx="296">
                  <c:v>43428</c:v>
                </c:pt>
                <c:pt idx="297">
                  <c:v>43429</c:v>
                </c:pt>
                <c:pt idx="298">
                  <c:v>43430</c:v>
                </c:pt>
                <c:pt idx="299">
                  <c:v>43431</c:v>
                </c:pt>
                <c:pt idx="300">
                  <c:v>43432</c:v>
                </c:pt>
                <c:pt idx="301">
                  <c:v>43433</c:v>
                </c:pt>
                <c:pt idx="302">
                  <c:v>43434</c:v>
                </c:pt>
                <c:pt idx="303">
                  <c:v>43435</c:v>
                </c:pt>
                <c:pt idx="304">
                  <c:v>43436</c:v>
                </c:pt>
                <c:pt idx="305">
                  <c:v>43437</c:v>
                </c:pt>
                <c:pt idx="306">
                  <c:v>43438</c:v>
                </c:pt>
                <c:pt idx="307">
                  <c:v>43439</c:v>
                </c:pt>
                <c:pt idx="308">
                  <c:v>43440</c:v>
                </c:pt>
                <c:pt idx="309">
                  <c:v>43441</c:v>
                </c:pt>
                <c:pt idx="310">
                  <c:v>43442</c:v>
                </c:pt>
                <c:pt idx="311">
                  <c:v>43443</c:v>
                </c:pt>
                <c:pt idx="312">
                  <c:v>43444</c:v>
                </c:pt>
                <c:pt idx="313">
                  <c:v>43445</c:v>
                </c:pt>
                <c:pt idx="314">
                  <c:v>43446</c:v>
                </c:pt>
                <c:pt idx="315">
                  <c:v>43447</c:v>
                </c:pt>
                <c:pt idx="316">
                  <c:v>43448</c:v>
                </c:pt>
                <c:pt idx="317">
                  <c:v>43449</c:v>
                </c:pt>
                <c:pt idx="318">
                  <c:v>43450</c:v>
                </c:pt>
                <c:pt idx="319">
                  <c:v>43451</c:v>
                </c:pt>
                <c:pt idx="320">
                  <c:v>43452</c:v>
                </c:pt>
                <c:pt idx="321">
                  <c:v>43453</c:v>
                </c:pt>
                <c:pt idx="322">
                  <c:v>43454</c:v>
                </c:pt>
                <c:pt idx="323">
                  <c:v>43455</c:v>
                </c:pt>
                <c:pt idx="324">
                  <c:v>43456</c:v>
                </c:pt>
                <c:pt idx="325">
                  <c:v>43457</c:v>
                </c:pt>
                <c:pt idx="326">
                  <c:v>43458</c:v>
                </c:pt>
                <c:pt idx="327">
                  <c:v>43459</c:v>
                </c:pt>
                <c:pt idx="328">
                  <c:v>43460</c:v>
                </c:pt>
                <c:pt idx="329">
                  <c:v>43461</c:v>
                </c:pt>
                <c:pt idx="330">
                  <c:v>43462</c:v>
                </c:pt>
                <c:pt idx="331">
                  <c:v>43463</c:v>
                </c:pt>
                <c:pt idx="332">
                  <c:v>43464</c:v>
                </c:pt>
                <c:pt idx="333">
                  <c:v>43465</c:v>
                </c:pt>
                <c:pt idx="334">
                  <c:v>43466</c:v>
                </c:pt>
                <c:pt idx="335">
                  <c:v>43467</c:v>
                </c:pt>
                <c:pt idx="336">
                  <c:v>43468</c:v>
                </c:pt>
                <c:pt idx="337">
                  <c:v>43469</c:v>
                </c:pt>
                <c:pt idx="338">
                  <c:v>43470</c:v>
                </c:pt>
                <c:pt idx="339">
                  <c:v>43471</c:v>
                </c:pt>
                <c:pt idx="340">
                  <c:v>43472</c:v>
                </c:pt>
                <c:pt idx="341">
                  <c:v>43473</c:v>
                </c:pt>
                <c:pt idx="342">
                  <c:v>43474</c:v>
                </c:pt>
                <c:pt idx="343">
                  <c:v>43475</c:v>
                </c:pt>
                <c:pt idx="344">
                  <c:v>43476</c:v>
                </c:pt>
                <c:pt idx="345">
                  <c:v>43477</c:v>
                </c:pt>
                <c:pt idx="346">
                  <c:v>43478</c:v>
                </c:pt>
                <c:pt idx="347">
                  <c:v>43479</c:v>
                </c:pt>
                <c:pt idx="348">
                  <c:v>43480</c:v>
                </c:pt>
                <c:pt idx="349">
                  <c:v>43481</c:v>
                </c:pt>
                <c:pt idx="350">
                  <c:v>43482</c:v>
                </c:pt>
                <c:pt idx="351">
                  <c:v>43483</c:v>
                </c:pt>
                <c:pt idx="352">
                  <c:v>43484</c:v>
                </c:pt>
                <c:pt idx="353">
                  <c:v>43485</c:v>
                </c:pt>
                <c:pt idx="354">
                  <c:v>43486</c:v>
                </c:pt>
                <c:pt idx="355">
                  <c:v>43487</c:v>
                </c:pt>
                <c:pt idx="356">
                  <c:v>43488</c:v>
                </c:pt>
                <c:pt idx="357">
                  <c:v>43489</c:v>
                </c:pt>
                <c:pt idx="358">
                  <c:v>43490</c:v>
                </c:pt>
                <c:pt idx="359">
                  <c:v>43491</c:v>
                </c:pt>
                <c:pt idx="360">
                  <c:v>43492</c:v>
                </c:pt>
                <c:pt idx="361">
                  <c:v>43493</c:v>
                </c:pt>
                <c:pt idx="362">
                  <c:v>43494</c:v>
                </c:pt>
                <c:pt idx="363">
                  <c:v>43495</c:v>
                </c:pt>
                <c:pt idx="364">
                  <c:v>43496</c:v>
                </c:pt>
                <c:pt idx="365">
                  <c:v>43497</c:v>
                </c:pt>
                <c:pt idx="366">
                  <c:v>43498</c:v>
                </c:pt>
                <c:pt idx="367">
                  <c:v>43499</c:v>
                </c:pt>
                <c:pt idx="368">
                  <c:v>43500</c:v>
                </c:pt>
                <c:pt idx="369">
                  <c:v>43501</c:v>
                </c:pt>
                <c:pt idx="370">
                  <c:v>43502</c:v>
                </c:pt>
                <c:pt idx="371">
                  <c:v>43503</c:v>
                </c:pt>
                <c:pt idx="372">
                  <c:v>43504</c:v>
                </c:pt>
                <c:pt idx="373">
                  <c:v>43505</c:v>
                </c:pt>
                <c:pt idx="374">
                  <c:v>43506</c:v>
                </c:pt>
                <c:pt idx="375">
                  <c:v>43507</c:v>
                </c:pt>
                <c:pt idx="376">
                  <c:v>43508</c:v>
                </c:pt>
                <c:pt idx="377">
                  <c:v>43509</c:v>
                </c:pt>
                <c:pt idx="378">
                  <c:v>43510</c:v>
                </c:pt>
                <c:pt idx="379">
                  <c:v>43511</c:v>
                </c:pt>
                <c:pt idx="380">
                  <c:v>43512</c:v>
                </c:pt>
                <c:pt idx="381">
                  <c:v>43513</c:v>
                </c:pt>
                <c:pt idx="382">
                  <c:v>43514</c:v>
                </c:pt>
                <c:pt idx="383">
                  <c:v>43515</c:v>
                </c:pt>
                <c:pt idx="384">
                  <c:v>43516</c:v>
                </c:pt>
                <c:pt idx="385">
                  <c:v>43517</c:v>
                </c:pt>
                <c:pt idx="386">
                  <c:v>43518</c:v>
                </c:pt>
                <c:pt idx="387">
                  <c:v>43519</c:v>
                </c:pt>
                <c:pt idx="388">
                  <c:v>43520</c:v>
                </c:pt>
                <c:pt idx="389">
                  <c:v>43521</c:v>
                </c:pt>
                <c:pt idx="390">
                  <c:v>43522</c:v>
                </c:pt>
                <c:pt idx="391">
                  <c:v>43523</c:v>
                </c:pt>
                <c:pt idx="392">
                  <c:v>43524</c:v>
                </c:pt>
                <c:pt idx="393">
                  <c:v>43525</c:v>
                </c:pt>
                <c:pt idx="394">
                  <c:v>43526</c:v>
                </c:pt>
                <c:pt idx="395">
                  <c:v>43527</c:v>
                </c:pt>
                <c:pt idx="396">
                  <c:v>43528</c:v>
                </c:pt>
                <c:pt idx="397">
                  <c:v>43529</c:v>
                </c:pt>
                <c:pt idx="398">
                  <c:v>43530</c:v>
                </c:pt>
                <c:pt idx="399">
                  <c:v>43531</c:v>
                </c:pt>
                <c:pt idx="400">
                  <c:v>43532</c:v>
                </c:pt>
                <c:pt idx="401">
                  <c:v>43533</c:v>
                </c:pt>
                <c:pt idx="402">
                  <c:v>43534</c:v>
                </c:pt>
                <c:pt idx="403">
                  <c:v>43535</c:v>
                </c:pt>
                <c:pt idx="404">
                  <c:v>43536</c:v>
                </c:pt>
                <c:pt idx="405">
                  <c:v>43537</c:v>
                </c:pt>
                <c:pt idx="406">
                  <c:v>43538</c:v>
                </c:pt>
                <c:pt idx="407">
                  <c:v>43539</c:v>
                </c:pt>
                <c:pt idx="408">
                  <c:v>43540</c:v>
                </c:pt>
                <c:pt idx="409">
                  <c:v>43541</c:v>
                </c:pt>
                <c:pt idx="410">
                  <c:v>43542</c:v>
                </c:pt>
                <c:pt idx="411">
                  <c:v>43543</c:v>
                </c:pt>
                <c:pt idx="412">
                  <c:v>43544</c:v>
                </c:pt>
                <c:pt idx="413">
                  <c:v>43545</c:v>
                </c:pt>
                <c:pt idx="414">
                  <c:v>43546</c:v>
                </c:pt>
                <c:pt idx="415">
                  <c:v>43547</c:v>
                </c:pt>
                <c:pt idx="416">
                  <c:v>43548</c:v>
                </c:pt>
                <c:pt idx="417">
                  <c:v>43549</c:v>
                </c:pt>
                <c:pt idx="418">
                  <c:v>43550</c:v>
                </c:pt>
                <c:pt idx="419">
                  <c:v>43551</c:v>
                </c:pt>
                <c:pt idx="420">
                  <c:v>43552</c:v>
                </c:pt>
                <c:pt idx="421">
                  <c:v>43553</c:v>
                </c:pt>
                <c:pt idx="422">
                  <c:v>43554</c:v>
                </c:pt>
                <c:pt idx="423">
                  <c:v>43555</c:v>
                </c:pt>
                <c:pt idx="424">
                  <c:v>43556</c:v>
                </c:pt>
                <c:pt idx="425">
                  <c:v>43557</c:v>
                </c:pt>
                <c:pt idx="426">
                  <c:v>43558</c:v>
                </c:pt>
                <c:pt idx="427">
                  <c:v>43559</c:v>
                </c:pt>
                <c:pt idx="428">
                  <c:v>43560</c:v>
                </c:pt>
                <c:pt idx="429">
                  <c:v>43561</c:v>
                </c:pt>
                <c:pt idx="430">
                  <c:v>43562</c:v>
                </c:pt>
                <c:pt idx="431">
                  <c:v>43563</c:v>
                </c:pt>
                <c:pt idx="432">
                  <c:v>43564</c:v>
                </c:pt>
                <c:pt idx="433">
                  <c:v>43565</c:v>
                </c:pt>
                <c:pt idx="434">
                  <c:v>43566</c:v>
                </c:pt>
                <c:pt idx="435">
                  <c:v>43567</c:v>
                </c:pt>
                <c:pt idx="436">
                  <c:v>43568</c:v>
                </c:pt>
                <c:pt idx="437">
                  <c:v>43569</c:v>
                </c:pt>
                <c:pt idx="438">
                  <c:v>43570</c:v>
                </c:pt>
                <c:pt idx="439">
                  <c:v>43571</c:v>
                </c:pt>
                <c:pt idx="440">
                  <c:v>43572</c:v>
                </c:pt>
                <c:pt idx="441">
                  <c:v>43573</c:v>
                </c:pt>
                <c:pt idx="442">
                  <c:v>43574</c:v>
                </c:pt>
                <c:pt idx="443">
                  <c:v>43575</c:v>
                </c:pt>
                <c:pt idx="444">
                  <c:v>43576</c:v>
                </c:pt>
                <c:pt idx="445">
                  <c:v>43577</c:v>
                </c:pt>
                <c:pt idx="446">
                  <c:v>43578</c:v>
                </c:pt>
                <c:pt idx="447">
                  <c:v>43579</c:v>
                </c:pt>
                <c:pt idx="448">
                  <c:v>43580</c:v>
                </c:pt>
                <c:pt idx="449">
                  <c:v>43581</c:v>
                </c:pt>
                <c:pt idx="450">
                  <c:v>43582</c:v>
                </c:pt>
                <c:pt idx="451">
                  <c:v>43583</c:v>
                </c:pt>
                <c:pt idx="452">
                  <c:v>43584</c:v>
                </c:pt>
                <c:pt idx="453">
                  <c:v>43585</c:v>
                </c:pt>
                <c:pt idx="454">
                  <c:v>43586</c:v>
                </c:pt>
                <c:pt idx="455">
                  <c:v>43587</c:v>
                </c:pt>
                <c:pt idx="456">
                  <c:v>43588</c:v>
                </c:pt>
                <c:pt idx="457">
                  <c:v>43589</c:v>
                </c:pt>
                <c:pt idx="458">
                  <c:v>43590</c:v>
                </c:pt>
                <c:pt idx="459">
                  <c:v>43591</c:v>
                </c:pt>
                <c:pt idx="460">
                  <c:v>43592</c:v>
                </c:pt>
                <c:pt idx="461">
                  <c:v>43593</c:v>
                </c:pt>
                <c:pt idx="462">
                  <c:v>43594</c:v>
                </c:pt>
                <c:pt idx="463">
                  <c:v>43595</c:v>
                </c:pt>
                <c:pt idx="464">
                  <c:v>43596</c:v>
                </c:pt>
                <c:pt idx="465">
                  <c:v>43597</c:v>
                </c:pt>
                <c:pt idx="466">
                  <c:v>43598</c:v>
                </c:pt>
                <c:pt idx="467">
                  <c:v>43599</c:v>
                </c:pt>
                <c:pt idx="468">
                  <c:v>43600</c:v>
                </c:pt>
                <c:pt idx="469">
                  <c:v>43601</c:v>
                </c:pt>
                <c:pt idx="470">
                  <c:v>43602</c:v>
                </c:pt>
                <c:pt idx="471">
                  <c:v>43603</c:v>
                </c:pt>
                <c:pt idx="472">
                  <c:v>43604</c:v>
                </c:pt>
                <c:pt idx="473">
                  <c:v>43605</c:v>
                </c:pt>
                <c:pt idx="474">
                  <c:v>43606</c:v>
                </c:pt>
                <c:pt idx="475">
                  <c:v>43607</c:v>
                </c:pt>
                <c:pt idx="476">
                  <c:v>43608</c:v>
                </c:pt>
                <c:pt idx="477">
                  <c:v>43609</c:v>
                </c:pt>
                <c:pt idx="478">
                  <c:v>43610</c:v>
                </c:pt>
                <c:pt idx="479">
                  <c:v>43611</c:v>
                </c:pt>
                <c:pt idx="480">
                  <c:v>43612</c:v>
                </c:pt>
                <c:pt idx="481">
                  <c:v>43613</c:v>
                </c:pt>
                <c:pt idx="482">
                  <c:v>43614</c:v>
                </c:pt>
                <c:pt idx="483">
                  <c:v>43615</c:v>
                </c:pt>
                <c:pt idx="484">
                  <c:v>43616</c:v>
                </c:pt>
                <c:pt idx="485">
                  <c:v>43617</c:v>
                </c:pt>
                <c:pt idx="486">
                  <c:v>43618</c:v>
                </c:pt>
                <c:pt idx="487">
                  <c:v>43619</c:v>
                </c:pt>
                <c:pt idx="488">
                  <c:v>43620</c:v>
                </c:pt>
                <c:pt idx="489">
                  <c:v>43621</c:v>
                </c:pt>
                <c:pt idx="490">
                  <c:v>43622</c:v>
                </c:pt>
                <c:pt idx="491">
                  <c:v>43623</c:v>
                </c:pt>
                <c:pt idx="492">
                  <c:v>43624</c:v>
                </c:pt>
                <c:pt idx="493">
                  <c:v>43625</c:v>
                </c:pt>
                <c:pt idx="494">
                  <c:v>43626</c:v>
                </c:pt>
                <c:pt idx="495">
                  <c:v>43627</c:v>
                </c:pt>
                <c:pt idx="496">
                  <c:v>43628</c:v>
                </c:pt>
                <c:pt idx="497">
                  <c:v>43629</c:v>
                </c:pt>
                <c:pt idx="498">
                  <c:v>43630</c:v>
                </c:pt>
                <c:pt idx="499">
                  <c:v>43631</c:v>
                </c:pt>
                <c:pt idx="500">
                  <c:v>43632</c:v>
                </c:pt>
                <c:pt idx="501">
                  <c:v>43633</c:v>
                </c:pt>
                <c:pt idx="502">
                  <c:v>43634</c:v>
                </c:pt>
                <c:pt idx="503">
                  <c:v>43635</c:v>
                </c:pt>
                <c:pt idx="504">
                  <c:v>43636</c:v>
                </c:pt>
                <c:pt idx="505">
                  <c:v>43637</c:v>
                </c:pt>
                <c:pt idx="506">
                  <c:v>43638</c:v>
                </c:pt>
                <c:pt idx="507">
                  <c:v>43639</c:v>
                </c:pt>
                <c:pt idx="508">
                  <c:v>43640</c:v>
                </c:pt>
                <c:pt idx="509">
                  <c:v>43641</c:v>
                </c:pt>
                <c:pt idx="510">
                  <c:v>43642</c:v>
                </c:pt>
                <c:pt idx="511">
                  <c:v>43643</c:v>
                </c:pt>
                <c:pt idx="512">
                  <c:v>43644</c:v>
                </c:pt>
                <c:pt idx="513">
                  <c:v>43645</c:v>
                </c:pt>
                <c:pt idx="514">
                  <c:v>43646</c:v>
                </c:pt>
                <c:pt idx="515">
                  <c:v>43647</c:v>
                </c:pt>
                <c:pt idx="516">
                  <c:v>43648</c:v>
                </c:pt>
                <c:pt idx="517">
                  <c:v>43649</c:v>
                </c:pt>
                <c:pt idx="518">
                  <c:v>43650</c:v>
                </c:pt>
                <c:pt idx="519">
                  <c:v>43651</c:v>
                </c:pt>
                <c:pt idx="520">
                  <c:v>43652</c:v>
                </c:pt>
                <c:pt idx="521">
                  <c:v>43653</c:v>
                </c:pt>
                <c:pt idx="522">
                  <c:v>43654</c:v>
                </c:pt>
                <c:pt idx="523">
                  <c:v>43655</c:v>
                </c:pt>
                <c:pt idx="524">
                  <c:v>43656</c:v>
                </c:pt>
                <c:pt idx="525">
                  <c:v>43657</c:v>
                </c:pt>
                <c:pt idx="526">
                  <c:v>43658</c:v>
                </c:pt>
                <c:pt idx="527">
                  <c:v>43659</c:v>
                </c:pt>
                <c:pt idx="528">
                  <c:v>43660</c:v>
                </c:pt>
                <c:pt idx="529">
                  <c:v>43661</c:v>
                </c:pt>
                <c:pt idx="530">
                  <c:v>43662</c:v>
                </c:pt>
                <c:pt idx="531">
                  <c:v>43663</c:v>
                </c:pt>
                <c:pt idx="532">
                  <c:v>43664</c:v>
                </c:pt>
                <c:pt idx="533">
                  <c:v>43665</c:v>
                </c:pt>
                <c:pt idx="534">
                  <c:v>43666</c:v>
                </c:pt>
                <c:pt idx="535">
                  <c:v>43667</c:v>
                </c:pt>
                <c:pt idx="536">
                  <c:v>43668</c:v>
                </c:pt>
                <c:pt idx="537">
                  <c:v>43669</c:v>
                </c:pt>
                <c:pt idx="538">
                  <c:v>43670</c:v>
                </c:pt>
                <c:pt idx="539">
                  <c:v>43671</c:v>
                </c:pt>
                <c:pt idx="540">
                  <c:v>43672</c:v>
                </c:pt>
                <c:pt idx="541">
                  <c:v>43673</c:v>
                </c:pt>
                <c:pt idx="542">
                  <c:v>43674</c:v>
                </c:pt>
                <c:pt idx="543">
                  <c:v>43675</c:v>
                </c:pt>
                <c:pt idx="544">
                  <c:v>43676</c:v>
                </c:pt>
                <c:pt idx="545">
                  <c:v>43677</c:v>
                </c:pt>
                <c:pt idx="546">
                  <c:v>43678</c:v>
                </c:pt>
                <c:pt idx="547">
                  <c:v>43679</c:v>
                </c:pt>
                <c:pt idx="548">
                  <c:v>43680</c:v>
                </c:pt>
                <c:pt idx="549">
                  <c:v>43681</c:v>
                </c:pt>
                <c:pt idx="550">
                  <c:v>43682</c:v>
                </c:pt>
                <c:pt idx="551">
                  <c:v>43683</c:v>
                </c:pt>
                <c:pt idx="552">
                  <c:v>43684</c:v>
                </c:pt>
                <c:pt idx="553">
                  <c:v>43685</c:v>
                </c:pt>
                <c:pt idx="554">
                  <c:v>43686</c:v>
                </c:pt>
                <c:pt idx="555">
                  <c:v>43687</c:v>
                </c:pt>
                <c:pt idx="556">
                  <c:v>43688</c:v>
                </c:pt>
                <c:pt idx="557">
                  <c:v>43689</c:v>
                </c:pt>
                <c:pt idx="558">
                  <c:v>43690</c:v>
                </c:pt>
                <c:pt idx="559">
                  <c:v>43691</c:v>
                </c:pt>
                <c:pt idx="560">
                  <c:v>43692</c:v>
                </c:pt>
                <c:pt idx="561">
                  <c:v>43693</c:v>
                </c:pt>
                <c:pt idx="562">
                  <c:v>43694</c:v>
                </c:pt>
                <c:pt idx="563">
                  <c:v>43695</c:v>
                </c:pt>
                <c:pt idx="564">
                  <c:v>43696</c:v>
                </c:pt>
                <c:pt idx="565">
                  <c:v>43697</c:v>
                </c:pt>
                <c:pt idx="566">
                  <c:v>43698</c:v>
                </c:pt>
                <c:pt idx="567">
                  <c:v>43699</c:v>
                </c:pt>
                <c:pt idx="568">
                  <c:v>43700</c:v>
                </c:pt>
                <c:pt idx="569">
                  <c:v>43701</c:v>
                </c:pt>
                <c:pt idx="570">
                  <c:v>43702</c:v>
                </c:pt>
                <c:pt idx="571">
                  <c:v>43703</c:v>
                </c:pt>
                <c:pt idx="572">
                  <c:v>43704</c:v>
                </c:pt>
                <c:pt idx="573">
                  <c:v>43705</c:v>
                </c:pt>
                <c:pt idx="574">
                  <c:v>43706</c:v>
                </c:pt>
                <c:pt idx="575">
                  <c:v>43707</c:v>
                </c:pt>
                <c:pt idx="576">
                  <c:v>43708</c:v>
                </c:pt>
                <c:pt idx="577">
                  <c:v>43709</c:v>
                </c:pt>
                <c:pt idx="578">
                  <c:v>43710</c:v>
                </c:pt>
                <c:pt idx="579">
                  <c:v>43711</c:v>
                </c:pt>
                <c:pt idx="580">
                  <c:v>43712</c:v>
                </c:pt>
                <c:pt idx="581">
                  <c:v>43713</c:v>
                </c:pt>
                <c:pt idx="582">
                  <c:v>43714</c:v>
                </c:pt>
                <c:pt idx="583">
                  <c:v>43715</c:v>
                </c:pt>
                <c:pt idx="584">
                  <c:v>43716</c:v>
                </c:pt>
                <c:pt idx="585">
                  <c:v>43717</c:v>
                </c:pt>
                <c:pt idx="586">
                  <c:v>43718</c:v>
                </c:pt>
                <c:pt idx="587">
                  <c:v>43719</c:v>
                </c:pt>
                <c:pt idx="588">
                  <c:v>43720</c:v>
                </c:pt>
                <c:pt idx="589">
                  <c:v>43721</c:v>
                </c:pt>
                <c:pt idx="590">
                  <c:v>43722</c:v>
                </c:pt>
                <c:pt idx="591">
                  <c:v>43723</c:v>
                </c:pt>
                <c:pt idx="592">
                  <c:v>43724</c:v>
                </c:pt>
                <c:pt idx="593">
                  <c:v>43725</c:v>
                </c:pt>
                <c:pt idx="594">
                  <c:v>43726</c:v>
                </c:pt>
                <c:pt idx="595">
                  <c:v>43727</c:v>
                </c:pt>
                <c:pt idx="596">
                  <c:v>43728</c:v>
                </c:pt>
                <c:pt idx="597">
                  <c:v>43729</c:v>
                </c:pt>
                <c:pt idx="598">
                  <c:v>43730</c:v>
                </c:pt>
                <c:pt idx="599">
                  <c:v>43731</c:v>
                </c:pt>
                <c:pt idx="600">
                  <c:v>43732</c:v>
                </c:pt>
                <c:pt idx="601">
                  <c:v>43733</c:v>
                </c:pt>
                <c:pt idx="602">
                  <c:v>43734</c:v>
                </c:pt>
                <c:pt idx="603">
                  <c:v>43735</c:v>
                </c:pt>
                <c:pt idx="604">
                  <c:v>43736</c:v>
                </c:pt>
                <c:pt idx="605">
                  <c:v>43737</c:v>
                </c:pt>
                <c:pt idx="606">
                  <c:v>43738</c:v>
                </c:pt>
              </c:numCache>
            </c:numRef>
          </c:cat>
          <c:val>
            <c:numRef>
              <c:f>'STATUS II PIRINEOS_SALIDA'!$Q$398:$Q$1004</c:f>
              <c:numCache>
                <c:formatCode>#,##0</c:formatCode>
                <c:ptCount val="60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</c:numCache>
            </c:numRef>
          </c:val>
        </c:ser>
        <c:ser>
          <c:idx val="4"/>
          <c:order val="4"/>
          <c:tx>
            <c:v>Diaria/Intradiaria</c:v>
          </c:tx>
          <c:spPr>
            <a:solidFill>
              <a:srgbClr val="FFB81C"/>
            </a:solidFill>
            <a:ln w="6350">
              <a:noFill/>
            </a:ln>
          </c:spPr>
          <c:cat>
            <c:numRef>
              <c:f>'STATUS II PIRINEOS_SALIDA'!$M$398:$M$1004</c:f>
              <c:numCache>
                <c:formatCode>m/d/yyyy</c:formatCode>
                <c:ptCount val="607"/>
                <c:pt idx="0">
                  <c:v>43132</c:v>
                </c:pt>
                <c:pt idx="1">
                  <c:v>43133</c:v>
                </c:pt>
                <c:pt idx="2">
                  <c:v>43134</c:v>
                </c:pt>
                <c:pt idx="3">
                  <c:v>43135</c:v>
                </c:pt>
                <c:pt idx="4">
                  <c:v>43136</c:v>
                </c:pt>
                <c:pt idx="5">
                  <c:v>43137</c:v>
                </c:pt>
                <c:pt idx="6">
                  <c:v>43138</c:v>
                </c:pt>
                <c:pt idx="7">
                  <c:v>43139</c:v>
                </c:pt>
                <c:pt idx="8">
                  <c:v>43140</c:v>
                </c:pt>
                <c:pt idx="9">
                  <c:v>43141</c:v>
                </c:pt>
                <c:pt idx="10">
                  <c:v>43142</c:v>
                </c:pt>
                <c:pt idx="11">
                  <c:v>43143</c:v>
                </c:pt>
                <c:pt idx="12">
                  <c:v>43144</c:v>
                </c:pt>
                <c:pt idx="13">
                  <c:v>43145</c:v>
                </c:pt>
                <c:pt idx="14">
                  <c:v>43146</c:v>
                </c:pt>
                <c:pt idx="15">
                  <c:v>43147</c:v>
                </c:pt>
                <c:pt idx="16">
                  <c:v>43148</c:v>
                </c:pt>
                <c:pt idx="17">
                  <c:v>43149</c:v>
                </c:pt>
                <c:pt idx="18">
                  <c:v>43150</c:v>
                </c:pt>
                <c:pt idx="19">
                  <c:v>43151</c:v>
                </c:pt>
                <c:pt idx="20">
                  <c:v>43152</c:v>
                </c:pt>
                <c:pt idx="21">
                  <c:v>43153</c:v>
                </c:pt>
                <c:pt idx="22">
                  <c:v>43154</c:v>
                </c:pt>
                <c:pt idx="23">
                  <c:v>43155</c:v>
                </c:pt>
                <c:pt idx="24">
                  <c:v>43156</c:v>
                </c:pt>
                <c:pt idx="25">
                  <c:v>43157</c:v>
                </c:pt>
                <c:pt idx="26">
                  <c:v>43158</c:v>
                </c:pt>
                <c:pt idx="27">
                  <c:v>43159</c:v>
                </c:pt>
                <c:pt idx="28">
                  <c:v>43160</c:v>
                </c:pt>
                <c:pt idx="29">
                  <c:v>43161</c:v>
                </c:pt>
                <c:pt idx="30">
                  <c:v>43162</c:v>
                </c:pt>
                <c:pt idx="31">
                  <c:v>43163</c:v>
                </c:pt>
                <c:pt idx="32">
                  <c:v>43164</c:v>
                </c:pt>
                <c:pt idx="33">
                  <c:v>43165</c:v>
                </c:pt>
                <c:pt idx="34">
                  <c:v>43166</c:v>
                </c:pt>
                <c:pt idx="35">
                  <c:v>43167</c:v>
                </c:pt>
                <c:pt idx="36">
                  <c:v>43168</c:v>
                </c:pt>
                <c:pt idx="37">
                  <c:v>43169</c:v>
                </c:pt>
                <c:pt idx="38">
                  <c:v>43170</c:v>
                </c:pt>
                <c:pt idx="39">
                  <c:v>43171</c:v>
                </c:pt>
                <c:pt idx="40">
                  <c:v>43172</c:v>
                </c:pt>
                <c:pt idx="41">
                  <c:v>43173</c:v>
                </c:pt>
                <c:pt idx="42">
                  <c:v>43174</c:v>
                </c:pt>
                <c:pt idx="43">
                  <c:v>43175</c:v>
                </c:pt>
                <c:pt idx="44">
                  <c:v>43176</c:v>
                </c:pt>
                <c:pt idx="45">
                  <c:v>43177</c:v>
                </c:pt>
                <c:pt idx="46">
                  <c:v>43178</c:v>
                </c:pt>
                <c:pt idx="47">
                  <c:v>43179</c:v>
                </c:pt>
                <c:pt idx="48">
                  <c:v>43180</c:v>
                </c:pt>
                <c:pt idx="49">
                  <c:v>43181</c:v>
                </c:pt>
                <c:pt idx="50">
                  <c:v>43182</c:v>
                </c:pt>
                <c:pt idx="51">
                  <c:v>43183</c:v>
                </c:pt>
                <c:pt idx="52">
                  <c:v>43184</c:v>
                </c:pt>
                <c:pt idx="53">
                  <c:v>43185</c:v>
                </c:pt>
                <c:pt idx="54">
                  <c:v>43186</c:v>
                </c:pt>
                <c:pt idx="55">
                  <c:v>43187</c:v>
                </c:pt>
                <c:pt idx="56">
                  <c:v>43188</c:v>
                </c:pt>
                <c:pt idx="57">
                  <c:v>43189</c:v>
                </c:pt>
                <c:pt idx="58">
                  <c:v>43190</c:v>
                </c:pt>
                <c:pt idx="59">
                  <c:v>43191</c:v>
                </c:pt>
                <c:pt idx="60">
                  <c:v>43192</c:v>
                </c:pt>
                <c:pt idx="61">
                  <c:v>43193</c:v>
                </c:pt>
                <c:pt idx="62">
                  <c:v>43194</c:v>
                </c:pt>
                <c:pt idx="63">
                  <c:v>43195</c:v>
                </c:pt>
                <c:pt idx="64">
                  <c:v>43196</c:v>
                </c:pt>
                <c:pt idx="65">
                  <c:v>43197</c:v>
                </c:pt>
                <c:pt idx="66">
                  <c:v>43198</c:v>
                </c:pt>
                <c:pt idx="67">
                  <c:v>43199</c:v>
                </c:pt>
                <c:pt idx="68">
                  <c:v>43200</c:v>
                </c:pt>
                <c:pt idx="69">
                  <c:v>43201</c:v>
                </c:pt>
                <c:pt idx="70">
                  <c:v>43202</c:v>
                </c:pt>
                <c:pt idx="71">
                  <c:v>43203</c:v>
                </c:pt>
                <c:pt idx="72">
                  <c:v>43204</c:v>
                </c:pt>
                <c:pt idx="73">
                  <c:v>43205</c:v>
                </c:pt>
                <c:pt idx="74">
                  <c:v>43206</c:v>
                </c:pt>
                <c:pt idx="75">
                  <c:v>43207</c:v>
                </c:pt>
                <c:pt idx="76">
                  <c:v>43208</c:v>
                </c:pt>
                <c:pt idx="77">
                  <c:v>43209</c:v>
                </c:pt>
                <c:pt idx="78">
                  <c:v>43210</c:v>
                </c:pt>
                <c:pt idx="79">
                  <c:v>43211</c:v>
                </c:pt>
                <c:pt idx="80">
                  <c:v>43212</c:v>
                </c:pt>
                <c:pt idx="81">
                  <c:v>43213</c:v>
                </c:pt>
                <c:pt idx="82">
                  <c:v>43214</c:v>
                </c:pt>
                <c:pt idx="83">
                  <c:v>43215</c:v>
                </c:pt>
                <c:pt idx="84">
                  <c:v>43216</c:v>
                </c:pt>
                <c:pt idx="85">
                  <c:v>43217</c:v>
                </c:pt>
                <c:pt idx="86">
                  <c:v>43218</c:v>
                </c:pt>
                <c:pt idx="87">
                  <c:v>43219</c:v>
                </c:pt>
                <c:pt idx="88">
                  <c:v>43220</c:v>
                </c:pt>
                <c:pt idx="89">
                  <c:v>43221</c:v>
                </c:pt>
                <c:pt idx="90">
                  <c:v>43222</c:v>
                </c:pt>
                <c:pt idx="91">
                  <c:v>43223</c:v>
                </c:pt>
                <c:pt idx="92">
                  <c:v>43224</c:v>
                </c:pt>
                <c:pt idx="93">
                  <c:v>43225</c:v>
                </c:pt>
                <c:pt idx="94">
                  <c:v>43226</c:v>
                </c:pt>
                <c:pt idx="95">
                  <c:v>43227</c:v>
                </c:pt>
                <c:pt idx="96">
                  <c:v>43228</c:v>
                </c:pt>
                <c:pt idx="97">
                  <c:v>43229</c:v>
                </c:pt>
                <c:pt idx="98">
                  <c:v>43230</c:v>
                </c:pt>
                <c:pt idx="99">
                  <c:v>43231</c:v>
                </c:pt>
                <c:pt idx="100">
                  <c:v>43232</c:v>
                </c:pt>
                <c:pt idx="101">
                  <c:v>43233</c:v>
                </c:pt>
                <c:pt idx="102">
                  <c:v>43234</c:v>
                </c:pt>
                <c:pt idx="103">
                  <c:v>43235</c:v>
                </c:pt>
                <c:pt idx="104">
                  <c:v>43236</c:v>
                </c:pt>
                <c:pt idx="105">
                  <c:v>43237</c:v>
                </c:pt>
                <c:pt idx="106">
                  <c:v>43238</c:v>
                </c:pt>
                <c:pt idx="107">
                  <c:v>43239</c:v>
                </c:pt>
                <c:pt idx="108">
                  <c:v>43240</c:v>
                </c:pt>
                <c:pt idx="109">
                  <c:v>43241</c:v>
                </c:pt>
                <c:pt idx="110">
                  <c:v>43242</c:v>
                </c:pt>
                <c:pt idx="111">
                  <c:v>43243</c:v>
                </c:pt>
                <c:pt idx="112">
                  <c:v>43244</c:v>
                </c:pt>
                <c:pt idx="113">
                  <c:v>43245</c:v>
                </c:pt>
                <c:pt idx="114">
                  <c:v>43246</c:v>
                </c:pt>
                <c:pt idx="115">
                  <c:v>43247</c:v>
                </c:pt>
                <c:pt idx="116">
                  <c:v>43248</c:v>
                </c:pt>
                <c:pt idx="117">
                  <c:v>43249</c:v>
                </c:pt>
                <c:pt idx="118">
                  <c:v>43250</c:v>
                </c:pt>
                <c:pt idx="119">
                  <c:v>43251</c:v>
                </c:pt>
                <c:pt idx="120">
                  <c:v>43252</c:v>
                </c:pt>
                <c:pt idx="121">
                  <c:v>43253</c:v>
                </c:pt>
                <c:pt idx="122">
                  <c:v>43254</c:v>
                </c:pt>
                <c:pt idx="123">
                  <c:v>43255</c:v>
                </c:pt>
                <c:pt idx="124">
                  <c:v>43256</c:v>
                </c:pt>
                <c:pt idx="125">
                  <c:v>43257</c:v>
                </c:pt>
                <c:pt idx="126">
                  <c:v>43258</c:v>
                </c:pt>
                <c:pt idx="127">
                  <c:v>43259</c:v>
                </c:pt>
                <c:pt idx="128">
                  <c:v>43260</c:v>
                </c:pt>
                <c:pt idx="129">
                  <c:v>43261</c:v>
                </c:pt>
                <c:pt idx="130">
                  <c:v>43262</c:v>
                </c:pt>
                <c:pt idx="131">
                  <c:v>43263</c:v>
                </c:pt>
                <c:pt idx="132">
                  <c:v>43264</c:v>
                </c:pt>
                <c:pt idx="133">
                  <c:v>43265</c:v>
                </c:pt>
                <c:pt idx="134">
                  <c:v>43266</c:v>
                </c:pt>
                <c:pt idx="135">
                  <c:v>43267</c:v>
                </c:pt>
                <c:pt idx="136">
                  <c:v>43268</c:v>
                </c:pt>
                <c:pt idx="137">
                  <c:v>43269</c:v>
                </c:pt>
                <c:pt idx="138">
                  <c:v>43270</c:v>
                </c:pt>
                <c:pt idx="139">
                  <c:v>43271</c:v>
                </c:pt>
                <c:pt idx="140">
                  <c:v>43272</c:v>
                </c:pt>
                <c:pt idx="141">
                  <c:v>43273</c:v>
                </c:pt>
                <c:pt idx="142">
                  <c:v>43274</c:v>
                </c:pt>
                <c:pt idx="143">
                  <c:v>43275</c:v>
                </c:pt>
                <c:pt idx="144">
                  <c:v>43276</c:v>
                </c:pt>
                <c:pt idx="145">
                  <c:v>43277</c:v>
                </c:pt>
                <c:pt idx="146">
                  <c:v>43278</c:v>
                </c:pt>
                <c:pt idx="147">
                  <c:v>43279</c:v>
                </c:pt>
                <c:pt idx="148">
                  <c:v>43280</c:v>
                </c:pt>
                <c:pt idx="149">
                  <c:v>43281</c:v>
                </c:pt>
                <c:pt idx="150">
                  <c:v>43282</c:v>
                </c:pt>
                <c:pt idx="151">
                  <c:v>43283</c:v>
                </c:pt>
                <c:pt idx="152">
                  <c:v>43284</c:v>
                </c:pt>
                <c:pt idx="153">
                  <c:v>43285</c:v>
                </c:pt>
                <c:pt idx="154">
                  <c:v>43286</c:v>
                </c:pt>
                <c:pt idx="155">
                  <c:v>43287</c:v>
                </c:pt>
                <c:pt idx="156">
                  <c:v>43288</c:v>
                </c:pt>
                <c:pt idx="157">
                  <c:v>43289</c:v>
                </c:pt>
                <c:pt idx="158">
                  <c:v>43290</c:v>
                </c:pt>
                <c:pt idx="159">
                  <c:v>43291</c:v>
                </c:pt>
                <c:pt idx="160">
                  <c:v>43292</c:v>
                </c:pt>
                <c:pt idx="161">
                  <c:v>43293</c:v>
                </c:pt>
                <c:pt idx="162">
                  <c:v>43294</c:v>
                </c:pt>
                <c:pt idx="163">
                  <c:v>43295</c:v>
                </c:pt>
                <c:pt idx="164">
                  <c:v>43296</c:v>
                </c:pt>
                <c:pt idx="165">
                  <c:v>43297</c:v>
                </c:pt>
                <c:pt idx="166">
                  <c:v>43298</c:v>
                </c:pt>
                <c:pt idx="167">
                  <c:v>43299</c:v>
                </c:pt>
                <c:pt idx="168">
                  <c:v>43300</c:v>
                </c:pt>
                <c:pt idx="169">
                  <c:v>43301</c:v>
                </c:pt>
                <c:pt idx="170">
                  <c:v>43302</c:v>
                </c:pt>
                <c:pt idx="171">
                  <c:v>43303</c:v>
                </c:pt>
                <c:pt idx="172">
                  <c:v>43304</c:v>
                </c:pt>
                <c:pt idx="173">
                  <c:v>43305</c:v>
                </c:pt>
                <c:pt idx="174">
                  <c:v>43306</c:v>
                </c:pt>
                <c:pt idx="175">
                  <c:v>43307</c:v>
                </c:pt>
                <c:pt idx="176">
                  <c:v>43308</c:v>
                </c:pt>
                <c:pt idx="177">
                  <c:v>43309</c:v>
                </c:pt>
                <c:pt idx="178">
                  <c:v>43310</c:v>
                </c:pt>
                <c:pt idx="179">
                  <c:v>43311</c:v>
                </c:pt>
                <c:pt idx="180">
                  <c:v>43312</c:v>
                </c:pt>
                <c:pt idx="181">
                  <c:v>43313</c:v>
                </c:pt>
                <c:pt idx="182">
                  <c:v>43314</c:v>
                </c:pt>
                <c:pt idx="183">
                  <c:v>43315</c:v>
                </c:pt>
                <c:pt idx="184">
                  <c:v>43316</c:v>
                </c:pt>
                <c:pt idx="185">
                  <c:v>43317</c:v>
                </c:pt>
                <c:pt idx="186">
                  <c:v>43318</c:v>
                </c:pt>
                <c:pt idx="187">
                  <c:v>43319</c:v>
                </c:pt>
                <c:pt idx="188">
                  <c:v>43320</c:v>
                </c:pt>
                <c:pt idx="189">
                  <c:v>43321</c:v>
                </c:pt>
                <c:pt idx="190">
                  <c:v>43322</c:v>
                </c:pt>
                <c:pt idx="191">
                  <c:v>43323</c:v>
                </c:pt>
                <c:pt idx="192">
                  <c:v>43324</c:v>
                </c:pt>
                <c:pt idx="193">
                  <c:v>43325</c:v>
                </c:pt>
                <c:pt idx="194">
                  <c:v>43326</c:v>
                </c:pt>
                <c:pt idx="195">
                  <c:v>43327</c:v>
                </c:pt>
                <c:pt idx="196">
                  <c:v>43328</c:v>
                </c:pt>
                <c:pt idx="197">
                  <c:v>43329</c:v>
                </c:pt>
                <c:pt idx="198">
                  <c:v>43330</c:v>
                </c:pt>
                <c:pt idx="199">
                  <c:v>43331</c:v>
                </c:pt>
                <c:pt idx="200">
                  <c:v>43332</c:v>
                </c:pt>
                <c:pt idx="201">
                  <c:v>43333</c:v>
                </c:pt>
                <c:pt idx="202">
                  <c:v>43334</c:v>
                </c:pt>
                <c:pt idx="203">
                  <c:v>43335</c:v>
                </c:pt>
                <c:pt idx="204">
                  <c:v>43336</c:v>
                </c:pt>
                <c:pt idx="205">
                  <c:v>43337</c:v>
                </c:pt>
                <c:pt idx="206">
                  <c:v>43338</c:v>
                </c:pt>
                <c:pt idx="207">
                  <c:v>43339</c:v>
                </c:pt>
                <c:pt idx="208">
                  <c:v>43340</c:v>
                </c:pt>
                <c:pt idx="209">
                  <c:v>43341</c:v>
                </c:pt>
                <c:pt idx="210">
                  <c:v>43342</c:v>
                </c:pt>
                <c:pt idx="211">
                  <c:v>43343</c:v>
                </c:pt>
                <c:pt idx="212">
                  <c:v>43344</c:v>
                </c:pt>
                <c:pt idx="213">
                  <c:v>43345</c:v>
                </c:pt>
                <c:pt idx="214">
                  <c:v>43346</c:v>
                </c:pt>
                <c:pt idx="215">
                  <c:v>43347</c:v>
                </c:pt>
                <c:pt idx="216">
                  <c:v>43348</c:v>
                </c:pt>
                <c:pt idx="217">
                  <c:v>43349</c:v>
                </c:pt>
                <c:pt idx="218">
                  <c:v>43350</c:v>
                </c:pt>
                <c:pt idx="219">
                  <c:v>43351</c:v>
                </c:pt>
                <c:pt idx="220">
                  <c:v>43352</c:v>
                </c:pt>
                <c:pt idx="221">
                  <c:v>43353</c:v>
                </c:pt>
                <c:pt idx="222">
                  <c:v>43354</c:v>
                </c:pt>
                <c:pt idx="223">
                  <c:v>43355</c:v>
                </c:pt>
                <c:pt idx="224">
                  <c:v>43356</c:v>
                </c:pt>
                <c:pt idx="225">
                  <c:v>43357</c:v>
                </c:pt>
                <c:pt idx="226">
                  <c:v>43358</c:v>
                </c:pt>
                <c:pt idx="227">
                  <c:v>43359</c:v>
                </c:pt>
                <c:pt idx="228">
                  <c:v>43360</c:v>
                </c:pt>
                <c:pt idx="229">
                  <c:v>43361</c:v>
                </c:pt>
                <c:pt idx="230">
                  <c:v>43362</c:v>
                </c:pt>
                <c:pt idx="231">
                  <c:v>43363</c:v>
                </c:pt>
                <c:pt idx="232">
                  <c:v>43364</c:v>
                </c:pt>
                <c:pt idx="233">
                  <c:v>43365</c:v>
                </c:pt>
                <c:pt idx="234">
                  <c:v>43366</c:v>
                </c:pt>
                <c:pt idx="235">
                  <c:v>43367</c:v>
                </c:pt>
                <c:pt idx="236">
                  <c:v>43368</c:v>
                </c:pt>
                <c:pt idx="237">
                  <c:v>43369</c:v>
                </c:pt>
                <c:pt idx="238">
                  <c:v>43370</c:v>
                </c:pt>
                <c:pt idx="239">
                  <c:v>43371</c:v>
                </c:pt>
                <c:pt idx="240">
                  <c:v>43372</c:v>
                </c:pt>
                <c:pt idx="241">
                  <c:v>43373</c:v>
                </c:pt>
                <c:pt idx="242">
                  <c:v>43374</c:v>
                </c:pt>
                <c:pt idx="243">
                  <c:v>43375</c:v>
                </c:pt>
                <c:pt idx="244">
                  <c:v>43376</c:v>
                </c:pt>
                <c:pt idx="245">
                  <c:v>43377</c:v>
                </c:pt>
                <c:pt idx="246">
                  <c:v>43378</c:v>
                </c:pt>
                <c:pt idx="247">
                  <c:v>43379</c:v>
                </c:pt>
                <c:pt idx="248">
                  <c:v>43380</c:v>
                </c:pt>
                <c:pt idx="249">
                  <c:v>43381</c:v>
                </c:pt>
                <c:pt idx="250">
                  <c:v>43382</c:v>
                </c:pt>
                <c:pt idx="251">
                  <c:v>43383</c:v>
                </c:pt>
                <c:pt idx="252">
                  <c:v>43384</c:v>
                </c:pt>
                <c:pt idx="253">
                  <c:v>43385</c:v>
                </c:pt>
                <c:pt idx="254">
                  <c:v>43386</c:v>
                </c:pt>
                <c:pt idx="255">
                  <c:v>43387</c:v>
                </c:pt>
                <c:pt idx="256">
                  <c:v>43388</c:v>
                </c:pt>
                <c:pt idx="257">
                  <c:v>43389</c:v>
                </c:pt>
                <c:pt idx="258">
                  <c:v>43390</c:v>
                </c:pt>
                <c:pt idx="259">
                  <c:v>43391</c:v>
                </c:pt>
                <c:pt idx="260">
                  <c:v>43392</c:v>
                </c:pt>
                <c:pt idx="261">
                  <c:v>43393</c:v>
                </c:pt>
                <c:pt idx="262">
                  <c:v>43394</c:v>
                </c:pt>
                <c:pt idx="263">
                  <c:v>43395</c:v>
                </c:pt>
                <c:pt idx="264">
                  <c:v>43396</c:v>
                </c:pt>
                <c:pt idx="265">
                  <c:v>43397</c:v>
                </c:pt>
                <c:pt idx="266">
                  <c:v>43398</c:v>
                </c:pt>
                <c:pt idx="267">
                  <c:v>43399</c:v>
                </c:pt>
                <c:pt idx="268">
                  <c:v>43400</c:v>
                </c:pt>
                <c:pt idx="269">
                  <c:v>43401</c:v>
                </c:pt>
                <c:pt idx="270">
                  <c:v>43402</c:v>
                </c:pt>
                <c:pt idx="271">
                  <c:v>43403</c:v>
                </c:pt>
                <c:pt idx="272">
                  <c:v>43404</c:v>
                </c:pt>
                <c:pt idx="273">
                  <c:v>43405</c:v>
                </c:pt>
                <c:pt idx="274">
                  <c:v>43406</c:v>
                </c:pt>
                <c:pt idx="275">
                  <c:v>43407</c:v>
                </c:pt>
                <c:pt idx="276">
                  <c:v>43408</c:v>
                </c:pt>
                <c:pt idx="277">
                  <c:v>43409</c:v>
                </c:pt>
                <c:pt idx="278">
                  <c:v>43410</c:v>
                </c:pt>
                <c:pt idx="279">
                  <c:v>43411</c:v>
                </c:pt>
                <c:pt idx="280">
                  <c:v>43412</c:v>
                </c:pt>
                <c:pt idx="281">
                  <c:v>43413</c:v>
                </c:pt>
                <c:pt idx="282">
                  <c:v>43414</c:v>
                </c:pt>
                <c:pt idx="283">
                  <c:v>43415</c:v>
                </c:pt>
                <c:pt idx="284">
                  <c:v>43416</c:v>
                </c:pt>
                <c:pt idx="285">
                  <c:v>43417</c:v>
                </c:pt>
                <c:pt idx="286">
                  <c:v>43418</c:v>
                </c:pt>
                <c:pt idx="287">
                  <c:v>43419</c:v>
                </c:pt>
                <c:pt idx="288">
                  <c:v>43420</c:v>
                </c:pt>
                <c:pt idx="289">
                  <c:v>43421</c:v>
                </c:pt>
                <c:pt idx="290">
                  <c:v>43422</c:v>
                </c:pt>
                <c:pt idx="291">
                  <c:v>43423</c:v>
                </c:pt>
                <c:pt idx="292">
                  <c:v>43424</c:v>
                </c:pt>
                <c:pt idx="293">
                  <c:v>43425</c:v>
                </c:pt>
                <c:pt idx="294">
                  <c:v>43426</c:v>
                </c:pt>
                <c:pt idx="295">
                  <c:v>43427</c:v>
                </c:pt>
                <c:pt idx="296">
                  <c:v>43428</c:v>
                </c:pt>
                <c:pt idx="297">
                  <c:v>43429</c:v>
                </c:pt>
                <c:pt idx="298">
                  <c:v>43430</c:v>
                </c:pt>
                <c:pt idx="299">
                  <c:v>43431</c:v>
                </c:pt>
                <c:pt idx="300">
                  <c:v>43432</c:v>
                </c:pt>
                <c:pt idx="301">
                  <c:v>43433</c:v>
                </c:pt>
                <c:pt idx="302">
                  <c:v>43434</c:v>
                </c:pt>
                <c:pt idx="303">
                  <c:v>43435</c:v>
                </c:pt>
                <c:pt idx="304">
                  <c:v>43436</c:v>
                </c:pt>
                <c:pt idx="305">
                  <c:v>43437</c:v>
                </c:pt>
                <c:pt idx="306">
                  <c:v>43438</c:v>
                </c:pt>
                <c:pt idx="307">
                  <c:v>43439</c:v>
                </c:pt>
                <c:pt idx="308">
                  <c:v>43440</c:v>
                </c:pt>
                <c:pt idx="309">
                  <c:v>43441</c:v>
                </c:pt>
                <c:pt idx="310">
                  <c:v>43442</c:v>
                </c:pt>
                <c:pt idx="311">
                  <c:v>43443</c:v>
                </c:pt>
                <c:pt idx="312">
                  <c:v>43444</c:v>
                </c:pt>
                <c:pt idx="313">
                  <c:v>43445</c:v>
                </c:pt>
                <c:pt idx="314">
                  <c:v>43446</c:v>
                </c:pt>
                <c:pt idx="315">
                  <c:v>43447</c:v>
                </c:pt>
                <c:pt idx="316">
                  <c:v>43448</c:v>
                </c:pt>
                <c:pt idx="317">
                  <c:v>43449</c:v>
                </c:pt>
                <c:pt idx="318">
                  <c:v>43450</c:v>
                </c:pt>
                <c:pt idx="319">
                  <c:v>43451</c:v>
                </c:pt>
                <c:pt idx="320">
                  <c:v>43452</c:v>
                </c:pt>
                <c:pt idx="321">
                  <c:v>43453</c:v>
                </c:pt>
                <c:pt idx="322">
                  <c:v>43454</c:v>
                </c:pt>
                <c:pt idx="323">
                  <c:v>43455</c:v>
                </c:pt>
                <c:pt idx="324">
                  <c:v>43456</c:v>
                </c:pt>
                <c:pt idx="325">
                  <c:v>43457</c:v>
                </c:pt>
                <c:pt idx="326">
                  <c:v>43458</c:v>
                </c:pt>
                <c:pt idx="327">
                  <c:v>43459</c:v>
                </c:pt>
                <c:pt idx="328">
                  <c:v>43460</c:v>
                </c:pt>
                <c:pt idx="329">
                  <c:v>43461</c:v>
                </c:pt>
                <c:pt idx="330">
                  <c:v>43462</c:v>
                </c:pt>
                <c:pt idx="331">
                  <c:v>43463</c:v>
                </c:pt>
                <c:pt idx="332">
                  <c:v>43464</c:v>
                </c:pt>
                <c:pt idx="333">
                  <c:v>43465</c:v>
                </c:pt>
                <c:pt idx="334">
                  <c:v>43466</c:v>
                </c:pt>
                <c:pt idx="335">
                  <c:v>43467</c:v>
                </c:pt>
                <c:pt idx="336">
                  <c:v>43468</c:v>
                </c:pt>
                <c:pt idx="337">
                  <c:v>43469</c:v>
                </c:pt>
                <c:pt idx="338">
                  <c:v>43470</c:v>
                </c:pt>
                <c:pt idx="339">
                  <c:v>43471</c:v>
                </c:pt>
                <c:pt idx="340">
                  <c:v>43472</c:v>
                </c:pt>
                <c:pt idx="341">
                  <c:v>43473</c:v>
                </c:pt>
                <c:pt idx="342">
                  <c:v>43474</c:v>
                </c:pt>
                <c:pt idx="343">
                  <c:v>43475</c:v>
                </c:pt>
                <c:pt idx="344">
                  <c:v>43476</c:v>
                </c:pt>
                <c:pt idx="345">
                  <c:v>43477</c:v>
                </c:pt>
                <c:pt idx="346">
                  <c:v>43478</c:v>
                </c:pt>
                <c:pt idx="347">
                  <c:v>43479</c:v>
                </c:pt>
                <c:pt idx="348">
                  <c:v>43480</c:v>
                </c:pt>
                <c:pt idx="349">
                  <c:v>43481</c:v>
                </c:pt>
                <c:pt idx="350">
                  <c:v>43482</c:v>
                </c:pt>
                <c:pt idx="351">
                  <c:v>43483</c:v>
                </c:pt>
                <c:pt idx="352">
                  <c:v>43484</c:v>
                </c:pt>
                <c:pt idx="353">
                  <c:v>43485</c:v>
                </c:pt>
                <c:pt idx="354">
                  <c:v>43486</c:v>
                </c:pt>
                <c:pt idx="355">
                  <c:v>43487</c:v>
                </c:pt>
                <c:pt idx="356">
                  <c:v>43488</c:v>
                </c:pt>
                <c:pt idx="357">
                  <c:v>43489</c:v>
                </c:pt>
                <c:pt idx="358">
                  <c:v>43490</c:v>
                </c:pt>
                <c:pt idx="359">
                  <c:v>43491</c:v>
                </c:pt>
                <c:pt idx="360">
                  <c:v>43492</c:v>
                </c:pt>
                <c:pt idx="361">
                  <c:v>43493</c:v>
                </c:pt>
                <c:pt idx="362">
                  <c:v>43494</c:v>
                </c:pt>
                <c:pt idx="363">
                  <c:v>43495</c:v>
                </c:pt>
                <c:pt idx="364">
                  <c:v>43496</c:v>
                </c:pt>
                <c:pt idx="365">
                  <c:v>43497</c:v>
                </c:pt>
                <c:pt idx="366">
                  <c:v>43498</c:v>
                </c:pt>
                <c:pt idx="367">
                  <c:v>43499</c:v>
                </c:pt>
                <c:pt idx="368">
                  <c:v>43500</c:v>
                </c:pt>
                <c:pt idx="369">
                  <c:v>43501</c:v>
                </c:pt>
                <c:pt idx="370">
                  <c:v>43502</c:v>
                </c:pt>
                <c:pt idx="371">
                  <c:v>43503</c:v>
                </c:pt>
                <c:pt idx="372">
                  <c:v>43504</c:v>
                </c:pt>
                <c:pt idx="373">
                  <c:v>43505</c:v>
                </c:pt>
                <c:pt idx="374">
                  <c:v>43506</c:v>
                </c:pt>
                <c:pt idx="375">
                  <c:v>43507</c:v>
                </c:pt>
                <c:pt idx="376">
                  <c:v>43508</c:v>
                </c:pt>
                <c:pt idx="377">
                  <c:v>43509</c:v>
                </c:pt>
                <c:pt idx="378">
                  <c:v>43510</c:v>
                </c:pt>
                <c:pt idx="379">
                  <c:v>43511</c:v>
                </c:pt>
                <c:pt idx="380">
                  <c:v>43512</c:v>
                </c:pt>
                <c:pt idx="381">
                  <c:v>43513</c:v>
                </c:pt>
                <c:pt idx="382">
                  <c:v>43514</c:v>
                </c:pt>
                <c:pt idx="383">
                  <c:v>43515</c:v>
                </c:pt>
                <c:pt idx="384">
                  <c:v>43516</c:v>
                </c:pt>
                <c:pt idx="385">
                  <c:v>43517</c:v>
                </c:pt>
                <c:pt idx="386">
                  <c:v>43518</c:v>
                </c:pt>
                <c:pt idx="387">
                  <c:v>43519</c:v>
                </c:pt>
                <c:pt idx="388">
                  <c:v>43520</c:v>
                </c:pt>
                <c:pt idx="389">
                  <c:v>43521</c:v>
                </c:pt>
                <c:pt idx="390">
                  <c:v>43522</c:v>
                </c:pt>
                <c:pt idx="391">
                  <c:v>43523</c:v>
                </c:pt>
                <c:pt idx="392">
                  <c:v>43524</c:v>
                </c:pt>
                <c:pt idx="393">
                  <c:v>43525</c:v>
                </c:pt>
                <c:pt idx="394">
                  <c:v>43526</c:v>
                </c:pt>
                <c:pt idx="395">
                  <c:v>43527</c:v>
                </c:pt>
                <c:pt idx="396">
                  <c:v>43528</c:v>
                </c:pt>
                <c:pt idx="397">
                  <c:v>43529</c:v>
                </c:pt>
                <c:pt idx="398">
                  <c:v>43530</c:v>
                </c:pt>
                <c:pt idx="399">
                  <c:v>43531</c:v>
                </c:pt>
                <c:pt idx="400">
                  <c:v>43532</c:v>
                </c:pt>
                <c:pt idx="401">
                  <c:v>43533</c:v>
                </c:pt>
                <c:pt idx="402">
                  <c:v>43534</c:v>
                </c:pt>
                <c:pt idx="403">
                  <c:v>43535</c:v>
                </c:pt>
                <c:pt idx="404">
                  <c:v>43536</c:v>
                </c:pt>
                <c:pt idx="405">
                  <c:v>43537</c:v>
                </c:pt>
                <c:pt idx="406">
                  <c:v>43538</c:v>
                </c:pt>
                <c:pt idx="407">
                  <c:v>43539</c:v>
                </c:pt>
                <c:pt idx="408">
                  <c:v>43540</c:v>
                </c:pt>
                <c:pt idx="409">
                  <c:v>43541</c:v>
                </c:pt>
                <c:pt idx="410">
                  <c:v>43542</c:v>
                </c:pt>
                <c:pt idx="411">
                  <c:v>43543</c:v>
                </c:pt>
                <c:pt idx="412">
                  <c:v>43544</c:v>
                </c:pt>
                <c:pt idx="413">
                  <c:v>43545</c:v>
                </c:pt>
                <c:pt idx="414">
                  <c:v>43546</c:v>
                </c:pt>
                <c:pt idx="415">
                  <c:v>43547</c:v>
                </c:pt>
                <c:pt idx="416">
                  <c:v>43548</c:v>
                </c:pt>
                <c:pt idx="417">
                  <c:v>43549</c:v>
                </c:pt>
                <c:pt idx="418">
                  <c:v>43550</c:v>
                </c:pt>
                <c:pt idx="419">
                  <c:v>43551</c:v>
                </c:pt>
                <c:pt idx="420">
                  <c:v>43552</c:v>
                </c:pt>
                <c:pt idx="421">
                  <c:v>43553</c:v>
                </c:pt>
                <c:pt idx="422">
                  <c:v>43554</c:v>
                </c:pt>
                <c:pt idx="423">
                  <c:v>43555</c:v>
                </c:pt>
                <c:pt idx="424">
                  <c:v>43556</c:v>
                </c:pt>
                <c:pt idx="425">
                  <c:v>43557</c:v>
                </c:pt>
                <c:pt idx="426">
                  <c:v>43558</c:v>
                </c:pt>
                <c:pt idx="427">
                  <c:v>43559</c:v>
                </c:pt>
                <c:pt idx="428">
                  <c:v>43560</c:v>
                </c:pt>
                <c:pt idx="429">
                  <c:v>43561</c:v>
                </c:pt>
                <c:pt idx="430">
                  <c:v>43562</c:v>
                </c:pt>
                <c:pt idx="431">
                  <c:v>43563</c:v>
                </c:pt>
                <c:pt idx="432">
                  <c:v>43564</c:v>
                </c:pt>
                <c:pt idx="433">
                  <c:v>43565</c:v>
                </c:pt>
                <c:pt idx="434">
                  <c:v>43566</c:v>
                </c:pt>
                <c:pt idx="435">
                  <c:v>43567</c:v>
                </c:pt>
                <c:pt idx="436">
                  <c:v>43568</c:v>
                </c:pt>
                <c:pt idx="437">
                  <c:v>43569</c:v>
                </c:pt>
                <c:pt idx="438">
                  <c:v>43570</c:v>
                </c:pt>
                <c:pt idx="439">
                  <c:v>43571</c:v>
                </c:pt>
                <c:pt idx="440">
                  <c:v>43572</c:v>
                </c:pt>
                <c:pt idx="441">
                  <c:v>43573</c:v>
                </c:pt>
                <c:pt idx="442">
                  <c:v>43574</c:v>
                </c:pt>
                <c:pt idx="443">
                  <c:v>43575</c:v>
                </c:pt>
                <c:pt idx="444">
                  <c:v>43576</c:v>
                </c:pt>
                <c:pt idx="445">
                  <c:v>43577</c:v>
                </c:pt>
                <c:pt idx="446">
                  <c:v>43578</c:v>
                </c:pt>
                <c:pt idx="447">
                  <c:v>43579</c:v>
                </c:pt>
                <c:pt idx="448">
                  <c:v>43580</c:v>
                </c:pt>
                <c:pt idx="449">
                  <c:v>43581</c:v>
                </c:pt>
                <c:pt idx="450">
                  <c:v>43582</c:v>
                </c:pt>
                <c:pt idx="451">
                  <c:v>43583</c:v>
                </c:pt>
                <c:pt idx="452">
                  <c:v>43584</c:v>
                </c:pt>
                <c:pt idx="453">
                  <c:v>43585</c:v>
                </c:pt>
                <c:pt idx="454">
                  <c:v>43586</c:v>
                </c:pt>
                <c:pt idx="455">
                  <c:v>43587</c:v>
                </c:pt>
                <c:pt idx="456">
                  <c:v>43588</c:v>
                </c:pt>
                <c:pt idx="457">
                  <c:v>43589</c:v>
                </c:pt>
                <c:pt idx="458">
                  <c:v>43590</c:v>
                </c:pt>
                <c:pt idx="459">
                  <c:v>43591</c:v>
                </c:pt>
                <c:pt idx="460">
                  <c:v>43592</c:v>
                </c:pt>
                <c:pt idx="461">
                  <c:v>43593</c:v>
                </c:pt>
                <c:pt idx="462">
                  <c:v>43594</c:v>
                </c:pt>
                <c:pt idx="463">
                  <c:v>43595</c:v>
                </c:pt>
                <c:pt idx="464">
                  <c:v>43596</c:v>
                </c:pt>
                <c:pt idx="465">
                  <c:v>43597</c:v>
                </c:pt>
                <c:pt idx="466">
                  <c:v>43598</c:v>
                </c:pt>
                <c:pt idx="467">
                  <c:v>43599</c:v>
                </c:pt>
                <c:pt idx="468">
                  <c:v>43600</c:v>
                </c:pt>
                <c:pt idx="469">
                  <c:v>43601</c:v>
                </c:pt>
                <c:pt idx="470">
                  <c:v>43602</c:v>
                </c:pt>
                <c:pt idx="471">
                  <c:v>43603</c:v>
                </c:pt>
                <c:pt idx="472">
                  <c:v>43604</c:v>
                </c:pt>
                <c:pt idx="473">
                  <c:v>43605</c:v>
                </c:pt>
                <c:pt idx="474">
                  <c:v>43606</c:v>
                </c:pt>
                <c:pt idx="475">
                  <c:v>43607</c:v>
                </c:pt>
                <c:pt idx="476">
                  <c:v>43608</c:v>
                </c:pt>
                <c:pt idx="477">
                  <c:v>43609</c:v>
                </c:pt>
                <c:pt idx="478">
                  <c:v>43610</c:v>
                </c:pt>
                <c:pt idx="479">
                  <c:v>43611</c:v>
                </c:pt>
                <c:pt idx="480">
                  <c:v>43612</c:v>
                </c:pt>
                <c:pt idx="481">
                  <c:v>43613</c:v>
                </c:pt>
                <c:pt idx="482">
                  <c:v>43614</c:v>
                </c:pt>
                <c:pt idx="483">
                  <c:v>43615</c:v>
                </c:pt>
                <c:pt idx="484">
                  <c:v>43616</c:v>
                </c:pt>
                <c:pt idx="485">
                  <c:v>43617</c:v>
                </c:pt>
                <c:pt idx="486">
                  <c:v>43618</c:v>
                </c:pt>
                <c:pt idx="487">
                  <c:v>43619</c:v>
                </c:pt>
                <c:pt idx="488">
                  <c:v>43620</c:v>
                </c:pt>
                <c:pt idx="489">
                  <c:v>43621</c:v>
                </c:pt>
                <c:pt idx="490">
                  <c:v>43622</c:v>
                </c:pt>
                <c:pt idx="491">
                  <c:v>43623</c:v>
                </c:pt>
                <c:pt idx="492">
                  <c:v>43624</c:v>
                </c:pt>
                <c:pt idx="493">
                  <c:v>43625</c:v>
                </c:pt>
                <c:pt idx="494">
                  <c:v>43626</c:v>
                </c:pt>
                <c:pt idx="495">
                  <c:v>43627</c:v>
                </c:pt>
                <c:pt idx="496">
                  <c:v>43628</c:v>
                </c:pt>
                <c:pt idx="497">
                  <c:v>43629</c:v>
                </c:pt>
                <c:pt idx="498">
                  <c:v>43630</c:v>
                </c:pt>
                <c:pt idx="499">
                  <c:v>43631</c:v>
                </c:pt>
                <c:pt idx="500">
                  <c:v>43632</c:v>
                </c:pt>
                <c:pt idx="501">
                  <c:v>43633</c:v>
                </c:pt>
                <c:pt idx="502">
                  <c:v>43634</c:v>
                </c:pt>
                <c:pt idx="503">
                  <c:v>43635</c:v>
                </c:pt>
                <c:pt idx="504">
                  <c:v>43636</c:v>
                </c:pt>
                <c:pt idx="505">
                  <c:v>43637</c:v>
                </c:pt>
                <c:pt idx="506">
                  <c:v>43638</c:v>
                </c:pt>
                <c:pt idx="507">
                  <c:v>43639</c:v>
                </c:pt>
                <c:pt idx="508">
                  <c:v>43640</c:v>
                </c:pt>
                <c:pt idx="509">
                  <c:v>43641</c:v>
                </c:pt>
                <c:pt idx="510">
                  <c:v>43642</c:v>
                </c:pt>
                <c:pt idx="511">
                  <c:v>43643</c:v>
                </c:pt>
                <c:pt idx="512">
                  <c:v>43644</c:v>
                </c:pt>
                <c:pt idx="513">
                  <c:v>43645</c:v>
                </c:pt>
                <c:pt idx="514">
                  <c:v>43646</c:v>
                </c:pt>
                <c:pt idx="515">
                  <c:v>43647</c:v>
                </c:pt>
                <c:pt idx="516">
                  <c:v>43648</c:v>
                </c:pt>
                <c:pt idx="517">
                  <c:v>43649</c:v>
                </c:pt>
                <c:pt idx="518">
                  <c:v>43650</c:v>
                </c:pt>
                <c:pt idx="519">
                  <c:v>43651</c:v>
                </c:pt>
                <c:pt idx="520">
                  <c:v>43652</c:v>
                </c:pt>
                <c:pt idx="521">
                  <c:v>43653</c:v>
                </c:pt>
                <c:pt idx="522">
                  <c:v>43654</c:v>
                </c:pt>
                <c:pt idx="523">
                  <c:v>43655</c:v>
                </c:pt>
                <c:pt idx="524">
                  <c:v>43656</c:v>
                </c:pt>
                <c:pt idx="525">
                  <c:v>43657</c:v>
                </c:pt>
                <c:pt idx="526">
                  <c:v>43658</c:v>
                </c:pt>
                <c:pt idx="527">
                  <c:v>43659</c:v>
                </c:pt>
                <c:pt idx="528">
                  <c:v>43660</c:v>
                </c:pt>
                <c:pt idx="529">
                  <c:v>43661</c:v>
                </c:pt>
                <c:pt idx="530">
                  <c:v>43662</c:v>
                </c:pt>
                <c:pt idx="531">
                  <c:v>43663</c:v>
                </c:pt>
                <c:pt idx="532">
                  <c:v>43664</c:v>
                </c:pt>
                <c:pt idx="533">
                  <c:v>43665</c:v>
                </c:pt>
                <c:pt idx="534">
                  <c:v>43666</c:v>
                </c:pt>
                <c:pt idx="535">
                  <c:v>43667</c:v>
                </c:pt>
                <c:pt idx="536">
                  <c:v>43668</c:v>
                </c:pt>
                <c:pt idx="537">
                  <c:v>43669</c:v>
                </c:pt>
                <c:pt idx="538">
                  <c:v>43670</c:v>
                </c:pt>
                <c:pt idx="539">
                  <c:v>43671</c:v>
                </c:pt>
                <c:pt idx="540">
                  <c:v>43672</c:v>
                </c:pt>
                <c:pt idx="541">
                  <c:v>43673</c:v>
                </c:pt>
                <c:pt idx="542">
                  <c:v>43674</c:v>
                </c:pt>
                <c:pt idx="543">
                  <c:v>43675</c:v>
                </c:pt>
                <c:pt idx="544">
                  <c:v>43676</c:v>
                </c:pt>
                <c:pt idx="545">
                  <c:v>43677</c:v>
                </c:pt>
                <c:pt idx="546">
                  <c:v>43678</c:v>
                </c:pt>
                <c:pt idx="547">
                  <c:v>43679</c:v>
                </c:pt>
                <c:pt idx="548">
                  <c:v>43680</c:v>
                </c:pt>
                <c:pt idx="549">
                  <c:v>43681</c:v>
                </c:pt>
                <c:pt idx="550">
                  <c:v>43682</c:v>
                </c:pt>
                <c:pt idx="551">
                  <c:v>43683</c:v>
                </c:pt>
                <c:pt idx="552">
                  <c:v>43684</c:v>
                </c:pt>
                <c:pt idx="553">
                  <c:v>43685</c:v>
                </c:pt>
                <c:pt idx="554">
                  <c:v>43686</c:v>
                </c:pt>
                <c:pt idx="555">
                  <c:v>43687</c:v>
                </c:pt>
                <c:pt idx="556">
                  <c:v>43688</c:v>
                </c:pt>
                <c:pt idx="557">
                  <c:v>43689</c:v>
                </c:pt>
                <c:pt idx="558">
                  <c:v>43690</c:v>
                </c:pt>
                <c:pt idx="559">
                  <c:v>43691</c:v>
                </c:pt>
                <c:pt idx="560">
                  <c:v>43692</c:v>
                </c:pt>
                <c:pt idx="561">
                  <c:v>43693</c:v>
                </c:pt>
                <c:pt idx="562">
                  <c:v>43694</c:v>
                </c:pt>
                <c:pt idx="563">
                  <c:v>43695</c:v>
                </c:pt>
                <c:pt idx="564">
                  <c:v>43696</c:v>
                </c:pt>
                <c:pt idx="565">
                  <c:v>43697</c:v>
                </c:pt>
                <c:pt idx="566">
                  <c:v>43698</c:v>
                </c:pt>
                <c:pt idx="567">
                  <c:v>43699</c:v>
                </c:pt>
                <c:pt idx="568">
                  <c:v>43700</c:v>
                </c:pt>
                <c:pt idx="569">
                  <c:v>43701</c:v>
                </c:pt>
                <c:pt idx="570">
                  <c:v>43702</c:v>
                </c:pt>
                <c:pt idx="571">
                  <c:v>43703</c:v>
                </c:pt>
                <c:pt idx="572">
                  <c:v>43704</c:v>
                </c:pt>
                <c:pt idx="573">
                  <c:v>43705</c:v>
                </c:pt>
                <c:pt idx="574">
                  <c:v>43706</c:v>
                </c:pt>
                <c:pt idx="575">
                  <c:v>43707</c:v>
                </c:pt>
                <c:pt idx="576">
                  <c:v>43708</c:v>
                </c:pt>
                <c:pt idx="577">
                  <c:v>43709</c:v>
                </c:pt>
                <c:pt idx="578">
                  <c:v>43710</c:v>
                </c:pt>
                <c:pt idx="579">
                  <c:v>43711</c:v>
                </c:pt>
                <c:pt idx="580">
                  <c:v>43712</c:v>
                </c:pt>
                <c:pt idx="581">
                  <c:v>43713</c:v>
                </c:pt>
                <c:pt idx="582">
                  <c:v>43714</c:v>
                </c:pt>
                <c:pt idx="583">
                  <c:v>43715</c:v>
                </c:pt>
                <c:pt idx="584">
                  <c:v>43716</c:v>
                </c:pt>
                <c:pt idx="585">
                  <c:v>43717</c:v>
                </c:pt>
                <c:pt idx="586">
                  <c:v>43718</c:v>
                </c:pt>
                <c:pt idx="587">
                  <c:v>43719</c:v>
                </c:pt>
                <c:pt idx="588">
                  <c:v>43720</c:v>
                </c:pt>
                <c:pt idx="589">
                  <c:v>43721</c:v>
                </c:pt>
                <c:pt idx="590">
                  <c:v>43722</c:v>
                </c:pt>
                <c:pt idx="591">
                  <c:v>43723</c:v>
                </c:pt>
                <c:pt idx="592">
                  <c:v>43724</c:v>
                </c:pt>
                <c:pt idx="593">
                  <c:v>43725</c:v>
                </c:pt>
                <c:pt idx="594">
                  <c:v>43726</c:v>
                </c:pt>
                <c:pt idx="595">
                  <c:v>43727</c:v>
                </c:pt>
                <c:pt idx="596">
                  <c:v>43728</c:v>
                </c:pt>
                <c:pt idx="597">
                  <c:v>43729</c:v>
                </c:pt>
                <c:pt idx="598">
                  <c:v>43730</c:v>
                </c:pt>
                <c:pt idx="599">
                  <c:v>43731</c:v>
                </c:pt>
                <c:pt idx="600">
                  <c:v>43732</c:v>
                </c:pt>
                <c:pt idx="601">
                  <c:v>43733</c:v>
                </c:pt>
                <c:pt idx="602">
                  <c:v>43734</c:v>
                </c:pt>
                <c:pt idx="603">
                  <c:v>43735</c:v>
                </c:pt>
                <c:pt idx="604">
                  <c:v>43736</c:v>
                </c:pt>
                <c:pt idx="605">
                  <c:v>43737</c:v>
                </c:pt>
                <c:pt idx="606">
                  <c:v>43738</c:v>
                </c:pt>
              </c:numCache>
            </c:numRef>
          </c:cat>
          <c:val>
            <c:numRef>
              <c:f>'STATUS II PIRINEOS_SALIDA'!$R$398:$R$1004</c:f>
              <c:numCache>
                <c:formatCode>#,##0</c:formatCode>
                <c:ptCount val="60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3.505204</c:v>
                </c:pt>
                <c:pt idx="27">
                  <c:v>31.199285</c:v>
                </c:pt>
                <c:pt idx="28">
                  <c:v>84.587495000000004</c:v>
                </c:pt>
                <c:pt idx="29">
                  <c:v>132.982979</c:v>
                </c:pt>
                <c:pt idx="30">
                  <c:v>7.0502820000000002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1.6041E-2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32.758896999999997</c:v>
                </c:pt>
                <c:pt idx="150">
                  <c:v>2.4000000000000001E-5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6.8096589999999999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24520896"/>
        <c:axId val="924523616"/>
      </c:areaChart>
      <c:lineChart>
        <c:grouping val="standard"/>
        <c:varyColors val="0"/>
        <c:ser>
          <c:idx val="5"/>
          <c:order val="5"/>
          <c:tx>
            <c:v>Técnica</c:v>
          </c:tx>
          <c:spPr>
            <a:ln w="6350">
              <a:solidFill>
                <a:srgbClr val="FF0000"/>
              </a:solidFill>
            </a:ln>
          </c:spPr>
          <c:marker>
            <c:symbol val="none"/>
          </c:marker>
          <c:val>
            <c:numRef>
              <c:f>'STATUS II PIRINEOS_SALIDA'!$T$398:$T$1004</c:f>
              <c:numCache>
                <c:formatCode>#,##0</c:formatCode>
                <c:ptCount val="607"/>
                <c:pt idx="0">
                  <c:v>225</c:v>
                </c:pt>
                <c:pt idx="1">
                  <c:v>225</c:v>
                </c:pt>
                <c:pt idx="2">
                  <c:v>225</c:v>
                </c:pt>
                <c:pt idx="3">
                  <c:v>225</c:v>
                </c:pt>
                <c:pt idx="4">
                  <c:v>225</c:v>
                </c:pt>
                <c:pt idx="5">
                  <c:v>225</c:v>
                </c:pt>
                <c:pt idx="6">
                  <c:v>225</c:v>
                </c:pt>
                <c:pt idx="7">
                  <c:v>225</c:v>
                </c:pt>
                <c:pt idx="8">
                  <c:v>225</c:v>
                </c:pt>
                <c:pt idx="9">
                  <c:v>225</c:v>
                </c:pt>
                <c:pt idx="10">
                  <c:v>225</c:v>
                </c:pt>
                <c:pt idx="11">
                  <c:v>225</c:v>
                </c:pt>
                <c:pt idx="12">
                  <c:v>225</c:v>
                </c:pt>
                <c:pt idx="13">
                  <c:v>225</c:v>
                </c:pt>
                <c:pt idx="14">
                  <c:v>225</c:v>
                </c:pt>
                <c:pt idx="15">
                  <c:v>225</c:v>
                </c:pt>
                <c:pt idx="16">
                  <c:v>225</c:v>
                </c:pt>
                <c:pt idx="17">
                  <c:v>225</c:v>
                </c:pt>
                <c:pt idx="18">
                  <c:v>225</c:v>
                </c:pt>
                <c:pt idx="19">
                  <c:v>225</c:v>
                </c:pt>
                <c:pt idx="20">
                  <c:v>225</c:v>
                </c:pt>
                <c:pt idx="21">
                  <c:v>225</c:v>
                </c:pt>
                <c:pt idx="22">
                  <c:v>225</c:v>
                </c:pt>
                <c:pt idx="23">
                  <c:v>225</c:v>
                </c:pt>
                <c:pt idx="24">
                  <c:v>225</c:v>
                </c:pt>
                <c:pt idx="25">
                  <c:v>225</c:v>
                </c:pt>
                <c:pt idx="26">
                  <c:v>225</c:v>
                </c:pt>
                <c:pt idx="27">
                  <c:v>225</c:v>
                </c:pt>
                <c:pt idx="28">
                  <c:v>225</c:v>
                </c:pt>
                <c:pt idx="29">
                  <c:v>225</c:v>
                </c:pt>
                <c:pt idx="30">
                  <c:v>225</c:v>
                </c:pt>
                <c:pt idx="31">
                  <c:v>225</c:v>
                </c:pt>
                <c:pt idx="32">
                  <c:v>225</c:v>
                </c:pt>
                <c:pt idx="33">
                  <c:v>225</c:v>
                </c:pt>
                <c:pt idx="34">
                  <c:v>225</c:v>
                </c:pt>
                <c:pt idx="35">
                  <c:v>225</c:v>
                </c:pt>
                <c:pt idx="36">
                  <c:v>225</c:v>
                </c:pt>
                <c:pt idx="37">
                  <c:v>225</c:v>
                </c:pt>
                <c:pt idx="38">
                  <c:v>225</c:v>
                </c:pt>
                <c:pt idx="39">
                  <c:v>225</c:v>
                </c:pt>
                <c:pt idx="40">
                  <c:v>225</c:v>
                </c:pt>
                <c:pt idx="41">
                  <c:v>225</c:v>
                </c:pt>
                <c:pt idx="42">
                  <c:v>225</c:v>
                </c:pt>
                <c:pt idx="43">
                  <c:v>225</c:v>
                </c:pt>
                <c:pt idx="44">
                  <c:v>225</c:v>
                </c:pt>
                <c:pt idx="45">
                  <c:v>225</c:v>
                </c:pt>
                <c:pt idx="46">
                  <c:v>225</c:v>
                </c:pt>
                <c:pt idx="47">
                  <c:v>225</c:v>
                </c:pt>
                <c:pt idx="48">
                  <c:v>225</c:v>
                </c:pt>
                <c:pt idx="49">
                  <c:v>225</c:v>
                </c:pt>
                <c:pt idx="50">
                  <c:v>225</c:v>
                </c:pt>
                <c:pt idx="51">
                  <c:v>225</c:v>
                </c:pt>
                <c:pt idx="52">
                  <c:v>225</c:v>
                </c:pt>
                <c:pt idx="53">
                  <c:v>225</c:v>
                </c:pt>
                <c:pt idx="54">
                  <c:v>225</c:v>
                </c:pt>
                <c:pt idx="55">
                  <c:v>225</c:v>
                </c:pt>
                <c:pt idx="56">
                  <c:v>225</c:v>
                </c:pt>
                <c:pt idx="57">
                  <c:v>225</c:v>
                </c:pt>
                <c:pt idx="58">
                  <c:v>225</c:v>
                </c:pt>
                <c:pt idx="59">
                  <c:v>225</c:v>
                </c:pt>
                <c:pt idx="60">
                  <c:v>225</c:v>
                </c:pt>
                <c:pt idx="61">
                  <c:v>225</c:v>
                </c:pt>
                <c:pt idx="62">
                  <c:v>225</c:v>
                </c:pt>
                <c:pt idx="63">
                  <c:v>225</c:v>
                </c:pt>
                <c:pt idx="64">
                  <c:v>225</c:v>
                </c:pt>
                <c:pt idx="65">
                  <c:v>225</c:v>
                </c:pt>
                <c:pt idx="66">
                  <c:v>225</c:v>
                </c:pt>
                <c:pt idx="67">
                  <c:v>225</c:v>
                </c:pt>
                <c:pt idx="68">
                  <c:v>225</c:v>
                </c:pt>
                <c:pt idx="69">
                  <c:v>225</c:v>
                </c:pt>
                <c:pt idx="70">
                  <c:v>225</c:v>
                </c:pt>
                <c:pt idx="71">
                  <c:v>225</c:v>
                </c:pt>
                <c:pt idx="72">
                  <c:v>225</c:v>
                </c:pt>
                <c:pt idx="73">
                  <c:v>225</c:v>
                </c:pt>
                <c:pt idx="74">
                  <c:v>225</c:v>
                </c:pt>
                <c:pt idx="75">
                  <c:v>225</c:v>
                </c:pt>
                <c:pt idx="76">
                  <c:v>225</c:v>
                </c:pt>
                <c:pt idx="77">
                  <c:v>225</c:v>
                </c:pt>
                <c:pt idx="78">
                  <c:v>225</c:v>
                </c:pt>
                <c:pt idx="79">
                  <c:v>225</c:v>
                </c:pt>
                <c:pt idx="80">
                  <c:v>225</c:v>
                </c:pt>
                <c:pt idx="81">
                  <c:v>225</c:v>
                </c:pt>
                <c:pt idx="82">
                  <c:v>225</c:v>
                </c:pt>
                <c:pt idx="83">
                  <c:v>225</c:v>
                </c:pt>
                <c:pt idx="84">
                  <c:v>225</c:v>
                </c:pt>
                <c:pt idx="85">
                  <c:v>225</c:v>
                </c:pt>
                <c:pt idx="86">
                  <c:v>225</c:v>
                </c:pt>
                <c:pt idx="87">
                  <c:v>225</c:v>
                </c:pt>
                <c:pt idx="88">
                  <c:v>225</c:v>
                </c:pt>
                <c:pt idx="89">
                  <c:v>225</c:v>
                </c:pt>
                <c:pt idx="90">
                  <c:v>225</c:v>
                </c:pt>
                <c:pt idx="91">
                  <c:v>225</c:v>
                </c:pt>
                <c:pt idx="92">
                  <c:v>225</c:v>
                </c:pt>
                <c:pt idx="93">
                  <c:v>225</c:v>
                </c:pt>
                <c:pt idx="94">
                  <c:v>225</c:v>
                </c:pt>
                <c:pt idx="95">
                  <c:v>225</c:v>
                </c:pt>
                <c:pt idx="96">
                  <c:v>225</c:v>
                </c:pt>
                <c:pt idx="97">
                  <c:v>225</c:v>
                </c:pt>
                <c:pt idx="98">
                  <c:v>225</c:v>
                </c:pt>
                <c:pt idx="99">
                  <c:v>225</c:v>
                </c:pt>
                <c:pt idx="100">
                  <c:v>225</c:v>
                </c:pt>
                <c:pt idx="101">
                  <c:v>225</c:v>
                </c:pt>
                <c:pt idx="102">
                  <c:v>225</c:v>
                </c:pt>
                <c:pt idx="103">
                  <c:v>225</c:v>
                </c:pt>
                <c:pt idx="104">
                  <c:v>225</c:v>
                </c:pt>
                <c:pt idx="105">
                  <c:v>225</c:v>
                </c:pt>
                <c:pt idx="106">
                  <c:v>225</c:v>
                </c:pt>
                <c:pt idx="107">
                  <c:v>225</c:v>
                </c:pt>
                <c:pt idx="108">
                  <c:v>225</c:v>
                </c:pt>
                <c:pt idx="109">
                  <c:v>225</c:v>
                </c:pt>
                <c:pt idx="110">
                  <c:v>225</c:v>
                </c:pt>
                <c:pt idx="111">
                  <c:v>225</c:v>
                </c:pt>
                <c:pt idx="112">
                  <c:v>225</c:v>
                </c:pt>
                <c:pt idx="113">
                  <c:v>225</c:v>
                </c:pt>
                <c:pt idx="114">
                  <c:v>225</c:v>
                </c:pt>
                <c:pt idx="115">
                  <c:v>225</c:v>
                </c:pt>
                <c:pt idx="116">
                  <c:v>225</c:v>
                </c:pt>
                <c:pt idx="117">
                  <c:v>225</c:v>
                </c:pt>
                <c:pt idx="118">
                  <c:v>225</c:v>
                </c:pt>
                <c:pt idx="119">
                  <c:v>225</c:v>
                </c:pt>
                <c:pt idx="120">
                  <c:v>225</c:v>
                </c:pt>
                <c:pt idx="121">
                  <c:v>225</c:v>
                </c:pt>
                <c:pt idx="122">
                  <c:v>225</c:v>
                </c:pt>
                <c:pt idx="123">
                  <c:v>225</c:v>
                </c:pt>
                <c:pt idx="124">
                  <c:v>225</c:v>
                </c:pt>
                <c:pt idx="125">
                  <c:v>225</c:v>
                </c:pt>
                <c:pt idx="126">
                  <c:v>225</c:v>
                </c:pt>
                <c:pt idx="127">
                  <c:v>225</c:v>
                </c:pt>
                <c:pt idx="128">
                  <c:v>225</c:v>
                </c:pt>
                <c:pt idx="129">
                  <c:v>225</c:v>
                </c:pt>
                <c:pt idx="130">
                  <c:v>225</c:v>
                </c:pt>
                <c:pt idx="131">
                  <c:v>225</c:v>
                </c:pt>
                <c:pt idx="132">
                  <c:v>225</c:v>
                </c:pt>
                <c:pt idx="133">
                  <c:v>225</c:v>
                </c:pt>
                <c:pt idx="134">
                  <c:v>225</c:v>
                </c:pt>
                <c:pt idx="135">
                  <c:v>225</c:v>
                </c:pt>
                <c:pt idx="136">
                  <c:v>225</c:v>
                </c:pt>
                <c:pt idx="137">
                  <c:v>225</c:v>
                </c:pt>
                <c:pt idx="138">
                  <c:v>225</c:v>
                </c:pt>
                <c:pt idx="139">
                  <c:v>225</c:v>
                </c:pt>
                <c:pt idx="140">
                  <c:v>225</c:v>
                </c:pt>
                <c:pt idx="141">
                  <c:v>225</c:v>
                </c:pt>
                <c:pt idx="142">
                  <c:v>225</c:v>
                </c:pt>
                <c:pt idx="143">
                  <c:v>225</c:v>
                </c:pt>
                <c:pt idx="144">
                  <c:v>225</c:v>
                </c:pt>
                <c:pt idx="145">
                  <c:v>225</c:v>
                </c:pt>
                <c:pt idx="146">
                  <c:v>225</c:v>
                </c:pt>
                <c:pt idx="147">
                  <c:v>225</c:v>
                </c:pt>
                <c:pt idx="148">
                  <c:v>225</c:v>
                </c:pt>
                <c:pt idx="149">
                  <c:v>225</c:v>
                </c:pt>
                <c:pt idx="150">
                  <c:v>225</c:v>
                </c:pt>
                <c:pt idx="151">
                  <c:v>225</c:v>
                </c:pt>
                <c:pt idx="152">
                  <c:v>225</c:v>
                </c:pt>
                <c:pt idx="153">
                  <c:v>225</c:v>
                </c:pt>
                <c:pt idx="154">
                  <c:v>225</c:v>
                </c:pt>
                <c:pt idx="155">
                  <c:v>225</c:v>
                </c:pt>
                <c:pt idx="156">
                  <c:v>225</c:v>
                </c:pt>
                <c:pt idx="157">
                  <c:v>225</c:v>
                </c:pt>
                <c:pt idx="158">
                  <c:v>225</c:v>
                </c:pt>
                <c:pt idx="159">
                  <c:v>225</c:v>
                </c:pt>
                <c:pt idx="160">
                  <c:v>225</c:v>
                </c:pt>
                <c:pt idx="161">
                  <c:v>225</c:v>
                </c:pt>
                <c:pt idx="162">
                  <c:v>225</c:v>
                </c:pt>
                <c:pt idx="163">
                  <c:v>225</c:v>
                </c:pt>
                <c:pt idx="164">
                  <c:v>225</c:v>
                </c:pt>
                <c:pt idx="165">
                  <c:v>225</c:v>
                </c:pt>
                <c:pt idx="166">
                  <c:v>225</c:v>
                </c:pt>
                <c:pt idx="167">
                  <c:v>225</c:v>
                </c:pt>
                <c:pt idx="168">
                  <c:v>225</c:v>
                </c:pt>
                <c:pt idx="169">
                  <c:v>225</c:v>
                </c:pt>
                <c:pt idx="170">
                  <c:v>225</c:v>
                </c:pt>
                <c:pt idx="171">
                  <c:v>225</c:v>
                </c:pt>
                <c:pt idx="172">
                  <c:v>225</c:v>
                </c:pt>
                <c:pt idx="173">
                  <c:v>225</c:v>
                </c:pt>
                <c:pt idx="174">
                  <c:v>225</c:v>
                </c:pt>
                <c:pt idx="175">
                  <c:v>225</c:v>
                </c:pt>
                <c:pt idx="176">
                  <c:v>225</c:v>
                </c:pt>
                <c:pt idx="177">
                  <c:v>225</c:v>
                </c:pt>
                <c:pt idx="178">
                  <c:v>225</c:v>
                </c:pt>
                <c:pt idx="179">
                  <c:v>225</c:v>
                </c:pt>
                <c:pt idx="180">
                  <c:v>225</c:v>
                </c:pt>
                <c:pt idx="181">
                  <c:v>225</c:v>
                </c:pt>
                <c:pt idx="182">
                  <c:v>225</c:v>
                </c:pt>
                <c:pt idx="183">
                  <c:v>225</c:v>
                </c:pt>
                <c:pt idx="184">
                  <c:v>225</c:v>
                </c:pt>
                <c:pt idx="185">
                  <c:v>225</c:v>
                </c:pt>
                <c:pt idx="186">
                  <c:v>225</c:v>
                </c:pt>
                <c:pt idx="187">
                  <c:v>225</c:v>
                </c:pt>
                <c:pt idx="188">
                  <c:v>225</c:v>
                </c:pt>
                <c:pt idx="189">
                  <c:v>225</c:v>
                </c:pt>
                <c:pt idx="190">
                  <c:v>225</c:v>
                </c:pt>
                <c:pt idx="191">
                  <c:v>225</c:v>
                </c:pt>
                <c:pt idx="192">
                  <c:v>225</c:v>
                </c:pt>
                <c:pt idx="193">
                  <c:v>225</c:v>
                </c:pt>
                <c:pt idx="194">
                  <c:v>225</c:v>
                </c:pt>
                <c:pt idx="195">
                  <c:v>225</c:v>
                </c:pt>
                <c:pt idx="196">
                  <c:v>225</c:v>
                </c:pt>
                <c:pt idx="197">
                  <c:v>225</c:v>
                </c:pt>
                <c:pt idx="198">
                  <c:v>225</c:v>
                </c:pt>
                <c:pt idx="199">
                  <c:v>225</c:v>
                </c:pt>
                <c:pt idx="200">
                  <c:v>225</c:v>
                </c:pt>
                <c:pt idx="201">
                  <c:v>225</c:v>
                </c:pt>
                <c:pt idx="202">
                  <c:v>225</c:v>
                </c:pt>
                <c:pt idx="203">
                  <c:v>225</c:v>
                </c:pt>
                <c:pt idx="204">
                  <c:v>225</c:v>
                </c:pt>
                <c:pt idx="205">
                  <c:v>225</c:v>
                </c:pt>
                <c:pt idx="206">
                  <c:v>225</c:v>
                </c:pt>
                <c:pt idx="207">
                  <c:v>225</c:v>
                </c:pt>
                <c:pt idx="208">
                  <c:v>225</c:v>
                </c:pt>
                <c:pt idx="209">
                  <c:v>225</c:v>
                </c:pt>
                <c:pt idx="210">
                  <c:v>225</c:v>
                </c:pt>
                <c:pt idx="211">
                  <c:v>225</c:v>
                </c:pt>
                <c:pt idx="212">
                  <c:v>225</c:v>
                </c:pt>
                <c:pt idx="213">
                  <c:v>225</c:v>
                </c:pt>
                <c:pt idx="214">
                  <c:v>225</c:v>
                </c:pt>
                <c:pt idx="215">
                  <c:v>225</c:v>
                </c:pt>
                <c:pt idx="216">
                  <c:v>225</c:v>
                </c:pt>
                <c:pt idx="217">
                  <c:v>225</c:v>
                </c:pt>
                <c:pt idx="218">
                  <c:v>225</c:v>
                </c:pt>
                <c:pt idx="219">
                  <c:v>225</c:v>
                </c:pt>
                <c:pt idx="220">
                  <c:v>225</c:v>
                </c:pt>
                <c:pt idx="221">
                  <c:v>225</c:v>
                </c:pt>
                <c:pt idx="222">
                  <c:v>225</c:v>
                </c:pt>
                <c:pt idx="223">
                  <c:v>225</c:v>
                </c:pt>
                <c:pt idx="224">
                  <c:v>225</c:v>
                </c:pt>
                <c:pt idx="225">
                  <c:v>225</c:v>
                </c:pt>
                <c:pt idx="226">
                  <c:v>225</c:v>
                </c:pt>
                <c:pt idx="227">
                  <c:v>225</c:v>
                </c:pt>
                <c:pt idx="228">
                  <c:v>225</c:v>
                </c:pt>
                <c:pt idx="229">
                  <c:v>225</c:v>
                </c:pt>
                <c:pt idx="230">
                  <c:v>225</c:v>
                </c:pt>
                <c:pt idx="231">
                  <c:v>225</c:v>
                </c:pt>
                <c:pt idx="232">
                  <c:v>225</c:v>
                </c:pt>
                <c:pt idx="233">
                  <c:v>225</c:v>
                </c:pt>
                <c:pt idx="234">
                  <c:v>225</c:v>
                </c:pt>
                <c:pt idx="235">
                  <c:v>225</c:v>
                </c:pt>
                <c:pt idx="236">
                  <c:v>225</c:v>
                </c:pt>
                <c:pt idx="237">
                  <c:v>225</c:v>
                </c:pt>
                <c:pt idx="238">
                  <c:v>225</c:v>
                </c:pt>
                <c:pt idx="239">
                  <c:v>225</c:v>
                </c:pt>
                <c:pt idx="240">
                  <c:v>225</c:v>
                </c:pt>
                <c:pt idx="241">
                  <c:v>225</c:v>
                </c:pt>
                <c:pt idx="242">
                  <c:v>225</c:v>
                </c:pt>
                <c:pt idx="243">
                  <c:v>225</c:v>
                </c:pt>
                <c:pt idx="244">
                  <c:v>225</c:v>
                </c:pt>
                <c:pt idx="245">
                  <c:v>225</c:v>
                </c:pt>
                <c:pt idx="246">
                  <c:v>225</c:v>
                </c:pt>
                <c:pt idx="247">
                  <c:v>225</c:v>
                </c:pt>
                <c:pt idx="248">
                  <c:v>225</c:v>
                </c:pt>
                <c:pt idx="249">
                  <c:v>225</c:v>
                </c:pt>
                <c:pt idx="250">
                  <c:v>225</c:v>
                </c:pt>
                <c:pt idx="251">
                  <c:v>225</c:v>
                </c:pt>
                <c:pt idx="252">
                  <c:v>225</c:v>
                </c:pt>
                <c:pt idx="253">
                  <c:v>225</c:v>
                </c:pt>
                <c:pt idx="254">
                  <c:v>225</c:v>
                </c:pt>
                <c:pt idx="255">
                  <c:v>225</c:v>
                </c:pt>
                <c:pt idx="256">
                  <c:v>225</c:v>
                </c:pt>
                <c:pt idx="257">
                  <c:v>225</c:v>
                </c:pt>
                <c:pt idx="258">
                  <c:v>225</c:v>
                </c:pt>
                <c:pt idx="259">
                  <c:v>225</c:v>
                </c:pt>
                <c:pt idx="260">
                  <c:v>225</c:v>
                </c:pt>
                <c:pt idx="261">
                  <c:v>225</c:v>
                </c:pt>
                <c:pt idx="262">
                  <c:v>225</c:v>
                </c:pt>
                <c:pt idx="263">
                  <c:v>225</c:v>
                </c:pt>
                <c:pt idx="264">
                  <c:v>225</c:v>
                </c:pt>
                <c:pt idx="265">
                  <c:v>225</c:v>
                </c:pt>
                <c:pt idx="266">
                  <c:v>225</c:v>
                </c:pt>
                <c:pt idx="267">
                  <c:v>225</c:v>
                </c:pt>
                <c:pt idx="268">
                  <c:v>225</c:v>
                </c:pt>
                <c:pt idx="269">
                  <c:v>225</c:v>
                </c:pt>
                <c:pt idx="270">
                  <c:v>225</c:v>
                </c:pt>
                <c:pt idx="271">
                  <c:v>225</c:v>
                </c:pt>
                <c:pt idx="272">
                  <c:v>225</c:v>
                </c:pt>
                <c:pt idx="273">
                  <c:v>225</c:v>
                </c:pt>
                <c:pt idx="274">
                  <c:v>225</c:v>
                </c:pt>
                <c:pt idx="275">
                  <c:v>225</c:v>
                </c:pt>
                <c:pt idx="276">
                  <c:v>225</c:v>
                </c:pt>
                <c:pt idx="277">
                  <c:v>225</c:v>
                </c:pt>
                <c:pt idx="278">
                  <c:v>225</c:v>
                </c:pt>
                <c:pt idx="279">
                  <c:v>225</c:v>
                </c:pt>
                <c:pt idx="280">
                  <c:v>225</c:v>
                </c:pt>
                <c:pt idx="281">
                  <c:v>225</c:v>
                </c:pt>
                <c:pt idx="282">
                  <c:v>225</c:v>
                </c:pt>
                <c:pt idx="283">
                  <c:v>225</c:v>
                </c:pt>
                <c:pt idx="284">
                  <c:v>225</c:v>
                </c:pt>
                <c:pt idx="285">
                  <c:v>225</c:v>
                </c:pt>
                <c:pt idx="286">
                  <c:v>225</c:v>
                </c:pt>
                <c:pt idx="287">
                  <c:v>225</c:v>
                </c:pt>
                <c:pt idx="288">
                  <c:v>225</c:v>
                </c:pt>
                <c:pt idx="289">
                  <c:v>225</c:v>
                </c:pt>
                <c:pt idx="290">
                  <c:v>225</c:v>
                </c:pt>
                <c:pt idx="291">
                  <c:v>225</c:v>
                </c:pt>
                <c:pt idx="292">
                  <c:v>225</c:v>
                </c:pt>
                <c:pt idx="293">
                  <c:v>225</c:v>
                </c:pt>
                <c:pt idx="294">
                  <c:v>225</c:v>
                </c:pt>
                <c:pt idx="295">
                  <c:v>225</c:v>
                </c:pt>
                <c:pt idx="296">
                  <c:v>225</c:v>
                </c:pt>
                <c:pt idx="297">
                  <c:v>225</c:v>
                </c:pt>
                <c:pt idx="298">
                  <c:v>225</c:v>
                </c:pt>
                <c:pt idx="299">
                  <c:v>225</c:v>
                </c:pt>
                <c:pt idx="300">
                  <c:v>225</c:v>
                </c:pt>
                <c:pt idx="301">
                  <c:v>225</c:v>
                </c:pt>
                <c:pt idx="302">
                  <c:v>225</c:v>
                </c:pt>
                <c:pt idx="303">
                  <c:v>225</c:v>
                </c:pt>
                <c:pt idx="304">
                  <c:v>225</c:v>
                </c:pt>
                <c:pt idx="305">
                  <c:v>225</c:v>
                </c:pt>
                <c:pt idx="306">
                  <c:v>225</c:v>
                </c:pt>
                <c:pt idx="307">
                  <c:v>225</c:v>
                </c:pt>
                <c:pt idx="308">
                  <c:v>225</c:v>
                </c:pt>
                <c:pt idx="309">
                  <c:v>225</c:v>
                </c:pt>
                <c:pt idx="310">
                  <c:v>225</c:v>
                </c:pt>
                <c:pt idx="311">
                  <c:v>225</c:v>
                </c:pt>
                <c:pt idx="312">
                  <c:v>225</c:v>
                </c:pt>
                <c:pt idx="313">
                  <c:v>225</c:v>
                </c:pt>
                <c:pt idx="314">
                  <c:v>225</c:v>
                </c:pt>
                <c:pt idx="315">
                  <c:v>225</c:v>
                </c:pt>
                <c:pt idx="316">
                  <c:v>225</c:v>
                </c:pt>
                <c:pt idx="317">
                  <c:v>225</c:v>
                </c:pt>
                <c:pt idx="318">
                  <c:v>225</c:v>
                </c:pt>
                <c:pt idx="319">
                  <c:v>225</c:v>
                </c:pt>
                <c:pt idx="320">
                  <c:v>225</c:v>
                </c:pt>
                <c:pt idx="321">
                  <c:v>225</c:v>
                </c:pt>
                <c:pt idx="322">
                  <c:v>225</c:v>
                </c:pt>
                <c:pt idx="323">
                  <c:v>225</c:v>
                </c:pt>
                <c:pt idx="324">
                  <c:v>225</c:v>
                </c:pt>
                <c:pt idx="325">
                  <c:v>225</c:v>
                </c:pt>
                <c:pt idx="326">
                  <c:v>225</c:v>
                </c:pt>
                <c:pt idx="327">
                  <c:v>225</c:v>
                </c:pt>
                <c:pt idx="328">
                  <c:v>225</c:v>
                </c:pt>
                <c:pt idx="329">
                  <c:v>225</c:v>
                </c:pt>
                <c:pt idx="330">
                  <c:v>225</c:v>
                </c:pt>
                <c:pt idx="331">
                  <c:v>225</c:v>
                </c:pt>
                <c:pt idx="332">
                  <c:v>225</c:v>
                </c:pt>
                <c:pt idx="333">
                  <c:v>225</c:v>
                </c:pt>
                <c:pt idx="334">
                  <c:v>225</c:v>
                </c:pt>
                <c:pt idx="335">
                  <c:v>225</c:v>
                </c:pt>
                <c:pt idx="336">
                  <c:v>225</c:v>
                </c:pt>
                <c:pt idx="337">
                  <c:v>225</c:v>
                </c:pt>
                <c:pt idx="338">
                  <c:v>225</c:v>
                </c:pt>
                <c:pt idx="339">
                  <c:v>225</c:v>
                </c:pt>
                <c:pt idx="340">
                  <c:v>225</c:v>
                </c:pt>
                <c:pt idx="341">
                  <c:v>225</c:v>
                </c:pt>
                <c:pt idx="342">
                  <c:v>225</c:v>
                </c:pt>
                <c:pt idx="343">
                  <c:v>225</c:v>
                </c:pt>
                <c:pt idx="344">
                  <c:v>225</c:v>
                </c:pt>
                <c:pt idx="345">
                  <c:v>225</c:v>
                </c:pt>
                <c:pt idx="346">
                  <c:v>225</c:v>
                </c:pt>
                <c:pt idx="347">
                  <c:v>225</c:v>
                </c:pt>
                <c:pt idx="348">
                  <c:v>225</c:v>
                </c:pt>
                <c:pt idx="349">
                  <c:v>225</c:v>
                </c:pt>
                <c:pt idx="350">
                  <c:v>225</c:v>
                </c:pt>
                <c:pt idx="351">
                  <c:v>225</c:v>
                </c:pt>
                <c:pt idx="352">
                  <c:v>225</c:v>
                </c:pt>
                <c:pt idx="353">
                  <c:v>225</c:v>
                </c:pt>
                <c:pt idx="354">
                  <c:v>225</c:v>
                </c:pt>
                <c:pt idx="355">
                  <c:v>225</c:v>
                </c:pt>
                <c:pt idx="356">
                  <c:v>225</c:v>
                </c:pt>
                <c:pt idx="357">
                  <c:v>225</c:v>
                </c:pt>
                <c:pt idx="358">
                  <c:v>225</c:v>
                </c:pt>
                <c:pt idx="359">
                  <c:v>225</c:v>
                </c:pt>
                <c:pt idx="360">
                  <c:v>225</c:v>
                </c:pt>
                <c:pt idx="361">
                  <c:v>225</c:v>
                </c:pt>
                <c:pt idx="362">
                  <c:v>225</c:v>
                </c:pt>
                <c:pt idx="363">
                  <c:v>225</c:v>
                </c:pt>
                <c:pt idx="364">
                  <c:v>225</c:v>
                </c:pt>
                <c:pt idx="365">
                  <c:v>225</c:v>
                </c:pt>
                <c:pt idx="366">
                  <c:v>225</c:v>
                </c:pt>
                <c:pt idx="367">
                  <c:v>225</c:v>
                </c:pt>
                <c:pt idx="368">
                  <c:v>225</c:v>
                </c:pt>
                <c:pt idx="369">
                  <c:v>225</c:v>
                </c:pt>
                <c:pt idx="370">
                  <c:v>225</c:v>
                </c:pt>
                <c:pt idx="371">
                  <c:v>225</c:v>
                </c:pt>
                <c:pt idx="372">
                  <c:v>225</c:v>
                </c:pt>
                <c:pt idx="373">
                  <c:v>225</c:v>
                </c:pt>
                <c:pt idx="374">
                  <c:v>225</c:v>
                </c:pt>
                <c:pt idx="375">
                  <c:v>225</c:v>
                </c:pt>
                <c:pt idx="376">
                  <c:v>225</c:v>
                </c:pt>
                <c:pt idx="377">
                  <c:v>225</c:v>
                </c:pt>
                <c:pt idx="378">
                  <c:v>225</c:v>
                </c:pt>
                <c:pt idx="379">
                  <c:v>225</c:v>
                </c:pt>
                <c:pt idx="380">
                  <c:v>225</c:v>
                </c:pt>
                <c:pt idx="381">
                  <c:v>225</c:v>
                </c:pt>
                <c:pt idx="382">
                  <c:v>225</c:v>
                </c:pt>
                <c:pt idx="383">
                  <c:v>225</c:v>
                </c:pt>
                <c:pt idx="384">
                  <c:v>225</c:v>
                </c:pt>
                <c:pt idx="385">
                  <c:v>225</c:v>
                </c:pt>
                <c:pt idx="386">
                  <c:v>225</c:v>
                </c:pt>
                <c:pt idx="387">
                  <c:v>225</c:v>
                </c:pt>
                <c:pt idx="388">
                  <c:v>225</c:v>
                </c:pt>
                <c:pt idx="389">
                  <c:v>225</c:v>
                </c:pt>
                <c:pt idx="390">
                  <c:v>225</c:v>
                </c:pt>
                <c:pt idx="391">
                  <c:v>225</c:v>
                </c:pt>
                <c:pt idx="392">
                  <c:v>225</c:v>
                </c:pt>
                <c:pt idx="393">
                  <c:v>225</c:v>
                </c:pt>
                <c:pt idx="394">
                  <c:v>225</c:v>
                </c:pt>
                <c:pt idx="395">
                  <c:v>225</c:v>
                </c:pt>
                <c:pt idx="396">
                  <c:v>225</c:v>
                </c:pt>
                <c:pt idx="397">
                  <c:v>225</c:v>
                </c:pt>
                <c:pt idx="398">
                  <c:v>225</c:v>
                </c:pt>
                <c:pt idx="399">
                  <c:v>225</c:v>
                </c:pt>
                <c:pt idx="400">
                  <c:v>225</c:v>
                </c:pt>
                <c:pt idx="401">
                  <c:v>225</c:v>
                </c:pt>
                <c:pt idx="402">
                  <c:v>225</c:v>
                </c:pt>
                <c:pt idx="403">
                  <c:v>225</c:v>
                </c:pt>
                <c:pt idx="404">
                  <c:v>225</c:v>
                </c:pt>
                <c:pt idx="405">
                  <c:v>225</c:v>
                </c:pt>
                <c:pt idx="406">
                  <c:v>225</c:v>
                </c:pt>
                <c:pt idx="407">
                  <c:v>225</c:v>
                </c:pt>
                <c:pt idx="408">
                  <c:v>225</c:v>
                </c:pt>
                <c:pt idx="409">
                  <c:v>225</c:v>
                </c:pt>
                <c:pt idx="410">
                  <c:v>225</c:v>
                </c:pt>
                <c:pt idx="411">
                  <c:v>225</c:v>
                </c:pt>
                <c:pt idx="412">
                  <c:v>225</c:v>
                </c:pt>
                <c:pt idx="413">
                  <c:v>225</c:v>
                </c:pt>
                <c:pt idx="414">
                  <c:v>225</c:v>
                </c:pt>
                <c:pt idx="415">
                  <c:v>225</c:v>
                </c:pt>
                <c:pt idx="416">
                  <c:v>225</c:v>
                </c:pt>
                <c:pt idx="417">
                  <c:v>225</c:v>
                </c:pt>
                <c:pt idx="418">
                  <c:v>225</c:v>
                </c:pt>
                <c:pt idx="419">
                  <c:v>225</c:v>
                </c:pt>
                <c:pt idx="420">
                  <c:v>225</c:v>
                </c:pt>
                <c:pt idx="421">
                  <c:v>225</c:v>
                </c:pt>
                <c:pt idx="422">
                  <c:v>225</c:v>
                </c:pt>
                <c:pt idx="423">
                  <c:v>225</c:v>
                </c:pt>
                <c:pt idx="424">
                  <c:v>225</c:v>
                </c:pt>
                <c:pt idx="425">
                  <c:v>225</c:v>
                </c:pt>
                <c:pt idx="426">
                  <c:v>225</c:v>
                </c:pt>
                <c:pt idx="427">
                  <c:v>225</c:v>
                </c:pt>
                <c:pt idx="428">
                  <c:v>225</c:v>
                </c:pt>
                <c:pt idx="429">
                  <c:v>225</c:v>
                </c:pt>
                <c:pt idx="430">
                  <c:v>225</c:v>
                </c:pt>
                <c:pt idx="431">
                  <c:v>225</c:v>
                </c:pt>
                <c:pt idx="432">
                  <c:v>225</c:v>
                </c:pt>
                <c:pt idx="433">
                  <c:v>225</c:v>
                </c:pt>
                <c:pt idx="434">
                  <c:v>225</c:v>
                </c:pt>
                <c:pt idx="435">
                  <c:v>225</c:v>
                </c:pt>
                <c:pt idx="436">
                  <c:v>225</c:v>
                </c:pt>
                <c:pt idx="437">
                  <c:v>225</c:v>
                </c:pt>
                <c:pt idx="438">
                  <c:v>225</c:v>
                </c:pt>
                <c:pt idx="439">
                  <c:v>225</c:v>
                </c:pt>
                <c:pt idx="440">
                  <c:v>225</c:v>
                </c:pt>
                <c:pt idx="441">
                  <c:v>225</c:v>
                </c:pt>
                <c:pt idx="442">
                  <c:v>225</c:v>
                </c:pt>
                <c:pt idx="443">
                  <c:v>225</c:v>
                </c:pt>
                <c:pt idx="444">
                  <c:v>225</c:v>
                </c:pt>
                <c:pt idx="445">
                  <c:v>225</c:v>
                </c:pt>
                <c:pt idx="446">
                  <c:v>225</c:v>
                </c:pt>
                <c:pt idx="447">
                  <c:v>225</c:v>
                </c:pt>
                <c:pt idx="448">
                  <c:v>225</c:v>
                </c:pt>
                <c:pt idx="449">
                  <c:v>225</c:v>
                </c:pt>
                <c:pt idx="450">
                  <c:v>225</c:v>
                </c:pt>
                <c:pt idx="451">
                  <c:v>225</c:v>
                </c:pt>
                <c:pt idx="452">
                  <c:v>225</c:v>
                </c:pt>
                <c:pt idx="453">
                  <c:v>225</c:v>
                </c:pt>
                <c:pt idx="454">
                  <c:v>225</c:v>
                </c:pt>
                <c:pt idx="455">
                  <c:v>225</c:v>
                </c:pt>
                <c:pt idx="456">
                  <c:v>225</c:v>
                </c:pt>
                <c:pt idx="457">
                  <c:v>225</c:v>
                </c:pt>
                <c:pt idx="458">
                  <c:v>225</c:v>
                </c:pt>
                <c:pt idx="459">
                  <c:v>225</c:v>
                </c:pt>
                <c:pt idx="460">
                  <c:v>225</c:v>
                </c:pt>
                <c:pt idx="461">
                  <c:v>225</c:v>
                </c:pt>
                <c:pt idx="462">
                  <c:v>225</c:v>
                </c:pt>
                <c:pt idx="463">
                  <c:v>225</c:v>
                </c:pt>
                <c:pt idx="464">
                  <c:v>225</c:v>
                </c:pt>
                <c:pt idx="465">
                  <c:v>225</c:v>
                </c:pt>
                <c:pt idx="466">
                  <c:v>225</c:v>
                </c:pt>
                <c:pt idx="467">
                  <c:v>225</c:v>
                </c:pt>
                <c:pt idx="468">
                  <c:v>225</c:v>
                </c:pt>
                <c:pt idx="469">
                  <c:v>225</c:v>
                </c:pt>
                <c:pt idx="470">
                  <c:v>225</c:v>
                </c:pt>
                <c:pt idx="471">
                  <c:v>225</c:v>
                </c:pt>
                <c:pt idx="472">
                  <c:v>225</c:v>
                </c:pt>
                <c:pt idx="473">
                  <c:v>225</c:v>
                </c:pt>
                <c:pt idx="474">
                  <c:v>225</c:v>
                </c:pt>
                <c:pt idx="475">
                  <c:v>225</c:v>
                </c:pt>
                <c:pt idx="476">
                  <c:v>225</c:v>
                </c:pt>
                <c:pt idx="477">
                  <c:v>225</c:v>
                </c:pt>
                <c:pt idx="478">
                  <c:v>225</c:v>
                </c:pt>
                <c:pt idx="479">
                  <c:v>225</c:v>
                </c:pt>
                <c:pt idx="480">
                  <c:v>225</c:v>
                </c:pt>
                <c:pt idx="481">
                  <c:v>225</c:v>
                </c:pt>
                <c:pt idx="482">
                  <c:v>225</c:v>
                </c:pt>
                <c:pt idx="483">
                  <c:v>225</c:v>
                </c:pt>
                <c:pt idx="484">
                  <c:v>225</c:v>
                </c:pt>
                <c:pt idx="485">
                  <c:v>225</c:v>
                </c:pt>
                <c:pt idx="486">
                  <c:v>225</c:v>
                </c:pt>
                <c:pt idx="487">
                  <c:v>225</c:v>
                </c:pt>
                <c:pt idx="488">
                  <c:v>225</c:v>
                </c:pt>
                <c:pt idx="489">
                  <c:v>225</c:v>
                </c:pt>
                <c:pt idx="490">
                  <c:v>225</c:v>
                </c:pt>
                <c:pt idx="491">
                  <c:v>225</c:v>
                </c:pt>
                <c:pt idx="492">
                  <c:v>225</c:v>
                </c:pt>
                <c:pt idx="493">
                  <c:v>225</c:v>
                </c:pt>
                <c:pt idx="494">
                  <c:v>225</c:v>
                </c:pt>
                <c:pt idx="495">
                  <c:v>225</c:v>
                </c:pt>
                <c:pt idx="496">
                  <c:v>225</c:v>
                </c:pt>
                <c:pt idx="497">
                  <c:v>225</c:v>
                </c:pt>
                <c:pt idx="498">
                  <c:v>225</c:v>
                </c:pt>
                <c:pt idx="499">
                  <c:v>225</c:v>
                </c:pt>
                <c:pt idx="500">
                  <c:v>225</c:v>
                </c:pt>
                <c:pt idx="501">
                  <c:v>225</c:v>
                </c:pt>
                <c:pt idx="502">
                  <c:v>225</c:v>
                </c:pt>
                <c:pt idx="503">
                  <c:v>225</c:v>
                </c:pt>
                <c:pt idx="504">
                  <c:v>225</c:v>
                </c:pt>
                <c:pt idx="505">
                  <c:v>225</c:v>
                </c:pt>
                <c:pt idx="506">
                  <c:v>225</c:v>
                </c:pt>
                <c:pt idx="507">
                  <c:v>225</c:v>
                </c:pt>
                <c:pt idx="508">
                  <c:v>225</c:v>
                </c:pt>
                <c:pt idx="509">
                  <c:v>225</c:v>
                </c:pt>
                <c:pt idx="510">
                  <c:v>225</c:v>
                </c:pt>
                <c:pt idx="511">
                  <c:v>225</c:v>
                </c:pt>
                <c:pt idx="512">
                  <c:v>225</c:v>
                </c:pt>
                <c:pt idx="513">
                  <c:v>225</c:v>
                </c:pt>
                <c:pt idx="514">
                  <c:v>225</c:v>
                </c:pt>
                <c:pt idx="515">
                  <c:v>225</c:v>
                </c:pt>
                <c:pt idx="516">
                  <c:v>225</c:v>
                </c:pt>
                <c:pt idx="517">
                  <c:v>225</c:v>
                </c:pt>
                <c:pt idx="518">
                  <c:v>225</c:v>
                </c:pt>
                <c:pt idx="519">
                  <c:v>225</c:v>
                </c:pt>
                <c:pt idx="520">
                  <c:v>225</c:v>
                </c:pt>
                <c:pt idx="521">
                  <c:v>225</c:v>
                </c:pt>
                <c:pt idx="522">
                  <c:v>225</c:v>
                </c:pt>
                <c:pt idx="523">
                  <c:v>225</c:v>
                </c:pt>
                <c:pt idx="524">
                  <c:v>225</c:v>
                </c:pt>
                <c:pt idx="525">
                  <c:v>225</c:v>
                </c:pt>
                <c:pt idx="526">
                  <c:v>225</c:v>
                </c:pt>
                <c:pt idx="527">
                  <c:v>225</c:v>
                </c:pt>
                <c:pt idx="528">
                  <c:v>225</c:v>
                </c:pt>
                <c:pt idx="529">
                  <c:v>225</c:v>
                </c:pt>
                <c:pt idx="530">
                  <c:v>225</c:v>
                </c:pt>
                <c:pt idx="531">
                  <c:v>225</c:v>
                </c:pt>
                <c:pt idx="532">
                  <c:v>225</c:v>
                </c:pt>
                <c:pt idx="533">
                  <c:v>225</c:v>
                </c:pt>
                <c:pt idx="534">
                  <c:v>225</c:v>
                </c:pt>
                <c:pt idx="535">
                  <c:v>225</c:v>
                </c:pt>
                <c:pt idx="536">
                  <c:v>225</c:v>
                </c:pt>
                <c:pt idx="537">
                  <c:v>225</c:v>
                </c:pt>
                <c:pt idx="538">
                  <c:v>225</c:v>
                </c:pt>
                <c:pt idx="539">
                  <c:v>225</c:v>
                </c:pt>
                <c:pt idx="540">
                  <c:v>225</c:v>
                </c:pt>
                <c:pt idx="541">
                  <c:v>225</c:v>
                </c:pt>
                <c:pt idx="542">
                  <c:v>225</c:v>
                </c:pt>
                <c:pt idx="543">
                  <c:v>225</c:v>
                </c:pt>
                <c:pt idx="544">
                  <c:v>225</c:v>
                </c:pt>
                <c:pt idx="545">
                  <c:v>225</c:v>
                </c:pt>
                <c:pt idx="546">
                  <c:v>225</c:v>
                </c:pt>
                <c:pt idx="547">
                  <c:v>225</c:v>
                </c:pt>
                <c:pt idx="548">
                  <c:v>225</c:v>
                </c:pt>
                <c:pt idx="549">
                  <c:v>225</c:v>
                </c:pt>
                <c:pt idx="550">
                  <c:v>225</c:v>
                </c:pt>
                <c:pt idx="551">
                  <c:v>225</c:v>
                </c:pt>
                <c:pt idx="552">
                  <c:v>225</c:v>
                </c:pt>
                <c:pt idx="553">
                  <c:v>225</c:v>
                </c:pt>
                <c:pt idx="554">
                  <c:v>225</c:v>
                </c:pt>
                <c:pt idx="555">
                  <c:v>225</c:v>
                </c:pt>
                <c:pt idx="556">
                  <c:v>225</c:v>
                </c:pt>
                <c:pt idx="557">
                  <c:v>225</c:v>
                </c:pt>
                <c:pt idx="558">
                  <c:v>225</c:v>
                </c:pt>
                <c:pt idx="559">
                  <c:v>225</c:v>
                </c:pt>
                <c:pt idx="560">
                  <c:v>225</c:v>
                </c:pt>
                <c:pt idx="561">
                  <c:v>225</c:v>
                </c:pt>
                <c:pt idx="562">
                  <c:v>225</c:v>
                </c:pt>
                <c:pt idx="563">
                  <c:v>225</c:v>
                </c:pt>
                <c:pt idx="564">
                  <c:v>225</c:v>
                </c:pt>
                <c:pt idx="565">
                  <c:v>225</c:v>
                </c:pt>
                <c:pt idx="566">
                  <c:v>225</c:v>
                </c:pt>
                <c:pt idx="567">
                  <c:v>225</c:v>
                </c:pt>
                <c:pt idx="568">
                  <c:v>225</c:v>
                </c:pt>
                <c:pt idx="569">
                  <c:v>225</c:v>
                </c:pt>
                <c:pt idx="570">
                  <c:v>225</c:v>
                </c:pt>
                <c:pt idx="571">
                  <c:v>225</c:v>
                </c:pt>
                <c:pt idx="572">
                  <c:v>225</c:v>
                </c:pt>
                <c:pt idx="573">
                  <c:v>225</c:v>
                </c:pt>
                <c:pt idx="574">
                  <c:v>225</c:v>
                </c:pt>
                <c:pt idx="575">
                  <c:v>225</c:v>
                </c:pt>
                <c:pt idx="576">
                  <c:v>225</c:v>
                </c:pt>
                <c:pt idx="577">
                  <c:v>225</c:v>
                </c:pt>
                <c:pt idx="578">
                  <c:v>225</c:v>
                </c:pt>
                <c:pt idx="579">
                  <c:v>225</c:v>
                </c:pt>
                <c:pt idx="580">
                  <c:v>225</c:v>
                </c:pt>
                <c:pt idx="581">
                  <c:v>225</c:v>
                </c:pt>
                <c:pt idx="582">
                  <c:v>225</c:v>
                </c:pt>
                <c:pt idx="583">
                  <c:v>225</c:v>
                </c:pt>
                <c:pt idx="584">
                  <c:v>225</c:v>
                </c:pt>
                <c:pt idx="585">
                  <c:v>225</c:v>
                </c:pt>
                <c:pt idx="586">
                  <c:v>225</c:v>
                </c:pt>
                <c:pt idx="587">
                  <c:v>225</c:v>
                </c:pt>
                <c:pt idx="588">
                  <c:v>225</c:v>
                </c:pt>
                <c:pt idx="589">
                  <c:v>225</c:v>
                </c:pt>
                <c:pt idx="590">
                  <c:v>225</c:v>
                </c:pt>
                <c:pt idx="591">
                  <c:v>225</c:v>
                </c:pt>
                <c:pt idx="592">
                  <c:v>225</c:v>
                </c:pt>
                <c:pt idx="593">
                  <c:v>225</c:v>
                </c:pt>
                <c:pt idx="594">
                  <c:v>225</c:v>
                </c:pt>
                <c:pt idx="595">
                  <c:v>225</c:v>
                </c:pt>
                <c:pt idx="596">
                  <c:v>225</c:v>
                </c:pt>
                <c:pt idx="597">
                  <c:v>225</c:v>
                </c:pt>
                <c:pt idx="598">
                  <c:v>225</c:v>
                </c:pt>
                <c:pt idx="599">
                  <c:v>225</c:v>
                </c:pt>
                <c:pt idx="600">
                  <c:v>225</c:v>
                </c:pt>
                <c:pt idx="601">
                  <c:v>225</c:v>
                </c:pt>
                <c:pt idx="602">
                  <c:v>225</c:v>
                </c:pt>
                <c:pt idx="603">
                  <c:v>225</c:v>
                </c:pt>
                <c:pt idx="604">
                  <c:v>225</c:v>
                </c:pt>
                <c:pt idx="605">
                  <c:v>225</c:v>
                </c:pt>
                <c:pt idx="606">
                  <c:v>225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'STATUS II PIRINEOS_SALIDA'!$W$1</c:f>
              <c:strCache>
                <c:ptCount val="1"/>
                <c:pt idx="0">
                  <c:v>OS</c:v>
                </c:pt>
              </c:strCache>
            </c:strRef>
          </c:tx>
          <c:marker>
            <c:symbol val="none"/>
          </c:marker>
          <c:val>
            <c:numRef>
              <c:f>'STATUS II PIRINEOS_SALIDA'!$W$398:$W$770</c:f>
              <c:numCache>
                <c:formatCode>#,##0</c:formatCode>
                <c:ptCount val="373"/>
                <c:pt idx="0">
                  <c:v>247.5</c:v>
                </c:pt>
                <c:pt idx="1">
                  <c:v>247.5</c:v>
                </c:pt>
                <c:pt idx="2">
                  <c:v>247.5</c:v>
                </c:pt>
                <c:pt idx="3">
                  <c:v>247.5</c:v>
                </c:pt>
                <c:pt idx="4">
                  <c:v>247.5</c:v>
                </c:pt>
                <c:pt idx="5">
                  <c:v>247.5</c:v>
                </c:pt>
                <c:pt idx="6">
                  <c:v>247.5</c:v>
                </c:pt>
                <c:pt idx="7">
                  <c:v>247.5</c:v>
                </c:pt>
                <c:pt idx="8">
                  <c:v>247.5</c:v>
                </c:pt>
                <c:pt idx="9">
                  <c:v>247.5</c:v>
                </c:pt>
                <c:pt idx="10">
                  <c:v>247.5</c:v>
                </c:pt>
                <c:pt idx="11">
                  <c:v>247.5</c:v>
                </c:pt>
                <c:pt idx="12">
                  <c:v>247.5</c:v>
                </c:pt>
                <c:pt idx="13">
                  <c:v>247.5</c:v>
                </c:pt>
                <c:pt idx="14">
                  <c:v>247.5</c:v>
                </c:pt>
                <c:pt idx="15">
                  <c:v>247.5</c:v>
                </c:pt>
                <c:pt idx="16">
                  <c:v>247.5</c:v>
                </c:pt>
                <c:pt idx="17">
                  <c:v>247.5</c:v>
                </c:pt>
                <c:pt idx="18">
                  <c:v>247.5</c:v>
                </c:pt>
                <c:pt idx="19">
                  <c:v>247.5</c:v>
                </c:pt>
                <c:pt idx="20">
                  <c:v>247.5</c:v>
                </c:pt>
                <c:pt idx="21">
                  <c:v>247.5</c:v>
                </c:pt>
                <c:pt idx="22">
                  <c:v>247.5</c:v>
                </c:pt>
                <c:pt idx="23">
                  <c:v>247.5</c:v>
                </c:pt>
                <c:pt idx="24">
                  <c:v>247.5</c:v>
                </c:pt>
                <c:pt idx="25">
                  <c:v>247.5</c:v>
                </c:pt>
                <c:pt idx="26">
                  <c:v>247.5</c:v>
                </c:pt>
                <c:pt idx="27">
                  <c:v>247.5</c:v>
                </c:pt>
                <c:pt idx="28">
                  <c:v>225</c:v>
                </c:pt>
                <c:pt idx="29">
                  <c:v>247.5</c:v>
                </c:pt>
                <c:pt idx="30">
                  <c:v>247.5</c:v>
                </c:pt>
                <c:pt idx="31">
                  <c:v>247.5</c:v>
                </c:pt>
                <c:pt idx="32">
                  <c:v>247.5</c:v>
                </c:pt>
                <c:pt idx="33">
                  <c:v>247.5</c:v>
                </c:pt>
                <c:pt idx="34">
                  <c:v>247.5</c:v>
                </c:pt>
                <c:pt idx="35">
                  <c:v>247.5</c:v>
                </c:pt>
                <c:pt idx="36">
                  <c:v>247.5</c:v>
                </c:pt>
                <c:pt idx="37">
                  <c:v>247.5</c:v>
                </c:pt>
                <c:pt idx="38">
                  <c:v>247.5</c:v>
                </c:pt>
                <c:pt idx="39">
                  <c:v>247.5</c:v>
                </c:pt>
                <c:pt idx="40">
                  <c:v>247.5</c:v>
                </c:pt>
                <c:pt idx="41">
                  <c:v>247.5</c:v>
                </c:pt>
                <c:pt idx="42">
                  <c:v>247.5</c:v>
                </c:pt>
                <c:pt idx="43">
                  <c:v>247.5</c:v>
                </c:pt>
                <c:pt idx="44">
                  <c:v>247.5</c:v>
                </c:pt>
                <c:pt idx="45">
                  <c:v>247.5</c:v>
                </c:pt>
                <c:pt idx="46">
                  <c:v>247.5</c:v>
                </c:pt>
                <c:pt idx="47">
                  <c:v>247.5</c:v>
                </c:pt>
                <c:pt idx="48">
                  <c:v>247.5</c:v>
                </c:pt>
                <c:pt idx="49">
                  <c:v>247.5</c:v>
                </c:pt>
                <c:pt idx="50">
                  <c:v>247.5</c:v>
                </c:pt>
                <c:pt idx="51">
                  <c:v>225</c:v>
                </c:pt>
                <c:pt idx="52">
                  <c:v>247.5</c:v>
                </c:pt>
                <c:pt idx="53">
                  <c:v>247.5</c:v>
                </c:pt>
                <c:pt idx="54">
                  <c:v>247.5</c:v>
                </c:pt>
                <c:pt idx="55">
                  <c:v>247.5</c:v>
                </c:pt>
                <c:pt idx="56">
                  <c:v>247.5</c:v>
                </c:pt>
                <c:pt idx="57">
                  <c:v>247.5</c:v>
                </c:pt>
                <c:pt idx="58">
                  <c:v>247.5</c:v>
                </c:pt>
                <c:pt idx="59">
                  <c:v>247.5</c:v>
                </c:pt>
                <c:pt idx="60">
                  <c:v>225</c:v>
                </c:pt>
                <c:pt idx="61">
                  <c:v>247.5</c:v>
                </c:pt>
                <c:pt idx="62">
                  <c:v>247.5</c:v>
                </c:pt>
                <c:pt idx="63">
                  <c:v>247.5</c:v>
                </c:pt>
                <c:pt idx="64">
                  <c:v>247.5</c:v>
                </c:pt>
                <c:pt idx="65">
                  <c:v>247.5</c:v>
                </c:pt>
                <c:pt idx="66">
                  <c:v>247.5</c:v>
                </c:pt>
                <c:pt idx="67">
                  <c:v>225</c:v>
                </c:pt>
                <c:pt idx="68">
                  <c:v>225</c:v>
                </c:pt>
                <c:pt idx="69">
                  <c:v>225</c:v>
                </c:pt>
                <c:pt idx="70">
                  <c:v>225</c:v>
                </c:pt>
                <c:pt idx="71">
                  <c:v>225</c:v>
                </c:pt>
                <c:pt idx="72">
                  <c:v>225</c:v>
                </c:pt>
                <c:pt idx="73">
                  <c:v>225</c:v>
                </c:pt>
                <c:pt idx="74">
                  <c:v>225</c:v>
                </c:pt>
                <c:pt idx="75">
                  <c:v>225</c:v>
                </c:pt>
                <c:pt idx="76">
                  <c:v>225</c:v>
                </c:pt>
                <c:pt idx="77">
                  <c:v>225</c:v>
                </c:pt>
                <c:pt idx="78">
                  <c:v>225</c:v>
                </c:pt>
                <c:pt idx="79">
                  <c:v>225</c:v>
                </c:pt>
                <c:pt idx="80">
                  <c:v>225</c:v>
                </c:pt>
                <c:pt idx="81">
                  <c:v>225</c:v>
                </c:pt>
                <c:pt idx="82">
                  <c:v>225</c:v>
                </c:pt>
                <c:pt idx="83">
                  <c:v>225</c:v>
                </c:pt>
                <c:pt idx="84">
                  <c:v>225</c:v>
                </c:pt>
                <c:pt idx="85">
                  <c:v>225</c:v>
                </c:pt>
                <c:pt idx="86">
                  <c:v>225</c:v>
                </c:pt>
                <c:pt idx="87">
                  <c:v>225</c:v>
                </c:pt>
                <c:pt idx="88">
                  <c:v>225</c:v>
                </c:pt>
                <c:pt idx="89">
                  <c:v>225</c:v>
                </c:pt>
                <c:pt idx="90">
                  <c:v>225</c:v>
                </c:pt>
                <c:pt idx="91">
                  <c:v>225</c:v>
                </c:pt>
                <c:pt idx="92">
                  <c:v>225</c:v>
                </c:pt>
                <c:pt idx="93">
                  <c:v>225</c:v>
                </c:pt>
                <c:pt idx="94">
                  <c:v>225</c:v>
                </c:pt>
                <c:pt idx="95">
                  <c:v>225</c:v>
                </c:pt>
                <c:pt idx="96">
                  <c:v>225</c:v>
                </c:pt>
                <c:pt idx="97">
                  <c:v>225</c:v>
                </c:pt>
                <c:pt idx="98">
                  <c:v>225</c:v>
                </c:pt>
                <c:pt idx="99">
                  <c:v>225</c:v>
                </c:pt>
                <c:pt idx="100">
                  <c:v>225</c:v>
                </c:pt>
                <c:pt idx="101">
                  <c:v>225</c:v>
                </c:pt>
                <c:pt idx="102">
                  <c:v>225</c:v>
                </c:pt>
                <c:pt idx="103">
                  <c:v>225</c:v>
                </c:pt>
                <c:pt idx="104">
                  <c:v>225</c:v>
                </c:pt>
                <c:pt idx="105">
                  <c:v>225</c:v>
                </c:pt>
                <c:pt idx="106">
                  <c:v>225</c:v>
                </c:pt>
                <c:pt idx="107">
                  <c:v>247.5</c:v>
                </c:pt>
                <c:pt idx="108">
                  <c:v>247.5</c:v>
                </c:pt>
                <c:pt idx="109">
                  <c:v>247.5</c:v>
                </c:pt>
                <c:pt idx="110">
                  <c:v>247.5</c:v>
                </c:pt>
                <c:pt idx="111">
                  <c:v>247.5</c:v>
                </c:pt>
                <c:pt idx="112">
                  <c:v>247.5</c:v>
                </c:pt>
                <c:pt idx="113">
                  <c:v>247.5</c:v>
                </c:pt>
                <c:pt idx="114">
                  <c:v>247.5</c:v>
                </c:pt>
                <c:pt idx="115">
                  <c:v>247.5</c:v>
                </c:pt>
                <c:pt idx="116">
                  <c:v>225</c:v>
                </c:pt>
                <c:pt idx="117">
                  <c:v>225</c:v>
                </c:pt>
                <c:pt idx="118">
                  <c:v>225</c:v>
                </c:pt>
                <c:pt idx="119">
                  <c:v>225</c:v>
                </c:pt>
                <c:pt idx="120">
                  <c:v>225</c:v>
                </c:pt>
                <c:pt idx="121">
                  <c:v>225</c:v>
                </c:pt>
                <c:pt idx="122">
                  <c:v>225</c:v>
                </c:pt>
                <c:pt idx="123">
                  <c:v>225</c:v>
                </c:pt>
                <c:pt idx="124">
                  <c:v>225</c:v>
                </c:pt>
                <c:pt idx="125">
                  <c:v>225</c:v>
                </c:pt>
                <c:pt idx="126">
                  <c:v>225</c:v>
                </c:pt>
                <c:pt idx="127">
                  <c:v>225</c:v>
                </c:pt>
                <c:pt idx="128">
                  <c:v>225</c:v>
                </c:pt>
                <c:pt idx="129">
                  <c:v>225</c:v>
                </c:pt>
                <c:pt idx="130">
                  <c:v>225</c:v>
                </c:pt>
                <c:pt idx="131">
                  <c:v>225</c:v>
                </c:pt>
                <c:pt idx="132">
                  <c:v>225</c:v>
                </c:pt>
                <c:pt idx="133">
                  <c:v>225</c:v>
                </c:pt>
                <c:pt idx="134">
                  <c:v>225</c:v>
                </c:pt>
                <c:pt idx="135">
                  <c:v>225</c:v>
                </c:pt>
                <c:pt idx="136">
                  <c:v>225</c:v>
                </c:pt>
                <c:pt idx="137">
                  <c:v>225</c:v>
                </c:pt>
                <c:pt idx="138">
                  <c:v>225</c:v>
                </c:pt>
                <c:pt idx="139">
                  <c:v>225</c:v>
                </c:pt>
                <c:pt idx="140">
                  <c:v>225</c:v>
                </c:pt>
                <c:pt idx="141">
                  <c:v>225</c:v>
                </c:pt>
                <c:pt idx="142">
                  <c:v>247.5</c:v>
                </c:pt>
                <c:pt idx="143">
                  <c:v>247.5</c:v>
                </c:pt>
                <c:pt idx="144">
                  <c:v>247.5</c:v>
                </c:pt>
                <c:pt idx="145">
                  <c:v>247.5</c:v>
                </c:pt>
                <c:pt idx="146">
                  <c:v>247.5</c:v>
                </c:pt>
                <c:pt idx="147">
                  <c:v>247.5</c:v>
                </c:pt>
                <c:pt idx="148">
                  <c:v>247.5</c:v>
                </c:pt>
                <c:pt idx="149">
                  <c:v>247.5</c:v>
                </c:pt>
                <c:pt idx="150">
                  <c:v>247.5</c:v>
                </c:pt>
                <c:pt idx="151">
                  <c:v>247.5</c:v>
                </c:pt>
                <c:pt idx="152">
                  <c:v>247.5</c:v>
                </c:pt>
                <c:pt idx="153">
                  <c:v>247.5</c:v>
                </c:pt>
                <c:pt idx="154">
                  <c:v>247.5</c:v>
                </c:pt>
                <c:pt idx="155">
                  <c:v>225</c:v>
                </c:pt>
                <c:pt idx="156">
                  <c:v>225</c:v>
                </c:pt>
                <c:pt idx="157">
                  <c:v>225</c:v>
                </c:pt>
                <c:pt idx="158">
                  <c:v>225</c:v>
                </c:pt>
                <c:pt idx="159">
                  <c:v>225</c:v>
                </c:pt>
                <c:pt idx="160">
                  <c:v>225</c:v>
                </c:pt>
                <c:pt idx="161">
                  <c:v>225</c:v>
                </c:pt>
                <c:pt idx="162">
                  <c:v>225</c:v>
                </c:pt>
                <c:pt idx="163">
                  <c:v>225</c:v>
                </c:pt>
                <c:pt idx="164">
                  <c:v>225</c:v>
                </c:pt>
                <c:pt idx="165">
                  <c:v>225</c:v>
                </c:pt>
                <c:pt idx="166">
                  <c:v>225</c:v>
                </c:pt>
                <c:pt idx="167">
                  <c:v>225</c:v>
                </c:pt>
                <c:pt idx="168">
                  <c:v>225</c:v>
                </c:pt>
                <c:pt idx="169">
                  <c:v>225</c:v>
                </c:pt>
                <c:pt idx="170">
                  <c:v>225</c:v>
                </c:pt>
                <c:pt idx="171">
                  <c:v>225</c:v>
                </c:pt>
                <c:pt idx="172">
                  <c:v>225</c:v>
                </c:pt>
                <c:pt idx="173">
                  <c:v>225</c:v>
                </c:pt>
                <c:pt idx="174">
                  <c:v>225</c:v>
                </c:pt>
                <c:pt idx="175">
                  <c:v>225</c:v>
                </c:pt>
                <c:pt idx="176">
                  <c:v>225</c:v>
                </c:pt>
                <c:pt idx="177">
                  <c:v>225</c:v>
                </c:pt>
                <c:pt idx="178">
                  <c:v>225</c:v>
                </c:pt>
                <c:pt idx="179">
                  <c:v>225</c:v>
                </c:pt>
                <c:pt idx="180">
                  <c:v>225</c:v>
                </c:pt>
                <c:pt idx="181">
                  <c:v>225</c:v>
                </c:pt>
                <c:pt idx="182">
                  <c:v>225</c:v>
                </c:pt>
                <c:pt idx="183">
                  <c:v>225</c:v>
                </c:pt>
                <c:pt idx="184">
                  <c:v>225</c:v>
                </c:pt>
                <c:pt idx="185">
                  <c:v>225</c:v>
                </c:pt>
                <c:pt idx="186">
                  <c:v>225</c:v>
                </c:pt>
                <c:pt idx="187">
                  <c:v>247.5</c:v>
                </c:pt>
                <c:pt idx="188">
                  <c:v>247.5</c:v>
                </c:pt>
                <c:pt idx="189">
                  <c:v>247.5</c:v>
                </c:pt>
                <c:pt idx="190">
                  <c:v>247.5</c:v>
                </c:pt>
                <c:pt idx="191">
                  <c:v>247.5</c:v>
                </c:pt>
                <c:pt idx="192">
                  <c:v>247.5</c:v>
                </c:pt>
                <c:pt idx="193">
                  <c:v>247.5</c:v>
                </c:pt>
                <c:pt idx="194">
                  <c:v>247.5</c:v>
                </c:pt>
                <c:pt idx="195">
                  <c:v>247.5</c:v>
                </c:pt>
                <c:pt idx="196">
                  <c:v>247.5</c:v>
                </c:pt>
                <c:pt idx="197">
                  <c:v>247.5</c:v>
                </c:pt>
                <c:pt idx="198">
                  <c:v>247.5</c:v>
                </c:pt>
                <c:pt idx="199">
                  <c:v>247.5</c:v>
                </c:pt>
                <c:pt idx="200">
                  <c:v>247.5</c:v>
                </c:pt>
                <c:pt idx="201">
                  <c:v>247.5</c:v>
                </c:pt>
                <c:pt idx="202">
                  <c:v>247.5</c:v>
                </c:pt>
                <c:pt idx="203">
                  <c:v>247.5</c:v>
                </c:pt>
                <c:pt idx="204">
                  <c:v>247.5</c:v>
                </c:pt>
                <c:pt idx="205">
                  <c:v>247.5</c:v>
                </c:pt>
                <c:pt idx="206">
                  <c:v>247.5</c:v>
                </c:pt>
                <c:pt idx="207">
                  <c:v>247.5</c:v>
                </c:pt>
                <c:pt idx="208">
                  <c:v>247.5</c:v>
                </c:pt>
                <c:pt idx="209">
                  <c:v>247.5</c:v>
                </c:pt>
                <c:pt idx="210">
                  <c:v>247.5</c:v>
                </c:pt>
                <c:pt idx="211">
                  <c:v>247.5</c:v>
                </c:pt>
                <c:pt idx="212">
                  <c:v>247.5</c:v>
                </c:pt>
                <c:pt idx="213">
                  <c:v>247.5</c:v>
                </c:pt>
                <c:pt idx="214">
                  <c:v>247.5</c:v>
                </c:pt>
                <c:pt idx="215">
                  <c:v>247.5</c:v>
                </c:pt>
                <c:pt idx="216">
                  <c:v>247.5</c:v>
                </c:pt>
                <c:pt idx="217">
                  <c:v>247.5</c:v>
                </c:pt>
                <c:pt idx="218">
                  <c:v>247.5</c:v>
                </c:pt>
                <c:pt idx="219">
                  <c:v>247.5</c:v>
                </c:pt>
                <c:pt idx="220">
                  <c:v>247.5</c:v>
                </c:pt>
                <c:pt idx="221">
                  <c:v>247.5</c:v>
                </c:pt>
                <c:pt idx="222">
                  <c:v>247.5</c:v>
                </c:pt>
                <c:pt idx="223">
                  <c:v>247.5</c:v>
                </c:pt>
                <c:pt idx="224">
                  <c:v>247.5</c:v>
                </c:pt>
                <c:pt idx="225">
                  <c:v>247.5</c:v>
                </c:pt>
                <c:pt idx="226">
                  <c:v>247.5</c:v>
                </c:pt>
                <c:pt idx="227">
                  <c:v>247.5</c:v>
                </c:pt>
                <c:pt idx="228">
                  <c:v>247.5</c:v>
                </c:pt>
                <c:pt idx="229">
                  <c:v>247.5</c:v>
                </c:pt>
                <c:pt idx="230">
                  <c:v>247.5</c:v>
                </c:pt>
                <c:pt idx="231">
                  <c:v>247.5</c:v>
                </c:pt>
                <c:pt idx="232">
                  <c:v>247.5</c:v>
                </c:pt>
                <c:pt idx="233">
                  <c:v>247.5</c:v>
                </c:pt>
                <c:pt idx="234">
                  <c:v>247.5</c:v>
                </c:pt>
                <c:pt idx="235">
                  <c:v>247.5</c:v>
                </c:pt>
                <c:pt idx="236">
                  <c:v>247.5</c:v>
                </c:pt>
                <c:pt idx="237">
                  <c:v>247.5</c:v>
                </c:pt>
                <c:pt idx="238">
                  <c:v>247.5</c:v>
                </c:pt>
                <c:pt idx="239">
                  <c:v>247.5</c:v>
                </c:pt>
                <c:pt idx="240">
                  <c:v>247.5</c:v>
                </c:pt>
                <c:pt idx="241">
                  <c:v>247.5</c:v>
                </c:pt>
                <c:pt idx="242">
                  <c:v>247.5</c:v>
                </c:pt>
                <c:pt idx="243">
                  <c:v>247.5</c:v>
                </c:pt>
                <c:pt idx="244">
                  <c:v>247.5</c:v>
                </c:pt>
                <c:pt idx="245">
                  <c:v>247.5</c:v>
                </c:pt>
                <c:pt idx="246">
                  <c:v>247.5</c:v>
                </c:pt>
                <c:pt idx="247">
                  <c:v>247.5</c:v>
                </c:pt>
                <c:pt idx="248">
                  <c:v>247.5</c:v>
                </c:pt>
                <c:pt idx="249">
                  <c:v>247.5</c:v>
                </c:pt>
                <c:pt idx="250">
                  <c:v>247.5</c:v>
                </c:pt>
                <c:pt idx="251">
                  <c:v>247.5</c:v>
                </c:pt>
                <c:pt idx="252">
                  <c:v>247.5</c:v>
                </c:pt>
                <c:pt idx="253">
                  <c:v>247.5</c:v>
                </c:pt>
                <c:pt idx="254">
                  <c:v>247.5</c:v>
                </c:pt>
                <c:pt idx="255">
                  <c:v>247.5</c:v>
                </c:pt>
                <c:pt idx="256">
                  <c:v>247.5</c:v>
                </c:pt>
                <c:pt idx="257">
                  <c:v>225</c:v>
                </c:pt>
                <c:pt idx="258">
                  <c:v>225</c:v>
                </c:pt>
                <c:pt idx="259">
                  <c:v>247.5</c:v>
                </c:pt>
                <c:pt idx="260">
                  <c:v>247.5</c:v>
                </c:pt>
                <c:pt idx="261">
                  <c:v>247.5</c:v>
                </c:pt>
                <c:pt idx="262">
                  <c:v>247.5</c:v>
                </c:pt>
                <c:pt idx="263">
                  <c:v>225</c:v>
                </c:pt>
                <c:pt idx="264">
                  <c:v>225</c:v>
                </c:pt>
                <c:pt idx="265">
                  <c:v>225</c:v>
                </c:pt>
                <c:pt idx="266">
                  <c:v>225</c:v>
                </c:pt>
                <c:pt idx="267">
                  <c:v>247.5</c:v>
                </c:pt>
                <c:pt idx="268">
                  <c:v>247.5</c:v>
                </c:pt>
                <c:pt idx="269">
                  <c:v>247.5</c:v>
                </c:pt>
                <c:pt idx="270">
                  <c:v>247.5</c:v>
                </c:pt>
                <c:pt idx="271">
                  <c:v>247.5</c:v>
                </c:pt>
                <c:pt idx="272">
                  <c:v>247.5</c:v>
                </c:pt>
                <c:pt idx="273">
                  <c:v>247.5</c:v>
                </c:pt>
                <c:pt idx="274">
                  <c:v>247.5</c:v>
                </c:pt>
                <c:pt idx="275">
                  <c:v>247.5</c:v>
                </c:pt>
                <c:pt idx="276">
                  <c:v>247.5</c:v>
                </c:pt>
                <c:pt idx="277">
                  <c:v>247.5</c:v>
                </c:pt>
                <c:pt idx="278">
                  <c:v>247.5</c:v>
                </c:pt>
                <c:pt idx="279">
                  <c:v>247.5</c:v>
                </c:pt>
                <c:pt idx="280">
                  <c:v>247.5</c:v>
                </c:pt>
                <c:pt idx="281">
                  <c:v>247.5</c:v>
                </c:pt>
                <c:pt idx="282">
                  <c:v>247.5</c:v>
                </c:pt>
                <c:pt idx="283">
                  <c:v>247.5</c:v>
                </c:pt>
                <c:pt idx="284">
                  <c:v>247.5</c:v>
                </c:pt>
                <c:pt idx="285">
                  <c:v>247.5</c:v>
                </c:pt>
                <c:pt idx="286">
                  <c:v>247.5</c:v>
                </c:pt>
                <c:pt idx="287">
                  <c:v>247.5</c:v>
                </c:pt>
                <c:pt idx="288">
                  <c:v>247.5</c:v>
                </c:pt>
                <c:pt idx="289">
                  <c:v>247.5</c:v>
                </c:pt>
                <c:pt idx="290">
                  <c:v>247.5</c:v>
                </c:pt>
                <c:pt idx="291">
                  <c:v>247.5</c:v>
                </c:pt>
                <c:pt idx="292">
                  <c:v>247.5</c:v>
                </c:pt>
                <c:pt idx="293">
                  <c:v>247.5</c:v>
                </c:pt>
                <c:pt idx="294">
                  <c:v>247.5</c:v>
                </c:pt>
                <c:pt idx="295">
                  <c:v>247.5</c:v>
                </c:pt>
                <c:pt idx="296">
                  <c:v>247.5</c:v>
                </c:pt>
                <c:pt idx="297">
                  <c:v>247.5</c:v>
                </c:pt>
                <c:pt idx="298">
                  <c:v>247.5</c:v>
                </c:pt>
                <c:pt idx="299">
                  <c:v>247.5</c:v>
                </c:pt>
                <c:pt idx="300">
                  <c:v>247.5</c:v>
                </c:pt>
                <c:pt idx="301">
                  <c:v>247.5</c:v>
                </c:pt>
                <c:pt idx="302">
                  <c:v>247.5</c:v>
                </c:pt>
                <c:pt idx="303">
                  <c:v>247.5</c:v>
                </c:pt>
                <c:pt idx="304">
                  <c:v>247.5</c:v>
                </c:pt>
                <c:pt idx="305">
                  <c:v>247.5</c:v>
                </c:pt>
                <c:pt idx="306">
                  <c:v>247.5</c:v>
                </c:pt>
                <c:pt idx="307">
                  <c:v>247.5</c:v>
                </c:pt>
                <c:pt idx="308">
                  <c:v>247.5</c:v>
                </c:pt>
                <c:pt idx="309">
                  <c:v>247.5</c:v>
                </c:pt>
                <c:pt idx="310">
                  <c:v>247.5</c:v>
                </c:pt>
                <c:pt idx="311">
                  <c:v>247.5</c:v>
                </c:pt>
                <c:pt idx="312">
                  <c:v>247.5</c:v>
                </c:pt>
                <c:pt idx="313">
                  <c:v>247.5</c:v>
                </c:pt>
                <c:pt idx="314">
                  <c:v>247.5</c:v>
                </c:pt>
                <c:pt idx="315">
                  <c:v>247.5</c:v>
                </c:pt>
                <c:pt idx="316">
                  <c:v>247.5</c:v>
                </c:pt>
                <c:pt idx="317">
                  <c:v>247.5</c:v>
                </c:pt>
                <c:pt idx="318">
                  <c:v>247.5</c:v>
                </c:pt>
                <c:pt idx="319">
                  <c:v>247.5</c:v>
                </c:pt>
                <c:pt idx="320">
                  <c:v>247.5</c:v>
                </c:pt>
                <c:pt idx="321">
                  <c:v>247.5</c:v>
                </c:pt>
                <c:pt idx="322">
                  <c:v>247.5</c:v>
                </c:pt>
                <c:pt idx="323">
                  <c:v>247.5</c:v>
                </c:pt>
                <c:pt idx="324">
                  <c:v>247.5</c:v>
                </c:pt>
                <c:pt idx="325">
                  <c:v>247.5</c:v>
                </c:pt>
                <c:pt idx="326">
                  <c:v>247.5</c:v>
                </c:pt>
                <c:pt idx="327">
                  <c:v>247.5</c:v>
                </c:pt>
                <c:pt idx="328">
                  <c:v>247.5</c:v>
                </c:pt>
                <c:pt idx="329">
                  <c:v>247.5</c:v>
                </c:pt>
                <c:pt idx="330">
                  <c:v>247.5</c:v>
                </c:pt>
                <c:pt idx="331">
                  <c:v>247.5</c:v>
                </c:pt>
                <c:pt idx="332">
                  <c:v>247.5</c:v>
                </c:pt>
                <c:pt idx="333">
                  <c:v>247.5</c:v>
                </c:pt>
                <c:pt idx="334">
                  <c:v>247.5</c:v>
                </c:pt>
                <c:pt idx="335">
                  <c:v>247.5</c:v>
                </c:pt>
                <c:pt idx="336">
                  <c:v>247.5</c:v>
                </c:pt>
                <c:pt idx="337">
                  <c:v>247.5</c:v>
                </c:pt>
                <c:pt idx="338">
                  <c:v>247.5</c:v>
                </c:pt>
                <c:pt idx="339">
                  <c:v>247.5</c:v>
                </c:pt>
                <c:pt idx="340">
                  <c:v>247.5</c:v>
                </c:pt>
                <c:pt idx="341">
                  <c:v>247.5</c:v>
                </c:pt>
                <c:pt idx="342">
                  <c:v>247.5</c:v>
                </c:pt>
                <c:pt idx="343">
                  <c:v>247.5</c:v>
                </c:pt>
                <c:pt idx="344">
                  <c:v>247.5</c:v>
                </c:pt>
                <c:pt idx="345">
                  <c:v>247.5</c:v>
                </c:pt>
                <c:pt idx="346">
                  <c:v>247.5</c:v>
                </c:pt>
                <c:pt idx="347">
                  <c:v>247.5</c:v>
                </c:pt>
                <c:pt idx="348">
                  <c:v>247.5</c:v>
                </c:pt>
                <c:pt idx="349">
                  <c:v>247.5</c:v>
                </c:pt>
                <c:pt idx="350">
                  <c:v>247.5</c:v>
                </c:pt>
                <c:pt idx="351">
                  <c:v>247.5</c:v>
                </c:pt>
                <c:pt idx="352">
                  <c:v>247.5</c:v>
                </c:pt>
                <c:pt idx="353">
                  <c:v>247.5</c:v>
                </c:pt>
                <c:pt idx="354">
                  <c:v>247.5</c:v>
                </c:pt>
                <c:pt idx="355">
                  <c:v>247.5</c:v>
                </c:pt>
                <c:pt idx="356">
                  <c:v>247.5</c:v>
                </c:pt>
                <c:pt idx="357">
                  <c:v>247.5</c:v>
                </c:pt>
                <c:pt idx="358">
                  <c:v>247.5</c:v>
                </c:pt>
                <c:pt idx="359">
                  <c:v>225</c:v>
                </c:pt>
                <c:pt idx="360">
                  <c:v>247.5</c:v>
                </c:pt>
                <c:pt idx="361">
                  <c:v>247.5</c:v>
                </c:pt>
                <c:pt idx="362">
                  <c:v>247.5</c:v>
                </c:pt>
                <c:pt idx="363">
                  <c:v>247.5</c:v>
                </c:pt>
                <c:pt idx="364">
                  <c:v>247.5</c:v>
                </c:pt>
                <c:pt idx="365">
                  <c:v>247.5</c:v>
                </c:pt>
                <c:pt idx="366">
                  <c:v>247.5</c:v>
                </c:pt>
                <c:pt idx="367">
                  <c:v>247.5</c:v>
                </c:pt>
                <c:pt idx="368">
                  <c:v>247.5</c:v>
                </c:pt>
                <c:pt idx="369">
                  <c:v>247.5</c:v>
                </c:pt>
                <c:pt idx="370">
                  <c:v>247.5</c:v>
                </c:pt>
                <c:pt idx="371">
                  <c:v>247.5</c:v>
                </c:pt>
                <c:pt idx="372">
                  <c:v>225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'STATUS II PIRINEOS_SALIDA'!$X$1</c:f>
              <c:strCache>
                <c:ptCount val="1"/>
                <c:pt idx="0">
                  <c:v>Interruptible</c:v>
                </c:pt>
              </c:strCache>
            </c:strRef>
          </c:tx>
          <c:spPr>
            <a:ln w="6350">
              <a:solidFill>
                <a:srgbClr val="9CB700"/>
              </a:solidFill>
              <a:prstDash val="solid"/>
            </a:ln>
          </c:spPr>
          <c:marker>
            <c:symbol val="none"/>
          </c:marker>
          <c:val>
            <c:numRef>
              <c:f>'STATUS II PIRINEOS_SALIDA'!$X$398:$X$770</c:f>
              <c:numCache>
                <c:formatCode>#,##0</c:formatCode>
                <c:ptCount val="373"/>
                <c:pt idx="0">
                  <c:v>247.5</c:v>
                </c:pt>
                <c:pt idx="1">
                  <c:v>247.5</c:v>
                </c:pt>
                <c:pt idx="2">
                  <c:v>247.5</c:v>
                </c:pt>
                <c:pt idx="3">
                  <c:v>247.5</c:v>
                </c:pt>
                <c:pt idx="4">
                  <c:v>247.5</c:v>
                </c:pt>
                <c:pt idx="5">
                  <c:v>247.5</c:v>
                </c:pt>
                <c:pt idx="6">
                  <c:v>247.5</c:v>
                </c:pt>
                <c:pt idx="7">
                  <c:v>247.5</c:v>
                </c:pt>
                <c:pt idx="8">
                  <c:v>247.5</c:v>
                </c:pt>
                <c:pt idx="9">
                  <c:v>247.5</c:v>
                </c:pt>
                <c:pt idx="10">
                  <c:v>247.5</c:v>
                </c:pt>
                <c:pt idx="11">
                  <c:v>247.5</c:v>
                </c:pt>
                <c:pt idx="12">
                  <c:v>247.5</c:v>
                </c:pt>
                <c:pt idx="13">
                  <c:v>247.5</c:v>
                </c:pt>
                <c:pt idx="14">
                  <c:v>247.5</c:v>
                </c:pt>
                <c:pt idx="15">
                  <c:v>247.5</c:v>
                </c:pt>
                <c:pt idx="16">
                  <c:v>247.5</c:v>
                </c:pt>
                <c:pt idx="17">
                  <c:v>247.5</c:v>
                </c:pt>
                <c:pt idx="18">
                  <c:v>247.5</c:v>
                </c:pt>
                <c:pt idx="19">
                  <c:v>247.5</c:v>
                </c:pt>
                <c:pt idx="20">
                  <c:v>247.5</c:v>
                </c:pt>
                <c:pt idx="21">
                  <c:v>247.5</c:v>
                </c:pt>
                <c:pt idx="22">
                  <c:v>247.5</c:v>
                </c:pt>
                <c:pt idx="23">
                  <c:v>247.5</c:v>
                </c:pt>
                <c:pt idx="24">
                  <c:v>247.5</c:v>
                </c:pt>
                <c:pt idx="25">
                  <c:v>247.5</c:v>
                </c:pt>
                <c:pt idx="26">
                  <c:v>247.5</c:v>
                </c:pt>
                <c:pt idx="27">
                  <c:v>247.5</c:v>
                </c:pt>
                <c:pt idx="28">
                  <c:v>225</c:v>
                </c:pt>
                <c:pt idx="29">
                  <c:v>447.89128199999999</c:v>
                </c:pt>
                <c:pt idx="30">
                  <c:v>247.5</c:v>
                </c:pt>
                <c:pt idx="31">
                  <c:v>247.5</c:v>
                </c:pt>
                <c:pt idx="32">
                  <c:v>247.5</c:v>
                </c:pt>
                <c:pt idx="33">
                  <c:v>247.5</c:v>
                </c:pt>
                <c:pt idx="34">
                  <c:v>247.5</c:v>
                </c:pt>
                <c:pt idx="35">
                  <c:v>247.5</c:v>
                </c:pt>
                <c:pt idx="36">
                  <c:v>247.5</c:v>
                </c:pt>
                <c:pt idx="37">
                  <c:v>247.5</c:v>
                </c:pt>
                <c:pt idx="38">
                  <c:v>247.5</c:v>
                </c:pt>
                <c:pt idx="39">
                  <c:v>247.5</c:v>
                </c:pt>
                <c:pt idx="40">
                  <c:v>247.5</c:v>
                </c:pt>
                <c:pt idx="41">
                  <c:v>247.5</c:v>
                </c:pt>
                <c:pt idx="42">
                  <c:v>247.5</c:v>
                </c:pt>
                <c:pt idx="43">
                  <c:v>247.5</c:v>
                </c:pt>
                <c:pt idx="44">
                  <c:v>247.5</c:v>
                </c:pt>
                <c:pt idx="45">
                  <c:v>247.5</c:v>
                </c:pt>
                <c:pt idx="46">
                  <c:v>247.5</c:v>
                </c:pt>
                <c:pt idx="47">
                  <c:v>247.5</c:v>
                </c:pt>
                <c:pt idx="48">
                  <c:v>247.5</c:v>
                </c:pt>
                <c:pt idx="49">
                  <c:v>247.5</c:v>
                </c:pt>
                <c:pt idx="50">
                  <c:v>247.5</c:v>
                </c:pt>
                <c:pt idx="51">
                  <c:v>225</c:v>
                </c:pt>
                <c:pt idx="52">
                  <c:v>247.5</c:v>
                </c:pt>
                <c:pt idx="53">
                  <c:v>247.5</c:v>
                </c:pt>
                <c:pt idx="54">
                  <c:v>247.5</c:v>
                </c:pt>
                <c:pt idx="55">
                  <c:v>247.5</c:v>
                </c:pt>
                <c:pt idx="56">
                  <c:v>247.5</c:v>
                </c:pt>
                <c:pt idx="57">
                  <c:v>247.5</c:v>
                </c:pt>
                <c:pt idx="58">
                  <c:v>247.5</c:v>
                </c:pt>
                <c:pt idx="59">
                  <c:v>247.5</c:v>
                </c:pt>
                <c:pt idx="60">
                  <c:v>225</c:v>
                </c:pt>
                <c:pt idx="61">
                  <c:v>247.5</c:v>
                </c:pt>
                <c:pt idx="62">
                  <c:v>247.5</c:v>
                </c:pt>
                <c:pt idx="63">
                  <c:v>247.5</c:v>
                </c:pt>
                <c:pt idx="64">
                  <c:v>247.5</c:v>
                </c:pt>
                <c:pt idx="65">
                  <c:v>247.5</c:v>
                </c:pt>
                <c:pt idx="66">
                  <c:v>247.5</c:v>
                </c:pt>
                <c:pt idx="67">
                  <c:v>225</c:v>
                </c:pt>
                <c:pt idx="68">
                  <c:v>225</c:v>
                </c:pt>
                <c:pt idx="69">
                  <c:v>225</c:v>
                </c:pt>
                <c:pt idx="70">
                  <c:v>225</c:v>
                </c:pt>
                <c:pt idx="71">
                  <c:v>225</c:v>
                </c:pt>
                <c:pt idx="72">
                  <c:v>225</c:v>
                </c:pt>
                <c:pt idx="73">
                  <c:v>225</c:v>
                </c:pt>
                <c:pt idx="74">
                  <c:v>225</c:v>
                </c:pt>
                <c:pt idx="75">
                  <c:v>225</c:v>
                </c:pt>
                <c:pt idx="76">
                  <c:v>225</c:v>
                </c:pt>
                <c:pt idx="77">
                  <c:v>225</c:v>
                </c:pt>
                <c:pt idx="78">
                  <c:v>225</c:v>
                </c:pt>
                <c:pt idx="79">
                  <c:v>225</c:v>
                </c:pt>
                <c:pt idx="80">
                  <c:v>225</c:v>
                </c:pt>
                <c:pt idx="81">
                  <c:v>225</c:v>
                </c:pt>
                <c:pt idx="82">
                  <c:v>225</c:v>
                </c:pt>
                <c:pt idx="83">
                  <c:v>225</c:v>
                </c:pt>
                <c:pt idx="84">
                  <c:v>225</c:v>
                </c:pt>
                <c:pt idx="85">
                  <c:v>225</c:v>
                </c:pt>
                <c:pt idx="86">
                  <c:v>225</c:v>
                </c:pt>
                <c:pt idx="87">
                  <c:v>225</c:v>
                </c:pt>
                <c:pt idx="88">
                  <c:v>225</c:v>
                </c:pt>
                <c:pt idx="89">
                  <c:v>225</c:v>
                </c:pt>
                <c:pt idx="90">
                  <c:v>225</c:v>
                </c:pt>
                <c:pt idx="91">
                  <c:v>225</c:v>
                </c:pt>
                <c:pt idx="92">
                  <c:v>225</c:v>
                </c:pt>
                <c:pt idx="93">
                  <c:v>225</c:v>
                </c:pt>
                <c:pt idx="94">
                  <c:v>225</c:v>
                </c:pt>
                <c:pt idx="95">
                  <c:v>225</c:v>
                </c:pt>
                <c:pt idx="96">
                  <c:v>225</c:v>
                </c:pt>
                <c:pt idx="97">
                  <c:v>225</c:v>
                </c:pt>
                <c:pt idx="98">
                  <c:v>225</c:v>
                </c:pt>
                <c:pt idx="99">
                  <c:v>225</c:v>
                </c:pt>
                <c:pt idx="100">
                  <c:v>225</c:v>
                </c:pt>
                <c:pt idx="101">
                  <c:v>225</c:v>
                </c:pt>
                <c:pt idx="102">
                  <c:v>225</c:v>
                </c:pt>
                <c:pt idx="103">
                  <c:v>225</c:v>
                </c:pt>
                <c:pt idx="104">
                  <c:v>225</c:v>
                </c:pt>
                <c:pt idx="105">
                  <c:v>225</c:v>
                </c:pt>
                <c:pt idx="106">
                  <c:v>225</c:v>
                </c:pt>
                <c:pt idx="107">
                  <c:v>247.5</c:v>
                </c:pt>
                <c:pt idx="108">
                  <c:v>247.5</c:v>
                </c:pt>
                <c:pt idx="109">
                  <c:v>247.5</c:v>
                </c:pt>
                <c:pt idx="110">
                  <c:v>247.5</c:v>
                </c:pt>
                <c:pt idx="111">
                  <c:v>247.5</c:v>
                </c:pt>
                <c:pt idx="112">
                  <c:v>247.5</c:v>
                </c:pt>
                <c:pt idx="113">
                  <c:v>247.5</c:v>
                </c:pt>
                <c:pt idx="114">
                  <c:v>247.5</c:v>
                </c:pt>
                <c:pt idx="115">
                  <c:v>247.5</c:v>
                </c:pt>
                <c:pt idx="116">
                  <c:v>225</c:v>
                </c:pt>
                <c:pt idx="117">
                  <c:v>225</c:v>
                </c:pt>
                <c:pt idx="118">
                  <c:v>225</c:v>
                </c:pt>
                <c:pt idx="119">
                  <c:v>225</c:v>
                </c:pt>
                <c:pt idx="120">
                  <c:v>225</c:v>
                </c:pt>
                <c:pt idx="121">
                  <c:v>225</c:v>
                </c:pt>
                <c:pt idx="122">
                  <c:v>225</c:v>
                </c:pt>
                <c:pt idx="123">
                  <c:v>225</c:v>
                </c:pt>
                <c:pt idx="124">
                  <c:v>225</c:v>
                </c:pt>
                <c:pt idx="125">
                  <c:v>225</c:v>
                </c:pt>
                <c:pt idx="126">
                  <c:v>225</c:v>
                </c:pt>
                <c:pt idx="127">
                  <c:v>225</c:v>
                </c:pt>
                <c:pt idx="128">
                  <c:v>225</c:v>
                </c:pt>
                <c:pt idx="129">
                  <c:v>225</c:v>
                </c:pt>
                <c:pt idx="130">
                  <c:v>225</c:v>
                </c:pt>
                <c:pt idx="131">
                  <c:v>225</c:v>
                </c:pt>
                <c:pt idx="132">
                  <c:v>225</c:v>
                </c:pt>
                <c:pt idx="133">
                  <c:v>225</c:v>
                </c:pt>
                <c:pt idx="134">
                  <c:v>225</c:v>
                </c:pt>
                <c:pt idx="135">
                  <c:v>225</c:v>
                </c:pt>
                <c:pt idx="136">
                  <c:v>225</c:v>
                </c:pt>
                <c:pt idx="137">
                  <c:v>225</c:v>
                </c:pt>
                <c:pt idx="138">
                  <c:v>225</c:v>
                </c:pt>
                <c:pt idx="139">
                  <c:v>225</c:v>
                </c:pt>
                <c:pt idx="140">
                  <c:v>225</c:v>
                </c:pt>
                <c:pt idx="141">
                  <c:v>225</c:v>
                </c:pt>
                <c:pt idx="142">
                  <c:v>247.5</c:v>
                </c:pt>
                <c:pt idx="143">
                  <c:v>247.5</c:v>
                </c:pt>
                <c:pt idx="144">
                  <c:v>247.5</c:v>
                </c:pt>
                <c:pt idx="145">
                  <c:v>247.5</c:v>
                </c:pt>
                <c:pt idx="146">
                  <c:v>247.5</c:v>
                </c:pt>
                <c:pt idx="147">
                  <c:v>247.5</c:v>
                </c:pt>
                <c:pt idx="148">
                  <c:v>247.5</c:v>
                </c:pt>
                <c:pt idx="149">
                  <c:v>247.5</c:v>
                </c:pt>
                <c:pt idx="150">
                  <c:v>247.5</c:v>
                </c:pt>
                <c:pt idx="151">
                  <c:v>247.5</c:v>
                </c:pt>
                <c:pt idx="152">
                  <c:v>247.5</c:v>
                </c:pt>
                <c:pt idx="153">
                  <c:v>247.5</c:v>
                </c:pt>
                <c:pt idx="154">
                  <c:v>247.5</c:v>
                </c:pt>
                <c:pt idx="155">
                  <c:v>225</c:v>
                </c:pt>
                <c:pt idx="156">
                  <c:v>225</c:v>
                </c:pt>
                <c:pt idx="157">
                  <c:v>225</c:v>
                </c:pt>
                <c:pt idx="158">
                  <c:v>225</c:v>
                </c:pt>
                <c:pt idx="159">
                  <c:v>225</c:v>
                </c:pt>
                <c:pt idx="160">
                  <c:v>225</c:v>
                </c:pt>
                <c:pt idx="161">
                  <c:v>225</c:v>
                </c:pt>
                <c:pt idx="162">
                  <c:v>225</c:v>
                </c:pt>
                <c:pt idx="163">
                  <c:v>225</c:v>
                </c:pt>
                <c:pt idx="164">
                  <c:v>225</c:v>
                </c:pt>
                <c:pt idx="165">
                  <c:v>225</c:v>
                </c:pt>
                <c:pt idx="166">
                  <c:v>225</c:v>
                </c:pt>
                <c:pt idx="167">
                  <c:v>225</c:v>
                </c:pt>
                <c:pt idx="168">
                  <c:v>225</c:v>
                </c:pt>
                <c:pt idx="169">
                  <c:v>225</c:v>
                </c:pt>
                <c:pt idx="170">
                  <c:v>225</c:v>
                </c:pt>
                <c:pt idx="171">
                  <c:v>225</c:v>
                </c:pt>
                <c:pt idx="172">
                  <c:v>225</c:v>
                </c:pt>
                <c:pt idx="173">
                  <c:v>225</c:v>
                </c:pt>
                <c:pt idx="174">
                  <c:v>225</c:v>
                </c:pt>
                <c:pt idx="175">
                  <c:v>225</c:v>
                </c:pt>
                <c:pt idx="176">
                  <c:v>225</c:v>
                </c:pt>
                <c:pt idx="177">
                  <c:v>225</c:v>
                </c:pt>
                <c:pt idx="178">
                  <c:v>225</c:v>
                </c:pt>
                <c:pt idx="179">
                  <c:v>225</c:v>
                </c:pt>
                <c:pt idx="180">
                  <c:v>225</c:v>
                </c:pt>
                <c:pt idx="181">
                  <c:v>225</c:v>
                </c:pt>
                <c:pt idx="182">
                  <c:v>225</c:v>
                </c:pt>
                <c:pt idx="183">
                  <c:v>225</c:v>
                </c:pt>
                <c:pt idx="184">
                  <c:v>225</c:v>
                </c:pt>
                <c:pt idx="185">
                  <c:v>225</c:v>
                </c:pt>
                <c:pt idx="186">
                  <c:v>225</c:v>
                </c:pt>
                <c:pt idx="187">
                  <c:v>247.5</c:v>
                </c:pt>
                <c:pt idx="188">
                  <c:v>247.5</c:v>
                </c:pt>
                <c:pt idx="189">
                  <c:v>247.5</c:v>
                </c:pt>
                <c:pt idx="190">
                  <c:v>247.5</c:v>
                </c:pt>
                <c:pt idx="191">
                  <c:v>247.5</c:v>
                </c:pt>
                <c:pt idx="192">
                  <c:v>247.5</c:v>
                </c:pt>
                <c:pt idx="193">
                  <c:v>247.5</c:v>
                </c:pt>
                <c:pt idx="194">
                  <c:v>247.5</c:v>
                </c:pt>
                <c:pt idx="195">
                  <c:v>247.5</c:v>
                </c:pt>
                <c:pt idx="196">
                  <c:v>247.5</c:v>
                </c:pt>
                <c:pt idx="197">
                  <c:v>247.5</c:v>
                </c:pt>
                <c:pt idx="198">
                  <c:v>247.5</c:v>
                </c:pt>
                <c:pt idx="199">
                  <c:v>247.5</c:v>
                </c:pt>
                <c:pt idx="200">
                  <c:v>247.5</c:v>
                </c:pt>
                <c:pt idx="201">
                  <c:v>247.5</c:v>
                </c:pt>
                <c:pt idx="202">
                  <c:v>247.5</c:v>
                </c:pt>
                <c:pt idx="203">
                  <c:v>247.5</c:v>
                </c:pt>
                <c:pt idx="204">
                  <c:v>247.5</c:v>
                </c:pt>
                <c:pt idx="205">
                  <c:v>247.5</c:v>
                </c:pt>
                <c:pt idx="206">
                  <c:v>247.5</c:v>
                </c:pt>
                <c:pt idx="207">
                  <c:v>247.5</c:v>
                </c:pt>
                <c:pt idx="208">
                  <c:v>247.5</c:v>
                </c:pt>
                <c:pt idx="209">
                  <c:v>247.5</c:v>
                </c:pt>
                <c:pt idx="210">
                  <c:v>247.5</c:v>
                </c:pt>
                <c:pt idx="211">
                  <c:v>247.5</c:v>
                </c:pt>
                <c:pt idx="212">
                  <c:v>247.5</c:v>
                </c:pt>
                <c:pt idx="213">
                  <c:v>247.5</c:v>
                </c:pt>
                <c:pt idx="214">
                  <c:v>247.5</c:v>
                </c:pt>
                <c:pt idx="215">
                  <c:v>247.5</c:v>
                </c:pt>
                <c:pt idx="216">
                  <c:v>247.5</c:v>
                </c:pt>
                <c:pt idx="217">
                  <c:v>247.5</c:v>
                </c:pt>
                <c:pt idx="218">
                  <c:v>247.5</c:v>
                </c:pt>
                <c:pt idx="219">
                  <c:v>247.5</c:v>
                </c:pt>
                <c:pt idx="220">
                  <c:v>247.5</c:v>
                </c:pt>
                <c:pt idx="221">
                  <c:v>247.5</c:v>
                </c:pt>
                <c:pt idx="222">
                  <c:v>247.5</c:v>
                </c:pt>
                <c:pt idx="223">
                  <c:v>247.5</c:v>
                </c:pt>
                <c:pt idx="224">
                  <c:v>247.5</c:v>
                </c:pt>
                <c:pt idx="225">
                  <c:v>247.5</c:v>
                </c:pt>
                <c:pt idx="226">
                  <c:v>247.5</c:v>
                </c:pt>
                <c:pt idx="227">
                  <c:v>247.5</c:v>
                </c:pt>
                <c:pt idx="228">
                  <c:v>247.5</c:v>
                </c:pt>
                <c:pt idx="229">
                  <c:v>247.5</c:v>
                </c:pt>
                <c:pt idx="230">
                  <c:v>247.5</c:v>
                </c:pt>
                <c:pt idx="231">
                  <c:v>247.5</c:v>
                </c:pt>
                <c:pt idx="232">
                  <c:v>247.5</c:v>
                </c:pt>
                <c:pt idx="233">
                  <c:v>247.5</c:v>
                </c:pt>
                <c:pt idx="234">
                  <c:v>247.5</c:v>
                </c:pt>
                <c:pt idx="235">
                  <c:v>247.5</c:v>
                </c:pt>
                <c:pt idx="236">
                  <c:v>247.5</c:v>
                </c:pt>
                <c:pt idx="237">
                  <c:v>247.5</c:v>
                </c:pt>
                <c:pt idx="238">
                  <c:v>247.5</c:v>
                </c:pt>
                <c:pt idx="239">
                  <c:v>247.5</c:v>
                </c:pt>
                <c:pt idx="240">
                  <c:v>247.5</c:v>
                </c:pt>
                <c:pt idx="241">
                  <c:v>247.5</c:v>
                </c:pt>
                <c:pt idx="242">
                  <c:v>247.5</c:v>
                </c:pt>
                <c:pt idx="243">
                  <c:v>247.5</c:v>
                </c:pt>
                <c:pt idx="244">
                  <c:v>247.5</c:v>
                </c:pt>
                <c:pt idx="245">
                  <c:v>247.5</c:v>
                </c:pt>
                <c:pt idx="246">
                  <c:v>247.5</c:v>
                </c:pt>
                <c:pt idx="247">
                  <c:v>247.5</c:v>
                </c:pt>
                <c:pt idx="248">
                  <c:v>247.5</c:v>
                </c:pt>
                <c:pt idx="249">
                  <c:v>247.5</c:v>
                </c:pt>
                <c:pt idx="250">
                  <c:v>247.5</c:v>
                </c:pt>
                <c:pt idx="251">
                  <c:v>247.5</c:v>
                </c:pt>
                <c:pt idx="252">
                  <c:v>247.5</c:v>
                </c:pt>
                <c:pt idx="253">
                  <c:v>247.5</c:v>
                </c:pt>
                <c:pt idx="254">
                  <c:v>247.5</c:v>
                </c:pt>
                <c:pt idx="255">
                  <c:v>247.5</c:v>
                </c:pt>
                <c:pt idx="256">
                  <c:v>247.5</c:v>
                </c:pt>
                <c:pt idx="257">
                  <c:v>225</c:v>
                </c:pt>
                <c:pt idx="258">
                  <c:v>225</c:v>
                </c:pt>
                <c:pt idx="259">
                  <c:v>247.5</c:v>
                </c:pt>
                <c:pt idx="260">
                  <c:v>247.5</c:v>
                </c:pt>
                <c:pt idx="261">
                  <c:v>247.5</c:v>
                </c:pt>
                <c:pt idx="262">
                  <c:v>247.5</c:v>
                </c:pt>
                <c:pt idx="263">
                  <c:v>225</c:v>
                </c:pt>
                <c:pt idx="264">
                  <c:v>225</c:v>
                </c:pt>
                <c:pt idx="265">
                  <c:v>225</c:v>
                </c:pt>
                <c:pt idx="266">
                  <c:v>225</c:v>
                </c:pt>
                <c:pt idx="267">
                  <c:v>247.5</c:v>
                </c:pt>
                <c:pt idx="268">
                  <c:v>247.5</c:v>
                </c:pt>
                <c:pt idx="269">
                  <c:v>247.5</c:v>
                </c:pt>
                <c:pt idx="270">
                  <c:v>247.5</c:v>
                </c:pt>
                <c:pt idx="271">
                  <c:v>247.5</c:v>
                </c:pt>
                <c:pt idx="272">
                  <c:v>247.5</c:v>
                </c:pt>
                <c:pt idx="273">
                  <c:v>247.5</c:v>
                </c:pt>
                <c:pt idx="274">
                  <c:v>247.5</c:v>
                </c:pt>
                <c:pt idx="275">
                  <c:v>247.5</c:v>
                </c:pt>
                <c:pt idx="276">
                  <c:v>247.5</c:v>
                </c:pt>
                <c:pt idx="277">
                  <c:v>247.5</c:v>
                </c:pt>
                <c:pt idx="278">
                  <c:v>247.5</c:v>
                </c:pt>
                <c:pt idx="279">
                  <c:v>247.5</c:v>
                </c:pt>
                <c:pt idx="280">
                  <c:v>247.5</c:v>
                </c:pt>
                <c:pt idx="281">
                  <c:v>247.5</c:v>
                </c:pt>
                <c:pt idx="282">
                  <c:v>247.5</c:v>
                </c:pt>
                <c:pt idx="283">
                  <c:v>247.5</c:v>
                </c:pt>
                <c:pt idx="284">
                  <c:v>247.5</c:v>
                </c:pt>
                <c:pt idx="285">
                  <c:v>247.5</c:v>
                </c:pt>
                <c:pt idx="286">
                  <c:v>247.5</c:v>
                </c:pt>
                <c:pt idx="287">
                  <c:v>247.5</c:v>
                </c:pt>
                <c:pt idx="288">
                  <c:v>247.5</c:v>
                </c:pt>
                <c:pt idx="289">
                  <c:v>247.5</c:v>
                </c:pt>
                <c:pt idx="290">
                  <c:v>247.5</c:v>
                </c:pt>
                <c:pt idx="291">
                  <c:v>247.5</c:v>
                </c:pt>
                <c:pt idx="292">
                  <c:v>247.5</c:v>
                </c:pt>
                <c:pt idx="293">
                  <c:v>247.5</c:v>
                </c:pt>
                <c:pt idx="294">
                  <c:v>247.5</c:v>
                </c:pt>
                <c:pt idx="295">
                  <c:v>247.5</c:v>
                </c:pt>
                <c:pt idx="296">
                  <c:v>247.5</c:v>
                </c:pt>
                <c:pt idx="297">
                  <c:v>247.5</c:v>
                </c:pt>
                <c:pt idx="298">
                  <c:v>247.5</c:v>
                </c:pt>
                <c:pt idx="299">
                  <c:v>247.5</c:v>
                </c:pt>
                <c:pt idx="300">
                  <c:v>247.5</c:v>
                </c:pt>
                <c:pt idx="301">
                  <c:v>247.5</c:v>
                </c:pt>
                <c:pt idx="302">
                  <c:v>247.5</c:v>
                </c:pt>
                <c:pt idx="303">
                  <c:v>247.5</c:v>
                </c:pt>
                <c:pt idx="304">
                  <c:v>247.5</c:v>
                </c:pt>
                <c:pt idx="305">
                  <c:v>247.5</c:v>
                </c:pt>
                <c:pt idx="306">
                  <c:v>247.5</c:v>
                </c:pt>
                <c:pt idx="307">
                  <c:v>247.5</c:v>
                </c:pt>
                <c:pt idx="308">
                  <c:v>247.5</c:v>
                </c:pt>
                <c:pt idx="309">
                  <c:v>247.5</c:v>
                </c:pt>
                <c:pt idx="310">
                  <c:v>247.5</c:v>
                </c:pt>
                <c:pt idx="311">
                  <c:v>247.5</c:v>
                </c:pt>
                <c:pt idx="312">
                  <c:v>247.5</c:v>
                </c:pt>
                <c:pt idx="313">
                  <c:v>247.5</c:v>
                </c:pt>
                <c:pt idx="314">
                  <c:v>247.5</c:v>
                </c:pt>
                <c:pt idx="315">
                  <c:v>247.5</c:v>
                </c:pt>
                <c:pt idx="316">
                  <c:v>247.5</c:v>
                </c:pt>
                <c:pt idx="317">
                  <c:v>247.5</c:v>
                </c:pt>
                <c:pt idx="318">
                  <c:v>247.5</c:v>
                </c:pt>
                <c:pt idx="319">
                  <c:v>247.5</c:v>
                </c:pt>
                <c:pt idx="320">
                  <c:v>247.5</c:v>
                </c:pt>
                <c:pt idx="321">
                  <c:v>247.5</c:v>
                </c:pt>
                <c:pt idx="322">
                  <c:v>247.5</c:v>
                </c:pt>
                <c:pt idx="323">
                  <c:v>247.5</c:v>
                </c:pt>
                <c:pt idx="324">
                  <c:v>247.5</c:v>
                </c:pt>
                <c:pt idx="325">
                  <c:v>247.5</c:v>
                </c:pt>
                <c:pt idx="326">
                  <c:v>247.5</c:v>
                </c:pt>
                <c:pt idx="327">
                  <c:v>247.5</c:v>
                </c:pt>
                <c:pt idx="328">
                  <c:v>247.5</c:v>
                </c:pt>
                <c:pt idx="329">
                  <c:v>247.5</c:v>
                </c:pt>
                <c:pt idx="330">
                  <c:v>247.5</c:v>
                </c:pt>
                <c:pt idx="331">
                  <c:v>247.5</c:v>
                </c:pt>
                <c:pt idx="332">
                  <c:v>247.5</c:v>
                </c:pt>
                <c:pt idx="333">
                  <c:v>247.5</c:v>
                </c:pt>
                <c:pt idx="334">
                  <c:v>247.5</c:v>
                </c:pt>
                <c:pt idx="335">
                  <c:v>247.5</c:v>
                </c:pt>
                <c:pt idx="336">
                  <c:v>247.5</c:v>
                </c:pt>
                <c:pt idx="337">
                  <c:v>247.5</c:v>
                </c:pt>
                <c:pt idx="338">
                  <c:v>247.5</c:v>
                </c:pt>
                <c:pt idx="339">
                  <c:v>247.5</c:v>
                </c:pt>
                <c:pt idx="340">
                  <c:v>247.5</c:v>
                </c:pt>
                <c:pt idx="341">
                  <c:v>247.5</c:v>
                </c:pt>
                <c:pt idx="342">
                  <c:v>247.5</c:v>
                </c:pt>
                <c:pt idx="343">
                  <c:v>247.5</c:v>
                </c:pt>
                <c:pt idx="344">
                  <c:v>247.5</c:v>
                </c:pt>
                <c:pt idx="345">
                  <c:v>247.5</c:v>
                </c:pt>
                <c:pt idx="346">
                  <c:v>247.5</c:v>
                </c:pt>
                <c:pt idx="347">
                  <c:v>247.5</c:v>
                </c:pt>
                <c:pt idx="348">
                  <c:v>247.5</c:v>
                </c:pt>
                <c:pt idx="349">
                  <c:v>247.5</c:v>
                </c:pt>
                <c:pt idx="350">
                  <c:v>247.5</c:v>
                </c:pt>
                <c:pt idx="351">
                  <c:v>247.5</c:v>
                </c:pt>
                <c:pt idx="352">
                  <c:v>247.5</c:v>
                </c:pt>
                <c:pt idx="353">
                  <c:v>247.5</c:v>
                </c:pt>
                <c:pt idx="354">
                  <c:v>247.5</c:v>
                </c:pt>
                <c:pt idx="355">
                  <c:v>247.5</c:v>
                </c:pt>
                <c:pt idx="356">
                  <c:v>247.5</c:v>
                </c:pt>
                <c:pt idx="357">
                  <c:v>247.5</c:v>
                </c:pt>
                <c:pt idx="358">
                  <c:v>247.5</c:v>
                </c:pt>
                <c:pt idx="359">
                  <c:v>225</c:v>
                </c:pt>
                <c:pt idx="360">
                  <c:v>247.5</c:v>
                </c:pt>
                <c:pt idx="361">
                  <c:v>247.5</c:v>
                </c:pt>
                <c:pt idx="362">
                  <c:v>247.5</c:v>
                </c:pt>
                <c:pt idx="363">
                  <c:v>247.5</c:v>
                </c:pt>
                <c:pt idx="364">
                  <c:v>247.5</c:v>
                </c:pt>
                <c:pt idx="365">
                  <c:v>247.5</c:v>
                </c:pt>
                <c:pt idx="366">
                  <c:v>247.5</c:v>
                </c:pt>
                <c:pt idx="367">
                  <c:v>247.5</c:v>
                </c:pt>
                <c:pt idx="368">
                  <c:v>247.5</c:v>
                </c:pt>
                <c:pt idx="369">
                  <c:v>247.5</c:v>
                </c:pt>
                <c:pt idx="370">
                  <c:v>247.5</c:v>
                </c:pt>
                <c:pt idx="371">
                  <c:v>247.5</c:v>
                </c:pt>
                <c:pt idx="372">
                  <c:v>225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4520896"/>
        <c:axId val="924523616"/>
      </c:lineChart>
      <c:dateAx>
        <c:axId val="924520896"/>
        <c:scaling>
          <c:orientation val="minMax"/>
        </c:scaling>
        <c:delete val="0"/>
        <c:axPos val="b"/>
        <c:numFmt formatCode="m/d/yyyy" sourceLinked="0"/>
        <c:majorTickMark val="out"/>
        <c:minorTickMark val="none"/>
        <c:tickLblPos val="nextTo"/>
        <c:spPr>
          <a:ln w="6350">
            <a:solidFill>
              <a:srgbClr val="63666A"/>
            </a:solidFill>
          </a:ln>
        </c:spPr>
        <c:txPr>
          <a:bodyPr rot="-2700000" vert="horz"/>
          <a:lstStyle/>
          <a:p>
            <a:pPr>
              <a:defRPr sz="800"/>
            </a:pPr>
            <a:endParaRPr lang="es-ES"/>
          </a:p>
        </c:txPr>
        <c:crossAx val="924523616"/>
        <c:crosses val="autoZero"/>
        <c:auto val="1"/>
        <c:lblOffset val="100"/>
        <c:baseTimeUnit val="days"/>
      </c:dateAx>
      <c:valAx>
        <c:axId val="924523616"/>
        <c:scaling>
          <c:orientation val="minMax"/>
        </c:scaling>
        <c:delete val="0"/>
        <c:axPos val="l"/>
        <c:majorGridlines>
          <c:spPr>
            <a:ln w="6350">
              <a:solidFill>
                <a:srgbClr val="63666A">
                  <a:alpha val="50000"/>
                </a:srgb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800"/>
                </a:pPr>
                <a:r>
                  <a:rPr lang="es-ES" sz="800"/>
                  <a:t>GWh/d  0ᴼC</a:t>
                </a:r>
              </a:p>
            </c:rich>
          </c:tx>
          <c:layout>
            <c:manualLayout>
              <c:xMode val="edge"/>
              <c:yMode val="edge"/>
              <c:x val="5.3288740525705432E-2"/>
              <c:y val="0.33378938553697757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spPr>
          <a:ln w="6350">
            <a:solidFill>
              <a:srgbClr val="63666A"/>
            </a:solidFill>
          </a:ln>
        </c:spPr>
        <c:txPr>
          <a:bodyPr rot="0" vert="horz"/>
          <a:lstStyle/>
          <a:p>
            <a:pPr>
              <a:defRPr sz="800"/>
            </a:pPr>
            <a:endParaRPr lang="es-ES"/>
          </a:p>
        </c:txPr>
        <c:crossAx val="924520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6816095226755431"/>
          <c:y val="0.86430986888763617"/>
          <c:w val="0.6940831508487475"/>
          <c:h val="0.11906195559273336"/>
        </c:manualLayout>
      </c:layout>
      <c:overlay val="0"/>
      <c:txPr>
        <a:bodyPr/>
        <a:lstStyle/>
        <a:p>
          <a:pPr>
            <a:defRPr sz="800"/>
          </a:pPr>
          <a:endParaRPr lang="es-ES"/>
        </a:p>
      </c:txPr>
    </c:legend>
    <c:plotVisOnly val="1"/>
    <c:dispBlanksAs val="zero"/>
    <c:showDLblsOverMax val="0"/>
  </c:chart>
  <c:txPr>
    <a:bodyPr/>
    <a:lstStyle/>
    <a:p>
      <a:pPr>
        <a:defRPr sz="1600" b="0" i="0" u="none" strike="noStrike" baseline="0">
          <a:solidFill>
            <a:srgbClr val="00000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pPr>
      <a:endParaRPr lang="es-E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9841" cy="49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3" tIns="45828" rIns="91653" bIns="45828" numCol="1" anchor="t" anchorCtr="0" compatLnSpc="1">
            <a:prstTxWarp prst="textNoShape">
              <a:avLst/>
            </a:prstTxWarp>
          </a:bodyPr>
          <a:lstStyle>
            <a:lvl1pPr defTabSz="917362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772" y="2"/>
            <a:ext cx="2949841" cy="49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3" tIns="45828" rIns="91653" bIns="45828" numCol="1" anchor="t" anchorCtr="0" compatLnSpc="1">
            <a:prstTxWarp prst="textNoShape">
              <a:avLst/>
            </a:prstTxWarp>
          </a:bodyPr>
          <a:lstStyle>
            <a:lvl1pPr algn="r" defTabSz="917362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6338"/>
            <a:ext cx="2949841" cy="49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3" tIns="45828" rIns="91653" bIns="45828" numCol="1" anchor="b" anchorCtr="0" compatLnSpc="1">
            <a:prstTxWarp prst="textNoShape">
              <a:avLst/>
            </a:prstTxWarp>
          </a:bodyPr>
          <a:lstStyle>
            <a:lvl1pPr defTabSz="917362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772" y="9446338"/>
            <a:ext cx="2949841" cy="49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3" tIns="45828" rIns="91653" bIns="45828" numCol="1" anchor="b" anchorCtr="0" compatLnSpc="1">
            <a:prstTxWarp prst="textNoShape">
              <a:avLst/>
            </a:prstTxWarp>
          </a:bodyPr>
          <a:lstStyle>
            <a:lvl1pPr algn="r" defTabSz="917362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fld id="{39C37C66-3E85-4E93-B1FA-9A57F855EA69}" type="slidenum">
              <a:rPr lang="de-AT"/>
              <a:pPr>
                <a:defRPr/>
              </a:pPr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698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9841" cy="49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3" tIns="45828" rIns="91653" bIns="45828" numCol="1" anchor="t" anchorCtr="0" compatLnSpc="1">
            <a:prstTxWarp prst="textNoShape">
              <a:avLst/>
            </a:prstTxWarp>
          </a:bodyPr>
          <a:lstStyle>
            <a:lvl1pPr defTabSz="917362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772" y="2"/>
            <a:ext cx="2949841" cy="49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3" tIns="45828" rIns="91653" bIns="45828" numCol="1" anchor="t" anchorCtr="0" compatLnSpc="1">
            <a:prstTxWarp prst="textNoShape">
              <a:avLst/>
            </a:prstTxWarp>
          </a:bodyPr>
          <a:lstStyle>
            <a:lvl1pPr algn="r" defTabSz="917362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70462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522" y="4723172"/>
            <a:ext cx="4990571" cy="447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3" tIns="45828" rIns="91653" bIns="458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Klicken Sie, um die Formate des Vorlagentextes zu bearbeiten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338"/>
            <a:ext cx="2949841" cy="49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3" tIns="45828" rIns="91653" bIns="45828" numCol="1" anchor="b" anchorCtr="0" compatLnSpc="1">
            <a:prstTxWarp prst="textNoShape">
              <a:avLst/>
            </a:prstTxWarp>
          </a:bodyPr>
          <a:lstStyle>
            <a:lvl1pPr defTabSz="917362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772" y="9446338"/>
            <a:ext cx="2949841" cy="49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3" tIns="45828" rIns="91653" bIns="45828" numCol="1" anchor="b" anchorCtr="0" compatLnSpc="1">
            <a:prstTxWarp prst="textNoShape">
              <a:avLst/>
            </a:prstTxWarp>
          </a:bodyPr>
          <a:lstStyle>
            <a:lvl1pPr algn="r" defTabSz="917362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9BD426E-5311-4DE4-B062-B5F88D8CE4CB}" type="slidenum">
              <a:rPr lang="de-AT"/>
              <a:pPr>
                <a:defRPr/>
              </a:pPr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0098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4064" indent="-286179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4715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2600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60486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8372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6258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34144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92029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>
                <a:solidFill>
                  <a:srgbClr val="000000"/>
                </a:solidFill>
                <a:latin typeface="Times New Roman" pitchFamily="18" charset="0"/>
              </a:rPr>
              <a:pPr/>
              <a:t>1</a:t>
            </a:fld>
            <a:endParaRPr lang="de-AT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956337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4064" indent="-286179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4715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2600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60486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8372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6258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34144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92029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>
                <a:solidFill>
                  <a:srgbClr val="000000"/>
                </a:solidFill>
                <a:latin typeface="Times New Roman" pitchFamily="18" charset="0"/>
              </a:rPr>
              <a:pPr/>
              <a:t>2</a:t>
            </a:fld>
            <a:endParaRPr lang="de-AT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5969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6368" indent="-287064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8258" indent="-229652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7561" indent="-229652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66864" indent="-229652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26167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85470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44773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904077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035ABD3A-B38D-45A2-B5C3-8DD098EE1F29}" type="slidenum">
              <a:rPr lang="de-AT" sz="1200">
                <a:solidFill>
                  <a:srgbClr val="000000"/>
                </a:solidFill>
                <a:latin typeface="Times New Roman" pitchFamily="18" charset="0"/>
              </a:rPr>
              <a:pPr/>
              <a:t>3</a:t>
            </a:fld>
            <a:endParaRPr lang="de-AT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35683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4064" indent="-286179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4715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2600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60486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8372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6258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34144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92029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>
                <a:solidFill>
                  <a:srgbClr val="000000"/>
                </a:solidFill>
                <a:latin typeface="Times New Roman" pitchFamily="18" charset="0"/>
              </a:rPr>
              <a:pPr/>
              <a:t>4</a:t>
            </a:fld>
            <a:endParaRPr lang="de-AT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56178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6368" indent="-287064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8258" indent="-229652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7561" indent="-229652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66864" indent="-229652" defTabSz="92020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26167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85470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44773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904077" indent="-229652" defTabSz="92020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035ABD3A-B38D-45A2-B5C3-8DD098EE1F29}" type="slidenum">
              <a:rPr lang="de-AT" sz="1200">
                <a:solidFill>
                  <a:srgbClr val="000000"/>
                </a:solidFill>
                <a:latin typeface="Times New Roman" pitchFamily="18" charset="0"/>
              </a:rPr>
              <a:pPr/>
              <a:t>5</a:t>
            </a:fld>
            <a:endParaRPr lang="de-AT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32929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4064" indent="-286179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4715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2600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60486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8372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6258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34144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92029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>
                <a:solidFill>
                  <a:srgbClr val="000000"/>
                </a:solidFill>
                <a:latin typeface="Times New Roman" pitchFamily="18" charset="0"/>
              </a:rPr>
              <a:pPr/>
              <a:t>6</a:t>
            </a:fld>
            <a:endParaRPr lang="de-AT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0160403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4064" indent="-286179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4715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2600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60486" indent="-228943" defTabSz="917362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8372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6258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34144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92029" indent="-228943" defTabSz="91736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BE84A35A-9394-4DD9-B3EE-3759B1DCCD17}" type="slidenum">
              <a:rPr lang="de-AT" sz="1200">
                <a:solidFill>
                  <a:srgbClr val="000000"/>
                </a:solidFill>
                <a:latin typeface="Times New Roman" pitchFamily="18" charset="0"/>
              </a:rPr>
              <a:pPr/>
              <a:t>9</a:t>
            </a:fld>
            <a:endParaRPr lang="de-AT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685882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51469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41004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3" name="Imagen 12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427222"/>
            <a:ext cx="2277551" cy="46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753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757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57394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38629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" name="Imagen 9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445524"/>
            <a:ext cx="2195830" cy="43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794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3929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682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473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7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888" y="1471312"/>
            <a:ext cx="2701552" cy="58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8301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0527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n 12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6235337"/>
            <a:ext cx="1790595" cy="365728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96" r:id="rId1"/>
    <p:sldLayoutId id="2147483795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973296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93" r:id="rId1"/>
    <p:sldLayoutId id="2147483894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617" y="6263576"/>
            <a:ext cx="1679215" cy="369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11775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98" r:id="rId1"/>
    <p:sldLayoutId id="2147483799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11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428" y="6260591"/>
            <a:ext cx="1790595" cy="365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09796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1" r:id="rId1"/>
    <p:sldLayoutId id="2147483802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66578" y="5334000"/>
            <a:ext cx="4992688" cy="990600"/>
          </a:xfrm>
        </p:spPr>
        <p:txBody>
          <a:bodyPr/>
          <a:lstStyle/>
          <a:p>
            <a:pPr algn="ctr"/>
            <a:r>
              <a:rPr lang="en-US" sz="2000" dirty="0" smtClean="0"/>
              <a:t>49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IG meeting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4</a:t>
            </a:r>
            <a:r>
              <a:rPr lang="en-US" sz="2000" baseline="30000" dirty="0" smtClean="0">
                <a:solidFill>
                  <a:schemeClr val="tx2"/>
                </a:solidFill>
              </a:rPr>
              <a:t>th</a:t>
            </a:r>
            <a:r>
              <a:rPr lang="en-US" sz="2000" dirty="0" smtClean="0">
                <a:solidFill>
                  <a:schemeClr val="tx2"/>
                </a:solidFill>
              </a:rPr>
              <a:t> February 2019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213420" y="2852936"/>
            <a:ext cx="8712968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GB" sz="3200" dirty="0" err="1" smtClean="0"/>
              <a:t>Enagás</a:t>
            </a:r>
            <a:r>
              <a:rPr lang="en-GB" sz="3200" dirty="0" smtClean="0"/>
              <a:t>, REN and </a:t>
            </a:r>
            <a:r>
              <a:rPr lang="en-GB" sz="3200" dirty="0" err="1" smtClean="0"/>
              <a:t>Teréga</a:t>
            </a:r>
            <a:endParaRPr lang="en-GB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958850" y="3111227"/>
            <a:ext cx="72009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US" sz="3200" smtClean="0">
                <a:solidFill>
                  <a:srgbClr val="2A4677"/>
                </a:solidFill>
              </a:rPr>
              <a:t>2.1. Proposals </a:t>
            </a:r>
            <a:r>
              <a:rPr lang="en-US" sz="3200" dirty="0">
                <a:solidFill>
                  <a:srgbClr val="2A4677"/>
                </a:solidFill>
              </a:rPr>
              <a:t>on secondary market </a:t>
            </a:r>
            <a:endParaRPr lang="en-US" sz="3200" dirty="0" smtClean="0">
              <a:solidFill>
                <a:srgbClr val="2A46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9660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/>
          </p:nvPr>
        </p:nvGraphicFramePr>
        <p:xfrm>
          <a:off x="668699" y="1730844"/>
          <a:ext cx="5855276" cy="330664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3819"/>
                <a:gridCol w="1463819"/>
                <a:gridCol w="816778"/>
                <a:gridCol w="2110860"/>
              </a:tblGrid>
              <a:tr h="441436">
                <a:tc>
                  <a:txBody>
                    <a:bodyPr/>
                    <a:lstStyle/>
                    <a:p>
                      <a:pPr algn="ctr"/>
                      <a:endParaRPr lang="es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 err="1" smtClean="0"/>
                        <a:t>Product</a:t>
                      </a:r>
                      <a:endParaRPr lang="es-E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 smtClean="0"/>
                        <a:t>Original</a:t>
                      </a:r>
                      <a:r>
                        <a:rPr lang="es-ES_tradnl" sz="1100" baseline="0" dirty="0" smtClean="0"/>
                        <a:t> </a:t>
                      </a:r>
                      <a:r>
                        <a:rPr lang="es-ES_tradnl" sz="1100" baseline="0" dirty="0" err="1" smtClean="0"/>
                        <a:t>Contract</a:t>
                      </a:r>
                      <a:endParaRPr lang="es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 smtClean="0"/>
                        <a:t>New</a:t>
                      </a:r>
                      <a:r>
                        <a:rPr lang="es-ES_tradnl" sz="1100" baseline="0" dirty="0" smtClean="0"/>
                        <a:t> </a:t>
                      </a:r>
                      <a:r>
                        <a:rPr lang="es-ES_tradnl" sz="1100" baseline="0" dirty="0" err="1" smtClean="0"/>
                        <a:t>product</a:t>
                      </a:r>
                      <a:r>
                        <a:rPr lang="es-ES_tradnl" sz="1100" baseline="0" dirty="0" smtClean="0"/>
                        <a:t> </a:t>
                      </a:r>
                      <a:r>
                        <a:rPr lang="es-ES_tradnl" sz="1100" baseline="0" dirty="0" err="1" smtClean="0"/>
                        <a:t>resulting</a:t>
                      </a:r>
                      <a:r>
                        <a:rPr lang="es-ES_tradnl" sz="1100" baseline="0" dirty="0" smtClean="0"/>
                        <a:t> </a:t>
                      </a:r>
                      <a:r>
                        <a:rPr lang="es-ES_tradnl" sz="1100" baseline="0" dirty="0" err="1" smtClean="0"/>
                        <a:t>from</a:t>
                      </a:r>
                      <a:r>
                        <a:rPr lang="es-ES_tradnl" sz="1100" baseline="0" dirty="0" smtClean="0"/>
                        <a:t> </a:t>
                      </a:r>
                      <a:r>
                        <a:rPr lang="es-ES_tradnl" sz="1100" baseline="0" dirty="0" err="1" smtClean="0"/>
                        <a:t>the</a:t>
                      </a:r>
                      <a:r>
                        <a:rPr lang="es-ES_tradnl" sz="1100" baseline="0" dirty="0" smtClean="0"/>
                        <a:t> </a:t>
                      </a:r>
                      <a:r>
                        <a:rPr lang="es-ES_tradnl" sz="1100" baseline="0" dirty="0" err="1" smtClean="0"/>
                        <a:t>transaction</a:t>
                      </a:r>
                      <a:endParaRPr lang="es-ES" sz="1100" dirty="0"/>
                    </a:p>
                  </a:txBody>
                  <a:tcPr/>
                </a:tc>
              </a:tr>
              <a:tr h="286521">
                <a:tc rowSpan="5">
                  <a:txBody>
                    <a:bodyPr/>
                    <a:lstStyle/>
                    <a:p>
                      <a:pPr algn="ctr"/>
                      <a:r>
                        <a:rPr lang="es-ES_tradnl" sz="11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Transfer of </a:t>
                      </a:r>
                      <a:r>
                        <a:rPr lang="es-ES_tradnl" sz="11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Capacity</a:t>
                      </a: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Yearly</a:t>
                      </a:r>
                      <a:endParaRPr lang="es-ES_tradnl" sz="1100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Y, Q, M, D</a:t>
                      </a:r>
                      <a:endParaRPr lang="es-ES" sz="11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6521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Quarterly</a:t>
                      </a: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Q, M, D</a:t>
                      </a:r>
                      <a:endParaRPr lang="es-ES" sz="11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6521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Monthly</a:t>
                      </a: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M, D</a:t>
                      </a:r>
                      <a:endParaRPr lang="es-ES" sz="11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6521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Daily</a:t>
                      </a: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es-ES" sz="11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6521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Within</a:t>
                      </a:r>
                      <a:r>
                        <a:rPr lang="es-ES_tradnl" sz="11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_tradnl" sz="11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day</a:t>
                      </a: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s-ES" sz="11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6521">
                <a:tc rowSpan="5">
                  <a:txBody>
                    <a:bodyPr/>
                    <a:lstStyle/>
                    <a:p>
                      <a:pPr algn="ctr"/>
                      <a:r>
                        <a:rPr lang="es-ES_tradnl" sz="11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Transfer of Use</a:t>
                      </a: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Yearly</a:t>
                      </a:r>
                      <a:endParaRPr lang="es-ES_tradnl" sz="1100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Y, Q, M, D</a:t>
                      </a:r>
                      <a:endParaRPr lang="es-ES" sz="11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6521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Quarterly</a:t>
                      </a: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Q, M, D</a:t>
                      </a:r>
                      <a:endParaRPr lang="es-ES" sz="11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6521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Monthly</a:t>
                      </a: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M, D</a:t>
                      </a:r>
                      <a:endParaRPr lang="es-ES" sz="11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6521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Daily</a:t>
                      </a: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es-ES" sz="11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6521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Within</a:t>
                      </a:r>
                      <a:r>
                        <a:rPr lang="es-ES_tradnl" sz="11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_tradnl" sz="11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day</a:t>
                      </a:r>
                      <a:endParaRPr lang="es-ES" sz="11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s-ES" sz="1100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555358" y="861973"/>
            <a:ext cx="33114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r>
              <a:rPr lang="en-US" altLang="es-ES" sz="1600" baseline="0" dirty="0" smtClean="0">
                <a:solidFill>
                  <a:srgbClr val="C29903"/>
                </a:solidFill>
                <a:latin typeface="Arial"/>
              </a:rPr>
              <a:t>Current Situation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pPr>
              <a:lnSpc>
                <a:spcPct val="120000"/>
              </a:lnSpc>
            </a:pPr>
            <a:r>
              <a:rPr lang="en-GB" sz="2400" dirty="0" smtClean="0"/>
              <a:t>2.1 </a:t>
            </a:r>
            <a:r>
              <a:rPr lang="en-GB" sz="2400" dirty="0" smtClean="0"/>
              <a:t>Proposals </a:t>
            </a:r>
            <a:r>
              <a:rPr lang="en-GB" sz="2400" dirty="0"/>
              <a:t>on secondary market </a:t>
            </a:r>
            <a:endParaRPr lang="en-US" sz="2400" dirty="0">
              <a:solidFill>
                <a:srgbClr val="2A4677"/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539552" y="1167135"/>
            <a:ext cx="60861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</a:pPr>
            <a:r>
              <a:rPr lang="en-US" sz="1400" b="0" dirty="0" smtClean="0">
                <a:solidFill>
                  <a:srgbClr val="2A4677"/>
                </a:solidFill>
              </a:rPr>
              <a:t>Enagas developed in 2015 the secondary market for transferring capacity in PRISMA platform for yearly, quarterly and monthly product.</a:t>
            </a:r>
            <a:endParaRPr lang="en-US" sz="1200" b="0" dirty="0" smtClean="0">
              <a:solidFill>
                <a:srgbClr val="2A4677"/>
              </a:solidFill>
            </a:endParaRPr>
          </a:p>
        </p:txBody>
      </p:sp>
      <p:sp>
        <p:nvSpPr>
          <p:cNvPr id="35" name="23 Rectángulo"/>
          <p:cNvSpPr/>
          <p:nvPr/>
        </p:nvSpPr>
        <p:spPr>
          <a:xfrm>
            <a:off x="7308304" y="1848911"/>
            <a:ext cx="11521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</a:pPr>
            <a:r>
              <a:rPr lang="en-US" sz="1400" dirty="0" smtClean="0">
                <a:solidFill>
                  <a:srgbClr val="2A4677"/>
                </a:solidFill>
              </a:rPr>
              <a:t>Next steps</a:t>
            </a:r>
            <a:endParaRPr lang="en-US" sz="1200" dirty="0" smtClean="0">
              <a:solidFill>
                <a:srgbClr val="2A4677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126" y="2226174"/>
            <a:ext cx="181352" cy="16812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126" y="2515415"/>
            <a:ext cx="181352" cy="16812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606" y="2806663"/>
            <a:ext cx="181352" cy="16812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2413" y="3371311"/>
            <a:ext cx="181352" cy="181352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2404" y="4798124"/>
            <a:ext cx="181352" cy="181352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235" y="3006067"/>
            <a:ext cx="340087" cy="340087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235" y="3586556"/>
            <a:ext cx="340087" cy="340087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235" y="3871997"/>
            <a:ext cx="340087" cy="340087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041" y="4157438"/>
            <a:ext cx="340087" cy="340087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037" y="4427420"/>
            <a:ext cx="340087" cy="340087"/>
          </a:xfrm>
          <a:prstGeom prst="rect">
            <a:avLst/>
          </a:prstGeom>
        </p:spPr>
      </p:pic>
      <p:sp>
        <p:nvSpPr>
          <p:cNvPr id="29" name="23 Rectángulo"/>
          <p:cNvSpPr/>
          <p:nvPr/>
        </p:nvSpPr>
        <p:spPr>
          <a:xfrm>
            <a:off x="6976573" y="2176701"/>
            <a:ext cx="181558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</a:pPr>
            <a:r>
              <a:rPr lang="en-US" sz="1400" b="0" dirty="0" smtClean="0">
                <a:solidFill>
                  <a:srgbClr val="2A4677"/>
                </a:solidFill>
              </a:rPr>
              <a:t>Enagas is currently developing the daily product for the transfer of capacity and the transfer of use for yearly, quarterly, monthly and daily product.</a:t>
            </a:r>
            <a:endParaRPr lang="en-US" sz="1200" b="0" dirty="0" smtClean="0">
              <a:solidFill>
                <a:srgbClr val="2A4677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 bwMode="auto">
          <a:xfrm>
            <a:off x="683568" y="5157192"/>
            <a:ext cx="7560840" cy="72008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365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s-ES_tradnl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Question</a:t>
            </a:r>
            <a:r>
              <a:rPr kumimoji="0" lang="es-ES_tradnl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:</a:t>
            </a:r>
            <a:r>
              <a:rPr kumimoji="0" lang="es-ES_tradnl" sz="2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</a:t>
            </a:r>
            <a:r>
              <a:rPr kumimoji="0" lang="es-ES_tradnl" sz="24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Should</a:t>
            </a:r>
            <a:r>
              <a:rPr kumimoji="0" lang="es-ES_tradnl" sz="2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</a:t>
            </a:r>
            <a:r>
              <a:rPr kumimoji="0" lang="es-ES_tradnl" sz="24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we</a:t>
            </a:r>
            <a:r>
              <a:rPr kumimoji="0" lang="es-ES_tradnl" sz="2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</a:t>
            </a:r>
            <a:r>
              <a:rPr kumimoji="0" lang="es-ES_tradnl" sz="24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develop</a:t>
            </a:r>
            <a:r>
              <a:rPr kumimoji="0" lang="es-ES_tradnl" sz="2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a </a:t>
            </a:r>
            <a:r>
              <a:rPr kumimoji="0" lang="es-ES_tradnl" sz="24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joint</a:t>
            </a:r>
            <a:r>
              <a:rPr kumimoji="0" lang="es-ES_tradnl" sz="2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</a:t>
            </a:r>
            <a:r>
              <a:rPr kumimoji="0" lang="es-ES_tradnl" sz="24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method</a:t>
            </a:r>
            <a:r>
              <a:rPr kumimoji="0" lang="es-ES_tradnl" sz="2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to </a:t>
            </a:r>
            <a:r>
              <a:rPr kumimoji="0" lang="es-ES_tradnl" sz="24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offer</a:t>
            </a:r>
            <a:r>
              <a:rPr kumimoji="0" lang="es-ES_tradnl" sz="2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</a:t>
            </a:r>
            <a:r>
              <a:rPr kumimoji="0" lang="es-ES_tradnl" sz="24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bundled</a:t>
            </a:r>
            <a:r>
              <a:rPr kumimoji="0" lang="es-ES_tradnl" sz="2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transfer of use?</a:t>
            </a:r>
            <a:endParaRPr kumimoji="0" lang="es-E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907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958850" y="3111227"/>
            <a:ext cx="72009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US" sz="3200" dirty="0" smtClean="0">
                <a:solidFill>
                  <a:srgbClr val="2A4677"/>
                </a:solidFill>
              </a:rPr>
              <a:t>3.2.</a:t>
            </a:r>
            <a:r>
              <a:rPr lang="en-US" sz="3200" dirty="0">
                <a:solidFill>
                  <a:srgbClr val="2A4677"/>
                </a:solidFill>
              </a:rPr>
              <a:t>	</a:t>
            </a:r>
            <a:r>
              <a:rPr lang="en-US" sz="3200" dirty="0" smtClean="0">
                <a:solidFill>
                  <a:srgbClr val="2A4677"/>
                </a:solidFill>
              </a:rPr>
              <a:t>Capacity </a:t>
            </a:r>
            <a:r>
              <a:rPr lang="en-US" sz="3200" dirty="0">
                <a:solidFill>
                  <a:srgbClr val="2A4677"/>
                </a:solidFill>
              </a:rPr>
              <a:t>auctions at VIPs: calculation of capacity to be offered for the next gas years </a:t>
            </a:r>
            <a:endParaRPr lang="en-US" sz="3200" dirty="0" smtClean="0">
              <a:solidFill>
                <a:srgbClr val="2A46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2151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350422" y="314124"/>
            <a:ext cx="8543925" cy="365125"/>
          </a:xfrm>
        </p:spPr>
        <p:txBody>
          <a:bodyPr anchor="t" anchorCtr="0"/>
          <a:lstStyle/>
          <a:p>
            <a:pPr>
              <a:lnSpc>
                <a:spcPct val="120000"/>
              </a:lnSpc>
            </a:pPr>
            <a:r>
              <a:rPr lang="en-US" sz="2400" dirty="0" smtClean="0"/>
              <a:t>3.2 </a:t>
            </a:r>
            <a:r>
              <a:rPr lang="en-GB" sz="2400" dirty="0"/>
              <a:t>Capacity auctions at </a:t>
            </a:r>
            <a:r>
              <a:rPr lang="en-GB" sz="2400" dirty="0" smtClean="0"/>
              <a:t>VIPs</a:t>
            </a:r>
            <a:br>
              <a:rPr lang="en-GB" sz="2400" dirty="0" smtClean="0"/>
            </a:br>
            <a:r>
              <a:rPr lang="en-GB" sz="2400" dirty="0" smtClean="0">
                <a:solidFill>
                  <a:srgbClr val="C29903"/>
                </a:solidFill>
              </a:rPr>
              <a:t>Calculation </a:t>
            </a:r>
            <a:r>
              <a:rPr lang="en-GB" sz="2400" dirty="0">
                <a:solidFill>
                  <a:srgbClr val="C29903"/>
                </a:solidFill>
              </a:rPr>
              <a:t>of capacity to be offered for the next gas years</a:t>
            </a:r>
            <a:endParaRPr lang="en-US" sz="2400" dirty="0">
              <a:solidFill>
                <a:srgbClr val="C29903"/>
              </a:solidFill>
            </a:endParaRPr>
          </a:p>
        </p:txBody>
      </p:sp>
      <p:sp>
        <p:nvSpPr>
          <p:cNvPr id="55" name="54 Rectángulo"/>
          <p:cNvSpPr/>
          <p:nvPr/>
        </p:nvSpPr>
        <p:spPr>
          <a:xfrm>
            <a:off x="539552" y="2768122"/>
            <a:ext cx="35189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rgbClr val="C29903"/>
              </a:buClr>
              <a:buFont typeface="Courier New" panose="02070309020205020404" pitchFamily="49" charset="0"/>
              <a:buChar char="o"/>
            </a:pPr>
            <a:r>
              <a:rPr lang="en-US" sz="1200" b="0" dirty="0"/>
              <a:t>No changes to current long-term capacities at VIP PIRINEOS.</a:t>
            </a:r>
          </a:p>
        </p:txBody>
      </p:sp>
      <p:sp>
        <p:nvSpPr>
          <p:cNvPr id="57" name="56 Rectángulo"/>
          <p:cNvSpPr/>
          <p:nvPr/>
        </p:nvSpPr>
        <p:spPr>
          <a:xfrm>
            <a:off x="1619672" y="2120050"/>
            <a:ext cx="16393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C29903"/>
                </a:solidFill>
              </a:rPr>
              <a:t>VIP PIRINEOS</a:t>
            </a:r>
            <a:endParaRPr lang="es-ES" sz="1400" dirty="0">
              <a:solidFill>
                <a:srgbClr val="C29903"/>
              </a:solidFill>
            </a:endParaRPr>
          </a:p>
        </p:txBody>
      </p:sp>
      <p:sp>
        <p:nvSpPr>
          <p:cNvPr id="58" name="57 Rectángulo"/>
          <p:cNvSpPr/>
          <p:nvPr/>
        </p:nvSpPr>
        <p:spPr>
          <a:xfrm>
            <a:off x="5505017" y="2120050"/>
            <a:ext cx="18052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C29903"/>
                </a:solidFill>
              </a:rPr>
              <a:t>VIP IBERICO</a:t>
            </a:r>
            <a:endParaRPr lang="es-ES" sz="1400" dirty="0">
              <a:solidFill>
                <a:srgbClr val="C29903"/>
              </a:solidFill>
            </a:endParaRPr>
          </a:p>
        </p:txBody>
      </p:sp>
      <p:cxnSp>
        <p:nvCxnSpPr>
          <p:cNvPr id="19" name="18 Conector recto"/>
          <p:cNvCxnSpPr/>
          <p:nvPr/>
        </p:nvCxnSpPr>
        <p:spPr bwMode="auto">
          <a:xfrm>
            <a:off x="539552" y="2412439"/>
            <a:ext cx="3518937" cy="0"/>
          </a:xfrm>
          <a:prstGeom prst="line">
            <a:avLst/>
          </a:prstGeom>
          <a:noFill/>
          <a:ln w="12700" cap="flat" cmpd="sng" algn="ctr">
            <a:solidFill>
              <a:srgbClr val="C29903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58 Conector recto"/>
          <p:cNvCxnSpPr/>
          <p:nvPr/>
        </p:nvCxnSpPr>
        <p:spPr bwMode="auto">
          <a:xfrm>
            <a:off x="4850577" y="2413321"/>
            <a:ext cx="3204000" cy="0"/>
          </a:xfrm>
          <a:prstGeom prst="line">
            <a:avLst/>
          </a:prstGeom>
          <a:noFill/>
          <a:ln w="12700" cap="flat" cmpd="sng" algn="ctr">
            <a:solidFill>
              <a:srgbClr val="C29903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pic>
        <p:nvPicPr>
          <p:cNvPr id="62" name="Image 37"/>
          <p:cNvPicPr/>
          <p:nvPr/>
        </p:nvPicPr>
        <p:blipFill rotWithShape="1">
          <a:blip r:embed="rId3"/>
          <a:srcRect t="10577" r="80889" b="8654"/>
          <a:stretch/>
        </p:blipFill>
        <p:spPr bwMode="auto">
          <a:xfrm>
            <a:off x="1289388" y="1570317"/>
            <a:ext cx="585519" cy="41887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3" name="62 Imagen"/>
          <p:cNvPicPr/>
          <p:nvPr/>
        </p:nvPicPr>
        <p:blipFill>
          <a:blip r:embed="rId4"/>
          <a:stretch>
            <a:fillRect/>
          </a:stretch>
        </p:blipFill>
        <p:spPr>
          <a:xfrm>
            <a:off x="1979712" y="1621052"/>
            <a:ext cx="1154219" cy="317405"/>
          </a:xfrm>
          <a:prstGeom prst="rect">
            <a:avLst/>
          </a:prstGeom>
        </p:spPr>
      </p:pic>
      <p:pic>
        <p:nvPicPr>
          <p:cNvPr id="64" name="Image 37"/>
          <p:cNvPicPr/>
          <p:nvPr/>
        </p:nvPicPr>
        <p:blipFill rotWithShape="1">
          <a:blip r:embed="rId3"/>
          <a:srcRect t="10577" r="80889" b="8654"/>
          <a:stretch/>
        </p:blipFill>
        <p:spPr bwMode="auto">
          <a:xfrm>
            <a:off x="5580112" y="1570317"/>
            <a:ext cx="585519" cy="41887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5" name="Image 37"/>
          <p:cNvPicPr/>
          <p:nvPr/>
        </p:nvPicPr>
        <p:blipFill rotWithShape="1">
          <a:blip r:embed="rId3"/>
          <a:srcRect l="47648" t="17314" r="27229" b="20161"/>
          <a:stretch/>
        </p:blipFill>
        <p:spPr bwMode="auto">
          <a:xfrm>
            <a:off x="6378953" y="1650690"/>
            <a:ext cx="747708" cy="2581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1" name="Rectángulo 30"/>
          <p:cNvSpPr/>
          <p:nvPr/>
        </p:nvSpPr>
        <p:spPr>
          <a:xfrm>
            <a:off x="4765473" y="2706593"/>
            <a:ext cx="3910983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rgbClr val="C29903"/>
              </a:buClr>
              <a:buFont typeface="Courier New" panose="02070309020205020404" pitchFamily="49" charset="0"/>
              <a:buChar char="o"/>
            </a:pPr>
            <a:r>
              <a:rPr lang="en-US" sz="1200" b="0" dirty="0" smtClean="0"/>
              <a:t>In </a:t>
            </a:r>
            <a:r>
              <a:rPr lang="en-US" sz="1200" b="0" dirty="0"/>
              <a:t>response to the Iberian NRAs request, </a:t>
            </a:r>
            <a:r>
              <a:rPr lang="en-US" sz="1200" b="0" dirty="0" smtClean="0"/>
              <a:t>TSOs are working on the technical analysis of the capacity to be offered in the coming years at VIP IBERICO.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rgbClr val="C29903"/>
              </a:buClr>
              <a:buFont typeface="Courier New" panose="02070309020205020404" pitchFamily="49" charset="0"/>
              <a:buChar char="o"/>
            </a:pPr>
            <a:r>
              <a:rPr lang="en-US" sz="1200" b="0" dirty="0" smtClean="0"/>
              <a:t>The document analyzes the past behavior of the VIP, flows configurations at both physical points, as well as different tools and mechanisms to maximize capacity.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rgbClr val="C29903"/>
              </a:buClr>
              <a:buFont typeface="Courier New" panose="02070309020205020404" pitchFamily="49" charset="0"/>
              <a:buChar char="o"/>
            </a:pPr>
            <a:r>
              <a:rPr lang="en-US" sz="1200" b="0" dirty="0" smtClean="0"/>
              <a:t>The </a:t>
            </a:r>
            <a:r>
              <a:rPr lang="en-US" sz="1200" b="0" dirty="0"/>
              <a:t>foreseeable implementation of a new model of access to the regasification plants in Spain </a:t>
            </a:r>
            <a:r>
              <a:rPr lang="en-US" sz="1200" b="0" dirty="0" smtClean="0"/>
              <a:t>has been considered.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rgbClr val="C29903"/>
              </a:buClr>
              <a:buFont typeface="Courier New" panose="02070309020205020404" pitchFamily="49" charset="0"/>
              <a:buChar char="o"/>
            </a:pPr>
            <a:r>
              <a:rPr lang="en-US" sz="1200" b="0" dirty="0" smtClean="0"/>
              <a:t>The document will be sent to NRAs at the end of March.</a:t>
            </a:r>
            <a:endParaRPr lang="en-US" sz="1200" b="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008" y="3429000"/>
            <a:ext cx="3645960" cy="2018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877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958850" y="3111227"/>
            <a:ext cx="72009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US" sz="3200" dirty="0" smtClean="0">
                <a:solidFill>
                  <a:srgbClr val="2A4677"/>
                </a:solidFill>
              </a:rPr>
              <a:t>3.4.</a:t>
            </a:r>
            <a:r>
              <a:rPr lang="en-US" sz="3200" dirty="0">
                <a:solidFill>
                  <a:srgbClr val="2A4677"/>
                </a:solidFill>
              </a:rPr>
              <a:t>	</a:t>
            </a:r>
            <a:r>
              <a:rPr lang="en-US" sz="3200" dirty="0" smtClean="0">
                <a:solidFill>
                  <a:srgbClr val="2A4677"/>
                </a:solidFill>
              </a:rPr>
              <a:t>Capacity </a:t>
            </a:r>
            <a:r>
              <a:rPr lang="en-US" sz="3200" dirty="0">
                <a:solidFill>
                  <a:srgbClr val="2A4677"/>
                </a:solidFill>
              </a:rPr>
              <a:t>offered at VIP </a:t>
            </a:r>
            <a:r>
              <a:rPr lang="en-US" sz="3200" dirty="0" err="1">
                <a:solidFill>
                  <a:srgbClr val="2A4677"/>
                </a:solidFill>
              </a:rPr>
              <a:t>Pirineos</a:t>
            </a:r>
            <a:r>
              <a:rPr lang="en-US" sz="3200" dirty="0">
                <a:solidFill>
                  <a:srgbClr val="2A4677"/>
                </a:solidFill>
              </a:rPr>
              <a:t> </a:t>
            </a:r>
            <a:endParaRPr lang="en-US" sz="3200" dirty="0" smtClean="0">
              <a:solidFill>
                <a:srgbClr val="2A46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8940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400" dirty="0" smtClean="0"/>
              <a:t>3.4</a:t>
            </a:r>
            <a:r>
              <a:rPr lang="en-US" sz="2400" dirty="0"/>
              <a:t>	Capacity offered at VIP </a:t>
            </a:r>
            <a:r>
              <a:rPr lang="en-US" sz="2400" dirty="0" err="1"/>
              <a:t>Pirineos</a:t>
            </a:r>
            <a:endParaRPr lang="es-ES" sz="2400" dirty="0"/>
          </a:p>
        </p:txBody>
      </p:sp>
      <p:sp>
        <p:nvSpPr>
          <p:cNvPr id="4" name="3 CuadroTexto"/>
          <p:cNvSpPr txBox="1">
            <a:spLocks noChangeArrowheads="1"/>
          </p:cNvSpPr>
          <p:nvPr/>
        </p:nvSpPr>
        <p:spPr bwMode="auto">
          <a:xfrm>
            <a:off x="555358" y="861973"/>
            <a:ext cx="33114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r>
              <a:rPr lang="en-US" altLang="es-ES" sz="1600" baseline="0" dirty="0" smtClean="0">
                <a:solidFill>
                  <a:srgbClr val="C29903"/>
                </a:solidFill>
                <a:latin typeface="Arial"/>
              </a:rPr>
              <a:t>Current Situation</a:t>
            </a:r>
          </a:p>
        </p:txBody>
      </p:sp>
      <p:graphicFrame>
        <p:nvGraphicFramePr>
          <p:cNvPr id="6" name="2 Gráfico"/>
          <p:cNvGraphicFramePr>
            <a:graphicFrameLocks/>
          </p:cNvGraphicFramePr>
          <p:nvPr>
            <p:extLst/>
          </p:nvPr>
        </p:nvGraphicFramePr>
        <p:xfrm>
          <a:off x="0" y="3573016"/>
          <a:ext cx="9257407" cy="253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1 Gráfico"/>
          <p:cNvGraphicFramePr>
            <a:graphicFrameLocks/>
          </p:cNvGraphicFramePr>
          <p:nvPr>
            <p:extLst/>
          </p:nvPr>
        </p:nvGraphicFramePr>
        <p:xfrm>
          <a:off x="-324544" y="861973"/>
          <a:ext cx="9145017" cy="2927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72924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400" dirty="0" smtClean="0"/>
              <a:t>3.4</a:t>
            </a:r>
            <a:r>
              <a:rPr lang="en-US" sz="2400" dirty="0"/>
              <a:t>	Capacity offered at VIP </a:t>
            </a:r>
            <a:r>
              <a:rPr lang="en-US" sz="2400" dirty="0" err="1"/>
              <a:t>Pirineos</a:t>
            </a:r>
            <a:endParaRPr lang="es-ES" sz="2400" dirty="0"/>
          </a:p>
        </p:txBody>
      </p:sp>
      <p:sp>
        <p:nvSpPr>
          <p:cNvPr id="4" name="3 CuadroTexto"/>
          <p:cNvSpPr txBox="1">
            <a:spLocks noChangeArrowheads="1"/>
          </p:cNvSpPr>
          <p:nvPr/>
        </p:nvSpPr>
        <p:spPr bwMode="auto">
          <a:xfrm>
            <a:off x="555358" y="861973"/>
            <a:ext cx="33114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r>
              <a:rPr lang="en-US" altLang="es-ES" sz="1600" baseline="0" dirty="0" smtClean="0">
                <a:solidFill>
                  <a:srgbClr val="C29903"/>
                </a:solidFill>
                <a:latin typeface="Arial"/>
              </a:rPr>
              <a:t>Current Situation</a:t>
            </a:r>
          </a:p>
        </p:txBody>
      </p:sp>
      <p:graphicFrame>
        <p:nvGraphicFramePr>
          <p:cNvPr id="7" name="1 Gráfico"/>
          <p:cNvGraphicFramePr>
            <a:graphicFrameLocks/>
          </p:cNvGraphicFramePr>
          <p:nvPr>
            <p:extLst/>
          </p:nvPr>
        </p:nvGraphicFramePr>
        <p:xfrm>
          <a:off x="-324544" y="1200527"/>
          <a:ext cx="9540552" cy="460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390" y="5373216"/>
            <a:ext cx="7401018" cy="191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1620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67544" y="3350602"/>
            <a:ext cx="82924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sz="4400" b="0" dirty="0" smtClean="0"/>
              <a:t>Thank you for your attention!</a:t>
            </a:r>
            <a:endParaRPr lang="en-US" sz="44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72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2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EFF7321CA9324CA42FC130F529771D" ma:contentTypeVersion="20" ma:contentTypeDescription="Create a new document." ma:contentTypeScope="" ma:versionID="8739c6bb54c0b1f1bc345d51b0359535">
  <xsd:schema xmlns:xsd="http://www.w3.org/2001/XMLSchema" xmlns:xs="http://www.w3.org/2001/XMLSchema" xmlns:p="http://schemas.microsoft.com/office/2006/metadata/properties" xmlns:ns2="985daa2e-53d8-4475-82b8-9c7d25324e34" xmlns:ns3="d7c5fe74-70f0-4983-b030-c2df44e75123" targetNamespace="http://schemas.microsoft.com/office/2006/metadata/properties" ma:root="true" ma:fieldsID="bee47bdfe9b9a018941c0123aa19e692" ns2:_="" ns3:_="">
    <xsd:import namespace="985daa2e-53d8-4475-82b8-9c7d25324e34"/>
    <xsd:import namespace="d7c5fe74-70f0-4983-b030-c2df44e7512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  <xsd:element ref="ns3:AcerDocument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c5fe74-70f0-4983-b030-c2df44e75123" elementFormDefault="qualified">
    <xsd:import namespace="http://schemas.microsoft.com/office/2006/documentManagement/types"/>
    <xsd:import namespace="http://schemas.microsoft.com/office/infopath/2007/PartnerControls"/>
    <xsd:element name="AcerDocumentName" ma:index="12" nillable="true" ma:displayName="Document name" ma:hidden="true" ma:internalName="AcerDocument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ER_Abstract xmlns="985daa2e-53d8-4475-82b8-9c7d25324e34" xsi:nil="true"/>
    <AcerDocumentName xmlns="d7c5fe74-70f0-4983-b030-c2df44e75123">20190204_TSOs_presentation_v2.0.pptx</AcerDocumentName>
    <_dlc_DocId xmlns="985daa2e-53d8-4475-82b8-9c7d25324e34">ACER-2019-84355</_dlc_DocId>
    <_dlc_DocIdUrl xmlns="985daa2e-53d8-4475-82b8-9c7d25324e34">
      <Url>https://extranet.acer.europa.eu/Events/49th-IG-Meeting/_layouts/15/DocIdRedir.aspx?ID=ACER-2019-84355</Url>
      <Description>ACER-2019-84355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Props1.xml><?xml version="1.0" encoding="utf-8"?>
<ds:datastoreItem xmlns:ds="http://schemas.openxmlformats.org/officeDocument/2006/customXml" ds:itemID="{8230E32B-AC87-4EA4-858F-AAD61CB8982A}"/>
</file>

<file path=customXml/itemProps2.xml><?xml version="1.0" encoding="utf-8"?>
<ds:datastoreItem xmlns:ds="http://schemas.openxmlformats.org/officeDocument/2006/customXml" ds:itemID="{C42CF551-37D2-4A31-88D0-87EE3F31C8ED}"/>
</file>

<file path=customXml/itemProps3.xml><?xml version="1.0" encoding="utf-8"?>
<ds:datastoreItem xmlns:ds="http://schemas.openxmlformats.org/officeDocument/2006/customXml" ds:itemID="{6B1FB961-D946-44B2-82A3-4222AB51B32F}"/>
</file>

<file path=customXml/itemProps4.xml><?xml version="1.0" encoding="utf-8"?>
<ds:datastoreItem xmlns:ds="http://schemas.openxmlformats.org/officeDocument/2006/customXml" ds:itemID="{0666DB0D-CEDC-4E21-B3D2-2D79C1F7FAA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18905</TotalTime>
  <Words>295</Words>
  <Application>Microsoft Office PowerPoint</Application>
  <PresentationFormat>Presentación en pantalla (4:3)</PresentationFormat>
  <Paragraphs>63</Paragraphs>
  <Slides>9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Arial</vt:lpstr>
      <vt:lpstr>Courier New</vt:lpstr>
      <vt:lpstr>Symbol</vt:lpstr>
      <vt:lpstr>Times New Roman</vt:lpstr>
      <vt:lpstr>Verdana</vt:lpstr>
      <vt:lpstr>1_Vorlage Power Point</vt:lpstr>
      <vt:lpstr>22_Vorlage Power Point</vt:lpstr>
      <vt:lpstr>2_Vorlage Power Point</vt:lpstr>
      <vt:lpstr>3_Vorlage Power Point</vt:lpstr>
      <vt:lpstr> </vt:lpstr>
      <vt:lpstr>Presentación de PowerPoint</vt:lpstr>
      <vt:lpstr>2.1 Proposals on secondary market </vt:lpstr>
      <vt:lpstr>Presentación de PowerPoint</vt:lpstr>
      <vt:lpstr>3.2 Capacity auctions at VIPs Calculation of capacity to be offered for the next gas years</vt:lpstr>
      <vt:lpstr>Presentación de PowerPoint</vt:lpstr>
      <vt:lpstr>3.4 Capacity offered at VIP Pirineos</vt:lpstr>
      <vt:lpstr>3.4 Capacity offered at VIP Pirineos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De Vicente Puente, Maria de los Angeles</dc:creator>
  <cp:lastModifiedBy>De Vicente Puente, Maria de los Angeles</cp:lastModifiedBy>
  <cp:revision>1828</cp:revision>
  <cp:lastPrinted>2018-02-07T16:25:07Z</cp:lastPrinted>
  <dcterms:modified xsi:type="dcterms:W3CDTF">2019-03-04T11:22:36Z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0x01010016EFF7321CA9324CA42FC130F529771D</vt:lpwstr>
  </property>
  <property fmtid="{D5CDD505-2E9C-101B-9397-08002B2CF9AE}" pid="3" name="_dlc_DocIdItemGuid">
    <vt:lpwstr>e4eae8f6-77a5-4a2a-bde5-377668024642</vt:lpwstr>
  </property>
</Properties>
</file>